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6" r:id="rId9"/>
    <p:sldId id="268" r:id="rId10"/>
    <p:sldId id="270" r:id="rId11"/>
    <p:sldId id="271" r:id="rId12"/>
    <p:sldId id="272" r:id="rId13"/>
    <p:sldId id="274" r:id="rId14"/>
    <p:sldId id="275" r:id="rId15"/>
    <p:sldId id="276" r:id="rId16"/>
    <p:sldId id="278" r:id="rId17"/>
    <p:sldId id="281" r:id="rId18"/>
    <p:sldId id="277" r:id="rId19"/>
    <p:sldId id="284" r:id="rId20"/>
    <p:sldId id="279" r:id="rId21"/>
    <p:sldId id="285" r:id="rId22"/>
    <p:sldId id="280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133"/>
    <a:srgbClr val="C93F3F"/>
    <a:srgbClr val="388E3C"/>
    <a:srgbClr val="7193A1"/>
    <a:srgbClr val="CC6666"/>
    <a:srgbClr val="957834"/>
    <a:srgbClr val="977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E6A6-9D37-F890-51DF-B3A8EE5DD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4CB98-EE6E-6B0A-FA81-BA5E7E96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6348-E25A-E569-B902-D938035D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CAE0-391F-5EE3-76E0-BBA1B556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71E6-3406-DF9C-C593-58273D39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6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B19B-F42F-719C-0958-D0C4AE7C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38EDD-9D4D-78C6-265A-B3E3D971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6DC7-F116-39FD-6019-77363CF8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1201-00A0-5BCC-B009-64A426F4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5E52-06B1-6739-0AE7-30896938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7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F2268-10E0-FF1A-1A71-40543E695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7DC03-C221-32FD-6202-85AF8539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2305-6423-2323-1E9F-CE31920D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835D-382C-4AAD-9608-1E931EF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80346-25B0-3AAA-5B7B-A9E550BA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2EA-26C1-1342-CF54-649DD62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0C46-C7F7-82D8-199C-1CA991B8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698D-4FCE-CE8B-4A53-AA97F9A8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B6AF-F827-4343-AEB2-BAC5F0FC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1C64-CAEE-6034-91EB-4A1ED474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4B8B-BA95-1B49-5AD7-C35CC1BE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12854-5ABE-7F47-5E33-2766922D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1C9A-B0FA-3E97-0DF6-C3F8E47C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E091-78B5-A15E-3F69-EF84B50B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4A3D-781B-DADC-F296-A01AFBC7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EE88-E9C8-6FE2-CF8E-641AB82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4D41-1C81-0F33-D378-2B5407C3D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14D3-80DD-7C85-7599-1FF77DD5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C768-C6E3-6260-40C3-99712620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A86A-3714-D183-76C6-5FAB854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B404B-BCF1-AF12-81D2-720A93E7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8741-DD78-47EB-B50B-352C60E5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A52F-5A05-DC76-777E-9F331704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2BC63-3973-0A2B-60D6-F1DC8CF2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66FA4-DB8F-FC09-539C-520CC0774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B54D7-5EA0-87A5-985D-34F4AF50E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19B5C-DF33-4806-9459-78988A7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D61B-4300-BBE4-D718-E4DE22C0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E0712-FA75-046C-DA4A-368C16D8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0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4E95-DE04-4890-1AE4-5CAAB99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09883-C883-2160-C828-747E37D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996D0-266C-2691-049E-1079DD65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D11F6-4C92-DEF5-77A5-5A1A6EDC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6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C0B0F-79FD-C387-4E3C-43BFD6B7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AE126-EE13-4F3B-68AF-9424F232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1963F-A053-7BE3-64E1-C4E116D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CCAB-9621-4CE4-9A97-BF8202EE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B507-3A6B-155C-CBD4-7ADF593B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6B47E-D7DB-6A73-6A8C-0A7298F4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1D348-1BE3-40A9-2150-948406D9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26CB-9414-F705-7F7B-475759DA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E7434-7A09-EF71-63FB-A84BA09C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2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858D-A56D-B1B5-1311-0B50BC2A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E13E0-DF65-EBD8-ADD9-AFD32932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33BA-A323-73A9-C72B-97525A645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CCF2-B4F0-70D5-3666-48628E08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98B1-AA8E-5B5D-4D0A-8AB8033B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66D7-EEDB-08DD-F5F9-B84CCD31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D875E-1C66-C71C-08C0-8013BAA7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1D26A-6D39-F391-8D78-77715A38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6797-937E-778F-B8B6-4E4A0F339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C0D7-5F6E-49B1-996F-ED40650E466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9144-9DCD-1568-4E19-5E8A994BE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C749-E760-4838-2DCA-4CA41CE12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C9D3-F2FA-4D46-9F67-5232A180A1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xml?view=net-6.0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docs.microsoft.com/en-us/dotnet/api/system.xml.xsl?view=net-6.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unity3d.com/ScriptReference/Editor.html" TargetMode="External"/><Relationship Id="rId5" Type="http://schemas.openxmlformats.org/officeDocument/2006/relationships/hyperlink" Target="https://docs.unity3d.com/ScriptReference/UI.html" TargetMode="External"/><Relationship Id="rId10" Type="http://schemas.openxmlformats.org/officeDocument/2006/relationships/hyperlink" Target="https://docs.unity3d.com/ScriptReference/" TargetMode="External"/><Relationship Id="rId4" Type="http://schemas.openxmlformats.org/officeDocument/2006/relationships/hyperlink" Target="https://docs.microsoft.com/en-us/dotnet/api/system.xml.serialization?view=net-6.0" TargetMode="External"/><Relationship Id="rId9" Type="http://schemas.openxmlformats.org/officeDocument/2006/relationships/hyperlink" Target="https://docs.microsoft.com/en-us/dotnet/api/system.io?view=net-6.0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io?view=net-6.0" TargetMode="External"/><Relationship Id="rId3" Type="http://schemas.openxmlformats.org/officeDocument/2006/relationships/hyperlink" Target="https://docs.microsoft.com/en-us/dotnet/api/system.xml.serialization?view=net-6.0" TargetMode="External"/><Relationship Id="rId7" Type="http://schemas.openxmlformats.org/officeDocument/2006/relationships/hyperlink" Target="https://docs.microsoft.com/en-us/dotnet/api/system.xml?view=net-6.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dotnet/api/system.xml.xsl?view=net-6.0" TargetMode="External"/><Relationship Id="rId5" Type="http://schemas.openxmlformats.org/officeDocument/2006/relationships/hyperlink" Target="https://docs.unity3d.com/ScriptReference/Editor.html" TargetMode="External"/><Relationship Id="rId4" Type="http://schemas.openxmlformats.org/officeDocument/2006/relationships/hyperlink" Target="https://docs.unity3d.com/ScriptReference/UI.html" TargetMode="External"/><Relationship Id="rId9" Type="http://schemas.openxmlformats.org/officeDocument/2006/relationships/hyperlink" Target="https://docs.unity3d.com/ScriptReferenc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073AD-E955-5F78-CF5C-C036390AC0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72374" y="-359923"/>
            <a:ext cx="12918331" cy="74319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76D2E-4DC6-9500-3878-D871B1BA4E84}"/>
              </a:ext>
            </a:extLst>
          </p:cNvPr>
          <p:cNvSpPr/>
          <p:nvPr/>
        </p:nvSpPr>
        <p:spPr>
          <a:xfrm>
            <a:off x="3589506" y="543027"/>
            <a:ext cx="5194570" cy="5194570"/>
          </a:xfrm>
          <a:prstGeom prst="ellipse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B27748-A637-FFCA-E739-720A046EB228}"/>
              </a:ext>
            </a:extLst>
          </p:cNvPr>
          <p:cNvSpPr/>
          <p:nvPr/>
        </p:nvSpPr>
        <p:spPr>
          <a:xfrm>
            <a:off x="7970196" y="543027"/>
            <a:ext cx="3223098" cy="5194570"/>
          </a:xfrm>
          <a:custGeom>
            <a:avLst/>
            <a:gdLst>
              <a:gd name="connsiteX0" fmla="*/ 625813 w 3223098"/>
              <a:gd name="connsiteY0" fmla="*/ 0 h 5194570"/>
              <a:gd name="connsiteX1" fmla="*/ 3223098 w 3223098"/>
              <a:gd name="connsiteY1" fmla="*/ 2597285 h 5194570"/>
              <a:gd name="connsiteX2" fmla="*/ 625813 w 3223098"/>
              <a:gd name="connsiteY2" fmla="*/ 5194570 h 5194570"/>
              <a:gd name="connsiteX3" fmla="*/ 102370 w 3223098"/>
              <a:gd name="connsiteY3" fmla="*/ 5141803 h 5194570"/>
              <a:gd name="connsiteX4" fmla="*/ 0 w 3223098"/>
              <a:gd name="connsiteY4" fmla="*/ 5115481 h 5194570"/>
              <a:gd name="connsiteX5" fmla="*/ 146540 w 3223098"/>
              <a:gd name="connsiteY5" fmla="*/ 5077801 h 5194570"/>
              <a:gd name="connsiteX6" fmla="*/ 1971472 w 3223098"/>
              <a:gd name="connsiteY6" fmla="*/ 2597285 h 5194570"/>
              <a:gd name="connsiteX7" fmla="*/ 146540 w 3223098"/>
              <a:gd name="connsiteY7" fmla="*/ 116769 h 5194570"/>
              <a:gd name="connsiteX8" fmla="*/ 0 w 3223098"/>
              <a:gd name="connsiteY8" fmla="*/ 79090 h 5194570"/>
              <a:gd name="connsiteX9" fmla="*/ 102370 w 3223098"/>
              <a:gd name="connsiteY9" fmla="*/ 52768 h 5194570"/>
              <a:gd name="connsiteX10" fmla="*/ 625813 w 3223098"/>
              <a:gd name="connsiteY10" fmla="*/ 0 h 519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3098" h="5194570">
                <a:moveTo>
                  <a:pt x="625813" y="0"/>
                </a:moveTo>
                <a:cubicBezTo>
                  <a:pt x="2060254" y="0"/>
                  <a:pt x="3223098" y="1162844"/>
                  <a:pt x="3223098" y="2597285"/>
                </a:cubicBezTo>
                <a:cubicBezTo>
                  <a:pt x="3223098" y="4031726"/>
                  <a:pt x="2060254" y="5194570"/>
                  <a:pt x="625813" y="5194570"/>
                </a:cubicBezTo>
                <a:cubicBezTo>
                  <a:pt x="446508" y="5194570"/>
                  <a:pt x="271447" y="5176401"/>
                  <a:pt x="102370" y="5141803"/>
                </a:cubicBezTo>
                <a:lnTo>
                  <a:pt x="0" y="5115481"/>
                </a:lnTo>
                <a:lnTo>
                  <a:pt x="146540" y="5077801"/>
                </a:lnTo>
                <a:cubicBezTo>
                  <a:pt x="1203813" y="4748955"/>
                  <a:pt x="1971472" y="3762769"/>
                  <a:pt x="1971472" y="2597285"/>
                </a:cubicBezTo>
                <a:cubicBezTo>
                  <a:pt x="1971472" y="1431802"/>
                  <a:pt x="1203813" y="445615"/>
                  <a:pt x="146540" y="116769"/>
                </a:cubicBezTo>
                <a:lnTo>
                  <a:pt x="0" y="79090"/>
                </a:lnTo>
                <a:lnTo>
                  <a:pt x="102370" y="52768"/>
                </a:lnTo>
                <a:cubicBezTo>
                  <a:pt x="271447" y="18170"/>
                  <a:pt x="446508" y="0"/>
                  <a:pt x="625813" y="0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46F9A8-63E8-CA68-8CF2-01AE84B9A0E8}"/>
              </a:ext>
            </a:extLst>
          </p:cNvPr>
          <p:cNvSpPr/>
          <p:nvPr/>
        </p:nvSpPr>
        <p:spPr>
          <a:xfrm rot="10800000">
            <a:off x="998707" y="543027"/>
            <a:ext cx="3223098" cy="5194570"/>
          </a:xfrm>
          <a:custGeom>
            <a:avLst/>
            <a:gdLst>
              <a:gd name="connsiteX0" fmla="*/ 625813 w 3223098"/>
              <a:gd name="connsiteY0" fmla="*/ 0 h 5194570"/>
              <a:gd name="connsiteX1" fmla="*/ 3223098 w 3223098"/>
              <a:gd name="connsiteY1" fmla="*/ 2597285 h 5194570"/>
              <a:gd name="connsiteX2" fmla="*/ 625813 w 3223098"/>
              <a:gd name="connsiteY2" fmla="*/ 5194570 h 5194570"/>
              <a:gd name="connsiteX3" fmla="*/ 102370 w 3223098"/>
              <a:gd name="connsiteY3" fmla="*/ 5141803 h 5194570"/>
              <a:gd name="connsiteX4" fmla="*/ 0 w 3223098"/>
              <a:gd name="connsiteY4" fmla="*/ 5115481 h 5194570"/>
              <a:gd name="connsiteX5" fmla="*/ 146540 w 3223098"/>
              <a:gd name="connsiteY5" fmla="*/ 5077801 h 5194570"/>
              <a:gd name="connsiteX6" fmla="*/ 1971472 w 3223098"/>
              <a:gd name="connsiteY6" fmla="*/ 2597285 h 5194570"/>
              <a:gd name="connsiteX7" fmla="*/ 146540 w 3223098"/>
              <a:gd name="connsiteY7" fmla="*/ 116769 h 5194570"/>
              <a:gd name="connsiteX8" fmla="*/ 0 w 3223098"/>
              <a:gd name="connsiteY8" fmla="*/ 79090 h 5194570"/>
              <a:gd name="connsiteX9" fmla="*/ 102370 w 3223098"/>
              <a:gd name="connsiteY9" fmla="*/ 52768 h 5194570"/>
              <a:gd name="connsiteX10" fmla="*/ 625813 w 3223098"/>
              <a:gd name="connsiteY10" fmla="*/ 0 h 519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3098" h="5194570">
                <a:moveTo>
                  <a:pt x="625813" y="0"/>
                </a:moveTo>
                <a:cubicBezTo>
                  <a:pt x="2060254" y="0"/>
                  <a:pt x="3223098" y="1162844"/>
                  <a:pt x="3223098" y="2597285"/>
                </a:cubicBezTo>
                <a:cubicBezTo>
                  <a:pt x="3223098" y="4031726"/>
                  <a:pt x="2060254" y="5194570"/>
                  <a:pt x="625813" y="5194570"/>
                </a:cubicBezTo>
                <a:cubicBezTo>
                  <a:pt x="446508" y="5194570"/>
                  <a:pt x="271447" y="5176401"/>
                  <a:pt x="102370" y="5141803"/>
                </a:cubicBezTo>
                <a:lnTo>
                  <a:pt x="0" y="5115481"/>
                </a:lnTo>
                <a:lnTo>
                  <a:pt x="146540" y="5077801"/>
                </a:lnTo>
                <a:cubicBezTo>
                  <a:pt x="1203813" y="4748955"/>
                  <a:pt x="1971472" y="3762769"/>
                  <a:pt x="1971472" y="2597285"/>
                </a:cubicBezTo>
                <a:cubicBezTo>
                  <a:pt x="1971472" y="1431802"/>
                  <a:pt x="1203813" y="445615"/>
                  <a:pt x="146540" y="116769"/>
                </a:cubicBezTo>
                <a:lnTo>
                  <a:pt x="0" y="79090"/>
                </a:lnTo>
                <a:lnTo>
                  <a:pt x="102370" y="52768"/>
                </a:lnTo>
                <a:cubicBezTo>
                  <a:pt x="271447" y="18170"/>
                  <a:pt x="446508" y="0"/>
                  <a:pt x="625813" y="0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A680AD-69F0-C81C-EE87-37A6CB819584}"/>
              </a:ext>
            </a:extLst>
          </p:cNvPr>
          <p:cNvSpPr>
            <a:spLocks noGrp="1"/>
          </p:cNvSpPr>
          <p:nvPr>
            <p:ph type="ctrTitle"/>
          </p:nvPr>
        </p:nvSpPr>
        <p:spPr bwMode="blackGray">
          <a:xfrm>
            <a:off x="3831076" y="2851066"/>
            <a:ext cx="4711430" cy="1009954"/>
          </a:xfrm>
        </p:spPr>
        <p:txBody>
          <a:bodyPr/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Serviciul 112</a:t>
            </a:r>
          </a:p>
        </p:txBody>
      </p:sp>
      <p:pic>
        <p:nvPicPr>
          <p:cNvPr id="14" name="Graphic 13" descr="Ambulance with solid fill">
            <a:extLst>
              <a:ext uri="{FF2B5EF4-FFF2-40B4-BE49-F238E27FC236}">
                <a16:creationId xmlns:a16="http://schemas.microsoft.com/office/drawing/2014/main" id="{14E0E8EF-F646-DE02-210A-C3983E44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875507" y="1543354"/>
            <a:ext cx="3193915" cy="3193915"/>
          </a:xfrm>
          <a:prstGeom prst="rect">
            <a:avLst/>
          </a:prstGeom>
        </p:spPr>
      </p:pic>
      <p:pic>
        <p:nvPicPr>
          <p:cNvPr id="16" name="Graphic 15" descr="Beaker outline">
            <a:extLst>
              <a:ext uri="{FF2B5EF4-FFF2-40B4-BE49-F238E27FC236}">
                <a16:creationId xmlns:a16="http://schemas.microsoft.com/office/drawing/2014/main" id="{80EC2199-E378-BB63-F853-F134FE39F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1620" y="-3909192"/>
            <a:ext cx="914400" cy="914400"/>
          </a:xfrm>
          <a:prstGeom prst="rect">
            <a:avLst/>
          </a:prstGeom>
        </p:spPr>
      </p:pic>
      <p:pic>
        <p:nvPicPr>
          <p:cNvPr id="20" name="Graphic 19" descr="Browser window outline">
            <a:extLst>
              <a:ext uri="{FF2B5EF4-FFF2-40B4-BE49-F238E27FC236}">
                <a16:creationId xmlns:a16="http://schemas.microsoft.com/office/drawing/2014/main" id="{38D69C63-EA12-C2B4-6377-FE5F1653C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0838" y="-3125976"/>
            <a:ext cx="914400" cy="914400"/>
          </a:xfrm>
          <a:prstGeom prst="rect">
            <a:avLst/>
          </a:prstGeom>
        </p:spPr>
      </p:pic>
      <p:pic>
        <p:nvPicPr>
          <p:cNvPr id="22" name="Graphic 21" descr="Cmd Terminal with solid fill">
            <a:extLst>
              <a:ext uri="{FF2B5EF4-FFF2-40B4-BE49-F238E27FC236}">
                <a16:creationId xmlns:a16="http://schemas.microsoft.com/office/drawing/2014/main" id="{68DEB597-94CF-ADF0-21A8-91F5D92CB8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0838" y="-4823592"/>
            <a:ext cx="914400" cy="914400"/>
          </a:xfrm>
          <a:prstGeom prst="rect">
            <a:avLst/>
          </a:prstGeom>
        </p:spPr>
      </p:pic>
      <p:pic>
        <p:nvPicPr>
          <p:cNvPr id="24" name="Graphic 23" descr="Cmd Terminal outline">
            <a:extLst>
              <a:ext uri="{FF2B5EF4-FFF2-40B4-BE49-F238E27FC236}">
                <a16:creationId xmlns:a16="http://schemas.microsoft.com/office/drawing/2014/main" id="{3BE0F1DB-37A0-FD2C-78AA-E77B4526C5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8252" y="-6012507"/>
            <a:ext cx="914400" cy="914400"/>
          </a:xfrm>
          <a:prstGeom prst="rect">
            <a:avLst/>
          </a:prstGeom>
        </p:spPr>
      </p:pic>
      <p:pic>
        <p:nvPicPr>
          <p:cNvPr id="26" name="Graphic 25" descr="First aid kit with solid fill">
            <a:extLst>
              <a:ext uri="{FF2B5EF4-FFF2-40B4-BE49-F238E27FC236}">
                <a16:creationId xmlns:a16="http://schemas.microsoft.com/office/drawing/2014/main" id="{7EBEF945-51D5-463E-44F8-BD40EA51D6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921426" y="-2335293"/>
            <a:ext cx="914400" cy="914400"/>
          </a:xfrm>
          <a:prstGeom prst="rect">
            <a:avLst/>
          </a:prstGeom>
        </p:spPr>
      </p:pic>
      <p:pic>
        <p:nvPicPr>
          <p:cNvPr id="28" name="Graphic 27" descr="Heart organ with solid fill">
            <a:extLst>
              <a:ext uri="{FF2B5EF4-FFF2-40B4-BE49-F238E27FC236}">
                <a16:creationId xmlns:a16="http://schemas.microsoft.com/office/drawing/2014/main" id="{ABD98738-C559-2F54-23E9-8A72DD57E9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98154" y="-2655627"/>
            <a:ext cx="914400" cy="914400"/>
          </a:xfrm>
          <a:prstGeom prst="rect">
            <a:avLst/>
          </a:prstGeom>
        </p:spPr>
      </p:pic>
      <p:pic>
        <p:nvPicPr>
          <p:cNvPr id="30" name="Graphic 29" descr="Heart with pulse with solid fill">
            <a:extLst>
              <a:ext uri="{FF2B5EF4-FFF2-40B4-BE49-F238E27FC236}">
                <a16:creationId xmlns:a16="http://schemas.microsoft.com/office/drawing/2014/main" id="{BB95136E-65EA-70D7-0E69-859A951946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218836" y="-2363539"/>
            <a:ext cx="914400" cy="9144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30A73E1-CACB-D72C-427D-1BE92EE5E358}"/>
              </a:ext>
            </a:extLst>
          </p:cNvPr>
          <p:cNvSpPr/>
          <p:nvPr/>
        </p:nvSpPr>
        <p:spPr>
          <a:xfrm>
            <a:off x="-15930253" y="-1594338"/>
            <a:ext cx="15317322" cy="99007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B83F504-9B35-A80C-AF94-BBB76F116B2C}"/>
              </a:ext>
            </a:extLst>
          </p:cNvPr>
          <p:cNvSpPr txBox="1">
            <a:spLocks/>
          </p:cNvSpPr>
          <p:nvPr/>
        </p:nvSpPr>
        <p:spPr bwMode="blackGray">
          <a:xfrm>
            <a:off x="-9004572" y="2851066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Cuprins:</a:t>
            </a:r>
          </a:p>
        </p:txBody>
      </p:sp>
    </p:spTree>
    <p:extLst>
      <p:ext uri="{BB962C8B-B14F-4D97-AF65-F5344CB8AC3E}">
        <p14:creationId xmlns:p14="http://schemas.microsoft.com/office/powerpoint/2010/main" val="57391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9D2F3A-8821-F948-1996-D3769D32611C}"/>
              </a:ext>
            </a:extLst>
          </p:cNvPr>
          <p:cNvGrpSpPr/>
          <p:nvPr/>
        </p:nvGrpSpPr>
        <p:grpSpPr>
          <a:xfrm>
            <a:off x="-109371" y="-70183"/>
            <a:ext cx="12410742" cy="6998365"/>
            <a:chOff x="-299265" y="-359923"/>
            <a:chExt cx="12999597" cy="74319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5ACA08-17D7-BCFA-121A-45A0DFCF0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7"/>
            <a:stretch/>
          </p:blipFill>
          <p:spPr>
            <a:xfrm>
              <a:off x="-272375" y="-359923"/>
              <a:ext cx="12972707" cy="74319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552A04-C663-ADFA-C68B-789964B38B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91"/>
            <a:stretch/>
          </p:blipFill>
          <p:spPr>
            <a:xfrm>
              <a:off x="-299265" y="-359923"/>
              <a:ext cx="5232268" cy="743193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5105373" y="557682"/>
            <a:ext cx="6873240" cy="5589149"/>
          </a:xfrm>
          <a:prstGeom prst="rect">
            <a:avLst/>
          </a:prstGeom>
          <a:solidFill>
            <a:srgbClr val="957834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B93D-B327-EEE3-EFD2-08C85E1A0072}"/>
              </a:ext>
            </a:extLst>
          </p:cNvPr>
          <p:cNvSpPr txBox="1"/>
          <p:nvPr/>
        </p:nvSpPr>
        <p:spPr>
          <a:xfrm>
            <a:off x="5732917" y="1060120"/>
            <a:ext cx="6377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BazaInterventie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="ora_interventie"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="ORA"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="durata"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="DURATA"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="echipa"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="ECHIPA"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="activitate"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/&gt;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="coordonator"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BazaPersoanaExt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/&gt;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58818-5888-CC48-9F83-306790FB2B78}"/>
              </a:ext>
            </a:extLst>
          </p:cNvPr>
          <p:cNvSpPr txBox="1"/>
          <p:nvPr/>
        </p:nvSpPr>
        <p:spPr>
          <a:xfrm>
            <a:off x="12520858" y="1859338"/>
            <a:ext cx="62026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BazaInterventieExt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complexContent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BazaInterventie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observatii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minOccurs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="0" </a:t>
            </a:r>
            <a:r>
              <a:rPr lang="en-US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maxOccurs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="unbounded"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complexContent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878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9D2F3A-8821-F948-1996-D3769D32611C}"/>
              </a:ext>
            </a:extLst>
          </p:cNvPr>
          <p:cNvGrpSpPr/>
          <p:nvPr/>
        </p:nvGrpSpPr>
        <p:grpSpPr>
          <a:xfrm>
            <a:off x="-109371" y="-70183"/>
            <a:ext cx="12410742" cy="6998365"/>
            <a:chOff x="-299265" y="-359923"/>
            <a:chExt cx="12999597" cy="74319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5ACA08-17D7-BCFA-121A-45A0DFCF0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7"/>
            <a:stretch/>
          </p:blipFill>
          <p:spPr>
            <a:xfrm>
              <a:off x="-272375" y="-359923"/>
              <a:ext cx="12972707" cy="74319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552A04-C663-ADFA-C68B-789964B38B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91"/>
            <a:stretch/>
          </p:blipFill>
          <p:spPr>
            <a:xfrm>
              <a:off x="-299265" y="-359923"/>
              <a:ext cx="5232268" cy="743193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5105373" y="557682"/>
            <a:ext cx="6873240" cy="5589149"/>
          </a:xfrm>
          <a:prstGeom prst="rect">
            <a:avLst/>
          </a:prstGeom>
          <a:solidFill>
            <a:srgbClr val="957834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B93D-B327-EEE3-EFD2-08C85E1A0072}"/>
              </a:ext>
            </a:extLst>
          </p:cNvPr>
          <p:cNvSpPr txBox="1"/>
          <p:nvPr/>
        </p:nvSpPr>
        <p:spPr>
          <a:xfrm>
            <a:off x="5732917" y="-4908431"/>
            <a:ext cx="6377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BazaInterventie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="ora_interventie"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="ORA"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="durata"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="DURATA"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="echipa"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="ECHIPA"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="activitate"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/&gt;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="coordonator"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BazaPersoanaExt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/&gt;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9C67E-02B9-D498-9AD3-C08E20CDD527}"/>
              </a:ext>
            </a:extLst>
          </p:cNvPr>
          <p:cNvSpPr txBox="1"/>
          <p:nvPr/>
        </p:nvSpPr>
        <p:spPr>
          <a:xfrm>
            <a:off x="5492288" y="2324160"/>
            <a:ext cx="62026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BazaInterventieExt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complexContent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BazaInterventie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observatii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minOccurs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="0" </a:t>
            </a:r>
            <a:r>
              <a:rPr lang="en-US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maxOccurs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="unbounded"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complexContent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3EBFE-DEF1-3440-5A42-FF5B429D8380}"/>
              </a:ext>
            </a:extLst>
          </p:cNvPr>
          <p:cNvSpPr txBox="1"/>
          <p:nvPr/>
        </p:nvSpPr>
        <p:spPr>
          <a:xfrm>
            <a:off x="7493276" y="1013032"/>
            <a:ext cx="2097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Extensie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7EEC1-29CB-65F5-80E3-5DABD278C124}"/>
              </a:ext>
            </a:extLst>
          </p:cNvPr>
          <p:cNvSpPr txBox="1"/>
          <p:nvPr/>
        </p:nvSpPr>
        <p:spPr>
          <a:xfrm>
            <a:off x="12365528" y="2324160"/>
            <a:ext cx="6202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simpleType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="DATA"&gt;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restriction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xs:date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minInclusive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="1900-01-01"/&gt;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maxInclusive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="9999-12-31"/&gt;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="\d{4}-(0[1-9]|1[0-2])-([0-2][1-9]|3[0-1])"/&gt;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restriction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simpleType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0467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9D2F3A-8821-F948-1996-D3769D32611C}"/>
              </a:ext>
            </a:extLst>
          </p:cNvPr>
          <p:cNvGrpSpPr/>
          <p:nvPr/>
        </p:nvGrpSpPr>
        <p:grpSpPr>
          <a:xfrm>
            <a:off x="-109371" y="-70183"/>
            <a:ext cx="12410742" cy="6998365"/>
            <a:chOff x="-299265" y="-359923"/>
            <a:chExt cx="12999597" cy="74319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5ACA08-17D7-BCFA-121A-45A0DFCF0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7"/>
            <a:stretch/>
          </p:blipFill>
          <p:spPr>
            <a:xfrm>
              <a:off x="-272375" y="-359923"/>
              <a:ext cx="12972707" cy="74319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552A04-C663-ADFA-C68B-789964B38B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91"/>
            <a:stretch/>
          </p:blipFill>
          <p:spPr>
            <a:xfrm>
              <a:off x="-299265" y="-359923"/>
              <a:ext cx="5232268" cy="743193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5105373" y="557682"/>
            <a:ext cx="6873240" cy="5589149"/>
          </a:xfrm>
          <a:prstGeom prst="rect">
            <a:avLst/>
          </a:prstGeom>
          <a:solidFill>
            <a:srgbClr val="957834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9C67E-02B9-D498-9AD3-C08E20CDD527}"/>
              </a:ext>
            </a:extLst>
          </p:cNvPr>
          <p:cNvSpPr txBox="1"/>
          <p:nvPr/>
        </p:nvSpPr>
        <p:spPr>
          <a:xfrm>
            <a:off x="5492288" y="-3437179"/>
            <a:ext cx="62026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BazaInterventieExt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complexContent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BazaInterventie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observatii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minOccurs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="0" </a:t>
            </a:r>
            <a:r>
              <a:rPr lang="en-US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maxOccurs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="unbounded"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complexContent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3EBFE-DEF1-3440-5A42-FF5B429D8380}"/>
              </a:ext>
            </a:extLst>
          </p:cNvPr>
          <p:cNvSpPr txBox="1"/>
          <p:nvPr/>
        </p:nvSpPr>
        <p:spPr>
          <a:xfrm>
            <a:off x="7493276" y="1013032"/>
            <a:ext cx="2330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Restrictie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C0C35-F880-D386-4BD6-685D6D6DFA40}"/>
              </a:ext>
            </a:extLst>
          </p:cNvPr>
          <p:cNvSpPr txBox="1"/>
          <p:nvPr/>
        </p:nvSpPr>
        <p:spPr>
          <a:xfrm>
            <a:off x="5557351" y="2410338"/>
            <a:ext cx="6202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simpleType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="DATA"&gt;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restriction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xs:date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minInclusive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="1900-01-01"/&gt;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maxInclusive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="9999-12-31"/&gt;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="\d{4}-(0[1-9]|1[0-2])-([0-2][1-9]|3[0-1])"/&gt;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restriction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simpleType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3A0778-D1F3-7B66-14AF-0F245F91C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1"/>
          <a:stretch/>
        </p:blipFill>
        <p:spPr>
          <a:xfrm>
            <a:off x="-5146664" y="-37355"/>
            <a:ext cx="4995257" cy="6965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0FD5FF-143B-EE93-2AEC-78C6100C64AC}"/>
              </a:ext>
            </a:extLst>
          </p:cNvPr>
          <p:cNvSpPr/>
          <p:nvPr/>
        </p:nvSpPr>
        <p:spPr>
          <a:xfrm>
            <a:off x="-12434341" y="-37354"/>
            <a:ext cx="7674204" cy="6965536"/>
          </a:xfrm>
          <a:prstGeom prst="rect">
            <a:avLst/>
          </a:prstGeom>
          <a:solidFill>
            <a:srgbClr val="CC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F466D-53C4-4C43-B756-665F1941CF6F}"/>
              </a:ext>
            </a:extLst>
          </p:cNvPr>
          <p:cNvSpPr txBox="1"/>
          <p:nvPr/>
        </p:nvSpPr>
        <p:spPr>
          <a:xfrm>
            <a:off x="5077925" y="9129895"/>
            <a:ext cx="63398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effectLst/>
                <a:latin typeface="Consolas" panose="020B0609020204030204" pitchFamily="49" charset="0"/>
              </a:rPr>
              <a:t> &lt;tr </a:t>
            </a:r>
            <a:r>
              <a:rPr lang="en-US" sz="2200" b="0" i="1" dirty="0" err="1">
                <a:effectLst/>
                <a:latin typeface="Consolas" panose="020B0609020204030204" pitchFamily="49" charset="0"/>
              </a:rPr>
              <a:t>bgcolor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="#fa5f5f"&gt;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&gt;Data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&gt;Ora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&gt;Dispecer&lt;/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Numele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apelantului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Prenumele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apelantului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&gt;Adresa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Descrierea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&gt;Ora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interventiei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&gt;Durata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interventiei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&gt;Echipa de interventie&lt;/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Activitatea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desfasurata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Coordonatorul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de interventie&lt;/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&lt;/tr&gt;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F89F0-BCB8-CCA9-D604-2C076928F84B}"/>
              </a:ext>
            </a:extLst>
          </p:cNvPr>
          <p:cNvSpPr txBox="1"/>
          <p:nvPr/>
        </p:nvSpPr>
        <p:spPr>
          <a:xfrm>
            <a:off x="6284812" y="7995489"/>
            <a:ext cx="414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Formatarea</a:t>
            </a:r>
            <a:r>
              <a:rPr lang="en-US" sz="3600" dirty="0"/>
              <a:t> </a:t>
            </a:r>
            <a:r>
              <a:rPr lang="en-US" sz="3600" dirty="0" err="1"/>
              <a:t>Tabelului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121007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732C8-F087-F695-6302-79E0DDC45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1"/>
          <a:stretch/>
        </p:blipFill>
        <p:spPr>
          <a:xfrm>
            <a:off x="-477461" y="-1"/>
            <a:ext cx="4995257" cy="69655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4517796" y="0"/>
            <a:ext cx="7674204" cy="6965536"/>
          </a:xfrm>
          <a:prstGeom prst="rect">
            <a:avLst/>
          </a:prstGeom>
          <a:solidFill>
            <a:srgbClr val="CC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F6391-0429-B517-13C9-ABDFC263F591}"/>
              </a:ext>
            </a:extLst>
          </p:cNvPr>
          <p:cNvSpPr txBox="1"/>
          <p:nvPr/>
        </p:nvSpPr>
        <p:spPr>
          <a:xfrm>
            <a:off x="5077925" y="1868283"/>
            <a:ext cx="63398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effectLst/>
                <a:latin typeface="Consolas" panose="020B0609020204030204" pitchFamily="49" charset="0"/>
              </a:rPr>
              <a:t> &lt;tr </a:t>
            </a:r>
            <a:r>
              <a:rPr lang="en-US" sz="2200" b="0" i="1" dirty="0" err="1">
                <a:effectLst/>
                <a:latin typeface="Consolas" panose="020B0609020204030204" pitchFamily="49" charset="0"/>
              </a:rPr>
              <a:t>bgcolor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="#fa5f5f"&gt;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&gt;Data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&gt;Ora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&gt;Dispecer&lt;/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Numele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apelantului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Prenumele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apelantului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&gt;Adresa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Descrierea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&gt;Ora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interventiei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&gt;Durata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interventiei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&gt;Echipa de interventie&lt;/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Activitatea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desfasurata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Coordonatorul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de interventie&lt;/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&lt;/tr&gt;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52764-4478-8D72-EF9E-3E9B5AA58038}"/>
              </a:ext>
            </a:extLst>
          </p:cNvPr>
          <p:cNvSpPr txBox="1"/>
          <p:nvPr/>
        </p:nvSpPr>
        <p:spPr>
          <a:xfrm>
            <a:off x="6284812" y="733877"/>
            <a:ext cx="414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Formatarea</a:t>
            </a:r>
            <a:r>
              <a:rPr lang="en-US" sz="3600" dirty="0"/>
              <a:t> </a:t>
            </a:r>
            <a:r>
              <a:rPr lang="en-US" sz="3600" dirty="0" err="1"/>
              <a:t>Tabelului</a:t>
            </a:r>
            <a:endParaRPr lang="ro-RO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ACB01-DC66-2F18-9CF4-EA47047F37D9}"/>
              </a:ext>
            </a:extLst>
          </p:cNvPr>
          <p:cNvSpPr txBox="1"/>
          <p:nvPr/>
        </p:nvSpPr>
        <p:spPr>
          <a:xfrm>
            <a:off x="13400996" y="550461"/>
            <a:ext cx="374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Selectarea</a:t>
            </a:r>
            <a:r>
              <a:rPr lang="en-US" sz="3600" dirty="0"/>
              <a:t> </a:t>
            </a:r>
            <a:r>
              <a:rPr lang="en-US" sz="3600" dirty="0" err="1"/>
              <a:t>Datelor</a:t>
            </a:r>
            <a:r>
              <a:rPr lang="en-US" sz="3600" dirty="0"/>
              <a:t>:</a:t>
            </a:r>
            <a:endParaRPr lang="ro-RO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0BE-81AC-E7D7-496C-F7D4D0C03600}"/>
              </a:ext>
            </a:extLst>
          </p:cNvPr>
          <p:cNvSpPr txBox="1"/>
          <p:nvPr/>
        </p:nvSpPr>
        <p:spPr>
          <a:xfrm>
            <a:off x="12419704" y="1225689"/>
            <a:ext cx="63304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for-each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="//serviciul_112/apeluri/apel"&gt;&lt;tr&gt;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="data"/&gt;&lt;/td&gt;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="ora_apel"/&gt;&lt;/td&gt;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="dispecer/@nume"/&gt; 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="dispecer/@prenume"/&gt;&lt;/td&gt;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="nume_apelant"/&gt;&lt;/td&gt;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…………………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for-each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959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732C8-F087-F695-6302-79E0DDC45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1"/>
          <a:stretch/>
        </p:blipFill>
        <p:spPr>
          <a:xfrm>
            <a:off x="-477461" y="-1"/>
            <a:ext cx="4995257" cy="69655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4517796" y="0"/>
            <a:ext cx="7674204" cy="6965536"/>
          </a:xfrm>
          <a:prstGeom prst="rect">
            <a:avLst/>
          </a:prstGeom>
          <a:solidFill>
            <a:srgbClr val="CC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F6391-0429-B517-13C9-ABDFC263F591}"/>
              </a:ext>
            </a:extLst>
          </p:cNvPr>
          <p:cNvSpPr txBox="1"/>
          <p:nvPr/>
        </p:nvSpPr>
        <p:spPr>
          <a:xfrm>
            <a:off x="5077925" y="-5399295"/>
            <a:ext cx="63398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effectLst/>
                <a:latin typeface="Consolas" panose="020B0609020204030204" pitchFamily="49" charset="0"/>
              </a:rPr>
              <a:t> &lt;tr </a:t>
            </a:r>
            <a:r>
              <a:rPr lang="en-US" sz="2200" b="0" i="1" dirty="0" err="1">
                <a:effectLst/>
                <a:latin typeface="Consolas" panose="020B0609020204030204" pitchFamily="49" charset="0"/>
              </a:rPr>
              <a:t>bgcolor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="#fa5f5f"&gt;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&gt;Data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&gt;Ora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&gt;Dispecer&lt;/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Numele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apelantului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Prenumele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apelantului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&gt;Adresa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Descrierea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apelului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&gt;Ora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interventiei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&gt;Durata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interventiei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&gt;Echipa de interventie&lt;/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Activitatea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desfasurata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Coordonatorul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 de interventie&lt;/</a:t>
            </a:r>
            <a:r>
              <a:rPr lang="en-US" sz="2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200" b="0" dirty="0">
                <a:effectLst/>
                <a:latin typeface="Consolas" panose="020B0609020204030204" pitchFamily="49" charset="0"/>
              </a:rPr>
              <a:t>  &lt;/tr&gt;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52764-4478-8D72-EF9E-3E9B5AA58038}"/>
              </a:ext>
            </a:extLst>
          </p:cNvPr>
          <p:cNvSpPr txBox="1"/>
          <p:nvPr/>
        </p:nvSpPr>
        <p:spPr>
          <a:xfrm>
            <a:off x="6284812" y="-6533701"/>
            <a:ext cx="414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Formatarea</a:t>
            </a:r>
            <a:r>
              <a:rPr lang="en-US" sz="3600" dirty="0"/>
              <a:t> </a:t>
            </a:r>
            <a:r>
              <a:rPr lang="en-US" sz="3600" dirty="0" err="1"/>
              <a:t>Tabelului</a:t>
            </a:r>
            <a:endParaRPr lang="ro-RO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28B39-D30D-7F4D-60F4-15FA9C9FBEC0}"/>
              </a:ext>
            </a:extLst>
          </p:cNvPr>
          <p:cNvSpPr txBox="1"/>
          <p:nvPr/>
        </p:nvSpPr>
        <p:spPr>
          <a:xfrm>
            <a:off x="6284812" y="629099"/>
            <a:ext cx="374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Selectarea</a:t>
            </a:r>
            <a:r>
              <a:rPr lang="en-US" sz="3600" dirty="0"/>
              <a:t> </a:t>
            </a:r>
            <a:r>
              <a:rPr lang="en-US" sz="3600" dirty="0" err="1"/>
              <a:t>Datelor</a:t>
            </a:r>
            <a:r>
              <a:rPr lang="en-US" sz="3600" dirty="0"/>
              <a:t>:</a:t>
            </a:r>
            <a:endParaRPr lang="ro-RO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20938-412D-C05E-CB57-A0B78AA42543}"/>
              </a:ext>
            </a:extLst>
          </p:cNvPr>
          <p:cNvSpPr txBox="1"/>
          <p:nvPr/>
        </p:nvSpPr>
        <p:spPr>
          <a:xfrm>
            <a:off x="5303520" y="1304327"/>
            <a:ext cx="63304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for-each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="//serviciul_112/apeluri/apel"&gt;&lt;tr&gt;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="data"/&gt;&lt;/td&gt;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="ora_apel"/&gt;&lt;/td&gt;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="dispecer/@nume"/&gt; 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="dispecer/@prenume"/&gt;&lt;/td&gt;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="nume_apelant"/&gt;&lt;/td&gt;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…………………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for-each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005828-F160-92A7-CFDA-4A1DFEA3520E}"/>
              </a:ext>
            </a:extLst>
          </p:cNvPr>
          <p:cNvSpPr/>
          <p:nvPr/>
        </p:nvSpPr>
        <p:spPr>
          <a:xfrm>
            <a:off x="-12669461" y="0"/>
            <a:ext cx="12192000" cy="6965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26770-DD6E-E279-AB77-5704FC6050B9}"/>
              </a:ext>
            </a:extLst>
          </p:cNvPr>
          <p:cNvSpPr txBox="1"/>
          <p:nvPr/>
        </p:nvSpPr>
        <p:spPr>
          <a:xfrm>
            <a:off x="-7376876" y="659427"/>
            <a:ext cx="6339840" cy="553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UnityEditor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închide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jocuri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System.Xml.Serialization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System.Xml.Xsl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XSLT.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BD31D-0F75-8C55-E312-49B50F8DE7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2325"/>
          <a:stretch/>
        </p:blipFill>
        <p:spPr>
          <a:xfrm>
            <a:off x="-12372133" y="755967"/>
            <a:ext cx="4736011" cy="53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0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732C8-F087-F695-6302-79E0DDC45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1"/>
          <a:stretch/>
        </p:blipFill>
        <p:spPr>
          <a:xfrm>
            <a:off x="-477461" y="-1"/>
            <a:ext cx="4995257" cy="69655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4517796" y="0"/>
            <a:ext cx="7674204" cy="6965536"/>
          </a:xfrm>
          <a:prstGeom prst="rect">
            <a:avLst/>
          </a:prstGeom>
          <a:solidFill>
            <a:srgbClr val="CC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69A08-5BC6-931E-5771-7564D0C54907}"/>
              </a:ext>
            </a:extLst>
          </p:cNvPr>
          <p:cNvSpPr/>
          <p:nvPr/>
        </p:nvSpPr>
        <p:spPr>
          <a:xfrm>
            <a:off x="1" y="0"/>
            <a:ext cx="12192000" cy="6965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43C30-A7F0-24D8-B90A-844597CEB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2325"/>
          <a:stretch/>
        </p:blipFill>
        <p:spPr>
          <a:xfrm>
            <a:off x="259247" y="755968"/>
            <a:ext cx="4736011" cy="5346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D74B06-767B-A800-4E2C-BA1C7C9A1C32}"/>
              </a:ext>
            </a:extLst>
          </p:cNvPr>
          <p:cNvSpPr txBox="1"/>
          <p:nvPr/>
        </p:nvSpPr>
        <p:spPr>
          <a:xfrm>
            <a:off x="5292586" y="659427"/>
            <a:ext cx="6339840" cy="553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UnityEditor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închide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jocuri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System.Xml.Serialization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System.Xml.Xsl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XSLT.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4C6896-634A-75A9-80DC-A6219C9FACB7}"/>
              </a:ext>
            </a:extLst>
          </p:cNvPr>
          <p:cNvSpPr/>
          <p:nvPr/>
        </p:nvSpPr>
        <p:spPr>
          <a:xfrm>
            <a:off x="-4189692" y="-929640"/>
            <a:ext cx="3630119" cy="8717280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5A41A2-F7FA-9CD7-685F-9E372A4D4AB0}"/>
              </a:ext>
            </a:extLst>
          </p:cNvPr>
          <p:cNvSpPr/>
          <p:nvPr/>
        </p:nvSpPr>
        <p:spPr>
          <a:xfrm>
            <a:off x="-4189692" y="-929640"/>
            <a:ext cx="2854960" cy="8717280"/>
          </a:xfrm>
          <a:prstGeom prst="rect">
            <a:avLst/>
          </a:prstGeom>
          <a:solidFill>
            <a:srgbClr val="94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A7D8-B95E-7447-AA2B-12DDEEAE823D}"/>
              </a:ext>
            </a:extLst>
          </p:cNvPr>
          <p:cNvSpPr/>
          <p:nvPr/>
        </p:nvSpPr>
        <p:spPr>
          <a:xfrm>
            <a:off x="-4189692" y="-929640"/>
            <a:ext cx="2854960" cy="871728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41BA9-BB93-00AF-5AA2-848C7A5DC756}"/>
              </a:ext>
            </a:extLst>
          </p:cNvPr>
          <p:cNvSpPr/>
          <p:nvPr/>
        </p:nvSpPr>
        <p:spPr>
          <a:xfrm>
            <a:off x="-4189692" y="-929640"/>
            <a:ext cx="2854960" cy="8717280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7FD5EA-36CF-82A9-3A61-6BFA0F885AD9}"/>
              </a:ext>
            </a:extLst>
          </p:cNvPr>
          <p:cNvSpPr txBox="1"/>
          <p:nvPr/>
        </p:nvSpPr>
        <p:spPr>
          <a:xfrm>
            <a:off x="-137814" y="-3909125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GALERIE</a:t>
            </a:r>
            <a:endParaRPr lang="ro-RO" sz="7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99F15-56A9-8775-7B82-5CA2F4EB37B1}"/>
              </a:ext>
            </a:extLst>
          </p:cNvPr>
          <p:cNvSpPr txBox="1"/>
          <p:nvPr/>
        </p:nvSpPr>
        <p:spPr>
          <a:xfrm>
            <a:off x="-167026" y="-3773864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GALERIE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43652-8F08-DFF6-B013-68D0747B8D0C}"/>
              </a:ext>
            </a:extLst>
          </p:cNvPr>
          <p:cNvSpPr txBox="1"/>
          <p:nvPr/>
        </p:nvSpPr>
        <p:spPr>
          <a:xfrm rot="5400000">
            <a:off x="5712532" y="-3909126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XML/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noFill/>
              </a:rPr>
              <a:t>Json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520D48-0860-57C3-2539-E23E01EBEE0F}"/>
              </a:ext>
            </a:extLst>
          </p:cNvPr>
          <p:cNvSpPr txBox="1"/>
          <p:nvPr/>
        </p:nvSpPr>
        <p:spPr>
          <a:xfrm rot="5400000">
            <a:off x="5861687" y="-3909123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lt1"/>
                </a:solidFill>
              </a:rPr>
              <a:t>XML/</a:t>
            </a:r>
            <a:r>
              <a:rPr lang="en-US" sz="7200" dirty="0" err="1">
                <a:solidFill>
                  <a:schemeClr val="lt1"/>
                </a:solidFill>
              </a:rPr>
              <a:t>Json</a:t>
            </a:r>
            <a:endParaRPr lang="ro-RO" sz="7200" dirty="0">
              <a:solidFill>
                <a:schemeClr val="l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B913E7-7EA3-98F3-4F80-BD2E8658F5DC}"/>
              </a:ext>
            </a:extLst>
          </p:cNvPr>
          <p:cNvSpPr txBox="1"/>
          <p:nvPr/>
        </p:nvSpPr>
        <p:spPr>
          <a:xfrm rot="5400000">
            <a:off x="4692419" y="-3754721"/>
            <a:ext cx="1200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UI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96CD3-EB5F-A136-3253-D7CA3F2A13C7}"/>
              </a:ext>
            </a:extLst>
          </p:cNvPr>
          <p:cNvSpPr txBox="1"/>
          <p:nvPr/>
        </p:nvSpPr>
        <p:spPr>
          <a:xfrm rot="5400000">
            <a:off x="4859446" y="-3741382"/>
            <a:ext cx="12003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E060B3-9443-B035-D46B-9CDE7DD29792}"/>
              </a:ext>
            </a:extLst>
          </p:cNvPr>
          <p:cNvSpPr txBox="1"/>
          <p:nvPr/>
        </p:nvSpPr>
        <p:spPr>
          <a:xfrm rot="5400000">
            <a:off x="9933463" y="-3667005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XSLT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8775FA-3F0C-E38B-0E1D-FEF89F2F6174}"/>
              </a:ext>
            </a:extLst>
          </p:cNvPr>
          <p:cNvSpPr txBox="1"/>
          <p:nvPr/>
        </p:nvSpPr>
        <p:spPr>
          <a:xfrm rot="5400000">
            <a:off x="9781007" y="-3667005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XSLT</a:t>
            </a:r>
          </a:p>
        </p:txBody>
      </p:sp>
    </p:spTree>
    <p:extLst>
      <p:ext uri="{BB962C8B-B14F-4D97-AF65-F5344CB8AC3E}">
        <p14:creationId xmlns:p14="http://schemas.microsoft.com/office/powerpoint/2010/main" val="293546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732C8-F087-F695-6302-79E0DDC45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1"/>
          <a:stretch/>
        </p:blipFill>
        <p:spPr>
          <a:xfrm>
            <a:off x="-477461" y="-1"/>
            <a:ext cx="4995257" cy="69655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4517796" y="0"/>
            <a:ext cx="7674204" cy="6965536"/>
          </a:xfrm>
          <a:prstGeom prst="rect">
            <a:avLst/>
          </a:prstGeom>
          <a:solidFill>
            <a:srgbClr val="CC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52764-4478-8D72-EF9E-3E9B5AA58038}"/>
              </a:ext>
            </a:extLst>
          </p:cNvPr>
          <p:cNvSpPr txBox="1"/>
          <p:nvPr/>
        </p:nvSpPr>
        <p:spPr>
          <a:xfrm>
            <a:off x="6284812" y="-6533701"/>
            <a:ext cx="414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Formatarea</a:t>
            </a:r>
            <a:r>
              <a:rPr lang="en-US" sz="3600" dirty="0"/>
              <a:t> </a:t>
            </a:r>
            <a:r>
              <a:rPr lang="en-US" sz="3600" dirty="0" err="1"/>
              <a:t>Tabelului</a:t>
            </a:r>
            <a:endParaRPr lang="ro-RO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28B39-D30D-7F4D-60F4-15FA9C9FBEC0}"/>
              </a:ext>
            </a:extLst>
          </p:cNvPr>
          <p:cNvSpPr txBox="1"/>
          <p:nvPr/>
        </p:nvSpPr>
        <p:spPr>
          <a:xfrm>
            <a:off x="6263640" y="-6966896"/>
            <a:ext cx="374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Selectarea</a:t>
            </a:r>
            <a:r>
              <a:rPr lang="en-US" sz="3600" dirty="0"/>
              <a:t> </a:t>
            </a:r>
            <a:r>
              <a:rPr lang="en-US" sz="3600" dirty="0" err="1"/>
              <a:t>Datelor</a:t>
            </a:r>
            <a:r>
              <a:rPr lang="en-US" sz="3600" dirty="0"/>
              <a:t>:</a:t>
            </a:r>
            <a:endParaRPr lang="ro-RO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20938-412D-C05E-CB57-A0B78AA42543}"/>
              </a:ext>
            </a:extLst>
          </p:cNvPr>
          <p:cNvSpPr txBox="1"/>
          <p:nvPr/>
        </p:nvSpPr>
        <p:spPr>
          <a:xfrm>
            <a:off x="5282348" y="-6291668"/>
            <a:ext cx="63304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for-each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="//serviciul_112/apeluri/apel"&gt;&lt;tr&gt;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="data"/&gt;&lt;/td&gt;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="ora_apel"/&gt;&lt;/td&gt;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="dispecer/@nume"/&gt; 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="dispecer/@prenume"/&gt;&lt;/td&gt;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="nume_apelant"/&gt;&lt;/td&gt;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…………………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for-each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69A08-5BC6-931E-5771-7564D0C54907}"/>
              </a:ext>
            </a:extLst>
          </p:cNvPr>
          <p:cNvSpPr/>
          <p:nvPr/>
        </p:nvSpPr>
        <p:spPr>
          <a:xfrm>
            <a:off x="1" y="0"/>
            <a:ext cx="12192000" cy="6965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43C30-A7F0-24D8-B90A-844597CEB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2325"/>
          <a:stretch/>
        </p:blipFill>
        <p:spPr>
          <a:xfrm>
            <a:off x="259247" y="755968"/>
            <a:ext cx="4736011" cy="5346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D74B06-767B-A800-4E2C-BA1C7C9A1C32}"/>
              </a:ext>
            </a:extLst>
          </p:cNvPr>
          <p:cNvSpPr txBox="1"/>
          <p:nvPr/>
        </p:nvSpPr>
        <p:spPr>
          <a:xfrm>
            <a:off x="5292586" y="659427"/>
            <a:ext cx="6339840" cy="553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UnityEditor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închide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jocuri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System.Xml.Serialization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System.Xml.Xsl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XSLT.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4C6896-634A-75A9-80DC-A6219C9FACB7}"/>
              </a:ext>
            </a:extLst>
          </p:cNvPr>
          <p:cNvSpPr/>
          <p:nvPr/>
        </p:nvSpPr>
        <p:spPr>
          <a:xfrm>
            <a:off x="-477462" y="-929640"/>
            <a:ext cx="4343407" cy="8717280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41BA9-BB93-00AF-5AA2-848C7A5DC756}"/>
              </a:ext>
            </a:extLst>
          </p:cNvPr>
          <p:cNvSpPr/>
          <p:nvPr/>
        </p:nvSpPr>
        <p:spPr>
          <a:xfrm>
            <a:off x="9409699" y="-929640"/>
            <a:ext cx="2854960" cy="8717280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A7D8-B95E-7447-AA2B-12DDEEAE823D}"/>
              </a:ext>
            </a:extLst>
          </p:cNvPr>
          <p:cNvSpPr/>
          <p:nvPr/>
        </p:nvSpPr>
        <p:spPr>
          <a:xfrm>
            <a:off x="6554738" y="-929640"/>
            <a:ext cx="2854960" cy="871728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5A41A2-F7FA-9CD7-685F-9E372A4D4AB0}"/>
              </a:ext>
            </a:extLst>
          </p:cNvPr>
          <p:cNvSpPr/>
          <p:nvPr/>
        </p:nvSpPr>
        <p:spPr>
          <a:xfrm>
            <a:off x="3735815" y="-929640"/>
            <a:ext cx="2854960" cy="8717280"/>
          </a:xfrm>
          <a:prstGeom prst="rect">
            <a:avLst/>
          </a:prstGeom>
          <a:solidFill>
            <a:srgbClr val="94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C7E7-F519-3A89-212E-BD59CDECEE3E}"/>
              </a:ext>
            </a:extLst>
          </p:cNvPr>
          <p:cNvSpPr txBox="1"/>
          <p:nvPr/>
        </p:nvSpPr>
        <p:spPr>
          <a:xfrm>
            <a:off x="-137814" y="2828834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GALERIE</a:t>
            </a:r>
            <a:endParaRPr lang="ro-RO" sz="7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AB0A8-50D7-D375-2831-C4400F09D569}"/>
              </a:ext>
            </a:extLst>
          </p:cNvPr>
          <p:cNvSpPr txBox="1"/>
          <p:nvPr/>
        </p:nvSpPr>
        <p:spPr>
          <a:xfrm>
            <a:off x="-167026" y="2964095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GALERIE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12BA8-7D24-0E2D-BACB-401B1D145F18}"/>
              </a:ext>
            </a:extLst>
          </p:cNvPr>
          <p:cNvSpPr txBox="1"/>
          <p:nvPr/>
        </p:nvSpPr>
        <p:spPr>
          <a:xfrm rot="5400000">
            <a:off x="5712532" y="2828833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XML/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noFill/>
              </a:rPr>
              <a:t>Json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51B5C-AC61-2D20-F68A-7C1BBA5BC80D}"/>
              </a:ext>
            </a:extLst>
          </p:cNvPr>
          <p:cNvSpPr txBox="1"/>
          <p:nvPr/>
        </p:nvSpPr>
        <p:spPr>
          <a:xfrm rot="5400000">
            <a:off x="5861687" y="2828836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lt1"/>
                </a:solidFill>
              </a:rPr>
              <a:t>XML/</a:t>
            </a:r>
            <a:r>
              <a:rPr lang="en-US" sz="7200" dirty="0" err="1">
                <a:solidFill>
                  <a:schemeClr val="lt1"/>
                </a:solidFill>
              </a:rPr>
              <a:t>Json</a:t>
            </a:r>
            <a:endParaRPr lang="ro-RO" sz="7200" dirty="0">
              <a:solidFill>
                <a:schemeClr val="l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CD979-D552-D6BF-2006-D35001FDAE15}"/>
              </a:ext>
            </a:extLst>
          </p:cNvPr>
          <p:cNvSpPr txBox="1"/>
          <p:nvPr/>
        </p:nvSpPr>
        <p:spPr>
          <a:xfrm rot="5400000">
            <a:off x="4692419" y="2983238"/>
            <a:ext cx="1200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4AA8A-D651-6F3F-1BD6-E09A8A067D8C}"/>
              </a:ext>
            </a:extLst>
          </p:cNvPr>
          <p:cNvSpPr txBox="1"/>
          <p:nvPr/>
        </p:nvSpPr>
        <p:spPr>
          <a:xfrm rot="5400000">
            <a:off x="4859446" y="2996577"/>
            <a:ext cx="12003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CE090-EAF9-D40F-4752-CCE49B691CBA}"/>
              </a:ext>
            </a:extLst>
          </p:cNvPr>
          <p:cNvSpPr txBox="1"/>
          <p:nvPr/>
        </p:nvSpPr>
        <p:spPr>
          <a:xfrm rot="5400000">
            <a:off x="9933463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XSLT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B3374-1421-6BBE-C42E-18AB2E9D1CA7}"/>
              </a:ext>
            </a:extLst>
          </p:cNvPr>
          <p:cNvSpPr txBox="1"/>
          <p:nvPr/>
        </p:nvSpPr>
        <p:spPr>
          <a:xfrm rot="5400000">
            <a:off x="9781007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XSLT</a:t>
            </a:r>
          </a:p>
        </p:txBody>
      </p:sp>
    </p:spTree>
    <p:extLst>
      <p:ext uri="{BB962C8B-B14F-4D97-AF65-F5344CB8AC3E}">
        <p14:creationId xmlns:p14="http://schemas.microsoft.com/office/powerpoint/2010/main" val="277681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732C8-F087-F695-6302-79E0DDC45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1"/>
          <a:stretch/>
        </p:blipFill>
        <p:spPr>
          <a:xfrm>
            <a:off x="-477461" y="-1"/>
            <a:ext cx="4995257" cy="69655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4517796" y="0"/>
            <a:ext cx="7674204" cy="6965536"/>
          </a:xfrm>
          <a:prstGeom prst="rect">
            <a:avLst/>
          </a:prstGeom>
          <a:solidFill>
            <a:srgbClr val="CC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52764-4478-8D72-EF9E-3E9B5AA58038}"/>
              </a:ext>
            </a:extLst>
          </p:cNvPr>
          <p:cNvSpPr txBox="1"/>
          <p:nvPr/>
        </p:nvSpPr>
        <p:spPr>
          <a:xfrm>
            <a:off x="6284812" y="-6533701"/>
            <a:ext cx="414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Formatarea</a:t>
            </a:r>
            <a:r>
              <a:rPr lang="en-US" sz="3600" dirty="0"/>
              <a:t> </a:t>
            </a:r>
            <a:r>
              <a:rPr lang="en-US" sz="3600" dirty="0" err="1"/>
              <a:t>Tabelului</a:t>
            </a:r>
            <a:endParaRPr lang="ro-RO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28B39-D30D-7F4D-60F4-15FA9C9FBEC0}"/>
              </a:ext>
            </a:extLst>
          </p:cNvPr>
          <p:cNvSpPr txBox="1"/>
          <p:nvPr/>
        </p:nvSpPr>
        <p:spPr>
          <a:xfrm>
            <a:off x="6263640" y="-6966896"/>
            <a:ext cx="374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Selectarea</a:t>
            </a:r>
            <a:r>
              <a:rPr lang="en-US" sz="3600" dirty="0"/>
              <a:t> </a:t>
            </a:r>
            <a:r>
              <a:rPr lang="en-US" sz="3600" dirty="0" err="1"/>
              <a:t>Datelor</a:t>
            </a:r>
            <a:r>
              <a:rPr lang="en-US" sz="3600" dirty="0"/>
              <a:t>:</a:t>
            </a:r>
            <a:endParaRPr lang="ro-RO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69A08-5BC6-931E-5771-7564D0C54907}"/>
              </a:ext>
            </a:extLst>
          </p:cNvPr>
          <p:cNvSpPr/>
          <p:nvPr/>
        </p:nvSpPr>
        <p:spPr>
          <a:xfrm>
            <a:off x="1" y="0"/>
            <a:ext cx="12192000" cy="6965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43C30-A7F0-24D8-B90A-844597CEB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2325"/>
          <a:stretch/>
        </p:blipFill>
        <p:spPr>
          <a:xfrm>
            <a:off x="259247" y="755968"/>
            <a:ext cx="4736011" cy="5346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D74B06-767B-A800-4E2C-BA1C7C9A1C32}"/>
              </a:ext>
            </a:extLst>
          </p:cNvPr>
          <p:cNvSpPr txBox="1"/>
          <p:nvPr/>
        </p:nvSpPr>
        <p:spPr>
          <a:xfrm>
            <a:off x="5292586" y="659427"/>
            <a:ext cx="6339840" cy="553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UnityEditor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închide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jocuri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System.Xml.Serialization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System.Xml.Xsl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XSLT.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4C6896-634A-75A9-80DC-A6219C9FACB7}"/>
              </a:ext>
            </a:extLst>
          </p:cNvPr>
          <p:cNvSpPr/>
          <p:nvPr/>
        </p:nvSpPr>
        <p:spPr>
          <a:xfrm flipH="1">
            <a:off x="-2514403" y="-929640"/>
            <a:ext cx="2036941" cy="8717280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41BA9-BB93-00AF-5AA2-848C7A5DC756}"/>
              </a:ext>
            </a:extLst>
          </p:cNvPr>
          <p:cNvSpPr/>
          <p:nvPr/>
        </p:nvSpPr>
        <p:spPr>
          <a:xfrm>
            <a:off x="9409699" y="-929640"/>
            <a:ext cx="2854960" cy="8717280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A7D8-B95E-7447-AA2B-12DDEEAE823D}"/>
              </a:ext>
            </a:extLst>
          </p:cNvPr>
          <p:cNvSpPr/>
          <p:nvPr/>
        </p:nvSpPr>
        <p:spPr>
          <a:xfrm>
            <a:off x="6554738" y="-929640"/>
            <a:ext cx="2854960" cy="871728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5A41A2-F7FA-9CD7-685F-9E372A4D4AB0}"/>
              </a:ext>
            </a:extLst>
          </p:cNvPr>
          <p:cNvSpPr/>
          <p:nvPr/>
        </p:nvSpPr>
        <p:spPr>
          <a:xfrm>
            <a:off x="-1324471" y="-929640"/>
            <a:ext cx="7915246" cy="8717280"/>
          </a:xfrm>
          <a:prstGeom prst="rect">
            <a:avLst/>
          </a:prstGeom>
          <a:solidFill>
            <a:srgbClr val="94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C7E7-F519-3A89-212E-BD59CDECEE3E}"/>
              </a:ext>
            </a:extLst>
          </p:cNvPr>
          <p:cNvSpPr txBox="1"/>
          <p:nvPr/>
        </p:nvSpPr>
        <p:spPr>
          <a:xfrm>
            <a:off x="-4968887" y="2828834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GALERIE</a:t>
            </a:r>
            <a:endParaRPr lang="ro-RO" sz="7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AB0A8-50D7-D375-2831-C4400F09D569}"/>
              </a:ext>
            </a:extLst>
          </p:cNvPr>
          <p:cNvSpPr txBox="1"/>
          <p:nvPr/>
        </p:nvSpPr>
        <p:spPr>
          <a:xfrm>
            <a:off x="-4988581" y="2964095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GALERIE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12BA8-7D24-0E2D-BACB-401B1D145F18}"/>
              </a:ext>
            </a:extLst>
          </p:cNvPr>
          <p:cNvSpPr txBox="1"/>
          <p:nvPr/>
        </p:nvSpPr>
        <p:spPr>
          <a:xfrm rot="5400000">
            <a:off x="5712532" y="2828833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XML/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noFill/>
              </a:rPr>
              <a:t>Json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51B5C-AC61-2D20-F68A-7C1BBA5BC80D}"/>
              </a:ext>
            </a:extLst>
          </p:cNvPr>
          <p:cNvSpPr txBox="1"/>
          <p:nvPr/>
        </p:nvSpPr>
        <p:spPr>
          <a:xfrm rot="5400000">
            <a:off x="5861687" y="2828836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lt1"/>
                </a:solidFill>
              </a:rPr>
              <a:t>XML/</a:t>
            </a:r>
            <a:r>
              <a:rPr lang="en-US" sz="7200" dirty="0" err="1">
                <a:solidFill>
                  <a:schemeClr val="lt1"/>
                </a:solidFill>
              </a:rPr>
              <a:t>Json</a:t>
            </a:r>
            <a:endParaRPr lang="ro-RO" sz="7200" dirty="0">
              <a:solidFill>
                <a:schemeClr val="l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CD979-D552-D6BF-2006-D35001FDAE15}"/>
              </a:ext>
            </a:extLst>
          </p:cNvPr>
          <p:cNvSpPr txBox="1"/>
          <p:nvPr/>
        </p:nvSpPr>
        <p:spPr>
          <a:xfrm>
            <a:off x="2066609" y="2964095"/>
            <a:ext cx="1200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4AA8A-D651-6F3F-1BD6-E09A8A067D8C}"/>
              </a:ext>
            </a:extLst>
          </p:cNvPr>
          <p:cNvSpPr txBox="1"/>
          <p:nvPr/>
        </p:nvSpPr>
        <p:spPr>
          <a:xfrm>
            <a:off x="2032987" y="2828836"/>
            <a:ext cx="12003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CE090-EAF9-D40F-4752-CCE49B691CBA}"/>
              </a:ext>
            </a:extLst>
          </p:cNvPr>
          <p:cNvSpPr txBox="1"/>
          <p:nvPr/>
        </p:nvSpPr>
        <p:spPr>
          <a:xfrm rot="5400000">
            <a:off x="9933463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XSLT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B3374-1421-6BBE-C42E-18AB2E9D1CA7}"/>
              </a:ext>
            </a:extLst>
          </p:cNvPr>
          <p:cNvSpPr txBox="1"/>
          <p:nvPr/>
        </p:nvSpPr>
        <p:spPr>
          <a:xfrm rot="5400000">
            <a:off x="9781007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XSLT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4A8A1-6A19-3BE0-7EB7-C2BA3A2A9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5422" y="0"/>
            <a:ext cx="12194999" cy="71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7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E69A08-5BC6-931E-5771-7564D0C54907}"/>
              </a:ext>
            </a:extLst>
          </p:cNvPr>
          <p:cNvSpPr/>
          <p:nvPr/>
        </p:nvSpPr>
        <p:spPr>
          <a:xfrm>
            <a:off x="0" y="-107536"/>
            <a:ext cx="12192000" cy="6965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43C30-A7F0-24D8-B90A-844597CE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2325"/>
          <a:stretch/>
        </p:blipFill>
        <p:spPr>
          <a:xfrm>
            <a:off x="556575" y="659427"/>
            <a:ext cx="4736011" cy="5346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D74B06-767B-A800-4E2C-BA1C7C9A1C32}"/>
              </a:ext>
            </a:extLst>
          </p:cNvPr>
          <p:cNvSpPr txBox="1"/>
          <p:nvPr/>
        </p:nvSpPr>
        <p:spPr>
          <a:xfrm>
            <a:off x="5292586" y="659427"/>
            <a:ext cx="6339840" cy="553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UnityEditor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închide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jocuri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System.Xml.Serialization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System.Xml.Xsl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XSLT.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E811A-FEF3-1FA7-0CA0-FA5003AEF747}"/>
              </a:ext>
            </a:extLst>
          </p:cNvPr>
          <p:cNvSpPr/>
          <p:nvPr/>
        </p:nvSpPr>
        <p:spPr>
          <a:xfrm>
            <a:off x="-4462852" y="-1143000"/>
            <a:ext cx="3630119" cy="8717280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6E6B8-BEB0-B316-E429-9A439493A4AF}"/>
              </a:ext>
            </a:extLst>
          </p:cNvPr>
          <p:cNvSpPr/>
          <p:nvPr/>
        </p:nvSpPr>
        <p:spPr>
          <a:xfrm>
            <a:off x="3627120" y="-1143000"/>
            <a:ext cx="8564880" cy="8717280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3084D-9934-2182-8925-C1AE9E60C1EC}"/>
              </a:ext>
            </a:extLst>
          </p:cNvPr>
          <p:cNvSpPr/>
          <p:nvPr/>
        </p:nvSpPr>
        <p:spPr>
          <a:xfrm>
            <a:off x="3627120" y="-1143000"/>
            <a:ext cx="5292586" cy="871728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FBDD8-ED5D-8F7B-7D40-0F0743843FBA}"/>
              </a:ext>
            </a:extLst>
          </p:cNvPr>
          <p:cNvSpPr/>
          <p:nvPr/>
        </p:nvSpPr>
        <p:spPr>
          <a:xfrm>
            <a:off x="-4084320" y="-1143000"/>
            <a:ext cx="16276320" cy="8717280"/>
          </a:xfrm>
          <a:prstGeom prst="rect">
            <a:avLst/>
          </a:prstGeom>
          <a:solidFill>
            <a:srgbClr val="94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09E1F-3D9D-EB1F-B9B1-C108746EBF01}"/>
              </a:ext>
            </a:extLst>
          </p:cNvPr>
          <p:cNvSpPr txBox="1"/>
          <p:nvPr/>
        </p:nvSpPr>
        <p:spPr>
          <a:xfrm rot="5400000">
            <a:off x="5712532" y="2828833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XML/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noFill/>
              </a:rPr>
              <a:t>Json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6F5D01-07E3-888B-8CCC-1BE2AFDA0F7D}"/>
              </a:ext>
            </a:extLst>
          </p:cNvPr>
          <p:cNvSpPr txBox="1"/>
          <p:nvPr/>
        </p:nvSpPr>
        <p:spPr>
          <a:xfrm rot="5400000">
            <a:off x="5861687" y="2828836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lt1"/>
                </a:solidFill>
              </a:rPr>
              <a:t>XML/</a:t>
            </a:r>
            <a:r>
              <a:rPr lang="en-US" sz="7200" dirty="0" err="1">
                <a:solidFill>
                  <a:schemeClr val="lt1"/>
                </a:solidFill>
              </a:rPr>
              <a:t>Json</a:t>
            </a:r>
            <a:endParaRPr lang="ro-RO" sz="7200" dirty="0">
              <a:solidFill>
                <a:schemeClr val="l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81C736-556F-43B8-BFE7-6EC22F725342}"/>
              </a:ext>
            </a:extLst>
          </p:cNvPr>
          <p:cNvSpPr txBox="1"/>
          <p:nvPr/>
        </p:nvSpPr>
        <p:spPr>
          <a:xfrm rot="5400000">
            <a:off x="9933463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XSLT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BE0183-195F-7374-AE9D-A6681CD9FC76}"/>
              </a:ext>
            </a:extLst>
          </p:cNvPr>
          <p:cNvSpPr txBox="1"/>
          <p:nvPr/>
        </p:nvSpPr>
        <p:spPr>
          <a:xfrm rot="5400000">
            <a:off x="9781007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XSLT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EE4BF1-3916-10F8-ADA7-0F6D89FF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9" y="-135260"/>
            <a:ext cx="12194999" cy="71285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D6D408-70AD-E77D-427C-B57BFD281211}"/>
              </a:ext>
            </a:extLst>
          </p:cNvPr>
          <p:cNvSpPr txBox="1"/>
          <p:nvPr/>
        </p:nvSpPr>
        <p:spPr>
          <a:xfrm>
            <a:off x="-4807762" y="2964094"/>
            <a:ext cx="1200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1059A-37E6-DFFE-D9FF-F2697E6B2CD3}"/>
              </a:ext>
            </a:extLst>
          </p:cNvPr>
          <p:cNvSpPr txBox="1"/>
          <p:nvPr/>
        </p:nvSpPr>
        <p:spPr>
          <a:xfrm>
            <a:off x="-4841384" y="2828835"/>
            <a:ext cx="12003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26463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732C8-F087-F695-6302-79E0DDC45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1"/>
          <a:stretch/>
        </p:blipFill>
        <p:spPr>
          <a:xfrm>
            <a:off x="-477461" y="-1"/>
            <a:ext cx="4995257" cy="69655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4517796" y="0"/>
            <a:ext cx="7674204" cy="6965536"/>
          </a:xfrm>
          <a:prstGeom prst="rect">
            <a:avLst/>
          </a:prstGeom>
          <a:solidFill>
            <a:srgbClr val="CC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52764-4478-8D72-EF9E-3E9B5AA58038}"/>
              </a:ext>
            </a:extLst>
          </p:cNvPr>
          <p:cNvSpPr txBox="1"/>
          <p:nvPr/>
        </p:nvSpPr>
        <p:spPr>
          <a:xfrm>
            <a:off x="6284812" y="-6533701"/>
            <a:ext cx="414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Formatarea</a:t>
            </a:r>
            <a:r>
              <a:rPr lang="en-US" sz="3600" dirty="0"/>
              <a:t> </a:t>
            </a:r>
            <a:r>
              <a:rPr lang="en-US" sz="3600" dirty="0" err="1"/>
              <a:t>Tabelului</a:t>
            </a:r>
            <a:endParaRPr lang="ro-RO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28B39-D30D-7F4D-60F4-15FA9C9FBEC0}"/>
              </a:ext>
            </a:extLst>
          </p:cNvPr>
          <p:cNvSpPr txBox="1"/>
          <p:nvPr/>
        </p:nvSpPr>
        <p:spPr>
          <a:xfrm>
            <a:off x="6263640" y="-6966896"/>
            <a:ext cx="374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Selectarea</a:t>
            </a:r>
            <a:r>
              <a:rPr lang="en-US" sz="3600" dirty="0"/>
              <a:t> </a:t>
            </a:r>
            <a:r>
              <a:rPr lang="en-US" sz="3600" dirty="0" err="1"/>
              <a:t>Datelor</a:t>
            </a:r>
            <a:r>
              <a:rPr lang="en-US" sz="3600" dirty="0"/>
              <a:t>:</a:t>
            </a:r>
            <a:endParaRPr lang="ro-RO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69A08-5BC6-931E-5771-7564D0C54907}"/>
              </a:ext>
            </a:extLst>
          </p:cNvPr>
          <p:cNvSpPr/>
          <p:nvPr/>
        </p:nvSpPr>
        <p:spPr>
          <a:xfrm>
            <a:off x="1" y="0"/>
            <a:ext cx="12192000" cy="6965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43C30-A7F0-24D8-B90A-844597CEB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2325"/>
          <a:stretch/>
        </p:blipFill>
        <p:spPr>
          <a:xfrm>
            <a:off x="259247" y="755968"/>
            <a:ext cx="4736011" cy="5346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D74B06-767B-A800-4E2C-BA1C7C9A1C32}"/>
              </a:ext>
            </a:extLst>
          </p:cNvPr>
          <p:cNvSpPr txBox="1"/>
          <p:nvPr/>
        </p:nvSpPr>
        <p:spPr>
          <a:xfrm>
            <a:off x="5292586" y="659427"/>
            <a:ext cx="6339840" cy="553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UnityEditor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închide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jocuri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System.Xml.Serialization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System.Xml.Xsl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XSLT.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4C6896-634A-75A9-80DC-A6219C9FACB7}"/>
              </a:ext>
            </a:extLst>
          </p:cNvPr>
          <p:cNvSpPr/>
          <p:nvPr/>
        </p:nvSpPr>
        <p:spPr>
          <a:xfrm flipH="1">
            <a:off x="-2514403" y="-929640"/>
            <a:ext cx="2036941" cy="8717280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41BA9-BB93-00AF-5AA2-848C7A5DC756}"/>
              </a:ext>
            </a:extLst>
          </p:cNvPr>
          <p:cNvSpPr/>
          <p:nvPr/>
        </p:nvSpPr>
        <p:spPr>
          <a:xfrm>
            <a:off x="9409698" y="-929640"/>
            <a:ext cx="2854960" cy="8717280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A7D8-B95E-7447-AA2B-12DDEEAE823D}"/>
              </a:ext>
            </a:extLst>
          </p:cNvPr>
          <p:cNvSpPr/>
          <p:nvPr/>
        </p:nvSpPr>
        <p:spPr>
          <a:xfrm>
            <a:off x="-1728238" y="-929640"/>
            <a:ext cx="11137936" cy="871728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5A41A2-F7FA-9CD7-685F-9E372A4D4AB0}"/>
              </a:ext>
            </a:extLst>
          </p:cNvPr>
          <p:cNvSpPr/>
          <p:nvPr/>
        </p:nvSpPr>
        <p:spPr>
          <a:xfrm flipH="1">
            <a:off x="-3080912" y="-929640"/>
            <a:ext cx="1352674" cy="8717280"/>
          </a:xfrm>
          <a:prstGeom prst="rect">
            <a:avLst/>
          </a:prstGeom>
          <a:solidFill>
            <a:srgbClr val="94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C7E7-F519-3A89-212E-BD59CDECEE3E}"/>
              </a:ext>
            </a:extLst>
          </p:cNvPr>
          <p:cNvSpPr txBox="1"/>
          <p:nvPr/>
        </p:nvSpPr>
        <p:spPr>
          <a:xfrm>
            <a:off x="-4968887" y="2828834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GALERIE</a:t>
            </a:r>
            <a:endParaRPr lang="ro-RO" sz="7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AB0A8-50D7-D375-2831-C4400F09D569}"/>
              </a:ext>
            </a:extLst>
          </p:cNvPr>
          <p:cNvSpPr txBox="1"/>
          <p:nvPr/>
        </p:nvSpPr>
        <p:spPr>
          <a:xfrm>
            <a:off x="-4988581" y="2964095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GALERIE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12BA8-7D24-0E2D-BACB-401B1D145F18}"/>
              </a:ext>
            </a:extLst>
          </p:cNvPr>
          <p:cNvSpPr txBox="1"/>
          <p:nvPr/>
        </p:nvSpPr>
        <p:spPr>
          <a:xfrm>
            <a:off x="1721291" y="2964095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XML/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noFill/>
              </a:rPr>
              <a:t>Json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51B5C-AC61-2D20-F68A-7C1BBA5BC80D}"/>
              </a:ext>
            </a:extLst>
          </p:cNvPr>
          <p:cNvSpPr txBox="1"/>
          <p:nvPr/>
        </p:nvSpPr>
        <p:spPr>
          <a:xfrm>
            <a:off x="1720200" y="2828836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lt1"/>
                </a:solidFill>
              </a:rPr>
              <a:t>XML/</a:t>
            </a:r>
            <a:r>
              <a:rPr lang="en-US" sz="7200" dirty="0" err="1">
                <a:solidFill>
                  <a:schemeClr val="lt1"/>
                </a:solidFill>
              </a:rPr>
              <a:t>Json</a:t>
            </a:r>
            <a:endParaRPr lang="ro-RO" sz="7200" dirty="0">
              <a:solidFill>
                <a:schemeClr val="l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CD979-D552-D6BF-2006-D35001FDAE15}"/>
              </a:ext>
            </a:extLst>
          </p:cNvPr>
          <p:cNvSpPr txBox="1"/>
          <p:nvPr/>
        </p:nvSpPr>
        <p:spPr>
          <a:xfrm>
            <a:off x="-4925781" y="2964095"/>
            <a:ext cx="1200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4AA8A-D651-6F3F-1BD6-E09A8A067D8C}"/>
              </a:ext>
            </a:extLst>
          </p:cNvPr>
          <p:cNvSpPr txBox="1"/>
          <p:nvPr/>
        </p:nvSpPr>
        <p:spPr>
          <a:xfrm>
            <a:off x="-4959403" y="2828836"/>
            <a:ext cx="12003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CE090-EAF9-D40F-4752-CCE49B691CBA}"/>
              </a:ext>
            </a:extLst>
          </p:cNvPr>
          <p:cNvSpPr txBox="1"/>
          <p:nvPr/>
        </p:nvSpPr>
        <p:spPr>
          <a:xfrm rot="5400000">
            <a:off x="9933463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XSLT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B3374-1421-6BBE-C42E-18AB2E9D1CA7}"/>
              </a:ext>
            </a:extLst>
          </p:cNvPr>
          <p:cNvSpPr txBox="1"/>
          <p:nvPr/>
        </p:nvSpPr>
        <p:spPr>
          <a:xfrm rot="5400000">
            <a:off x="9781007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XSLT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EC6F7-8F32-21E9-EEC4-F1E928B2D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247" y="106858"/>
            <a:ext cx="12192000" cy="7128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84136B-4ACA-1B9E-4FDF-F5BF3DA6E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295605" y="106858"/>
            <a:ext cx="12194999" cy="71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4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073AD-E955-5F78-CF5C-C036390AC0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72374" y="-359923"/>
            <a:ext cx="12918331" cy="7431932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76D2E-4DC6-9500-3878-D871B1BA4E84}"/>
              </a:ext>
            </a:extLst>
          </p:cNvPr>
          <p:cNvSpPr>
            <a:spLocks/>
          </p:cNvSpPr>
          <p:nvPr/>
        </p:nvSpPr>
        <p:spPr>
          <a:xfrm>
            <a:off x="-2819526" y="-5866005"/>
            <a:ext cx="18012634" cy="18012634"/>
          </a:xfrm>
          <a:prstGeom prst="ellipse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B27748-A637-FFCA-E739-720A046EB228}"/>
              </a:ext>
            </a:extLst>
          </p:cNvPr>
          <p:cNvSpPr/>
          <p:nvPr/>
        </p:nvSpPr>
        <p:spPr>
          <a:xfrm>
            <a:off x="13443626" y="543027"/>
            <a:ext cx="3223098" cy="5194570"/>
          </a:xfrm>
          <a:custGeom>
            <a:avLst/>
            <a:gdLst>
              <a:gd name="connsiteX0" fmla="*/ 625813 w 3223098"/>
              <a:gd name="connsiteY0" fmla="*/ 0 h 5194570"/>
              <a:gd name="connsiteX1" fmla="*/ 3223098 w 3223098"/>
              <a:gd name="connsiteY1" fmla="*/ 2597285 h 5194570"/>
              <a:gd name="connsiteX2" fmla="*/ 625813 w 3223098"/>
              <a:gd name="connsiteY2" fmla="*/ 5194570 h 5194570"/>
              <a:gd name="connsiteX3" fmla="*/ 102370 w 3223098"/>
              <a:gd name="connsiteY3" fmla="*/ 5141803 h 5194570"/>
              <a:gd name="connsiteX4" fmla="*/ 0 w 3223098"/>
              <a:gd name="connsiteY4" fmla="*/ 5115481 h 5194570"/>
              <a:gd name="connsiteX5" fmla="*/ 146540 w 3223098"/>
              <a:gd name="connsiteY5" fmla="*/ 5077801 h 5194570"/>
              <a:gd name="connsiteX6" fmla="*/ 1971472 w 3223098"/>
              <a:gd name="connsiteY6" fmla="*/ 2597285 h 5194570"/>
              <a:gd name="connsiteX7" fmla="*/ 146540 w 3223098"/>
              <a:gd name="connsiteY7" fmla="*/ 116769 h 5194570"/>
              <a:gd name="connsiteX8" fmla="*/ 0 w 3223098"/>
              <a:gd name="connsiteY8" fmla="*/ 79090 h 5194570"/>
              <a:gd name="connsiteX9" fmla="*/ 102370 w 3223098"/>
              <a:gd name="connsiteY9" fmla="*/ 52768 h 5194570"/>
              <a:gd name="connsiteX10" fmla="*/ 625813 w 3223098"/>
              <a:gd name="connsiteY10" fmla="*/ 0 h 519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3098" h="5194570">
                <a:moveTo>
                  <a:pt x="625813" y="0"/>
                </a:moveTo>
                <a:cubicBezTo>
                  <a:pt x="2060254" y="0"/>
                  <a:pt x="3223098" y="1162844"/>
                  <a:pt x="3223098" y="2597285"/>
                </a:cubicBezTo>
                <a:cubicBezTo>
                  <a:pt x="3223098" y="4031726"/>
                  <a:pt x="2060254" y="5194570"/>
                  <a:pt x="625813" y="5194570"/>
                </a:cubicBezTo>
                <a:cubicBezTo>
                  <a:pt x="446508" y="5194570"/>
                  <a:pt x="271447" y="5176401"/>
                  <a:pt x="102370" y="5141803"/>
                </a:cubicBezTo>
                <a:lnTo>
                  <a:pt x="0" y="5115481"/>
                </a:lnTo>
                <a:lnTo>
                  <a:pt x="146540" y="5077801"/>
                </a:lnTo>
                <a:cubicBezTo>
                  <a:pt x="1203813" y="4748955"/>
                  <a:pt x="1971472" y="3762769"/>
                  <a:pt x="1971472" y="2597285"/>
                </a:cubicBezTo>
                <a:cubicBezTo>
                  <a:pt x="1971472" y="1431802"/>
                  <a:pt x="1203813" y="445615"/>
                  <a:pt x="146540" y="116769"/>
                </a:cubicBezTo>
                <a:lnTo>
                  <a:pt x="0" y="79090"/>
                </a:lnTo>
                <a:lnTo>
                  <a:pt x="102370" y="52768"/>
                </a:lnTo>
                <a:cubicBezTo>
                  <a:pt x="271447" y="18170"/>
                  <a:pt x="446508" y="0"/>
                  <a:pt x="625813" y="0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46F9A8-63E8-CA68-8CF2-01AE84B9A0E8}"/>
              </a:ext>
            </a:extLst>
          </p:cNvPr>
          <p:cNvSpPr/>
          <p:nvPr/>
        </p:nvSpPr>
        <p:spPr>
          <a:xfrm rot="10800000">
            <a:off x="-4293141" y="543027"/>
            <a:ext cx="3223098" cy="5194570"/>
          </a:xfrm>
          <a:custGeom>
            <a:avLst/>
            <a:gdLst>
              <a:gd name="connsiteX0" fmla="*/ 625813 w 3223098"/>
              <a:gd name="connsiteY0" fmla="*/ 0 h 5194570"/>
              <a:gd name="connsiteX1" fmla="*/ 3223098 w 3223098"/>
              <a:gd name="connsiteY1" fmla="*/ 2597285 h 5194570"/>
              <a:gd name="connsiteX2" fmla="*/ 625813 w 3223098"/>
              <a:gd name="connsiteY2" fmla="*/ 5194570 h 5194570"/>
              <a:gd name="connsiteX3" fmla="*/ 102370 w 3223098"/>
              <a:gd name="connsiteY3" fmla="*/ 5141803 h 5194570"/>
              <a:gd name="connsiteX4" fmla="*/ 0 w 3223098"/>
              <a:gd name="connsiteY4" fmla="*/ 5115481 h 5194570"/>
              <a:gd name="connsiteX5" fmla="*/ 146540 w 3223098"/>
              <a:gd name="connsiteY5" fmla="*/ 5077801 h 5194570"/>
              <a:gd name="connsiteX6" fmla="*/ 1971472 w 3223098"/>
              <a:gd name="connsiteY6" fmla="*/ 2597285 h 5194570"/>
              <a:gd name="connsiteX7" fmla="*/ 146540 w 3223098"/>
              <a:gd name="connsiteY7" fmla="*/ 116769 h 5194570"/>
              <a:gd name="connsiteX8" fmla="*/ 0 w 3223098"/>
              <a:gd name="connsiteY8" fmla="*/ 79090 h 5194570"/>
              <a:gd name="connsiteX9" fmla="*/ 102370 w 3223098"/>
              <a:gd name="connsiteY9" fmla="*/ 52768 h 5194570"/>
              <a:gd name="connsiteX10" fmla="*/ 625813 w 3223098"/>
              <a:gd name="connsiteY10" fmla="*/ 0 h 519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3098" h="5194570">
                <a:moveTo>
                  <a:pt x="625813" y="0"/>
                </a:moveTo>
                <a:cubicBezTo>
                  <a:pt x="2060254" y="0"/>
                  <a:pt x="3223098" y="1162844"/>
                  <a:pt x="3223098" y="2597285"/>
                </a:cubicBezTo>
                <a:cubicBezTo>
                  <a:pt x="3223098" y="4031726"/>
                  <a:pt x="2060254" y="5194570"/>
                  <a:pt x="625813" y="5194570"/>
                </a:cubicBezTo>
                <a:cubicBezTo>
                  <a:pt x="446508" y="5194570"/>
                  <a:pt x="271447" y="5176401"/>
                  <a:pt x="102370" y="5141803"/>
                </a:cubicBezTo>
                <a:lnTo>
                  <a:pt x="0" y="5115481"/>
                </a:lnTo>
                <a:lnTo>
                  <a:pt x="146540" y="5077801"/>
                </a:lnTo>
                <a:cubicBezTo>
                  <a:pt x="1203813" y="4748955"/>
                  <a:pt x="1971472" y="3762769"/>
                  <a:pt x="1971472" y="2597285"/>
                </a:cubicBezTo>
                <a:cubicBezTo>
                  <a:pt x="1971472" y="1431802"/>
                  <a:pt x="1203813" y="445615"/>
                  <a:pt x="146540" y="116769"/>
                </a:cubicBezTo>
                <a:lnTo>
                  <a:pt x="0" y="79090"/>
                </a:lnTo>
                <a:lnTo>
                  <a:pt x="102370" y="52768"/>
                </a:lnTo>
                <a:cubicBezTo>
                  <a:pt x="271447" y="18170"/>
                  <a:pt x="446508" y="0"/>
                  <a:pt x="625813" y="0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Ambulance with solid fill">
            <a:extLst>
              <a:ext uri="{FF2B5EF4-FFF2-40B4-BE49-F238E27FC236}">
                <a16:creationId xmlns:a16="http://schemas.microsoft.com/office/drawing/2014/main" id="{CCCA7591-52C5-299C-8B94-778A90F4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654" y="1543354"/>
            <a:ext cx="3193915" cy="31939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1A86EF3-5363-8D73-BE8C-499535AF69FF}"/>
              </a:ext>
            </a:extLst>
          </p:cNvPr>
          <p:cNvSpPr/>
          <p:nvPr/>
        </p:nvSpPr>
        <p:spPr>
          <a:xfrm>
            <a:off x="-9130531" y="-1594338"/>
            <a:ext cx="15317322" cy="99007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5BBE16-6777-AB80-11FC-2152B33717E3}"/>
              </a:ext>
            </a:extLst>
          </p:cNvPr>
          <p:cNvSpPr>
            <a:spLocks noGrp="1"/>
          </p:cNvSpPr>
          <p:nvPr>
            <p:ph type="ctrTitle"/>
          </p:nvPr>
        </p:nvSpPr>
        <p:spPr bwMode="blackGray">
          <a:xfrm>
            <a:off x="-77200" y="2851066"/>
            <a:ext cx="4711430" cy="1009954"/>
          </a:xfrm>
        </p:spPr>
        <p:txBody>
          <a:bodyPr/>
          <a:lstStyle/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Cuprins: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9D3853-146B-A5DD-01C5-24ABE162C246}"/>
              </a:ext>
            </a:extLst>
          </p:cNvPr>
          <p:cNvSpPr txBox="1">
            <a:spLocks/>
          </p:cNvSpPr>
          <p:nvPr/>
        </p:nvSpPr>
        <p:spPr bwMode="blackGray">
          <a:xfrm>
            <a:off x="5563929" y="-5630707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Cercetare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4F93EF-5C98-DD39-A4AC-A68C2E8873D7}"/>
              </a:ext>
            </a:extLst>
          </p:cNvPr>
          <p:cNvSpPr txBox="1">
            <a:spLocks/>
          </p:cNvSpPr>
          <p:nvPr/>
        </p:nvSpPr>
        <p:spPr bwMode="blackGray">
          <a:xfrm>
            <a:off x="5562661" y="-4057116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XML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07DEDE-6E0C-5FB8-27A0-BB9DF5CF2905}"/>
              </a:ext>
            </a:extLst>
          </p:cNvPr>
          <p:cNvSpPr txBox="1">
            <a:spLocks/>
          </p:cNvSpPr>
          <p:nvPr/>
        </p:nvSpPr>
        <p:spPr bwMode="blackGray">
          <a:xfrm>
            <a:off x="5562661" y="-2483525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DTD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A4458CD-4248-F60C-0DC9-021400D0E19F}"/>
              </a:ext>
            </a:extLst>
          </p:cNvPr>
          <p:cNvSpPr txBox="1">
            <a:spLocks/>
          </p:cNvSpPr>
          <p:nvPr/>
        </p:nvSpPr>
        <p:spPr bwMode="blackGray">
          <a:xfrm>
            <a:off x="5562661" y="-909934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JSON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5A158DC-A6D4-4861-2B49-FCF04DECBA73}"/>
              </a:ext>
            </a:extLst>
          </p:cNvPr>
          <p:cNvSpPr txBox="1">
            <a:spLocks/>
          </p:cNvSpPr>
          <p:nvPr/>
        </p:nvSpPr>
        <p:spPr bwMode="blackGray">
          <a:xfrm>
            <a:off x="5545998" y="6836527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XSD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9459EC6-78E9-C579-57B6-D31D49054B6E}"/>
              </a:ext>
            </a:extLst>
          </p:cNvPr>
          <p:cNvSpPr txBox="1">
            <a:spLocks/>
          </p:cNvSpPr>
          <p:nvPr/>
        </p:nvSpPr>
        <p:spPr bwMode="blackGray">
          <a:xfrm>
            <a:off x="5545998" y="8410118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XSLT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7328B05-307D-0C1A-427D-6A51905D3A91}"/>
              </a:ext>
            </a:extLst>
          </p:cNvPr>
          <p:cNvSpPr txBox="1">
            <a:spLocks/>
          </p:cNvSpPr>
          <p:nvPr/>
        </p:nvSpPr>
        <p:spPr bwMode="blackGray">
          <a:xfrm>
            <a:off x="5545998" y="9983709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9B9661-EC29-6771-A1DD-D1ADBABBF65F}"/>
              </a:ext>
            </a:extLst>
          </p:cNvPr>
          <p:cNvSpPr txBox="1">
            <a:spLocks/>
          </p:cNvSpPr>
          <p:nvPr/>
        </p:nvSpPr>
        <p:spPr bwMode="blackGray">
          <a:xfrm>
            <a:off x="5545998" y="11557300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Aplicatie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D82DFC9-A716-C5D3-5CB5-5D87E065E739}"/>
              </a:ext>
            </a:extLst>
          </p:cNvPr>
          <p:cNvSpPr/>
          <p:nvPr/>
        </p:nvSpPr>
        <p:spPr>
          <a:xfrm rot="10800000">
            <a:off x="9790691" y="-11588925"/>
            <a:ext cx="825845" cy="7372161"/>
          </a:xfrm>
          <a:custGeom>
            <a:avLst/>
            <a:gdLst>
              <a:gd name="connsiteX0" fmla="*/ 825845 w 825845"/>
              <a:gd name="connsiteY0" fmla="*/ 0 h 7372161"/>
              <a:gd name="connsiteX1" fmla="*/ 825845 w 825845"/>
              <a:gd name="connsiteY1" fmla="*/ 7372161 h 7372161"/>
              <a:gd name="connsiteX2" fmla="*/ 818461 w 825845"/>
              <a:gd name="connsiteY2" fmla="*/ 7371145 h 7372161"/>
              <a:gd name="connsiteX3" fmla="*/ 633046 w 825845"/>
              <a:gd name="connsiteY3" fmla="*/ 7296543 h 7372161"/>
              <a:gd name="connsiteX4" fmla="*/ 633046 w 825845"/>
              <a:gd name="connsiteY4" fmla="*/ 3791583 h 7372161"/>
              <a:gd name="connsiteX5" fmla="*/ 0 w 825845"/>
              <a:gd name="connsiteY5" fmla="*/ 3686080 h 7372161"/>
              <a:gd name="connsiteX6" fmla="*/ 633046 w 825845"/>
              <a:gd name="connsiteY6" fmla="*/ 3580577 h 7372161"/>
              <a:gd name="connsiteX7" fmla="*/ 633046 w 825845"/>
              <a:gd name="connsiteY7" fmla="*/ 75617 h 7372161"/>
              <a:gd name="connsiteX8" fmla="*/ 818461 w 825845"/>
              <a:gd name="connsiteY8" fmla="*/ 1015 h 737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845" h="7372161">
                <a:moveTo>
                  <a:pt x="825845" y="0"/>
                </a:moveTo>
                <a:lnTo>
                  <a:pt x="825845" y="7372161"/>
                </a:lnTo>
                <a:lnTo>
                  <a:pt x="818461" y="7371145"/>
                </a:lnTo>
                <a:cubicBezTo>
                  <a:pt x="703902" y="7352053"/>
                  <a:pt x="633046" y="7325677"/>
                  <a:pt x="633046" y="7296543"/>
                </a:cubicBezTo>
                <a:lnTo>
                  <a:pt x="633046" y="3791583"/>
                </a:lnTo>
                <a:cubicBezTo>
                  <a:pt x="633046" y="3733315"/>
                  <a:pt x="349622" y="3686080"/>
                  <a:pt x="0" y="3686080"/>
                </a:cubicBezTo>
                <a:cubicBezTo>
                  <a:pt x="349622" y="3686080"/>
                  <a:pt x="633046" y="3638845"/>
                  <a:pt x="633046" y="3580577"/>
                </a:cubicBezTo>
                <a:lnTo>
                  <a:pt x="633046" y="75617"/>
                </a:lnTo>
                <a:cubicBezTo>
                  <a:pt x="633046" y="46483"/>
                  <a:pt x="703902" y="20108"/>
                  <a:pt x="818461" y="1015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9AD757-722A-08F7-ECF0-EBDB544FA9C8}"/>
              </a:ext>
            </a:extLst>
          </p:cNvPr>
          <p:cNvSpPr/>
          <p:nvPr/>
        </p:nvSpPr>
        <p:spPr>
          <a:xfrm>
            <a:off x="5422556" y="-11588924"/>
            <a:ext cx="825845" cy="7372161"/>
          </a:xfrm>
          <a:custGeom>
            <a:avLst/>
            <a:gdLst>
              <a:gd name="connsiteX0" fmla="*/ 825845 w 825845"/>
              <a:gd name="connsiteY0" fmla="*/ 0 h 7372161"/>
              <a:gd name="connsiteX1" fmla="*/ 825845 w 825845"/>
              <a:gd name="connsiteY1" fmla="*/ 7372161 h 7372161"/>
              <a:gd name="connsiteX2" fmla="*/ 818461 w 825845"/>
              <a:gd name="connsiteY2" fmla="*/ 7371145 h 7372161"/>
              <a:gd name="connsiteX3" fmla="*/ 633046 w 825845"/>
              <a:gd name="connsiteY3" fmla="*/ 7296543 h 7372161"/>
              <a:gd name="connsiteX4" fmla="*/ 633046 w 825845"/>
              <a:gd name="connsiteY4" fmla="*/ 3791583 h 7372161"/>
              <a:gd name="connsiteX5" fmla="*/ 0 w 825845"/>
              <a:gd name="connsiteY5" fmla="*/ 3686080 h 7372161"/>
              <a:gd name="connsiteX6" fmla="*/ 633046 w 825845"/>
              <a:gd name="connsiteY6" fmla="*/ 3580577 h 7372161"/>
              <a:gd name="connsiteX7" fmla="*/ 633046 w 825845"/>
              <a:gd name="connsiteY7" fmla="*/ 75617 h 7372161"/>
              <a:gd name="connsiteX8" fmla="*/ 818461 w 825845"/>
              <a:gd name="connsiteY8" fmla="*/ 1015 h 737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845" h="7372161">
                <a:moveTo>
                  <a:pt x="825845" y="0"/>
                </a:moveTo>
                <a:lnTo>
                  <a:pt x="825845" y="7372161"/>
                </a:lnTo>
                <a:lnTo>
                  <a:pt x="818461" y="7371145"/>
                </a:lnTo>
                <a:cubicBezTo>
                  <a:pt x="703902" y="7352053"/>
                  <a:pt x="633046" y="7325677"/>
                  <a:pt x="633046" y="7296543"/>
                </a:cubicBezTo>
                <a:lnTo>
                  <a:pt x="633046" y="3791583"/>
                </a:lnTo>
                <a:cubicBezTo>
                  <a:pt x="633046" y="3733315"/>
                  <a:pt x="349622" y="3686080"/>
                  <a:pt x="0" y="3686080"/>
                </a:cubicBezTo>
                <a:cubicBezTo>
                  <a:pt x="349622" y="3686080"/>
                  <a:pt x="633046" y="3638845"/>
                  <a:pt x="633046" y="3580577"/>
                </a:cubicBezTo>
                <a:lnTo>
                  <a:pt x="633046" y="75617"/>
                </a:lnTo>
                <a:cubicBezTo>
                  <a:pt x="633046" y="46483"/>
                  <a:pt x="703902" y="20108"/>
                  <a:pt x="818461" y="1015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4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E69A08-5BC6-931E-5771-7564D0C54907}"/>
              </a:ext>
            </a:extLst>
          </p:cNvPr>
          <p:cNvSpPr/>
          <p:nvPr/>
        </p:nvSpPr>
        <p:spPr>
          <a:xfrm>
            <a:off x="0" y="-107536"/>
            <a:ext cx="12192000" cy="6965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43C30-A7F0-24D8-B90A-844597CE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2325"/>
          <a:stretch/>
        </p:blipFill>
        <p:spPr>
          <a:xfrm>
            <a:off x="556575" y="659427"/>
            <a:ext cx="4736011" cy="5346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D74B06-767B-A800-4E2C-BA1C7C9A1C32}"/>
              </a:ext>
            </a:extLst>
          </p:cNvPr>
          <p:cNvSpPr txBox="1"/>
          <p:nvPr/>
        </p:nvSpPr>
        <p:spPr>
          <a:xfrm>
            <a:off x="5292586" y="659427"/>
            <a:ext cx="6339840" cy="553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UnityEditor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închide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jocuri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System.Xml.Serialization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System.Xml.Xsl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XSLT.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E811A-FEF3-1FA7-0CA0-FA5003AEF747}"/>
              </a:ext>
            </a:extLst>
          </p:cNvPr>
          <p:cNvSpPr/>
          <p:nvPr/>
        </p:nvSpPr>
        <p:spPr>
          <a:xfrm>
            <a:off x="-4462852" y="-1143000"/>
            <a:ext cx="3630119" cy="8717280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6E6B8-BEB0-B316-E429-9A439493A4AF}"/>
              </a:ext>
            </a:extLst>
          </p:cNvPr>
          <p:cNvSpPr/>
          <p:nvPr/>
        </p:nvSpPr>
        <p:spPr>
          <a:xfrm>
            <a:off x="3627120" y="-1143000"/>
            <a:ext cx="8564880" cy="8717280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3084D-9934-2182-8925-C1AE9E60C1EC}"/>
              </a:ext>
            </a:extLst>
          </p:cNvPr>
          <p:cNvSpPr/>
          <p:nvPr/>
        </p:nvSpPr>
        <p:spPr>
          <a:xfrm>
            <a:off x="-832733" y="-1143000"/>
            <a:ext cx="13024733" cy="871728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FBDD8-ED5D-8F7B-7D40-0F0743843FBA}"/>
              </a:ext>
            </a:extLst>
          </p:cNvPr>
          <p:cNvSpPr/>
          <p:nvPr/>
        </p:nvSpPr>
        <p:spPr>
          <a:xfrm>
            <a:off x="-4084320" y="-1143000"/>
            <a:ext cx="3251587" cy="8717280"/>
          </a:xfrm>
          <a:prstGeom prst="rect">
            <a:avLst/>
          </a:prstGeom>
          <a:solidFill>
            <a:srgbClr val="94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EE4BF1-3916-10F8-ADA7-0F6D89FF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71411" y="-135260"/>
            <a:ext cx="12194999" cy="7128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5E2A9-A39D-6C03-244F-3E080C805176}"/>
              </a:ext>
            </a:extLst>
          </p:cNvPr>
          <p:cNvSpPr txBox="1"/>
          <p:nvPr/>
        </p:nvSpPr>
        <p:spPr>
          <a:xfrm rot="5400000">
            <a:off x="9933463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XSLT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759A1-86B4-552F-79B4-0D78254DA452}"/>
              </a:ext>
            </a:extLst>
          </p:cNvPr>
          <p:cNvSpPr txBox="1"/>
          <p:nvPr/>
        </p:nvSpPr>
        <p:spPr>
          <a:xfrm rot="5400000">
            <a:off x="9781007" y="3070954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XSLT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B5A94-5D5A-4504-33B3-F21F68D1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5260"/>
            <a:ext cx="12192000" cy="712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69F1A-C90F-8002-FFA1-47081FAE640E}"/>
              </a:ext>
            </a:extLst>
          </p:cNvPr>
          <p:cNvSpPr txBox="1"/>
          <p:nvPr/>
        </p:nvSpPr>
        <p:spPr>
          <a:xfrm>
            <a:off x="-7037038" y="2964095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XML/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noFill/>
              </a:rPr>
              <a:t>Json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F12DE-6E85-2CB7-72CE-14E5CBA871FF}"/>
              </a:ext>
            </a:extLst>
          </p:cNvPr>
          <p:cNvSpPr txBox="1"/>
          <p:nvPr/>
        </p:nvSpPr>
        <p:spPr>
          <a:xfrm>
            <a:off x="-7038129" y="2828836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lt1"/>
                </a:solidFill>
              </a:rPr>
              <a:t>XML/</a:t>
            </a:r>
            <a:r>
              <a:rPr lang="en-US" sz="7200" dirty="0" err="1">
                <a:solidFill>
                  <a:schemeClr val="lt1"/>
                </a:solidFill>
              </a:rPr>
              <a:t>Json</a:t>
            </a:r>
            <a:endParaRPr lang="ro-RO" sz="7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2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732C8-F087-F695-6302-79E0DDC45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1"/>
          <a:stretch/>
        </p:blipFill>
        <p:spPr>
          <a:xfrm>
            <a:off x="-477461" y="-1"/>
            <a:ext cx="4995257" cy="69655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8D9FB2-7B2D-7ABB-B14A-A3E242328354}"/>
              </a:ext>
            </a:extLst>
          </p:cNvPr>
          <p:cNvSpPr/>
          <p:nvPr/>
        </p:nvSpPr>
        <p:spPr>
          <a:xfrm>
            <a:off x="4517796" y="0"/>
            <a:ext cx="7674204" cy="6965536"/>
          </a:xfrm>
          <a:prstGeom prst="rect">
            <a:avLst/>
          </a:prstGeom>
          <a:solidFill>
            <a:srgbClr val="CC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52764-4478-8D72-EF9E-3E9B5AA58038}"/>
              </a:ext>
            </a:extLst>
          </p:cNvPr>
          <p:cNvSpPr txBox="1"/>
          <p:nvPr/>
        </p:nvSpPr>
        <p:spPr>
          <a:xfrm>
            <a:off x="6284812" y="-6533701"/>
            <a:ext cx="414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Formatarea</a:t>
            </a:r>
            <a:r>
              <a:rPr lang="en-US" sz="3600" dirty="0"/>
              <a:t> </a:t>
            </a:r>
            <a:r>
              <a:rPr lang="en-US" sz="3600" dirty="0" err="1"/>
              <a:t>Tabelului</a:t>
            </a:r>
            <a:endParaRPr lang="ro-RO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28B39-D30D-7F4D-60F4-15FA9C9FBEC0}"/>
              </a:ext>
            </a:extLst>
          </p:cNvPr>
          <p:cNvSpPr txBox="1"/>
          <p:nvPr/>
        </p:nvSpPr>
        <p:spPr>
          <a:xfrm>
            <a:off x="6263640" y="-6966896"/>
            <a:ext cx="374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Selectarea</a:t>
            </a:r>
            <a:r>
              <a:rPr lang="en-US" sz="3600" dirty="0"/>
              <a:t> </a:t>
            </a:r>
            <a:r>
              <a:rPr lang="en-US" sz="3600" dirty="0" err="1"/>
              <a:t>Datelor</a:t>
            </a:r>
            <a:r>
              <a:rPr lang="en-US" sz="3600" dirty="0"/>
              <a:t>:</a:t>
            </a:r>
            <a:endParaRPr lang="ro-RO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20938-412D-C05E-CB57-A0B78AA42543}"/>
              </a:ext>
            </a:extLst>
          </p:cNvPr>
          <p:cNvSpPr txBox="1"/>
          <p:nvPr/>
        </p:nvSpPr>
        <p:spPr>
          <a:xfrm>
            <a:off x="5282348" y="-6291668"/>
            <a:ext cx="63304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for-each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="//serviciul_112/apeluri/apel"&gt;&lt;tr&gt;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="data"/&gt;&lt;/td&gt;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="ora_apel"/&gt;&lt;/td&gt;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="dispecer/@nume"/&gt; 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="dispecer/@prenume"/&gt;&lt;/td&gt;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&lt;td&gt;&lt;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value-of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="nume_apelant"/&gt;&lt;/td&gt;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…………………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xsl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for-each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69A08-5BC6-931E-5771-7564D0C54907}"/>
              </a:ext>
            </a:extLst>
          </p:cNvPr>
          <p:cNvSpPr/>
          <p:nvPr/>
        </p:nvSpPr>
        <p:spPr>
          <a:xfrm>
            <a:off x="1" y="0"/>
            <a:ext cx="12192000" cy="6965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43C30-A7F0-24D8-B90A-844597CEB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2325"/>
          <a:stretch/>
        </p:blipFill>
        <p:spPr>
          <a:xfrm>
            <a:off x="259247" y="755968"/>
            <a:ext cx="4736011" cy="5346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D74B06-767B-A800-4E2C-BA1C7C9A1C32}"/>
              </a:ext>
            </a:extLst>
          </p:cNvPr>
          <p:cNvSpPr txBox="1"/>
          <p:nvPr/>
        </p:nvSpPr>
        <p:spPr>
          <a:xfrm>
            <a:off x="5292586" y="659427"/>
            <a:ext cx="6339840" cy="553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UnityEditor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închide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jocuri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System.Xml.Serialization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System.Xml.Xsl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XSLT.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4C6896-634A-75A9-80DC-A6219C9FACB7}"/>
              </a:ext>
            </a:extLst>
          </p:cNvPr>
          <p:cNvSpPr/>
          <p:nvPr/>
        </p:nvSpPr>
        <p:spPr>
          <a:xfrm flipH="1">
            <a:off x="-2514403" y="-929640"/>
            <a:ext cx="2036941" cy="8717280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41BA9-BB93-00AF-5AA2-848C7A5DC756}"/>
              </a:ext>
            </a:extLst>
          </p:cNvPr>
          <p:cNvSpPr/>
          <p:nvPr/>
        </p:nvSpPr>
        <p:spPr>
          <a:xfrm>
            <a:off x="-1798806" y="-929640"/>
            <a:ext cx="14063464" cy="8717280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A7D8-B95E-7447-AA2B-12DDEEAE823D}"/>
              </a:ext>
            </a:extLst>
          </p:cNvPr>
          <p:cNvSpPr/>
          <p:nvPr/>
        </p:nvSpPr>
        <p:spPr>
          <a:xfrm flipH="1">
            <a:off x="-3607177" y="-929640"/>
            <a:ext cx="1878939" cy="871728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5A41A2-F7FA-9CD7-685F-9E372A4D4AB0}"/>
              </a:ext>
            </a:extLst>
          </p:cNvPr>
          <p:cNvSpPr/>
          <p:nvPr/>
        </p:nvSpPr>
        <p:spPr>
          <a:xfrm flipH="1">
            <a:off x="-3080912" y="-929640"/>
            <a:ext cx="1352674" cy="8717280"/>
          </a:xfrm>
          <a:prstGeom prst="rect">
            <a:avLst/>
          </a:prstGeom>
          <a:solidFill>
            <a:srgbClr val="94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C7E7-F519-3A89-212E-BD59CDECEE3E}"/>
              </a:ext>
            </a:extLst>
          </p:cNvPr>
          <p:cNvSpPr txBox="1"/>
          <p:nvPr/>
        </p:nvSpPr>
        <p:spPr>
          <a:xfrm>
            <a:off x="-4968887" y="2828834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GALERIE</a:t>
            </a:r>
            <a:endParaRPr lang="ro-RO" sz="7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AB0A8-50D7-D375-2831-C4400F09D569}"/>
              </a:ext>
            </a:extLst>
          </p:cNvPr>
          <p:cNvSpPr txBox="1"/>
          <p:nvPr/>
        </p:nvSpPr>
        <p:spPr>
          <a:xfrm>
            <a:off x="-4988581" y="2964095"/>
            <a:ext cx="36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GALERIE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12BA8-7D24-0E2D-BACB-401B1D145F18}"/>
              </a:ext>
            </a:extLst>
          </p:cNvPr>
          <p:cNvSpPr txBox="1"/>
          <p:nvPr/>
        </p:nvSpPr>
        <p:spPr>
          <a:xfrm>
            <a:off x="-6566131" y="2913041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XML/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noFill/>
              </a:rPr>
              <a:t>Json</a:t>
            </a:r>
            <a:endParaRPr lang="ro-RO" sz="7200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51B5C-AC61-2D20-F68A-7C1BBA5BC80D}"/>
              </a:ext>
            </a:extLst>
          </p:cNvPr>
          <p:cNvSpPr txBox="1"/>
          <p:nvPr/>
        </p:nvSpPr>
        <p:spPr>
          <a:xfrm>
            <a:off x="-6566132" y="2744629"/>
            <a:ext cx="42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lt1"/>
                </a:solidFill>
              </a:rPr>
              <a:t>XML/</a:t>
            </a:r>
            <a:r>
              <a:rPr lang="en-US" sz="7200" dirty="0" err="1">
                <a:solidFill>
                  <a:schemeClr val="lt1"/>
                </a:solidFill>
              </a:rPr>
              <a:t>Json</a:t>
            </a:r>
            <a:endParaRPr lang="ro-RO" sz="7200" dirty="0">
              <a:solidFill>
                <a:schemeClr val="l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CD979-D552-D6BF-2006-D35001FDAE15}"/>
              </a:ext>
            </a:extLst>
          </p:cNvPr>
          <p:cNvSpPr txBox="1"/>
          <p:nvPr/>
        </p:nvSpPr>
        <p:spPr>
          <a:xfrm>
            <a:off x="-4925781" y="2964095"/>
            <a:ext cx="1200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4AA8A-D651-6F3F-1BD6-E09A8A067D8C}"/>
              </a:ext>
            </a:extLst>
          </p:cNvPr>
          <p:cNvSpPr txBox="1"/>
          <p:nvPr/>
        </p:nvSpPr>
        <p:spPr>
          <a:xfrm>
            <a:off x="-4959403" y="2828836"/>
            <a:ext cx="12003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CE090-EAF9-D40F-4752-CCE49B691CBA}"/>
              </a:ext>
            </a:extLst>
          </p:cNvPr>
          <p:cNvSpPr txBox="1"/>
          <p:nvPr/>
        </p:nvSpPr>
        <p:spPr>
          <a:xfrm>
            <a:off x="5064447" y="2828836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XSLT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B3374-1421-6BBE-C42E-18AB2E9D1CA7}"/>
              </a:ext>
            </a:extLst>
          </p:cNvPr>
          <p:cNvSpPr txBox="1"/>
          <p:nvPr/>
        </p:nvSpPr>
        <p:spPr>
          <a:xfrm>
            <a:off x="5064447" y="2964095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XSLT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EC6F7-8F32-21E9-EEC4-F1E928B2D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28355" y="71922"/>
            <a:ext cx="12192000" cy="7128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C08DEC-9A1B-90DF-7E45-DE0AFFC650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389"/>
          <a:stretch/>
        </p:blipFill>
        <p:spPr>
          <a:xfrm>
            <a:off x="12405360" y="-135260"/>
            <a:ext cx="12192000" cy="71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6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E69A08-5BC6-931E-5771-7564D0C54907}"/>
              </a:ext>
            </a:extLst>
          </p:cNvPr>
          <p:cNvSpPr/>
          <p:nvPr/>
        </p:nvSpPr>
        <p:spPr>
          <a:xfrm>
            <a:off x="0" y="-107536"/>
            <a:ext cx="12192000" cy="6965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43C30-A7F0-24D8-B90A-844597CE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r="2325"/>
          <a:stretch/>
        </p:blipFill>
        <p:spPr>
          <a:xfrm>
            <a:off x="556575" y="659427"/>
            <a:ext cx="4736011" cy="5346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D74B06-767B-A800-4E2C-BA1C7C9A1C32}"/>
              </a:ext>
            </a:extLst>
          </p:cNvPr>
          <p:cNvSpPr txBox="1"/>
          <p:nvPr/>
        </p:nvSpPr>
        <p:spPr>
          <a:xfrm>
            <a:off x="5292586" y="659427"/>
            <a:ext cx="6339840" cy="5539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UnityEditor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închide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jocuri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ieșire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UnityEngine.UI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System.Xml.Serialization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oferă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System.Xml.Xsl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XSLT.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colecțiile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6E6B8-BEB0-B316-E429-9A439493A4AF}"/>
              </a:ext>
            </a:extLst>
          </p:cNvPr>
          <p:cNvSpPr/>
          <p:nvPr/>
        </p:nvSpPr>
        <p:spPr>
          <a:xfrm>
            <a:off x="-794899" y="-1143000"/>
            <a:ext cx="12986899" cy="8717280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2E797-48BE-F218-91D0-2D4534857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89"/>
          <a:stretch/>
        </p:blipFill>
        <p:spPr>
          <a:xfrm>
            <a:off x="0" y="-135260"/>
            <a:ext cx="12192000" cy="7128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DDEA4-5926-5461-4C33-136F73D6A5B8}"/>
              </a:ext>
            </a:extLst>
          </p:cNvPr>
          <p:cNvSpPr txBox="1"/>
          <p:nvPr/>
        </p:nvSpPr>
        <p:spPr>
          <a:xfrm>
            <a:off x="-5740952" y="2828836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XSLT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6B0AB-8F1A-3DB9-9B73-AB7D04609FE7}"/>
              </a:ext>
            </a:extLst>
          </p:cNvPr>
          <p:cNvSpPr txBox="1"/>
          <p:nvPr/>
        </p:nvSpPr>
        <p:spPr>
          <a:xfrm>
            <a:off x="-5740952" y="2964095"/>
            <a:ext cx="20631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  <a:noFill/>
              </a:rPr>
              <a:t>XSLT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E4AAF9-1992-9565-9030-1957BB676826}"/>
              </a:ext>
            </a:extLst>
          </p:cNvPr>
          <p:cNvSpPr/>
          <p:nvPr/>
        </p:nvSpPr>
        <p:spPr>
          <a:xfrm>
            <a:off x="-13546473" y="0"/>
            <a:ext cx="12192000" cy="7128520"/>
          </a:xfrm>
          <a:prstGeom prst="rect">
            <a:avLst/>
          </a:prstGeom>
          <a:solidFill>
            <a:srgbClr val="947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E56E5-D447-1128-A632-66C242D21AC9}"/>
              </a:ext>
            </a:extLst>
          </p:cNvPr>
          <p:cNvSpPr txBox="1"/>
          <p:nvPr/>
        </p:nvSpPr>
        <p:spPr>
          <a:xfrm>
            <a:off x="12986899" y="1241188"/>
            <a:ext cx="11582399" cy="437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https://docs.microsoft.com/en-us/dotnet/api/system.xml.serialization?view=net-6.0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https://docs.unity3d.com/ScriptReference/UI.html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https://docs.unity3d.com/ScriptReference/Editor.html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https://docs.microsoft.com/en-us/dotnet/api/system.xml.xsl?view=net-6.0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https://docs.microsoft.com/en-us/dotnet/api/system.xml?view=net-6.0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https://docs.microsoft.com/en-us/dotnet/api/system.io?view=net-6.0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https://docs.unity3d.com/ScriptReference/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6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42E797-48BE-F218-91D0-2D4534857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89"/>
          <a:stretch/>
        </p:blipFill>
        <p:spPr>
          <a:xfrm>
            <a:off x="0" y="0"/>
            <a:ext cx="12192000" cy="71285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BCBC7-A8C0-3CD5-2CC0-D8582AF53C0D}"/>
              </a:ext>
            </a:extLst>
          </p:cNvPr>
          <p:cNvSpPr/>
          <p:nvPr/>
        </p:nvSpPr>
        <p:spPr>
          <a:xfrm>
            <a:off x="0" y="0"/>
            <a:ext cx="12192000" cy="7128520"/>
          </a:xfrm>
          <a:prstGeom prst="rect">
            <a:avLst/>
          </a:prstGeom>
          <a:solidFill>
            <a:srgbClr val="947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46105-0BFF-79A8-A73A-3BD5C38240B6}"/>
              </a:ext>
            </a:extLst>
          </p:cNvPr>
          <p:cNvSpPr txBox="1"/>
          <p:nvPr/>
        </p:nvSpPr>
        <p:spPr>
          <a:xfrm>
            <a:off x="4758486" y="468923"/>
            <a:ext cx="2675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Bibliografie</a:t>
            </a:r>
            <a:r>
              <a:rPr lang="en-US" sz="4000" dirty="0">
                <a:solidFill>
                  <a:schemeClr val="bg1"/>
                </a:solidFill>
              </a:rPr>
              <a:t>:</a:t>
            </a:r>
            <a:endParaRPr lang="ro-RO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60EC4-E156-398D-A457-8DF32BAEB3E3}"/>
              </a:ext>
            </a:extLst>
          </p:cNvPr>
          <p:cNvSpPr txBox="1"/>
          <p:nvPr/>
        </p:nvSpPr>
        <p:spPr>
          <a:xfrm>
            <a:off x="304800" y="1894960"/>
            <a:ext cx="11582399" cy="437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https://docs.microsoft.com/en-us/dotnet/api/system.xml.serialization?view=net-6.0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https://docs.unity3d.com/ScriptReference/UI.html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https://docs.unity3d.com/ScriptReference/Editor.html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https://docs.microsoft.com/en-us/dotnet/api/system.xml.xsl?view=net-6.0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https://docs.microsoft.com/en-us/dotnet/api/system.xml?view=net-6.0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https://docs.microsoft.com/en-us/dotnet/api/system.io?view=net-6.0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073AD-E955-5F78-CF5C-C036390AC0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72374" y="-359923"/>
            <a:ext cx="12918331" cy="7431932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76D2E-4DC6-9500-3878-D871B1BA4E84}"/>
              </a:ext>
            </a:extLst>
          </p:cNvPr>
          <p:cNvSpPr>
            <a:spLocks/>
          </p:cNvSpPr>
          <p:nvPr/>
        </p:nvSpPr>
        <p:spPr>
          <a:xfrm>
            <a:off x="-2819526" y="-5866005"/>
            <a:ext cx="18012634" cy="18012634"/>
          </a:xfrm>
          <a:prstGeom prst="ellipse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Ambulance with solid fill">
            <a:extLst>
              <a:ext uri="{FF2B5EF4-FFF2-40B4-BE49-F238E27FC236}">
                <a16:creationId xmlns:a16="http://schemas.microsoft.com/office/drawing/2014/main" id="{CCCA7591-52C5-299C-8B94-778A90F4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4393" y="1543354"/>
            <a:ext cx="3193915" cy="31939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1A86EF3-5363-8D73-BE8C-499535AF69FF}"/>
              </a:ext>
            </a:extLst>
          </p:cNvPr>
          <p:cNvSpPr/>
          <p:nvPr/>
        </p:nvSpPr>
        <p:spPr>
          <a:xfrm>
            <a:off x="-5918888" y="-3974804"/>
            <a:ext cx="22682888" cy="146616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5BBE16-6777-AB80-11FC-2152B33717E3}"/>
              </a:ext>
            </a:extLst>
          </p:cNvPr>
          <p:cNvSpPr>
            <a:spLocks noGrp="1"/>
          </p:cNvSpPr>
          <p:nvPr>
            <p:ph type="ctrTitle"/>
          </p:nvPr>
        </p:nvSpPr>
        <p:spPr bwMode="blackGray">
          <a:xfrm>
            <a:off x="-77200" y="2851066"/>
            <a:ext cx="4711430" cy="1009954"/>
          </a:xfrm>
        </p:spPr>
        <p:txBody>
          <a:bodyPr/>
          <a:lstStyle/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Cuprins: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9D3853-146B-A5DD-01C5-24ABE162C246}"/>
              </a:ext>
            </a:extLst>
          </p:cNvPr>
          <p:cNvSpPr txBox="1">
            <a:spLocks/>
          </p:cNvSpPr>
          <p:nvPr/>
        </p:nvSpPr>
        <p:spPr bwMode="blackGray">
          <a:xfrm>
            <a:off x="5563929" y="0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Cercetare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4F93EF-5C98-DD39-A4AC-A68C2E8873D7}"/>
              </a:ext>
            </a:extLst>
          </p:cNvPr>
          <p:cNvSpPr txBox="1">
            <a:spLocks/>
          </p:cNvSpPr>
          <p:nvPr/>
        </p:nvSpPr>
        <p:spPr bwMode="blackGray">
          <a:xfrm>
            <a:off x="5562661" y="835435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XML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07DEDE-6E0C-5FB8-27A0-BB9DF5CF2905}"/>
              </a:ext>
            </a:extLst>
          </p:cNvPr>
          <p:cNvSpPr txBox="1">
            <a:spLocks/>
          </p:cNvSpPr>
          <p:nvPr/>
        </p:nvSpPr>
        <p:spPr bwMode="blackGray">
          <a:xfrm>
            <a:off x="5562661" y="1670870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DTD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A4458CD-4248-F60C-0DC9-021400D0E19F}"/>
              </a:ext>
            </a:extLst>
          </p:cNvPr>
          <p:cNvSpPr txBox="1">
            <a:spLocks/>
          </p:cNvSpPr>
          <p:nvPr/>
        </p:nvSpPr>
        <p:spPr bwMode="blackGray">
          <a:xfrm>
            <a:off x="5562661" y="2506305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JSON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5A158DC-A6D4-4861-2B49-FCF04DECBA73}"/>
              </a:ext>
            </a:extLst>
          </p:cNvPr>
          <p:cNvSpPr txBox="1">
            <a:spLocks/>
          </p:cNvSpPr>
          <p:nvPr/>
        </p:nvSpPr>
        <p:spPr bwMode="blackGray">
          <a:xfrm>
            <a:off x="5545998" y="3341740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XSD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9459EC6-78E9-C579-57B6-D31D49054B6E}"/>
              </a:ext>
            </a:extLst>
          </p:cNvPr>
          <p:cNvSpPr txBox="1">
            <a:spLocks/>
          </p:cNvSpPr>
          <p:nvPr/>
        </p:nvSpPr>
        <p:spPr bwMode="blackGray">
          <a:xfrm>
            <a:off x="5545998" y="4177175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XSLT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7328B05-307D-0C1A-427D-6A51905D3A91}"/>
              </a:ext>
            </a:extLst>
          </p:cNvPr>
          <p:cNvSpPr txBox="1">
            <a:spLocks/>
          </p:cNvSpPr>
          <p:nvPr/>
        </p:nvSpPr>
        <p:spPr bwMode="blackGray">
          <a:xfrm>
            <a:off x="5545998" y="5012610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9B9661-EC29-6771-A1DD-D1ADBABBF65F}"/>
              </a:ext>
            </a:extLst>
          </p:cNvPr>
          <p:cNvSpPr txBox="1">
            <a:spLocks/>
          </p:cNvSpPr>
          <p:nvPr/>
        </p:nvSpPr>
        <p:spPr bwMode="blackGray">
          <a:xfrm>
            <a:off x="5545998" y="5848046"/>
            <a:ext cx="4711430" cy="100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Aplicatie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D82DFC9-A716-C5D3-5CB5-5D87E065E739}"/>
              </a:ext>
            </a:extLst>
          </p:cNvPr>
          <p:cNvSpPr/>
          <p:nvPr/>
        </p:nvSpPr>
        <p:spPr>
          <a:xfrm rot="10800000">
            <a:off x="9790691" y="-169822"/>
            <a:ext cx="825845" cy="7372161"/>
          </a:xfrm>
          <a:custGeom>
            <a:avLst/>
            <a:gdLst>
              <a:gd name="connsiteX0" fmla="*/ 825845 w 825845"/>
              <a:gd name="connsiteY0" fmla="*/ 0 h 7372161"/>
              <a:gd name="connsiteX1" fmla="*/ 825845 w 825845"/>
              <a:gd name="connsiteY1" fmla="*/ 7372161 h 7372161"/>
              <a:gd name="connsiteX2" fmla="*/ 818461 w 825845"/>
              <a:gd name="connsiteY2" fmla="*/ 7371145 h 7372161"/>
              <a:gd name="connsiteX3" fmla="*/ 633046 w 825845"/>
              <a:gd name="connsiteY3" fmla="*/ 7296543 h 7372161"/>
              <a:gd name="connsiteX4" fmla="*/ 633046 w 825845"/>
              <a:gd name="connsiteY4" fmla="*/ 3791583 h 7372161"/>
              <a:gd name="connsiteX5" fmla="*/ 0 w 825845"/>
              <a:gd name="connsiteY5" fmla="*/ 3686080 h 7372161"/>
              <a:gd name="connsiteX6" fmla="*/ 633046 w 825845"/>
              <a:gd name="connsiteY6" fmla="*/ 3580577 h 7372161"/>
              <a:gd name="connsiteX7" fmla="*/ 633046 w 825845"/>
              <a:gd name="connsiteY7" fmla="*/ 75617 h 7372161"/>
              <a:gd name="connsiteX8" fmla="*/ 818461 w 825845"/>
              <a:gd name="connsiteY8" fmla="*/ 1015 h 737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845" h="7372161">
                <a:moveTo>
                  <a:pt x="825845" y="0"/>
                </a:moveTo>
                <a:lnTo>
                  <a:pt x="825845" y="7372161"/>
                </a:lnTo>
                <a:lnTo>
                  <a:pt x="818461" y="7371145"/>
                </a:lnTo>
                <a:cubicBezTo>
                  <a:pt x="703902" y="7352053"/>
                  <a:pt x="633046" y="7325677"/>
                  <a:pt x="633046" y="7296543"/>
                </a:cubicBezTo>
                <a:lnTo>
                  <a:pt x="633046" y="3791583"/>
                </a:lnTo>
                <a:cubicBezTo>
                  <a:pt x="633046" y="3733315"/>
                  <a:pt x="349622" y="3686080"/>
                  <a:pt x="0" y="3686080"/>
                </a:cubicBezTo>
                <a:cubicBezTo>
                  <a:pt x="349622" y="3686080"/>
                  <a:pt x="633046" y="3638845"/>
                  <a:pt x="633046" y="3580577"/>
                </a:cubicBezTo>
                <a:lnTo>
                  <a:pt x="633046" y="75617"/>
                </a:lnTo>
                <a:cubicBezTo>
                  <a:pt x="633046" y="46483"/>
                  <a:pt x="703902" y="20108"/>
                  <a:pt x="818461" y="1015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9AD757-722A-08F7-ECF0-EBDB544FA9C8}"/>
              </a:ext>
            </a:extLst>
          </p:cNvPr>
          <p:cNvSpPr/>
          <p:nvPr/>
        </p:nvSpPr>
        <p:spPr>
          <a:xfrm>
            <a:off x="5422556" y="-169821"/>
            <a:ext cx="825845" cy="7372161"/>
          </a:xfrm>
          <a:custGeom>
            <a:avLst/>
            <a:gdLst>
              <a:gd name="connsiteX0" fmla="*/ 825845 w 825845"/>
              <a:gd name="connsiteY0" fmla="*/ 0 h 7372161"/>
              <a:gd name="connsiteX1" fmla="*/ 825845 w 825845"/>
              <a:gd name="connsiteY1" fmla="*/ 7372161 h 7372161"/>
              <a:gd name="connsiteX2" fmla="*/ 818461 w 825845"/>
              <a:gd name="connsiteY2" fmla="*/ 7371145 h 7372161"/>
              <a:gd name="connsiteX3" fmla="*/ 633046 w 825845"/>
              <a:gd name="connsiteY3" fmla="*/ 7296543 h 7372161"/>
              <a:gd name="connsiteX4" fmla="*/ 633046 w 825845"/>
              <a:gd name="connsiteY4" fmla="*/ 3791583 h 7372161"/>
              <a:gd name="connsiteX5" fmla="*/ 0 w 825845"/>
              <a:gd name="connsiteY5" fmla="*/ 3686080 h 7372161"/>
              <a:gd name="connsiteX6" fmla="*/ 633046 w 825845"/>
              <a:gd name="connsiteY6" fmla="*/ 3580577 h 7372161"/>
              <a:gd name="connsiteX7" fmla="*/ 633046 w 825845"/>
              <a:gd name="connsiteY7" fmla="*/ 75617 h 7372161"/>
              <a:gd name="connsiteX8" fmla="*/ 818461 w 825845"/>
              <a:gd name="connsiteY8" fmla="*/ 1015 h 737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845" h="7372161">
                <a:moveTo>
                  <a:pt x="825845" y="0"/>
                </a:moveTo>
                <a:lnTo>
                  <a:pt x="825845" y="7372161"/>
                </a:lnTo>
                <a:lnTo>
                  <a:pt x="818461" y="7371145"/>
                </a:lnTo>
                <a:cubicBezTo>
                  <a:pt x="703902" y="7352053"/>
                  <a:pt x="633046" y="7325677"/>
                  <a:pt x="633046" y="7296543"/>
                </a:cubicBezTo>
                <a:lnTo>
                  <a:pt x="633046" y="3791583"/>
                </a:lnTo>
                <a:cubicBezTo>
                  <a:pt x="633046" y="3733315"/>
                  <a:pt x="349622" y="3686080"/>
                  <a:pt x="0" y="3686080"/>
                </a:cubicBezTo>
                <a:cubicBezTo>
                  <a:pt x="349622" y="3686080"/>
                  <a:pt x="633046" y="3638845"/>
                  <a:pt x="633046" y="3580577"/>
                </a:cubicBezTo>
                <a:lnTo>
                  <a:pt x="633046" y="75617"/>
                </a:lnTo>
                <a:cubicBezTo>
                  <a:pt x="633046" y="46483"/>
                  <a:pt x="703902" y="20108"/>
                  <a:pt x="818461" y="1015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8A4FAA-217A-C321-05D9-4DBB216C6F34}"/>
              </a:ext>
            </a:extLst>
          </p:cNvPr>
          <p:cNvSpPr/>
          <p:nvPr/>
        </p:nvSpPr>
        <p:spPr>
          <a:xfrm flipV="1">
            <a:off x="-895847" y="-5682321"/>
            <a:ext cx="14721840" cy="103228"/>
          </a:xfrm>
          <a:prstGeom prst="rect">
            <a:avLst/>
          </a:prstGeom>
          <a:solidFill>
            <a:srgbClr val="C9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2ED2D4-E541-C70B-7F8F-695BCDA8D1BD}"/>
              </a:ext>
            </a:extLst>
          </p:cNvPr>
          <p:cNvSpPr/>
          <p:nvPr/>
        </p:nvSpPr>
        <p:spPr>
          <a:xfrm>
            <a:off x="-27186743" y="-3244934"/>
            <a:ext cx="22682888" cy="14661694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C82923-1396-1E32-4D11-3B2080AB19F6}"/>
              </a:ext>
            </a:extLst>
          </p:cNvPr>
          <p:cNvGrpSpPr/>
          <p:nvPr/>
        </p:nvGrpSpPr>
        <p:grpSpPr>
          <a:xfrm>
            <a:off x="-12576797" y="-1777780"/>
            <a:ext cx="8046720" cy="11304559"/>
            <a:chOff x="-12576797" y="-1777780"/>
            <a:chExt cx="8046720" cy="113045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9DDB92-6C63-8907-1675-8C1616356F7A}"/>
                </a:ext>
              </a:extLst>
            </p:cNvPr>
            <p:cNvSpPr/>
            <p:nvPr/>
          </p:nvSpPr>
          <p:spPr>
            <a:xfrm>
              <a:off x="-12576797" y="-1777780"/>
              <a:ext cx="8046720" cy="11277600"/>
            </a:xfrm>
            <a:prstGeom prst="rect">
              <a:avLst/>
            </a:prstGeom>
            <a:solidFill>
              <a:srgbClr val="7193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 descr="A picture containing transport, vehicle, land vehicle, wheel">
              <a:extLst>
                <a:ext uri="{FF2B5EF4-FFF2-40B4-BE49-F238E27FC236}">
                  <a16:creationId xmlns:a16="http://schemas.microsoft.com/office/drawing/2014/main" id="{D9B126BD-32BB-F33C-D273-E289D2576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1893" y="-1750820"/>
              <a:ext cx="8016912" cy="11277599"/>
            </a:xfrm>
            <a:prstGeom prst="rect">
              <a:avLst/>
            </a:prstGeom>
          </p:spPr>
        </p:pic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7C03776-3782-DCB3-1BAA-6A0DC94367B4}"/>
              </a:ext>
            </a:extLst>
          </p:cNvPr>
          <p:cNvSpPr/>
          <p:nvPr/>
        </p:nvSpPr>
        <p:spPr>
          <a:xfrm>
            <a:off x="-12409492" y="-1777780"/>
            <a:ext cx="7894319" cy="2760774"/>
          </a:xfrm>
          <a:custGeom>
            <a:avLst/>
            <a:gdLst/>
            <a:ahLst/>
            <a:cxnLst/>
            <a:rect l="l" t="t" r="r" b="b"/>
            <a:pathLst>
              <a:path w="7894319" h="2760774">
                <a:moveTo>
                  <a:pt x="6189956" y="2184107"/>
                </a:moveTo>
                <a:lnTo>
                  <a:pt x="6266869" y="2184107"/>
                </a:lnTo>
                <a:lnTo>
                  <a:pt x="6266869" y="2282752"/>
                </a:lnTo>
                <a:cubicBezTo>
                  <a:pt x="6244887" y="2307035"/>
                  <a:pt x="6223719" y="2325233"/>
                  <a:pt x="6203364" y="2337346"/>
                </a:cubicBezTo>
                <a:cubicBezTo>
                  <a:pt x="6183010" y="2349459"/>
                  <a:pt x="6161156" y="2355515"/>
                  <a:pt x="6137802" y="2355515"/>
                </a:cubicBezTo>
                <a:cubicBezTo>
                  <a:pt x="6108832" y="2355515"/>
                  <a:pt x="6086733" y="2348342"/>
                  <a:pt x="6071505" y="2333996"/>
                </a:cubicBezTo>
                <a:cubicBezTo>
                  <a:pt x="6056277" y="2319649"/>
                  <a:pt x="6048663" y="2300034"/>
                  <a:pt x="6048663" y="2275151"/>
                </a:cubicBezTo>
                <a:cubicBezTo>
                  <a:pt x="6048663" y="2260753"/>
                  <a:pt x="6051371" y="2248123"/>
                  <a:pt x="6056787" y="2237260"/>
                </a:cubicBezTo>
                <a:cubicBezTo>
                  <a:pt x="6062203" y="2226397"/>
                  <a:pt x="6070566" y="2217027"/>
                  <a:pt x="6081874" y="2209151"/>
                </a:cubicBezTo>
                <a:cubicBezTo>
                  <a:pt x="6093182" y="2201275"/>
                  <a:pt x="6107966" y="2195132"/>
                  <a:pt x="6126226" y="2190722"/>
                </a:cubicBezTo>
                <a:cubicBezTo>
                  <a:pt x="6144487" y="2186312"/>
                  <a:pt x="6165730" y="2184107"/>
                  <a:pt x="6189956" y="2184107"/>
                </a:cubicBezTo>
                <a:close/>
                <a:moveTo>
                  <a:pt x="7074786" y="1963725"/>
                </a:moveTo>
                <a:cubicBezTo>
                  <a:pt x="7118194" y="1963725"/>
                  <a:pt x="7151185" y="1976989"/>
                  <a:pt x="7173758" y="2003516"/>
                </a:cubicBezTo>
                <a:cubicBezTo>
                  <a:pt x="7196332" y="2030044"/>
                  <a:pt x="7207160" y="2063940"/>
                  <a:pt x="7206242" y="2105205"/>
                </a:cubicBezTo>
                <a:lnTo>
                  <a:pt x="6935577" y="2105205"/>
                </a:lnTo>
                <a:cubicBezTo>
                  <a:pt x="6936472" y="2092604"/>
                  <a:pt x="6940117" y="2076947"/>
                  <a:pt x="6946511" y="2058234"/>
                </a:cubicBezTo>
                <a:cubicBezTo>
                  <a:pt x="6952904" y="2039520"/>
                  <a:pt x="6961911" y="2023274"/>
                  <a:pt x="6973531" y="2009498"/>
                </a:cubicBezTo>
                <a:cubicBezTo>
                  <a:pt x="6985151" y="1995721"/>
                  <a:pt x="6999390" y="1984648"/>
                  <a:pt x="7016247" y="1976279"/>
                </a:cubicBezTo>
                <a:cubicBezTo>
                  <a:pt x="7033105" y="1967910"/>
                  <a:pt x="7052618" y="1963725"/>
                  <a:pt x="7074786" y="1963725"/>
                </a:cubicBezTo>
                <a:close/>
                <a:moveTo>
                  <a:pt x="5293611" y="1963725"/>
                </a:moveTo>
                <a:cubicBezTo>
                  <a:pt x="5337019" y="1963725"/>
                  <a:pt x="5370010" y="1976989"/>
                  <a:pt x="5392583" y="2003516"/>
                </a:cubicBezTo>
                <a:cubicBezTo>
                  <a:pt x="5415157" y="2030044"/>
                  <a:pt x="5425985" y="2063940"/>
                  <a:pt x="5425067" y="2105205"/>
                </a:cubicBezTo>
                <a:lnTo>
                  <a:pt x="5154402" y="2105205"/>
                </a:lnTo>
                <a:cubicBezTo>
                  <a:pt x="5155297" y="2092604"/>
                  <a:pt x="5158942" y="2076947"/>
                  <a:pt x="5165336" y="2058234"/>
                </a:cubicBezTo>
                <a:cubicBezTo>
                  <a:pt x="5171730" y="2039520"/>
                  <a:pt x="5180737" y="2023274"/>
                  <a:pt x="5192356" y="2009498"/>
                </a:cubicBezTo>
                <a:cubicBezTo>
                  <a:pt x="5203976" y="1995721"/>
                  <a:pt x="5218215" y="1984648"/>
                  <a:pt x="5235073" y="1976279"/>
                </a:cubicBezTo>
                <a:cubicBezTo>
                  <a:pt x="5251930" y="1967910"/>
                  <a:pt x="5271443" y="1963725"/>
                  <a:pt x="5293611" y="1963725"/>
                </a:cubicBezTo>
                <a:close/>
                <a:moveTo>
                  <a:pt x="3893436" y="1963725"/>
                </a:moveTo>
                <a:cubicBezTo>
                  <a:pt x="3936844" y="1963725"/>
                  <a:pt x="3969835" y="1976989"/>
                  <a:pt x="3992408" y="2003516"/>
                </a:cubicBezTo>
                <a:cubicBezTo>
                  <a:pt x="4014982" y="2030044"/>
                  <a:pt x="4025810" y="2063940"/>
                  <a:pt x="4024892" y="2105205"/>
                </a:cubicBezTo>
                <a:lnTo>
                  <a:pt x="3754227" y="2105205"/>
                </a:lnTo>
                <a:cubicBezTo>
                  <a:pt x="3755122" y="2092604"/>
                  <a:pt x="3758767" y="2076947"/>
                  <a:pt x="3765161" y="2058234"/>
                </a:cubicBezTo>
                <a:cubicBezTo>
                  <a:pt x="3771555" y="2039520"/>
                  <a:pt x="3780562" y="2023274"/>
                  <a:pt x="3792181" y="2009498"/>
                </a:cubicBezTo>
                <a:cubicBezTo>
                  <a:pt x="3803801" y="1995721"/>
                  <a:pt x="3818040" y="1984648"/>
                  <a:pt x="3834897" y="1976279"/>
                </a:cubicBezTo>
                <a:cubicBezTo>
                  <a:pt x="3851755" y="1967910"/>
                  <a:pt x="3871268" y="1963725"/>
                  <a:pt x="3893436" y="1963725"/>
                </a:cubicBezTo>
                <a:close/>
                <a:moveTo>
                  <a:pt x="7079029" y="1887544"/>
                </a:moveTo>
                <a:cubicBezTo>
                  <a:pt x="7043880" y="1887544"/>
                  <a:pt x="7011761" y="1893836"/>
                  <a:pt x="6982671" y="1906419"/>
                </a:cubicBezTo>
                <a:cubicBezTo>
                  <a:pt x="6953582" y="1919003"/>
                  <a:pt x="6928765" y="1937161"/>
                  <a:pt x="6908220" y="1960894"/>
                </a:cubicBezTo>
                <a:cubicBezTo>
                  <a:pt x="6887676" y="1984627"/>
                  <a:pt x="6871953" y="2013311"/>
                  <a:pt x="6861053" y="2046947"/>
                </a:cubicBezTo>
                <a:cubicBezTo>
                  <a:pt x="6850153" y="2080582"/>
                  <a:pt x="6844703" y="2118406"/>
                  <a:pt x="6844703" y="2160419"/>
                </a:cubicBezTo>
                <a:cubicBezTo>
                  <a:pt x="6844703" y="2204643"/>
                  <a:pt x="6849929" y="2243442"/>
                  <a:pt x="6860382" y="2276817"/>
                </a:cubicBezTo>
                <a:cubicBezTo>
                  <a:pt x="6870834" y="2310192"/>
                  <a:pt x="6886434" y="2338484"/>
                  <a:pt x="6907183" y="2361692"/>
                </a:cubicBezTo>
                <a:cubicBezTo>
                  <a:pt x="6927931" y="2384901"/>
                  <a:pt x="6953385" y="2402370"/>
                  <a:pt x="6983543" y="2414101"/>
                </a:cubicBezTo>
                <a:cubicBezTo>
                  <a:pt x="7013701" y="2425831"/>
                  <a:pt x="7048228" y="2431697"/>
                  <a:pt x="7087123" y="2431697"/>
                </a:cubicBezTo>
                <a:cubicBezTo>
                  <a:pt x="7110573" y="2431697"/>
                  <a:pt x="7132611" y="2429827"/>
                  <a:pt x="7153238" y="2426089"/>
                </a:cubicBezTo>
                <a:cubicBezTo>
                  <a:pt x="7173865" y="2422351"/>
                  <a:pt x="7191652" y="2418246"/>
                  <a:pt x="7206599" y="2413774"/>
                </a:cubicBezTo>
                <a:cubicBezTo>
                  <a:pt x="7221546" y="2409301"/>
                  <a:pt x="7234205" y="2404560"/>
                  <a:pt x="7244575" y="2399549"/>
                </a:cubicBezTo>
                <a:cubicBezTo>
                  <a:pt x="7254945" y="2394538"/>
                  <a:pt x="7261293" y="2390870"/>
                  <a:pt x="7263620" y="2388543"/>
                </a:cubicBezTo>
                <a:cubicBezTo>
                  <a:pt x="7265947" y="2386216"/>
                  <a:pt x="7267950" y="2383652"/>
                  <a:pt x="7269627" y="2380852"/>
                </a:cubicBezTo>
                <a:cubicBezTo>
                  <a:pt x="7271305" y="2378052"/>
                  <a:pt x="7272534" y="2375231"/>
                  <a:pt x="7273313" y="2372388"/>
                </a:cubicBezTo>
                <a:cubicBezTo>
                  <a:pt x="7274092" y="2369546"/>
                  <a:pt x="7274680" y="2366823"/>
                  <a:pt x="7275077" y="2364222"/>
                </a:cubicBezTo>
                <a:cubicBezTo>
                  <a:pt x="7275474" y="2361620"/>
                  <a:pt x="7275672" y="2358894"/>
                  <a:pt x="7275672" y="2356042"/>
                </a:cubicBezTo>
                <a:cubicBezTo>
                  <a:pt x="7275672" y="2350476"/>
                  <a:pt x="7275341" y="2345480"/>
                  <a:pt x="7274677" y="2341053"/>
                </a:cubicBezTo>
                <a:cubicBezTo>
                  <a:pt x="7274014" y="2336626"/>
                  <a:pt x="7272827" y="2332556"/>
                  <a:pt x="7271115" y="2328843"/>
                </a:cubicBezTo>
                <a:cubicBezTo>
                  <a:pt x="7269403" y="2325131"/>
                  <a:pt x="7266623" y="2322118"/>
                  <a:pt x="7262774" y="2319805"/>
                </a:cubicBezTo>
                <a:cubicBezTo>
                  <a:pt x="7258925" y="2317493"/>
                  <a:pt x="7254975" y="2316336"/>
                  <a:pt x="7250922" y="2316336"/>
                </a:cubicBezTo>
                <a:cubicBezTo>
                  <a:pt x="7245871" y="2316336"/>
                  <a:pt x="7238793" y="2318482"/>
                  <a:pt x="7229687" y="2322773"/>
                </a:cubicBezTo>
                <a:cubicBezTo>
                  <a:pt x="7220581" y="2327063"/>
                  <a:pt x="7209828" y="2331517"/>
                  <a:pt x="7197429" y="2336134"/>
                </a:cubicBezTo>
                <a:cubicBezTo>
                  <a:pt x="7185030" y="2340751"/>
                  <a:pt x="7170271" y="2344954"/>
                  <a:pt x="7153153" y="2348743"/>
                </a:cubicBezTo>
                <a:cubicBezTo>
                  <a:pt x="7136035" y="2352532"/>
                  <a:pt x="7116561" y="2354427"/>
                  <a:pt x="7094733" y="2354427"/>
                </a:cubicBezTo>
                <a:cubicBezTo>
                  <a:pt x="7064487" y="2354427"/>
                  <a:pt x="7039408" y="2350177"/>
                  <a:pt x="7019495" y="2341678"/>
                </a:cubicBezTo>
                <a:cubicBezTo>
                  <a:pt x="6999583" y="2333178"/>
                  <a:pt x="6983413" y="2320987"/>
                  <a:pt x="6970985" y="2305105"/>
                </a:cubicBezTo>
                <a:cubicBezTo>
                  <a:pt x="6958557" y="2289222"/>
                  <a:pt x="6949549" y="2269749"/>
                  <a:pt x="6943960" y="2246685"/>
                </a:cubicBezTo>
                <a:cubicBezTo>
                  <a:pt x="6938371" y="2223621"/>
                  <a:pt x="6935577" y="2201129"/>
                  <a:pt x="6935577" y="2179210"/>
                </a:cubicBezTo>
                <a:lnTo>
                  <a:pt x="7252911" y="2179210"/>
                </a:lnTo>
                <a:cubicBezTo>
                  <a:pt x="7261958" y="2179210"/>
                  <a:pt x="7271097" y="2175926"/>
                  <a:pt x="7280327" y="2169360"/>
                </a:cubicBezTo>
                <a:cubicBezTo>
                  <a:pt x="7289558" y="2162793"/>
                  <a:pt x="7294173" y="2151248"/>
                  <a:pt x="7294173" y="2134725"/>
                </a:cubicBezTo>
                <a:lnTo>
                  <a:pt x="7294173" y="2121921"/>
                </a:lnTo>
                <a:cubicBezTo>
                  <a:pt x="7294173" y="2091386"/>
                  <a:pt x="7290170" y="2061967"/>
                  <a:pt x="7282164" y="2033666"/>
                </a:cubicBezTo>
                <a:cubicBezTo>
                  <a:pt x="7274158" y="2005364"/>
                  <a:pt x="7261397" y="1980381"/>
                  <a:pt x="7243882" y="1958717"/>
                </a:cubicBezTo>
                <a:cubicBezTo>
                  <a:pt x="7226367" y="1937053"/>
                  <a:pt x="7203963" y="1919775"/>
                  <a:pt x="7176670" y="1906882"/>
                </a:cubicBezTo>
                <a:cubicBezTo>
                  <a:pt x="7149378" y="1893990"/>
                  <a:pt x="7116831" y="1887544"/>
                  <a:pt x="7079029" y="1887544"/>
                </a:cubicBezTo>
                <a:close/>
                <a:moveTo>
                  <a:pt x="6722096" y="1887544"/>
                </a:moveTo>
                <a:cubicBezTo>
                  <a:pt x="6710543" y="1887544"/>
                  <a:pt x="6699238" y="1888904"/>
                  <a:pt x="6688179" y="1891625"/>
                </a:cubicBezTo>
                <a:cubicBezTo>
                  <a:pt x="6677120" y="1894346"/>
                  <a:pt x="6665773" y="1899500"/>
                  <a:pt x="6654136" y="1907087"/>
                </a:cubicBezTo>
                <a:cubicBezTo>
                  <a:pt x="6642499" y="1914673"/>
                  <a:pt x="6630546" y="1924987"/>
                  <a:pt x="6618277" y="1938027"/>
                </a:cubicBezTo>
                <a:cubicBezTo>
                  <a:pt x="6606008" y="1951067"/>
                  <a:pt x="6599667" y="1966279"/>
                  <a:pt x="6599253" y="1983663"/>
                </a:cubicBezTo>
                <a:lnTo>
                  <a:pt x="6599253" y="1918280"/>
                </a:lnTo>
                <a:cubicBezTo>
                  <a:pt x="6599253" y="1914635"/>
                  <a:pt x="6598363" y="1911037"/>
                  <a:pt x="6596583" y="1907486"/>
                </a:cubicBezTo>
                <a:cubicBezTo>
                  <a:pt x="6594803" y="1903935"/>
                  <a:pt x="6592042" y="1901073"/>
                  <a:pt x="6588298" y="1898899"/>
                </a:cubicBezTo>
                <a:cubicBezTo>
                  <a:pt x="6584554" y="1896725"/>
                  <a:pt x="6580091" y="1895287"/>
                  <a:pt x="6574911" y="1894584"/>
                </a:cubicBezTo>
                <a:cubicBezTo>
                  <a:pt x="6569730" y="1893881"/>
                  <a:pt x="6564048" y="1893529"/>
                  <a:pt x="6557863" y="1893529"/>
                </a:cubicBezTo>
                <a:cubicBezTo>
                  <a:pt x="6551486" y="1893529"/>
                  <a:pt x="6545943" y="1893864"/>
                  <a:pt x="6541233" y="1894533"/>
                </a:cubicBezTo>
                <a:cubicBezTo>
                  <a:pt x="6536522" y="1895202"/>
                  <a:pt x="6532114" y="1896561"/>
                  <a:pt x="6528007" y="1898610"/>
                </a:cubicBezTo>
                <a:cubicBezTo>
                  <a:pt x="6523901" y="1900659"/>
                  <a:pt x="6520954" y="1903462"/>
                  <a:pt x="6519169" y="1907019"/>
                </a:cubicBezTo>
                <a:cubicBezTo>
                  <a:pt x="6517383" y="1910575"/>
                  <a:pt x="6516491" y="1914329"/>
                  <a:pt x="6516491" y="1918280"/>
                </a:cubicBezTo>
                <a:lnTo>
                  <a:pt x="6516491" y="2400961"/>
                </a:lnTo>
                <a:cubicBezTo>
                  <a:pt x="6516491" y="2405019"/>
                  <a:pt x="6517403" y="2408868"/>
                  <a:pt x="6519229" y="2412507"/>
                </a:cubicBezTo>
                <a:cubicBezTo>
                  <a:pt x="6521053" y="2416146"/>
                  <a:pt x="6524095" y="2418874"/>
                  <a:pt x="6528352" y="2420690"/>
                </a:cubicBezTo>
                <a:cubicBezTo>
                  <a:pt x="6532608" y="2422507"/>
                  <a:pt x="6536943" y="2423798"/>
                  <a:pt x="6541356" y="2424563"/>
                </a:cubicBezTo>
                <a:cubicBezTo>
                  <a:pt x="6545769" y="2425328"/>
                  <a:pt x="6551631" y="2425711"/>
                  <a:pt x="6558943" y="2425711"/>
                </a:cubicBezTo>
                <a:cubicBezTo>
                  <a:pt x="6566538" y="2425711"/>
                  <a:pt x="6572658" y="2425309"/>
                  <a:pt x="6577300" y="2424504"/>
                </a:cubicBezTo>
                <a:cubicBezTo>
                  <a:pt x="6581942" y="2423699"/>
                  <a:pt x="6586193" y="2422411"/>
                  <a:pt x="6590053" y="2420639"/>
                </a:cubicBezTo>
                <a:cubicBezTo>
                  <a:pt x="6593914" y="2418868"/>
                  <a:pt x="6596947" y="2416147"/>
                  <a:pt x="6599155" y="2412477"/>
                </a:cubicBezTo>
                <a:cubicBezTo>
                  <a:pt x="6601363" y="2408807"/>
                  <a:pt x="6602467" y="2404968"/>
                  <a:pt x="6602467" y="2400961"/>
                </a:cubicBezTo>
                <a:lnTo>
                  <a:pt x="6602467" y="2077462"/>
                </a:lnTo>
                <a:cubicBezTo>
                  <a:pt x="6614438" y="2058218"/>
                  <a:pt x="6625977" y="2041183"/>
                  <a:pt x="6637084" y="2026358"/>
                </a:cubicBezTo>
                <a:cubicBezTo>
                  <a:pt x="6648191" y="2011533"/>
                  <a:pt x="6658380" y="1999969"/>
                  <a:pt x="6667650" y="1991668"/>
                </a:cubicBezTo>
                <a:cubicBezTo>
                  <a:pt x="6676921" y="1983367"/>
                  <a:pt x="6685541" y="1977451"/>
                  <a:pt x="6693510" y="1973920"/>
                </a:cubicBezTo>
                <a:cubicBezTo>
                  <a:pt x="6701480" y="1970388"/>
                  <a:pt x="6709413" y="1968623"/>
                  <a:pt x="6717309" y="1968623"/>
                </a:cubicBezTo>
                <a:cubicBezTo>
                  <a:pt x="6724252" y="1968623"/>
                  <a:pt x="6730776" y="1969345"/>
                  <a:pt x="6736881" y="1970791"/>
                </a:cubicBezTo>
                <a:cubicBezTo>
                  <a:pt x="6742986" y="1972236"/>
                  <a:pt x="6749328" y="1973925"/>
                  <a:pt x="6755909" y="1975858"/>
                </a:cubicBezTo>
                <a:cubicBezTo>
                  <a:pt x="6762490" y="1977791"/>
                  <a:pt x="6767742" y="1979558"/>
                  <a:pt x="6771664" y="1981159"/>
                </a:cubicBezTo>
                <a:cubicBezTo>
                  <a:pt x="6775587" y="1982761"/>
                  <a:pt x="6779847" y="1983561"/>
                  <a:pt x="6784443" y="1983561"/>
                </a:cubicBezTo>
                <a:cubicBezTo>
                  <a:pt x="6789902" y="1983561"/>
                  <a:pt x="6794047" y="1982138"/>
                  <a:pt x="6796878" y="1979293"/>
                </a:cubicBezTo>
                <a:cubicBezTo>
                  <a:pt x="6799709" y="1976448"/>
                  <a:pt x="6801797" y="1973282"/>
                  <a:pt x="6803140" y="1969796"/>
                </a:cubicBezTo>
                <a:cubicBezTo>
                  <a:pt x="6804483" y="1966310"/>
                  <a:pt x="6805383" y="1962155"/>
                  <a:pt x="6805840" y="1957331"/>
                </a:cubicBezTo>
                <a:cubicBezTo>
                  <a:pt x="6806296" y="1952508"/>
                  <a:pt x="6806524" y="1947656"/>
                  <a:pt x="6806524" y="1942775"/>
                </a:cubicBezTo>
                <a:cubicBezTo>
                  <a:pt x="6806524" y="1939357"/>
                  <a:pt x="6806395" y="1935203"/>
                  <a:pt x="6806137" y="1930311"/>
                </a:cubicBezTo>
                <a:cubicBezTo>
                  <a:pt x="6805879" y="1925419"/>
                  <a:pt x="6805378" y="1921603"/>
                  <a:pt x="6804632" y="1918862"/>
                </a:cubicBezTo>
                <a:cubicBezTo>
                  <a:pt x="6803887" y="1916122"/>
                  <a:pt x="6802852" y="1913587"/>
                  <a:pt x="6801529" y="1911257"/>
                </a:cubicBezTo>
                <a:cubicBezTo>
                  <a:pt x="6800205" y="1908927"/>
                  <a:pt x="6797968" y="1906578"/>
                  <a:pt x="6794816" y="1904208"/>
                </a:cubicBezTo>
                <a:cubicBezTo>
                  <a:pt x="6791665" y="1901839"/>
                  <a:pt x="6787010" y="1899559"/>
                  <a:pt x="6780851" y="1897368"/>
                </a:cubicBezTo>
                <a:cubicBezTo>
                  <a:pt x="6774693" y="1895177"/>
                  <a:pt x="6767807" y="1893300"/>
                  <a:pt x="6760195" y="1891735"/>
                </a:cubicBezTo>
                <a:cubicBezTo>
                  <a:pt x="6752582" y="1890171"/>
                  <a:pt x="6745312" y="1889081"/>
                  <a:pt x="6738386" y="1888466"/>
                </a:cubicBezTo>
                <a:cubicBezTo>
                  <a:pt x="6731459" y="1887851"/>
                  <a:pt x="6726029" y="1887544"/>
                  <a:pt x="6722096" y="1887544"/>
                </a:cubicBezTo>
                <a:close/>
                <a:moveTo>
                  <a:pt x="6163276" y="1887544"/>
                </a:moveTo>
                <a:cubicBezTo>
                  <a:pt x="6146050" y="1887544"/>
                  <a:pt x="6128338" y="1889243"/>
                  <a:pt x="6110140" y="1892641"/>
                </a:cubicBezTo>
                <a:cubicBezTo>
                  <a:pt x="6091942" y="1896039"/>
                  <a:pt x="6075406" y="1900324"/>
                  <a:pt x="6060533" y="1905497"/>
                </a:cubicBezTo>
                <a:cubicBezTo>
                  <a:pt x="6045659" y="1910669"/>
                  <a:pt x="6032045" y="1916520"/>
                  <a:pt x="6019691" y="1923050"/>
                </a:cubicBezTo>
                <a:cubicBezTo>
                  <a:pt x="6007337" y="1929580"/>
                  <a:pt x="5998425" y="1935584"/>
                  <a:pt x="5992956" y="1941062"/>
                </a:cubicBezTo>
                <a:cubicBezTo>
                  <a:pt x="5987486" y="1946540"/>
                  <a:pt x="5984066" y="1952146"/>
                  <a:pt x="5982698" y="1957880"/>
                </a:cubicBezTo>
                <a:cubicBezTo>
                  <a:pt x="5981329" y="1963613"/>
                  <a:pt x="5980644" y="1970779"/>
                  <a:pt x="5980644" y="1979378"/>
                </a:cubicBezTo>
                <a:cubicBezTo>
                  <a:pt x="5980644" y="1985007"/>
                  <a:pt x="5980972" y="1989684"/>
                  <a:pt x="5981626" y="1993411"/>
                </a:cubicBezTo>
                <a:cubicBezTo>
                  <a:pt x="5982281" y="1997138"/>
                  <a:pt x="5983728" y="2000764"/>
                  <a:pt x="5985967" y="2004290"/>
                </a:cubicBezTo>
                <a:cubicBezTo>
                  <a:pt x="5988206" y="2007816"/>
                  <a:pt x="5991071" y="2010280"/>
                  <a:pt x="5994563" y="2011683"/>
                </a:cubicBezTo>
                <a:cubicBezTo>
                  <a:pt x="5998054" y="2013086"/>
                  <a:pt x="6001662" y="2013787"/>
                  <a:pt x="6005386" y="2013787"/>
                </a:cubicBezTo>
                <a:cubicBezTo>
                  <a:pt x="6011207" y="2013787"/>
                  <a:pt x="6018612" y="2011017"/>
                  <a:pt x="6027599" y="2005476"/>
                </a:cubicBezTo>
                <a:cubicBezTo>
                  <a:pt x="6036586" y="1999935"/>
                  <a:pt x="6047302" y="1994057"/>
                  <a:pt x="6059746" y="1987842"/>
                </a:cubicBezTo>
                <a:cubicBezTo>
                  <a:pt x="6072191" y="1981627"/>
                  <a:pt x="6086578" y="1976054"/>
                  <a:pt x="6102909" y="1971122"/>
                </a:cubicBezTo>
                <a:cubicBezTo>
                  <a:pt x="6119239" y="1966191"/>
                  <a:pt x="6137366" y="1963725"/>
                  <a:pt x="6157290" y="1963725"/>
                </a:cubicBezTo>
                <a:cubicBezTo>
                  <a:pt x="6177798" y="1963725"/>
                  <a:pt x="6195042" y="1966167"/>
                  <a:pt x="6209022" y="1971050"/>
                </a:cubicBezTo>
                <a:cubicBezTo>
                  <a:pt x="6223003" y="1975933"/>
                  <a:pt x="6234177" y="1983028"/>
                  <a:pt x="6242543" y="1992336"/>
                </a:cubicBezTo>
                <a:cubicBezTo>
                  <a:pt x="6250909" y="2001643"/>
                  <a:pt x="6257056" y="2013583"/>
                  <a:pt x="6260981" y="2028156"/>
                </a:cubicBezTo>
                <a:cubicBezTo>
                  <a:pt x="6264906" y="2042729"/>
                  <a:pt x="6266869" y="2059794"/>
                  <a:pt x="6266869" y="2079349"/>
                </a:cubicBezTo>
                <a:lnTo>
                  <a:pt x="6266869" y="2110102"/>
                </a:lnTo>
                <a:lnTo>
                  <a:pt x="6201017" y="2110102"/>
                </a:lnTo>
                <a:cubicBezTo>
                  <a:pt x="6165500" y="2110102"/>
                  <a:pt x="6133013" y="2113512"/>
                  <a:pt x="6103555" y="2120331"/>
                </a:cubicBezTo>
                <a:cubicBezTo>
                  <a:pt x="6074097" y="2127150"/>
                  <a:pt x="6048558" y="2137583"/>
                  <a:pt x="6026940" y="2151632"/>
                </a:cubicBezTo>
                <a:cubicBezTo>
                  <a:pt x="6005321" y="2165681"/>
                  <a:pt x="5988573" y="2183353"/>
                  <a:pt x="5976695" y="2204649"/>
                </a:cubicBezTo>
                <a:cubicBezTo>
                  <a:pt x="5964817" y="2225945"/>
                  <a:pt x="5958878" y="2250874"/>
                  <a:pt x="5958878" y="2279436"/>
                </a:cubicBezTo>
                <a:cubicBezTo>
                  <a:pt x="5958878" y="2302761"/>
                  <a:pt x="5962903" y="2323825"/>
                  <a:pt x="5970952" y="2342630"/>
                </a:cubicBezTo>
                <a:cubicBezTo>
                  <a:pt x="5979000" y="2361434"/>
                  <a:pt x="5990530" y="2377481"/>
                  <a:pt x="6005539" y="2390770"/>
                </a:cubicBezTo>
                <a:cubicBezTo>
                  <a:pt x="6020549" y="2404060"/>
                  <a:pt x="6038726" y="2414203"/>
                  <a:pt x="6060069" y="2421200"/>
                </a:cubicBezTo>
                <a:cubicBezTo>
                  <a:pt x="6081413" y="2428198"/>
                  <a:pt x="6105312" y="2431697"/>
                  <a:pt x="6131766" y="2431697"/>
                </a:cubicBezTo>
                <a:cubicBezTo>
                  <a:pt x="6161779" y="2431697"/>
                  <a:pt x="6190554" y="2424926"/>
                  <a:pt x="6218090" y="2411384"/>
                </a:cubicBezTo>
                <a:cubicBezTo>
                  <a:pt x="6245627" y="2397843"/>
                  <a:pt x="6264205" y="2380033"/>
                  <a:pt x="6273823" y="2357955"/>
                </a:cubicBezTo>
                <a:lnTo>
                  <a:pt x="6273823" y="2400961"/>
                </a:lnTo>
                <a:cubicBezTo>
                  <a:pt x="6273823" y="2407961"/>
                  <a:pt x="6275962" y="2413268"/>
                  <a:pt x="6280238" y="2416881"/>
                </a:cubicBezTo>
                <a:cubicBezTo>
                  <a:pt x="6284515" y="2420495"/>
                  <a:pt x="6289396" y="2422870"/>
                  <a:pt x="6294880" y="2424006"/>
                </a:cubicBezTo>
                <a:cubicBezTo>
                  <a:pt x="6300364" y="2425143"/>
                  <a:pt x="6306603" y="2425711"/>
                  <a:pt x="6313598" y="2425711"/>
                </a:cubicBezTo>
                <a:cubicBezTo>
                  <a:pt x="6321216" y="2425711"/>
                  <a:pt x="6327478" y="2425127"/>
                  <a:pt x="6332384" y="2423959"/>
                </a:cubicBezTo>
                <a:cubicBezTo>
                  <a:pt x="6337290" y="2422792"/>
                  <a:pt x="6341926" y="2420367"/>
                  <a:pt x="6346294" y="2416686"/>
                </a:cubicBezTo>
                <a:cubicBezTo>
                  <a:pt x="6350661" y="2413004"/>
                  <a:pt x="6352845" y="2407762"/>
                  <a:pt x="6352845" y="2400961"/>
                </a:cubicBezTo>
                <a:lnTo>
                  <a:pt x="6352845" y="2074469"/>
                </a:lnTo>
                <a:cubicBezTo>
                  <a:pt x="6352845" y="2046094"/>
                  <a:pt x="6349631" y="2020276"/>
                  <a:pt x="6343203" y="1997016"/>
                </a:cubicBezTo>
                <a:cubicBezTo>
                  <a:pt x="6336775" y="1973757"/>
                  <a:pt x="6325885" y="1953963"/>
                  <a:pt x="6310533" y="1937636"/>
                </a:cubicBezTo>
                <a:cubicBezTo>
                  <a:pt x="6295180" y="1921308"/>
                  <a:pt x="6275368" y="1908878"/>
                  <a:pt x="6251097" y="1900344"/>
                </a:cubicBezTo>
                <a:cubicBezTo>
                  <a:pt x="6226825" y="1891811"/>
                  <a:pt x="6197551" y="1887544"/>
                  <a:pt x="6163276" y="1887544"/>
                </a:cubicBezTo>
                <a:close/>
                <a:moveTo>
                  <a:pt x="5297854" y="1887544"/>
                </a:moveTo>
                <a:cubicBezTo>
                  <a:pt x="5262705" y="1887544"/>
                  <a:pt x="5230586" y="1893836"/>
                  <a:pt x="5201496" y="1906419"/>
                </a:cubicBezTo>
                <a:cubicBezTo>
                  <a:pt x="5172407" y="1919003"/>
                  <a:pt x="5147590" y="1937161"/>
                  <a:pt x="5127045" y="1960894"/>
                </a:cubicBezTo>
                <a:cubicBezTo>
                  <a:pt x="5106501" y="1984627"/>
                  <a:pt x="5090778" y="2013311"/>
                  <a:pt x="5079878" y="2046947"/>
                </a:cubicBezTo>
                <a:cubicBezTo>
                  <a:pt x="5068978" y="2080582"/>
                  <a:pt x="5063528" y="2118406"/>
                  <a:pt x="5063528" y="2160419"/>
                </a:cubicBezTo>
                <a:cubicBezTo>
                  <a:pt x="5063528" y="2204643"/>
                  <a:pt x="5068754" y="2243442"/>
                  <a:pt x="5079207" y="2276817"/>
                </a:cubicBezTo>
                <a:cubicBezTo>
                  <a:pt x="5089659" y="2310192"/>
                  <a:pt x="5105259" y="2338484"/>
                  <a:pt x="5126008" y="2361692"/>
                </a:cubicBezTo>
                <a:cubicBezTo>
                  <a:pt x="5146757" y="2384901"/>
                  <a:pt x="5172210" y="2402370"/>
                  <a:pt x="5202368" y="2414101"/>
                </a:cubicBezTo>
                <a:cubicBezTo>
                  <a:pt x="5232526" y="2425831"/>
                  <a:pt x="5267053" y="2431697"/>
                  <a:pt x="5305949" y="2431697"/>
                </a:cubicBezTo>
                <a:cubicBezTo>
                  <a:pt x="5329398" y="2431697"/>
                  <a:pt x="5351436" y="2429827"/>
                  <a:pt x="5372063" y="2426089"/>
                </a:cubicBezTo>
                <a:cubicBezTo>
                  <a:pt x="5392690" y="2422351"/>
                  <a:pt x="5410477" y="2418246"/>
                  <a:pt x="5425424" y="2413774"/>
                </a:cubicBezTo>
                <a:cubicBezTo>
                  <a:pt x="5440371" y="2409301"/>
                  <a:pt x="5453030" y="2404560"/>
                  <a:pt x="5463400" y="2399549"/>
                </a:cubicBezTo>
                <a:cubicBezTo>
                  <a:pt x="5473770" y="2394538"/>
                  <a:pt x="5480118" y="2390870"/>
                  <a:pt x="5482445" y="2388543"/>
                </a:cubicBezTo>
                <a:cubicBezTo>
                  <a:pt x="5484772" y="2386216"/>
                  <a:pt x="5486774" y="2383652"/>
                  <a:pt x="5488452" y="2380852"/>
                </a:cubicBezTo>
                <a:cubicBezTo>
                  <a:pt x="5490130" y="2378052"/>
                  <a:pt x="5491358" y="2375231"/>
                  <a:pt x="5492138" y="2372388"/>
                </a:cubicBezTo>
                <a:cubicBezTo>
                  <a:pt x="5492917" y="2369546"/>
                  <a:pt x="5493505" y="2366823"/>
                  <a:pt x="5493902" y="2364222"/>
                </a:cubicBezTo>
                <a:cubicBezTo>
                  <a:pt x="5494299" y="2361620"/>
                  <a:pt x="5494497" y="2358894"/>
                  <a:pt x="5494497" y="2356042"/>
                </a:cubicBezTo>
                <a:cubicBezTo>
                  <a:pt x="5494497" y="2350476"/>
                  <a:pt x="5494166" y="2345480"/>
                  <a:pt x="5493502" y="2341053"/>
                </a:cubicBezTo>
                <a:cubicBezTo>
                  <a:pt x="5492839" y="2336626"/>
                  <a:pt x="5491652" y="2332556"/>
                  <a:pt x="5489940" y="2328843"/>
                </a:cubicBezTo>
                <a:cubicBezTo>
                  <a:pt x="5488228" y="2325131"/>
                  <a:pt x="5485448" y="2322118"/>
                  <a:pt x="5481599" y="2319805"/>
                </a:cubicBezTo>
                <a:cubicBezTo>
                  <a:pt x="5477750" y="2317493"/>
                  <a:pt x="5473800" y="2316336"/>
                  <a:pt x="5469747" y="2316336"/>
                </a:cubicBezTo>
                <a:cubicBezTo>
                  <a:pt x="5464696" y="2316336"/>
                  <a:pt x="5457618" y="2318482"/>
                  <a:pt x="5448512" y="2322773"/>
                </a:cubicBezTo>
                <a:cubicBezTo>
                  <a:pt x="5439406" y="2327063"/>
                  <a:pt x="5428653" y="2331517"/>
                  <a:pt x="5416254" y="2336134"/>
                </a:cubicBezTo>
                <a:cubicBezTo>
                  <a:pt x="5403855" y="2340751"/>
                  <a:pt x="5389096" y="2344954"/>
                  <a:pt x="5371978" y="2348743"/>
                </a:cubicBezTo>
                <a:cubicBezTo>
                  <a:pt x="5354860" y="2352532"/>
                  <a:pt x="5335386" y="2354427"/>
                  <a:pt x="5313558" y="2354427"/>
                </a:cubicBezTo>
                <a:cubicBezTo>
                  <a:pt x="5283312" y="2354427"/>
                  <a:pt x="5258233" y="2350177"/>
                  <a:pt x="5238321" y="2341678"/>
                </a:cubicBezTo>
                <a:cubicBezTo>
                  <a:pt x="5218408" y="2333178"/>
                  <a:pt x="5202238" y="2320987"/>
                  <a:pt x="5189810" y="2305105"/>
                </a:cubicBezTo>
                <a:cubicBezTo>
                  <a:pt x="5177382" y="2289222"/>
                  <a:pt x="5168374" y="2269749"/>
                  <a:pt x="5162785" y="2246685"/>
                </a:cubicBezTo>
                <a:cubicBezTo>
                  <a:pt x="5157196" y="2223621"/>
                  <a:pt x="5154402" y="2201129"/>
                  <a:pt x="5154402" y="2179210"/>
                </a:cubicBezTo>
                <a:lnTo>
                  <a:pt x="5471736" y="2179210"/>
                </a:lnTo>
                <a:cubicBezTo>
                  <a:pt x="5480783" y="2179210"/>
                  <a:pt x="5489921" y="2175926"/>
                  <a:pt x="5499152" y="2169360"/>
                </a:cubicBezTo>
                <a:cubicBezTo>
                  <a:pt x="5508383" y="2162793"/>
                  <a:pt x="5512998" y="2151248"/>
                  <a:pt x="5512998" y="2134725"/>
                </a:cubicBezTo>
                <a:lnTo>
                  <a:pt x="5512998" y="2121921"/>
                </a:lnTo>
                <a:cubicBezTo>
                  <a:pt x="5512998" y="2091386"/>
                  <a:pt x="5508995" y="2061967"/>
                  <a:pt x="5500989" y="2033666"/>
                </a:cubicBezTo>
                <a:cubicBezTo>
                  <a:pt x="5492982" y="2005364"/>
                  <a:pt x="5480222" y="1980381"/>
                  <a:pt x="5462707" y="1958717"/>
                </a:cubicBezTo>
                <a:cubicBezTo>
                  <a:pt x="5445192" y="1937053"/>
                  <a:pt x="5422788" y="1919775"/>
                  <a:pt x="5395496" y="1906882"/>
                </a:cubicBezTo>
                <a:cubicBezTo>
                  <a:pt x="5368203" y="1893990"/>
                  <a:pt x="5335656" y="1887544"/>
                  <a:pt x="5297854" y="1887544"/>
                </a:cubicBezTo>
                <a:close/>
                <a:moveTo>
                  <a:pt x="4811418" y="1887544"/>
                </a:moveTo>
                <a:cubicBezTo>
                  <a:pt x="4780299" y="1887544"/>
                  <a:pt x="4750898" y="1892914"/>
                  <a:pt x="4723214" y="1903656"/>
                </a:cubicBezTo>
                <a:cubicBezTo>
                  <a:pt x="4695531" y="1914397"/>
                  <a:pt x="4671407" y="1930991"/>
                  <a:pt x="4650842" y="1953437"/>
                </a:cubicBezTo>
                <a:cubicBezTo>
                  <a:pt x="4630278" y="1975884"/>
                  <a:pt x="4614180" y="2004474"/>
                  <a:pt x="4602549" y="2039209"/>
                </a:cubicBezTo>
                <a:cubicBezTo>
                  <a:pt x="4590917" y="2073945"/>
                  <a:pt x="4585102" y="2115416"/>
                  <a:pt x="4585102" y="2163625"/>
                </a:cubicBezTo>
                <a:cubicBezTo>
                  <a:pt x="4585102" y="2206494"/>
                  <a:pt x="4589793" y="2244405"/>
                  <a:pt x="4599177" y="2277357"/>
                </a:cubicBezTo>
                <a:cubicBezTo>
                  <a:pt x="4608561" y="2310309"/>
                  <a:pt x="4622453" y="2338340"/>
                  <a:pt x="4640852" y="2361450"/>
                </a:cubicBezTo>
                <a:cubicBezTo>
                  <a:pt x="4659251" y="2384559"/>
                  <a:pt x="4682091" y="2402045"/>
                  <a:pt x="4709373" y="2413905"/>
                </a:cubicBezTo>
                <a:cubicBezTo>
                  <a:pt x="4736654" y="2425766"/>
                  <a:pt x="4767826" y="2431697"/>
                  <a:pt x="4802890" y="2431697"/>
                </a:cubicBezTo>
                <a:cubicBezTo>
                  <a:pt x="4820615" y="2431697"/>
                  <a:pt x="4837613" y="2429932"/>
                  <a:pt x="4853883" y="2426404"/>
                </a:cubicBezTo>
                <a:cubicBezTo>
                  <a:pt x="4870154" y="2422875"/>
                  <a:pt x="4885408" y="2418290"/>
                  <a:pt x="4899643" y="2412647"/>
                </a:cubicBezTo>
                <a:cubicBezTo>
                  <a:pt x="4913879" y="2407004"/>
                  <a:pt x="4926738" y="2400402"/>
                  <a:pt x="4938219" y="2392841"/>
                </a:cubicBezTo>
                <a:cubicBezTo>
                  <a:pt x="4949700" y="2385279"/>
                  <a:pt x="4958034" y="2378895"/>
                  <a:pt x="4963220" y="2373689"/>
                </a:cubicBezTo>
                <a:cubicBezTo>
                  <a:pt x="4968406" y="2368483"/>
                  <a:pt x="4971824" y="2364577"/>
                  <a:pt x="4973474" y="2361973"/>
                </a:cubicBezTo>
                <a:cubicBezTo>
                  <a:pt x="4975123" y="2359368"/>
                  <a:pt x="4976425" y="2356395"/>
                  <a:pt x="4977381" y="2353054"/>
                </a:cubicBezTo>
                <a:cubicBezTo>
                  <a:pt x="4978336" y="2349712"/>
                  <a:pt x="4979037" y="2345905"/>
                  <a:pt x="4979485" y="2341631"/>
                </a:cubicBezTo>
                <a:cubicBezTo>
                  <a:pt x="4979933" y="2337357"/>
                  <a:pt x="4980157" y="2333256"/>
                  <a:pt x="4980157" y="2329328"/>
                </a:cubicBezTo>
                <a:cubicBezTo>
                  <a:pt x="4980157" y="2324153"/>
                  <a:pt x="4979838" y="2319338"/>
                  <a:pt x="4979200" y="2314882"/>
                </a:cubicBezTo>
                <a:cubicBezTo>
                  <a:pt x="4978562" y="2310427"/>
                  <a:pt x="4977439" y="2306186"/>
                  <a:pt x="4975829" y="2302159"/>
                </a:cubicBezTo>
                <a:cubicBezTo>
                  <a:pt x="4974219" y="2298131"/>
                  <a:pt x="4971685" y="2294771"/>
                  <a:pt x="4968228" y="2292079"/>
                </a:cubicBezTo>
                <a:cubicBezTo>
                  <a:pt x="4964770" y="2289387"/>
                  <a:pt x="4960675" y="2288040"/>
                  <a:pt x="4955942" y="2288040"/>
                </a:cubicBezTo>
                <a:cubicBezTo>
                  <a:pt x="4949406" y="2288040"/>
                  <a:pt x="4941593" y="2291898"/>
                  <a:pt x="4932501" y="2299612"/>
                </a:cubicBezTo>
                <a:cubicBezTo>
                  <a:pt x="4923409" y="2307327"/>
                  <a:pt x="4913274" y="2314982"/>
                  <a:pt x="4902096" y="2322577"/>
                </a:cubicBezTo>
                <a:cubicBezTo>
                  <a:pt x="4890919" y="2330172"/>
                  <a:pt x="4877551" y="2337198"/>
                  <a:pt x="4861995" y="2343654"/>
                </a:cubicBezTo>
                <a:cubicBezTo>
                  <a:pt x="4846438" y="2350111"/>
                  <a:pt x="4828738" y="2353339"/>
                  <a:pt x="4808893" y="2353339"/>
                </a:cubicBezTo>
                <a:cubicBezTo>
                  <a:pt x="4787779" y="2353339"/>
                  <a:pt x="4769023" y="2349556"/>
                  <a:pt x="4752624" y="2341992"/>
                </a:cubicBezTo>
                <a:cubicBezTo>
                  <a:pt x="4736226" y="2334428"/>
                  <a:pt x="4722180" y="2322811"/>
                  <a:pt x="4710486" y="2307141"/>
                </a:cubicBezTo>
                <a:cubicBezTo>
                  <a:pt x="4698793" y="2291471"/>
                  <a:pt x="4689755" y="2271607"/>
                  <a:pt x="4683372" y="2247548"/>
                </a:cubicBezTo>
                <a:cubicBezTo>
                  <a:pt x="4676990" y="2223489"/>
                  <a:pt x="4673799" y="2194797"/>
                  <a:pt x="4673799" y="2161474"/>
                </a:cubicBezTo>
                <a:cubicBezTo>
                  <a:pt x="4673799" y="2096413"/>
                  <a:pt x="4685424" y="2047372"/>
                  <a:pt x="4708675" y="2014348"/>
                </a:cubicBezTo>
                <a:cubicBezTo>
                  <a:pt x="4731927" y="1981325"/>
                  <a:pt x="4764621" y="1964813"/>
                  <a:pt x="4806759" y="1964813"/>
                </a:cubicBezTo>
                <a:cubicBezTo>
                  <a:pt x="4827556" y="1964813"/>
                  <a:pt x="4845534" y="1967823"/>
                  <a:pt x="4860694" y="1973843"/>
                </a:cubicBezTo>
                <a:cubicBezTo>
                  <a:pt x="4875854" y="1979863"/>
                  <a:pt x="4888835" y="1986513"/>
                  <a:pt x="4899639" y="1993794"/>
                </a:cubicBezTo>
                <a:cubicBezTo>
                  <a:pt x="4910443" y="2001075"/>
                  <a:pt x="4919926" y="2008313"/>
                  <a:pt x="4928088" y="2015509"/>
                </a:cubicBezTo>
                <a:cubicBezTo>
                  <a:pt x="4936250" y="2022705"/>
                  <a:pt x="4944291" y="2026303"/>
                  <a:pt x="4952209" y="2026303"/>
                </a:cubicBezTo>
                <a:cubicBezTo>
                  <a:pt x="4959742" y="2026303"/>
                  <a:pt x="4965928" y="2023025"/>
                  <a:pt x="4970766" y="2016470"/>
                </a:cubicBezTo>
                <a:cubicBezTo>
                  <a:pt x="4975604" y="2009914"/>
                  <a:pt x="4978022" y="2000322"/>
                  <a:pt x="4978022" y="1987693"/>
                </a:cubicBezTo>
                <a:cubicBezTo>
                  <a:pt x="4978022" y="1983499"/>
                  <a:pt x="4977787" y="1979170"/>
                  <a:pt x="4977317" y="1974706"/>
                </a:cubicBezTo>
                <a:cubicBezTo>
                  <a:pt x="4976846" y="1970242"/>
                  <a:pt x="4976083" y="1966316"/>
                  <a:pt x="4975025" y="1962926"/>
                </a:cubicBezTo>
                <a:cubicBezTo>
                  <a:pt x="4973968" y="1959536"/>
                  <a:pt x="4972323" y="1956223"/>
                  <a:pt x="4970090" y="1952987"/>
                </a:cubicBezTo>
                <a:cubicBezTo>
                  <a:pt x="4967857" y="1949750"/>
                  <a:pt x="4964327" y="1945710"/>
                  <a:pt x="4959500" y="1940867"/>
                </a:cubicBezTo>
                <a:cubicBezTo>
                  <a:pt x="4954674" y="1936023"/>
                  <a:pt x="4947108" y="1930156"/>
                  <a:pt x="4936803" y="1923267"/>
                </a:cubicBezTo>
                <a:cubicBezTo>
                  <a:pt x="4926498" y="1916377"/>
                  <a:pt x="4914941" y="1910323"/>
                  <a:pt x="4902130" y="1905105"/>
                </a:cubicBezTo>
                <a:cubicBezTo>
                  <a:pt x="4889320" y="1899888"/>
                  <a:pt x="4875113" y="1895656"/>
                  <a:pt x="4859508" y="1892411"/>
                </a:cubicBezTo>
                <a:cubicBezTo>
                  <a:pt x="4843903" y="1889166"/>
                  <a:pt x="4827873" y="1887544"/>
                  <a:pt x="4811418" y="1887544"/>
                </a:cubicBezTo>
                <a:close/>
                <a:moveTo>
                  <a:pt x="4455146" y="1887544"/>
                </a:moveTo>
                <a:cubicBezTo>
                  <a:pt x="4443594" y="1887544"/>
                  <a:pt x="4432288" y="1888904"/>
                  <a:pt x="4421229" y="1891625"/>
                </a:cubicBezTo>
                <a:cubicBezTo>
                  <a:pt x="4410171" y="1894346"/>
                  <a:pt x="4398823" y="1899500"/>
                  <a:pt x="4387186" y="1907087"/>
                </a:cubicBezTo>
                <a:cubicBezTo>
                  <a:pt x="4375549" y="1914673"/>
                  <a:pt x="4363596" y="1924987"/>
                  <a:pt x="4351327" y="1938027"/>
                </a:cubicBezTo>
                <a:cubicBezTo>
                  <a:pt x="4339058" y="1951067"/>
                  <a:pt x="4332717" y="1966279"/>
                  <a:pt x="4332303" y="1983663"/>
                </a:cubicBezTo>
                <a:lnTo>
                  <a:pt x="4332303" y="1918280"/>
                </a:lnTo>
                <a:cubicBezTo>
                  <a:pt x="4332303" y="1914635"/>
                  <a:pt x="4331413" y="1911037"/>
                  <a:pt x="4329633" y="1907486"/>
                </a:cubicBezTo>
                <a:cubicBezTo>
                  <a:pt x="4327853" y="1903935"/>
                  <a:pt x="4325092" y="1901073"/>
                  <a:pt x="4321348" y="1898899"/>
                </a:cubicBezTo>
                <a:cubicBezTo>
                  <a:pt x="4317604" y="1896725"/>
                  <a:pt x="4313141" y="1895287"/>
                  <a:pt x="4307961" y="1894584"/>
                </a:cubicBezTo>
                <a:cubicBezTo>
                  <a:pt x="4302780" y="1893881"/>
                  <a:pt x="4297098" y="1893529"/>
                  <a:pt x="4290913" y="1893529"/>
                </a:cubicBezTo>
                <a:cubicBezTo>
                  <a:pt x="4284537" y="1893529"/>
                  <a:pt x="4278993" y="1893864"/>
                  <a:pt x="4274283" y="1894533"/>
                </a:cubicBezTo>
                <a:cubicBezTo>
                  <a:pt x="4269572" y="1895202"/>
                  <a:pt x="4265164" y="1896561"/>
                  <a:pt x="4261057" y="1898610"/>
                </a:cubicBezTo>
                <a:cubicBezTo>
                  <a:pt x="4256951" y="1900659"/>
                  <a:pt x="4254005" y="1903462"/>
                  <a:pt x="4252219" y="1907019"/>
                </a:cubicBezTo>
                <a:cubicBezTo>
                  <a:pt x="4250434" y="1910575"/>
                  <a:pt x="4249541" y="1914329"/>
                  <a:pt x="4249541" y="1918280"/>
                </a:cubicBezTo>
                <a:lnTo>
                  <a:pt x="4249541" y="2400961"/>
                </a:lnTo>
                <a:cubicBezTo>
                  <a:pt x="4249541" y="2405019"/>
                  <a:pt x="4250453" y="2408868"/>
                  <a:pt x="4252279" y="2412507"/>
                </a:cubicBezTo>
                <a:cubicBezTo>
                  <a:pt x="4254104" y="2416146"/>
                  <a:pt x="4257145" y="2418874"/>
                  <a:pt x="4261402" y="2420690"/>
                </a:cubicBezTo>
                <a:cubicBezTo>
                  <a:pt x="4265658" y="2422507"/>
                  <a:pt x="4269993" y="2423798"/>
                  <a:pt x="4274406" y="2424563"/>
                </a:cubicBezTo>
                <a:cubicBezTo>
                  <a:pt x="4278819" y="2425328"/>
                  <a:pt x="4284681" y="2425711"/>
                  <a:pt x="4291993" y="2425711"/>
                </a:cubicBezTo>
                <a:cubicBezTo>
                  <a:pt x="4299589" y="2425711"/>
                  <a:pt x="4305707" y="2425309"/>
                  <a:pt x="4310350" y="2424504"/>
                </a:cubicBezTo>
                <a:cubicBezTo>
                  <a:pt x="4314992" y="2423699"/>
                  <a:pt x="4319243" y="2422411"/>
                  <a:pt x="4323103" y="2420639"/>
                </a:cubicBezTo>
                <a:cubicBezTo>
                  <a:pt x="4326963" y="2418868"/>
                  <a:pt x="4329997" y="2416147"/>
                  <a:pt x="4332205" y="2412477"/>
                </a:cubicBezTo>
                <a:cubicBezTo>
                  <a:pt x="4334413" y="2408807"/>
                  <a:pt x="4335517" y="2404968"/>
                  <a:pt x="4335517" y="2400961"/>
                </a:cubicBezTo>
                <a:lnTo>
                  <a:pt x="4335517" y="2077462"/>
                </a:lnTo>
                <a:cubicBezTo>
                  <a:pt x="4347488" y="2058218"/>
                  <a:pt x="4359027" y="2041183"/>
                  <a:pt x="4370134" y="2026358"/>
                </a:cubicBezTo>
                <a:cubicBezTo>
                  <a:pt x="4381241" y="2011533"/>
                  <a:pt x="4391430" y="1999969"/>
                  <a:pt x="4400701" y="1991668"/>
                </a:cubicBezTo>
                <a:cubicBezTo>
                  <a:pt x="4409971" y="1983367"/>
                  <a:pt x="4418591" y="1977451"/>
                  <a:pt x="4426560" y="1973920"/>
                </a:cubicBezTo>
                <a:cubicBezTo>
                  <a:pt x="4434530" y="1970388"/>
                  <a:pt x="4442463" y="1968623"/>
                  <a:pt x="4450359" y="1968623"/>
                </a:cubicBezTo>
                <a:cubicBezTo>
                  <a:pt x="4457302" y="1968623"/>
                  <a:pt x="4463826" y="1969345"/>
                  <a:pt x="4469931" y="1970791"/>
                </a:cubicBezTo>
                <a:cubicBezTo>
                  <a:pt x="4476036" y="1972236"/>
                  <a:pt x="4482379" y="1973925"/>
                  <a:pt x="4488960" y="1975858"/>
                </a:cubicBezTo>
                <a:cubicBezTo>
                  <a:pt x="4495541" y="1977791"/>
                  <a:pt x="4500792" y="1979558"/>
                  <a:pt x="4504714" y="1981159"/>
                </a:cubicBezTo>
                <a:cubicBezTo>
                  <a:pt x="4508637" y="1982761"/>
                  <a:pt x="4512897" y="1983561"/>
                  <a:pt x="4517494" y="1983561"/>
                </a:cubicBezTo>
                <a:cubicBezTo>
                  <a:pt x="4522952" y="1983561"/>
                  <a:pt x="4527097" y="1982138"/>
                  <a:pt x="4529928" y="1979293"/>
                </a:cubicBezTo>
                <a:cubicBezTo>
                  <a:pt x="4532760" y="1976448"/>
                  <a:pt x="4534847" y="1973282"/>
                  <a:pt x="4536190" y="1969796"/>
                </a:cubicBezTo>
                <a:cubicBezTo>
                  <a:pt x="4537534" y="1966310"/>
                  <a:pt x="4538434" y="1962155"/>
                  <a:pt x="4538890" y="1957331"/>
                </a:cubicBezTo>
                <a:cubicBezTo>
                  <a:pt x="4539346" y="1952508"/>
                  <a:pt x="4539574" y="1947656"/>
                  <a:pt x="4539574" y="1942775"/>
                </a:cubicBezTo>
                <a:cubicBezTo>
                  <a:pt x="4539574" y="1939357"/>
                  <a:pt x="4539445" y="1935203"/>
                  <a:pt x="4539187" y="1930311"/>
                </a:cubicBezTo>
                <a:cubicBezTo>
                  <a:pt x="4538929" y="1925419"/>
                  <a:pt x="4538428" y="1921603"/>
                  <a:pt x="4537682" y="1918862"/>
                </a:cubicBezTo>
                <a:cubicBezTo>
                  <a:pt x="4536937" y="1916122"/>
                  <a:pt x="4535903" y="1913587"/>
                  <a:pt x="4534579" y="1911257"/>
                </a:cubicBezTo>
                <a:cubicBezTo>
                  <a:pt x="4533255" y="1908927"/>
                  <a:pt x="4531018" y="1906578"/>
                  <a:pt x="4527866" y="1904208"/>
                </a:cubicBezTo>
                <a:cubicBezTo>
                  <a:pt x="4524715" y="1901839"/>
                  <a:pt x="4520060" y="1899559"/>
                  <a:pt x="4513901" y="1897368"/>
                </a:cubicBezTo>
                <a:cubicBezTo>
                  <a:pt x="4507743" y="1895177"/>
                  <a:pt x="4500857" y="1893300"/>
                  <a:pt x="4493245" y="1891735"/>
                </a:cubicBezTo>
                <a:cubicBezTo>
                  <a:pt x="4485632" y="1890171"/>
                  <a:pt x="4478363" y="1889081"/>
                  <a:pt x="4471436" y="1888466"/>
                </a:cubicBezTo>
                <a:cubicBezTo>
                  <a:pt x="4464510" y="1887851"/>
                  <a:pt x="4459079" y="1887544"/>
                  <a:pt x="4455146" y="1887544"/>
                </a:cubicBezTo>
                <a:close/>
                <a:moveTo>
                  <a:pt x="3897679" y="1887544"/>
                </a:moveTo>
                <a:cubicBezTo>
                  <a:pt x="3862530" y="1887544"/>
                  <a:pt x="3830411" y="1893836"/>
                  <a:pt x="3801322" y="1906419"/>
                </a:cubicBezTo>
                <a:cubicBezTo>
                  <a:pt x="3772232" y="1919003"/>
                  <a:pt x="3747415" y="1937161"/>
                  <a:pt x="3726870" y="1960894"/>
                </a:cubicBezTo>
                <a:cubicBezTo>
                  <a:pt x="3706326" y="1984627"/>
                  <a:pt x="3690603" y="2013311"/>
                  <a:pt x="3679703" y="2046947"/>
                </a:cubicBezTo>
                <a:cubicBezTo>
                  <a:pt x="3668803" y="2080582"/>
                  <a:pt x="3663353" y="2118406"/>
                  <a:pt x="3663353" y="2160419"/>
                </a:cubicBezTo>
                <a:cubicBezTo>
                  <a:pt x="3663353" y="2204643"/>
                  <a:pt x="3668579" y="2243442"/>
                  <a:pt x="3679032" y="2276817"/>
                </a:cubicBezTo>
                <a:cubicBezTo>
                  <a:pt x="3689484" y="2310192"/>
                  <a:pt x="3705085" y="2338484"/>
                  <a:pt x="3725833" y="2361692"/>
                </a:cubicBezTo>
                <a:cubicBezTo>
                  <a:pt x="3746582" y="2384901"/>
                  <a:pt x="3772035" y="2402370"/>
                  <a:pt x="3802193" y="2414101"/>
                </a:cubicBezTo>
                <a:cubicBezTo>
                  <a:pt x="3832351" y="2425831"/>
                  <a:pt x="3866878" y="2431697"/>
                  <a:pt x="3905773" y="2431697"/>
                </a:cubicBezTo>
                <a:cubicBezTo>
                  <a:pt x="3929223" y="2431697"/>
                  <a:pt x="3951261" y="2429827"/>
                  <a:pt x="3971888" y="2426089"/>
                </a:cubicBezTo>
                <a:cubicBezTo>
                  <a:pt x="3992515" y="2422351"/>
                  <a:pt x="4010302" y="2418246"/>
                  <a:pt x="4025249" y="2413774"/>
                </a:cubicBezTo>
                <a:cubicBezTo>
                  <a:pt x="4040196" y="2409301"/>
                  <a:pt x="4052855" y="2404560"/>
                  <a:pt x="4063225" y="2399549"/>
                </a:cubicBezTo>
                <a:cubicBezTo>
                  <a:pt x="4073595" y="2394538"/>
                  <a:pt x="4079943" y="2390870"/>
                  <a:pt x="4082270" y="2388543"/>
                </a:cubicBezTo>
                <a:cubicBezTo>
                  <a:pt x="4084597" y="2386216"/>
                  <a:pt x="4086599" y="2383652"/>
                  <a:pt x="4088277" y="2380852"/>
                </a:cubicBezTo>
                <a:cubicBezTo>
                  <a:pt x="4089955" y="2378052"/>
                  <a:pt x="4091183" y="2375231"/>
                  <a:pt x="4091963" y="2372388"/>
                </a:cubicBezTo>
                <a:cubicBezTo>
                  <a:pt x="4092742" y="2369546"/>
                  <a:pt x="4093330" y="2366823"/>
                  <a:pt x="4093727" y="2364222"/>
                </a:cubicBezTo>
                <a:cubicBezTo>
                  <a:pt x="4094124" y="2361620"/>
                  <a:pt x="4094322" y="2358894"/>
                  <a:pt x="4094322" y="2356042"/>
                </a:cubicBezTo>
                <a:cubicBezTo>
                  <a:pt x="4094322" y="2350476"/>
                  <a:pt x="4093991" y="2345480"/>
                  <a:pt x="4093328" y="2341053"/>
                </a:cubicBezTo>
                <a:cubicBezTo>
                  <a:pt x="4092664" y="2336626"/>
                  <a:pt x="4091477" y="2332556"/>
                  <a:pt x="4089765" y="2328843"/>
                </a:cubicBezTo>
                <a:cubicBezTo>
                  <a:pt x="4088053" y="2325131"/>
                  <a:pt x="4085273" y="2322118"/>
                  <a:pt x="4081424" y="2319805"/>
                </a:cubicBezTo>
                <a:cubicBezTo>
                  <a:pt x="4077575" y="2317493"/>
                  <a:pt x="4073625" y="2316336"/>
                  <a:pt x="4069572" y="2316336"/>
                </a:cubicBezTo>
                <a:cubicBezTo>
                  <a:pt x="4064521" y="2316336"/>
                  <a:pt x="4057443" y="2318482"/>
                  <a:pt x="4048337" y="2322773"/>
                </a:cubicBezTo>
                <a:cubicBezTo>
                  <a:pt x="4039231" y="2327063"/>
                  <a:pt x="4028478" y="2331517"/>
                  <a:pt x="4016079" y="2336134"/>
                </a:cubicBezTo>
                <a:cubicBezTo>
                  <a:pt x="4003680" y="2340751"/>
                  <a:pt x="3988921" y="2344954"/>
                  <a:pt x="3971803" y="2348743"/>
                </a:cubicBezTo>
                <a:cubicBezTo>
                  <a:pt x="3954685" y="2352532"/>
                  <a:pt x="3935212" y="2354427"/>
                  <a:pt x="3913383" y="2354427"/>
                </a:cubicBezTo>
                <a:cubicBezTo>
                  <a:pt x="3883137" y="2354427"/>
                  <a:pt x="3858058" y="2350177"/>
                  <a:pt x="3838145" y="2341678"/>
                </a:cubicBezTo>
                <a:cubicBezTo>
                  <a:pt x="3818233" y="2333178"/>
                  <a:pt x="3802063" y="2320987"/>
                  <a:pt x="3789635" y="2305105"/>
                </a:cubicBezTo>
                <a:cubicBezTo>
                  <a:pt x="3777207" y="2289222"/>
                  <a:pt x="3768199" y="2269749"/>
                  <a:pt x="3762610" y="2246685"/>
                </a:cubicBezTo>
                <a:cubicBezTo>
                  <a:pt x="3757021" y="2223621"/>
                  <a:pt x="3754227" y="2201129"/>
                  <a:pt x="3754227" y="2179210"/>
                </a:cubicBezTo>
                <a:lnTo>
                  <a:pt x="4071561" y="2179210"/>
                </a:lnTo>
                <a:cubicBezTo>
                  <a:pt x="4080608" y="2179210"/>
                  <a:pt x="4089747" y="2175926"/>
                  <a:pt x="4098977" y="2169360"/>
                </a:cubicBezTo>
                <a:cubicBezTo>
                  <a:pt x="4108208" y="2162793"/>
                  <a:pt x="4112823" y="2151248"/>
                  <a:pt x="4112823" y="2134725"/>
                </a:cubicBezTo>
                <a:lnTo>
                  <a:pt x="4112823" y="2121921"/>
                </a:lnTo>
                <a:cubicBezTo>
                  <a:pt x="4112823" y="2091386"/>
                  <a:pt x="4108820" y="2061967"/>
                  <a:pt x="4100814" y="2033666"/>
                </a:cubicBezTo>
                <a:cubicBezTo>
                  <a:pt x="4092807" y="2005364"/>
                  <a:pt x="4080047" y="1980381"/>
                  <a:pt x="4062532" y="1958717"/>
                </a:cubicBezTo>
                <a:cubicBezTo>
                  <a:pt x="4045017" y="1937053"/>
                  <a:pt x="4022613" y="1919775"/>
                  <a:pt x="3995320" y="1906882"/>
                </a:cubicBezTo>
                <a:cubicBezTo>
                  <a:pt x="3968028" y="1893990"/>
                  <a:pt x="3935481" y="1887544"/>
                  <a:pt x="3897679" y="1887544"/>
                </a:cubicBezTo>
                <a:close/>
                <a:moveTo>
                  <a:pt x="5702233" y="1763477"/>
                </a:moveTo>
                <a:cubicBezTo>
                  <a:pt x="5696037" y="1763477"/>
                  <a:pt x="5690363" y="1763811"/>
                  <a:pt x="5685211" y="1764480"/>
                </a:cubicBezTo>
                <a:cubicBezTo>
                  <a:pt x="5680059" y="1765149"/>
                  <a:pt x="5675423" y="1766508"/>
                  <a:pt x="5671305" y="1768557"/>
                </a:cubicBezTo>
                <a:cubicBezTo>
                  <a:pt x="5667187" y="1770606"/>
                  <a:pt x="5664237" y="1773408"/>
                  <a:pt x="5662454" y="1776962"/>
                </a:cubicBezTo>
                <a:cubicBezTo>
                  <a:pt x="5660671" y="1780516"/>
                  <a:pt x="5659780" y="1784268"/>
                  <a:pt x="5659780" y="1788219"/>
                </a:cubicBezTo>
                <a:lnTo>
                  <a:pt x="5659780" y="1895706"/>
                </a:lnTo>
                <a:lnTo>
                  <a:pt x="5598538" y="1895706"/>
                </a:lnTo>
                <a:cubicBezTo>
                  <a:pt x="5594195" y="1895706"/>
                  <a:pt x="5590211" y="1896694"/>
                  <a:pt x="5586583" y="1898669"/>
                </a:cubicBezTo>
                <a:cubicBezTo>
                  <a:pt x="5582955" y="1900645"/>
                  <a:pt x="5580004" y="1903477"/>
                  <a:pt x="5577728" y="1907167"/>
                </a:cubicBezTo>
                <a:cubicBezTo>
                  <a:pt x="5575452" y="1910857"/>
                  <a:pt x="5573866" y="1914828"/>
                  <a:pt x="5572971" y="1919079"/>
                </a:cubicBezTo>
                <a:cubicBezTo>
                  <a:pt x="5572075" y="1923330"/>
                  <a:pt x="5571627" y="1928233"/>
                  <a:pt x="5571627" y="1933788"/>
                </a:cubicBezTo>
                <a:cubicBezTo>
                  <a:pt x="5571627" y="1944881"/>
                  <a:pt x="5573862" y="1953913"/>
                  <a:pt x="5578332" y="1960885"/>
                </a:cubicBezTo>
                <a:cubicBezTo>
                  <a:pt x="5582801" y="1967857"/>
                  <a:pt x="5589536" y="1971343"/>
                  <a:pt x="5598538" y="1971343"/>
                </a:cubicBezTo>
                <a:lnTo>
                  <a:pt x="5659780" y="1971343"/>
                </a:lnTo>
                <a:lnTo>
                  <a:pt x="5659780" y="2261122"/>
                </a:lnTo>
                <a:cubicBezTo>
                  <a:pt x="5659780" y="2289401"/>
                  <a:pt x="5662306" y="2314036"/>
                  <a:pt x="5667356" y="2335029"/>
                </a:cubicBezTo>
                <a:cubicBezTo>
                  <a:pt x="5672406" y="2356021"/>
                  <a:pt x="5680828" y="2373700"/>
                  <a:pt x="5692621" y="2388067"/>
                </a:cubicBezTo>
                <a:cubicBezTo>
                  <a:pt x="5704413" y="2402433"/>
                  <a:pt x="5719433" y="2413115"/>
                  <a:pt x="5737679" y="2420112"/>
                </a:cubicBezTo>
                <a:cubicBezTo>
                  <a:pt x="5755925" y="2427110"/>
                  <a:pt x="5777669" y="2430608"/>
                  <a:pt x="5802909" y="2430608"/>
                </a:cubicBezTo>
                <a:cubicBezTo>
                  <a:pt x="5810873" y="2430608"/>
                  <a:pt x="5818763" y="2430142"/>
                  <a:pt x="5826580" y="2429210"/>
                </a:cubicBezTo>
                <a:cubicBezTo>
                  <a:pt x="5834396" y="2428277"/>
                  <a:pt x="5841929" y="2426952"/>
                  <a:pt x="5849179" y="2425235"/>
                </a:cubicBezTo>
                <a:cubicBezTo>
                  <a:pt x="5856429" y="2423517"/>
                  <a:pt x="5863125" y="2421281"/>
                  <a:pt x="5869266" y="2418526"/>
                </a:cubicBezTo>
                <a:cubicBezTo>
                  <a:pt x="5875408" y="2415772"/>
                  <a:pt x="5880369" y="2412504"/>
                  <a:pt x="5884150" y="2408723"/>
                </a:cubicBezTo>
                <a:cubicBezTo>
                  <a:pt x="5887930" y="2404942"/>
                  <a:pt x="5890660" y="2399935"/>
                  <a:pt x="5892337" y="2393699"/>
                </a:cubicBezTo>
                <a:cubicBezTo>
                  <a:pt x="5894015" y="2387464"/>
                  <a:pt x="5894854" y="2380314"/>
                  <a:pt x="5894854" y="2372248"/>
                </a:cubicBezTo>
                <a:cubicBezTo>
                  <a:pt x="5894854" y="2367044"/>
                  <a:pt x="5894529" y="2362605"/>
                  <a:pt x="5893881" y="2358929"/>
                </a:cubicBezTo>
                <a:cubicBezTo>
                  <a:pt x="5893232" y="2355253"/>
                  <a:pt x="5892089" y="2351613"/>
                  <a:pt x="5890454" y="2348008"/>
                </a:cubicBezTo>
                <a:cubicBezTo>
                  <a:pt x="5888819" y="2344403"/>
                  <a:pt x="5886257" y="2341726"/>
                  <a:pt x="5882768" y="2339977"/>
                </a:cubicBezTo>
                <a:cubicBezTo>
                  <a:pt x="5879279" y="2338228"/>
                  <a:pt x="5875772" y="2337354"/>
                  <a:pt x="5872247" y="2337354"/>
                </a:cubicBezTo>
                <a:cubicBezTo>
                  <a:pt x="5867899" y="2337354"/>
                  <a:pt x="5863594" y="2338370"/>
                  <a:pt x="5859331" y="2340402"/>
                </a:cubicBezTo>
                <a:cubicBezTo>
                  <a:pt x="5855069" y="2342434"/>
                  <a:pt x="5850230" y="2344536"/>
                  <a:pt x="5844814" y="2346707"/>
                </a:cubicBezTo>
                <a:cubicBezTo>
                  <a:pt x="5839397" y="2348878"/>
                  <a:pt x="5833794" y="2350707"/>
                  <a:pt x="5828004" y="2352195"/>
                </a:cubicBezTo>
                <a:cubicBezTo>
                  <a:pt x="5822214" y="2353683"/>
                  <a:pt x="5815306" y="2354427"/>
                  <a:pt x="5807280" y="2354427"/>
                </a:cubicBezTo>
                <a:cubicBezTo>
                  <a:pt x="5784159" y="2354427"/>
                  <a:pt x="5768125" y="2346214"/>
                  <a:pt x="5759178" y="2329787"/>
                </a:cubicBezTo>
                <a:cubicBezTo>
                  <a:pt x="5750230" y="2313360"/>
                  <a:pt x="5745756" y="2287635"/>
                  <a:pt x="5745756" y="2252611"/>
                </a:cubicBezTo>
                <a:lnTo>
                  <a:pt x="5745756" y="1971343"/>
                </a:lnTo>
                <a:lnTo>
                  <a:pt x="5867451" y="1971343"/>
                </a:lnTo>
                <a:cubicBezTo>
                  <a:pt x="5876101" y="1971343"/>
                  <a:pt x="5882830" y="1967802"/>
                  <a:pt x="5887640" y="1960720"/>
                </a:cubicBezTo>
                <a:cubicBezTo>
                  <a:pt x="5892449" y="1953637"/>
                  <a:pt x="5894854" y="1944660"/>
                  <a:pt x="5894854" y="1933788"/>
                </a:cubicBezTo>
                <a:cubicBezTo>
                  <a:pt x="5894854" y="1928817"/>
                  <a:pt x="5894381" y="1924088"/>
                  <a:pt x="5893434" y="1919602"/>
                </a:cubicBezTo>
                <a:cubicBezTo>
                  <a:pt x="5892488" y="1915116"/>
                  <a:pt x="5890882" y="1911027"/>
                  <a:pt x="5888618" y="1907337"/>
                </a:cubicBezTo>
                <a:cubicBezTo>
                  <a:pt x="5886353" y="1903647"/>
                  <a:pt x="5883359" y="1900786"/>
                  <a:pt x="5879635" y="1898754"/>
                </a:cubicBezTo>
                <a:cubicBezTo>
                  <a:pt x="5875911" y="1896722"/>
                  <a:pt x="5871849" y="1895706"/>
                  <a:pt x="5867451" y="1895706"/>
                </a:cubicBezTo>
                <a:lnTo>
                  <a:pt x="5745756" y="1895706"/>
                </a:lnTo>
                <a:lnTo>
                  <a:pt x="5745756" y="1788219"/>
                </a:lnTo>
                <a:cubicBezTo>
                  <a:pt x="5745756" y="1784325"/>
                  <a:pt x="5744683" y="1780597"/>
                  <a:pt x="5742538" y="1777034"/>
                </a:cubicBezTo>
                <a:cubicBezTo>
                  <a:pt x="5740393" y="1773472"/>
                  <a:pt x="5737407" y="1770666"/>
                  <a:pt x="5733581" y="1768617"/>
                </a:cubicBezTo>
                <a:cubicBezTo>
                  <a:pt x="5729755" y="1766568"/>
                  <a:pt x="5725198" y="1765199"/>
                  <a:pt x="5719909" y="1764510"/>
                </a:cubicBezTo>
                <a:cubicBezTo>
                  <a:pt x="5714621" y="1763821"/>
                  <a:pt x="5708729" y="1763477"/>
                  <a:pt x="5702233" y="1763477"/>
                </a:cubicBezTo>
                <a:close/>
                <a:moveTo>
                  <a:pt x="3360247" y="1703620"/>
                </a:moveTo>
                <a:cubicBezTo>
                  <a:pt x="3314930" y="1703620"/>
                  <a:pt x="3273476" y="1712229"/>
                  <a:pt x="3235887" y="1729446"/>
                </a:cubicBezTo>
                <a:cubicBezTo>
                  <a:pt x="3198298" y="1746663"/>
                  <a:pt x="3166129" y="1771410"/>
                  <a:pt x="3139381" y="1803685"/>
                </a:cubicBezTo>
                <a:cubicBezTo>
                  <a:pt x="3112632" y="1835960"/>
                  <a:pt x="3091946" y="1875035"/>
                  <a:pt x="3077322" y="1920911"/>
                </a:cubicBezTo>
                <a:cubicBezTo>
                  <a:pt x="3062698" y="1966787"/>
                  <a:pt x="3055386" y="2018364"/>
                  <a:pt x="3055386" y="2075642"/>
                </a:cubicBezTo>
                <a:cubicBezTo>
                  <a:pt x="3055386" y="2131945"/>
                  <a:pt x="3062206" y="2181915"/>
                  <a:pt x="3075847" y="2225552"/>
                </a:cubicBezTo>
                <a:cubicBezTo>
                  <a:pt x="3089487" y="2269189"/>
                  <a:pt x="3109216" y="2306231"/>
                  <a:pt x="3135032" y="2336678"/>
                </a:cubicBezTo>
                <a:cubicBezTo>
                  <a:pt x="3160848" y="2367125"/>
                  <a:pt x="3192076" y="2390211"/>
                  <a:pt x="3228715" y="2405934"/>
                </a:cubicBezTo>
                <a:cubicBezTo>
                  <a:pt x="3265355" y="2421658"/>
                  <a:pt x="3306189" y="2429520"/>
                  <a:pt x="3351218" y="2429520"/>
                </a:cubicBezTo>
                <a:cubicBezTo>
                  <a:pt x="3379451" y="2429520"/>
                  <a:pt x="3405036" y="2426798"/>
                  <a:pt x="3427973" y="2421353"/>
                </a:cubicBezTo>
                <a:cubicBezTo>
                  <a:pt x="3450910" y="2415909"/>
                  <a:pt x="3471430" y="2409279"/>
                  <a:pt x="3489535" y="2401462"/>
                </a:cubicBezTo>
                <a:cubicBezTo>
                  <a:pt x="3507639" y="2393646"/>
                  <a:pt x="3522649" y="2385747"/>
                  <a:pt x="3534563" y="2377766"/>
                </a:cubicBezTo>
                <a:cubicBezTo>
                  <a:pt x="3546478" y="2369785"/>
                  <a:pt x="3554411" y="2363826"/>
                  <a:pt x="3558362" y="2359890"/>
                </a:cubicBezTo>
                <a:cubicBezTo>
                  <a:pt x="3562312" y="2355953"/>
                  <a:pt x="3565118" y="2352555"/>
                  <a:pt x="3566779" y="2349695"/>
                </a:cubicBezTo>
                <a:cubicBezTo>
                  <a:pt x="3568440" y="2346836"/>
                  <a:pt x="3569741" y="2343762"/>
                  <a:pt x="3570681" y="2340475"/>
                </a:cubicBezTo>
                <a:cubicBezTo>
                  <a:pt x="3571622" y="2337187"/>
                  <a:pt x="3572314" y="2333552"/>
                  <a:pt x="3572756" y="2329570"/>
                </a:cubicBezTo>
                <a:cubicBezTo>
                  <a:pt x="3573198" y="2325588"/>
                  <a:pt x="3573419" y="2321718"/>
                  <a:pt x="3573419" y="2317960"/>
                </a:cubicBezTo>
                <a:cubicBezTo>
                  <a:pt x="3573419" y="2312224"/>
                  <a:pt x="3573105" y="2307043"/>
                  <a:pt x="3572476" y="2302418"/>
                </a:cubicBezTo>
                <a:cubicBezTo>
                  <a:pt x="3571846" y="2297793"/>
                  <a:pt x="3570772" y="2293504"/>
                  <a:pt x="3569253" y="2289554"/>
                </a:cubicBezTo>
                <a:cubicBezTo>
                  <a:pt x="3567734" y="2285603"/>
                  <a:pt x="3565248" y="2282549"/>
                  <a:pt x="3561796" y="2280392"/>
                </a:cubicBezTo>
                <a:cubicBezTo>
                  <a:pt x="3558344" y="2278236"/>
                  <a:pt x="3554496" y="2277157"/>
                  <a:pt x="3550250" y="2277157"/>
                </a:cubicBezTo>
                <a:cubicBezTo>
                  <a:pt x="3542473" y="2277157"/>
                  <a:pt x="3533290" y="2281088"/>
                  <a:pt x="3522698" y="2288950"/>
                </a:cubicBezTo>
                <a:cubicBezTo>
                  <a:pt x="3512107" y="2296812"/>
                  <a:pt x="3499345" y="2305068"/>
                  <a:pt x="3484412" y="2313718"/>
                </a:cubicBezTo>
                <a:cubicBezTo>
                  <a:pt x="3469479" y="2322367"/>
                  <a:pt x="3451810" y="2330136"/>
                  <a:pt x="3431404" y="2337023"/>
                </a:cubicBezTo>
                <a:cubicBezTo>
                  <a:pt x="3410998" y="2343909"/>
                  <a:pt x="3386899" y="2347353"/>
                  <a:pt x="3359108" y="2347353"/>
                </a:cubicBezTo>
                <a:cubicBezTo>
                  <a:pt x="3325490" y="2347353"/>
                  <a:pt x="3295631" y="2341338"/>
                  <a:pt x="3269531" y="2329307"/>
                </a:cubicBezTo>
                <a:cubicBezTo>
                  <a:pt x="3243432" y="2317276"/>
                  <a:pt x="3221440" y="2299718"/>
                  <a:pt x="3203557" y="2276634"/>
                </a:cubicBezTo>
                <a:cubicBezTo>
                  <a:pt x="3185673" y="2253550"/>
                  <a:pt x="3171925" y="2224868"/>
                  <a:pt x="3162312" y="2190586"/>
                </a:cubicBezTo>
                <a:cubicBezTo>
                  <a:pt x="3152698" y="2156304"/>
                  <a:pt x="3147892" y="2116561"/>
                  <a:pt x="3147892" y="2071357"/>
                </a:cubicBezTo>
                <a:cubicBezTo>
                  <a:pt x="3147892" y="2024316"/>
                  <a:pt x="3153163" y="1982839"/>
                  <a:pt x="3163706" y="1946924"/>
                </a:cubicBezTo>
                <a:cubicBezTo>
                  <a:pt x="3174249" y="1911010"/>
                  <a:pt x="3188703" y="1881105"/>
                  <a:pt x="3207068" y="1857207"/>
                </a:cubicBezTo>
                <a:cubicBezTo>
                  <a:pt x="3225433" y="1833310"/>
                  <a:pt x="3247356" y="1815251"/>
                  <a:pt x="3272834" y="1803030"/>
                </a:cubicBezTo>
                <a:cubicBezTo>
                  <a:pt x="3298313" y="1790809"/>
                  <a:pt x="3326348" y="1784699"/>
                  <a:pt x="3356940" y="1784699"/>
                </a:cubicBezTo>
                <a:cubicBezTo>
                  <a:pt x="3385094" y="1784699"/>
                  <a:pt x="3409468" y="1788203"/>
                  <a:pt x="3430061" y="1795212"/>
                </a:cubicBezTo>
                <a:cubicBezTo>
                  <a:pt x="3450653" y="1802221"/>
                  <a:pt x="3467927" y="1809913"/>
                  <a:pt x="3481883" y="1818288"/>
                </a:cubicBezTo>
                <a:cubicBezTo>
                  <a:pt x="3495838" y="1826662"/>
                  <a:pt x="3507820" y="1834857"/>
                  <a:pt x="3517831" y="1842872"/>
                </a:cubicBezTo>
                <a:cubicBezTo>
                  <a:pt x="3527841" y="1850887"/>
                  <a:pt x="3536669" y="1854895"/>
                  <a:pt x="3544316" y="1854895"/>
                </a:cubicBezTo>
                <a:cubicBezTo>
                  <a:pt x="3549581" y="1854895"/>
                  <a:pt x="3553991" y="1853472"/>
                  <a:pt x="3557545" y="1850626"/>
                </a:cubicBezTo>
                <a:cubicBezTo>
                  <a:pt x="3561099" y="1847781"/>
                  <a:pt x="3563755" y="1844474"/>
                  <a:pt x="3565512" y="1840704"/>
                </a:cubicBezTo>
                <a:cubicBezTo>
                  <a:pt x="3567269" y="1836935"/>
                  <a:pt x="3568482" y="1832698"/>
                  <a:pt x="3569151" y="1827993"/>
                </a:cubicBezTo>
                <a:cubicBezTo>
                  <a:pt x="3569820" y="1823288"/>
                  <a:pt x="3570154" y="1818289"/>
                  <a:pt x="3570154" y="1812995"/>
                </a:cubicBezTo>
                <a:cubicBezTo>
                  <a:pt x="3570154" y="1809146"/>
                  <a:pt x="3569936" y="1805154"/>
                  <a:pt x="3569500" y="1801019"/>
                </a:cubicBezTo>
                <a:cubicBezTo>
                  <a:pt x="3569063" y="1796884"/>
                  <a:pt x="3568367" y="1793023"/>
                  <a:pt x="3567412" y="1789435"/>
                </a:cubicBezTo>
                <a:cubicBezTo>
                  <a:pt x="3566457" y="1785847"/>
                  <a:pt x="3565152" y="1782629"/>
                  <a:pt x="3563497" y="1779780"/>
                </a:cubicBezTo>
                <a:cubicBezTo>
                  <a:pt x="3561842" y="1776932"/>
                  <a:pt x="3558359" y="1772864"/>
                  <a:pt x="3553048" y="1767575"/>
                </a:cubicBezTo>
                <a:cubicBezTo>
                  <a:pt x="3547736" y="1762287"/>
                  <a:pt x="3537997" y="1755390"/>
                  <a:pt x="3523829" y="1746885"/>
                </a:cubicBezTo>
                <a:cubicBezTo>
                  <a:pt x="3509661" y="1738379"/>
                  <a:pt x="3494378" y="1731110"/>
                  <a:pt x="3477980" y="1725076"/>
                </a:cubicBezTo>
                <a:cubicBezTo>
                  <a:pt x="3461582" y="1719042"/>
                  <a:pt x="3443093" y="1713958"/>
                  <a:pt x="3422515" y="1709823"/>
                </a:cubicBezTo>
                <a:cubicBezTo>
                  <a:pt x="3401936" y="1705688"/>
                  <a:pt x="3381180" y="1703620"/>
                  <a:pt x="3360247" y="1703620"/>
                </a:cubicBezTo>
                <a:close/>
                <a:moveTo>
                  <a:pt x="0" y="0"/>
                </a:moveTo>
                <a:lnTo>
                  <a:pt x="7894319" y="0"/>
                </a:lnTo>
                <a:lnTo>
                  <a:pt x="7894319" y="2760774"/>
                </a:lnTo>
                <a:lnTo>
                  <a:pt x="0" y="2760774"/>
                </a:lnTo>
                <a:close/>
              </a:path>
            </a:pathLst>
          </a:custGeom>
          <a:solidFill>
            <a:srgbClr val="C93F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0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073AD-E955-5F78-CF5C-C036390AC0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72374" y="-359923"/>
            <a:ext cx="12918331" cy="74319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DFB7EF-6554-4DFB-3BB8-742A046EFCDB}"/>
              </a:ext>
            </a:extLst>
          </p:cNvPr>
          <p:cNvSpPr/>
          <p:nvPr/>
        </p:nvSpPr>
        <p:spPr>
          <a:xfrm>
            <a:off x="-5560800" y="-3221553"/>
            <a:ext cx="22682888" cy="146616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5BBE16-6777-AB80-11FC-2152B33717E3}"/>
              </a:ext>
            </a:extLst>
          </p:cNvPr>
          <p:cNvSpPr>
            <a:spLocks noGrp="1"/>
          </p:cNvSpPr>
          <p:nvPr>
            <p:ph type="ctrTitle"/>
          </p:nvPr>
        </p:nvSpPr>
        <p:spPr bwMode="blackGray">
          <a:xfrm>
            <a:off x="-11404351" y="2851066"/>
            <a:ext cx="4711430" cy="1009954"/>
          </a:xfrm>
        </p:spPr>
        <p:txBody>
          <a:bodyPr/>
          <a:lstStyle/>
          <a:p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Cuprins: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EB78ED-180C-F04C-A5F1-74F6AA70F488}"/>
              </a:ext>
            </a:extLst>
          </p:cNvPr>
          <p:cNvSpPr/>
          <p:nvPr/>
        </p:nvSpPr>
        <p:spPr>
          <a:xfrm rot="10800000">
            <a:off x="19016408" y="-191940"/>
            <a:ext cx="825845" cy="7372161"/>
          </a:xfrm>
          <a:custGeom>
            <a:avLst/>
            <a:gdLst>
              <a:gd name="connsiteX0" fmla="*/ 825845 w 825845"/>
              <a:gd name="connsiteY0" fmla="*/ 0 h 7372161"/>
              <a:gd name="connsiteX1" fmla="*/ 825845 w 825845"/>
              <a:gd name="connsiteY1" fmla="*/ 7372161 h 7372161"/>
              <a:gd name="connsiteX2" fmla="*/ 818461 w 825845"/>
              <a:gd name="connsiteY2" fmla="*/ 7371145 h 7372161"/>
              <a:gd name="connsiteX3" fmla="*/ 633046 w 825845"/>
              <a:gd name="connsiteY3" fmla="*/ 7296543 h 7372161"/>
              <a:gd name="connsiteX4" fmla="*/ 633046 w 825845"/>
              <a:gd name="connsiteY4" fmla="*/ 3791583 h 7372161"/>
              <a:gd name="connsiteX5" fmla="*/ 0 w 825845"/>
              <a:gd name="connsiteY5" fmla="*/ 3686080 h 7372161"/>
              <a:gd name="connsiteX6" fmla="*/ 633046 w 825845"/>
              <a:gd name="connsiteY6" fmla="*/ 3580577 h 7372161"/>
              <a:gd name="connsiteX7" fmla="*/ 633046 w 825845"/>
              <a:gd name="connsiteY7" fmla="*/ 75617 h 7372161"/>
              <a:gd name="connsiteX8" fmla="*/ 818461 w 825845"/>
              <a:gd name="connsiteY8" fmla="*/ 1015 h 737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845" h="7372161">
                <a:moveTo>
                  <a:pt x="825845" y="0"/>
                </a:moveTo>
                <a:lnTo>
                  <a:pt x="825845" y="7372161"/>
                </a:lnTo>
                <a:lnTo>
                  <a:pt x="818461" y="7371145"/>
                </a:lnTo>
                <a:cubicBezTo>
                  <a:pt x="703902" y="7352053"/>
                  <a:pt x="633046" y="7325677"/>
                  <a:pt x="633046" y="7296543"/>
                </a:cubicBezTo>
                <a:lnTo>
                  <a:pt x="633046" y="3791583"/>
                </a:lnTo>
                <a:cubicBezTo>
                  <a:pt x="633046" y="3733315"/>
                  <a:pt x="349622" y="3686080"/>
                  <a:pt x="0" y="3686080"/>
                </a:cubicBezTo>
                <a:cubicBezTo>
                  <a:pt x="349622" y="3686080"/>
                  <a:pt x="633046" y="3638845"/>
                  <a:pt x="633046" y="3580577"/>
                </a:cubicBezTo>
                <a:lnTo>
                  <a:pt x="633046" y="75617"/>
                </a:lnTo>
                <a:cubicBezTo>
                  <a:pt x="633046" y="46483"/>
                  <a:pt x="703902" y="20108"/>
                  <a:pt x="818461" y="1015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266EE5-CDCE-56E2-E91F-A588A1505312}"/>
              </a:ext>
            </a:extLst>
          </p:cNvPr>
          <p:cNvSpPr/>
          <p:nvPr/>
        </p:nvSpPr>
        <p:spPr>
          <a:xfrm>
            <a:off x="-5560800" y="-3244934"/>
            <a:ext cx="22682888" cy="14661694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EBC6A62-3EE5-13AA-C8B8-6654AEBCE351}"/>
              </a:ext>
            </a:extLst>
          </p:cNvPr>
          <p:cNvSpPr/>
          <p:nvPr/>
        </p:nvSpPr>
        <p:spPr>
          <a:xfrm>
            <a:off x="-6756567" y="-191939"/>
            <a:ext cx="825845" cy="7372161"/>
          </a:xfrm>
          <a:custGeom>
            <a:avLst/>
            <a:gdLst>
              <a:gd name="connsiteX0" fmla="*/ 825845 w 825845"/>
              <a:gd name="connsiteY0" fmla="*/ 0 h 7372161"/>
              <a:gd name="connsiteX1" fmla="*/ 825845 w 825845"/>
              <a:gd name="connsiteY1" fmla="*/ 7372161 h 7372161"/>
              <a:gd name="connsiteX2" fmla="*/ 818461 w 825845"/>
              <a:gd name="connsiteY2" fmla="*/ 7371145 h 7372161"/>
              <a:gd name="connsiteX3" fmla="*/ 633046 w 825845"/>
              <a:gd name="connsiteY3" fmla="*/ 7296543 h 7372161"/>
              <a:gd name="connsiteX4" fmla="*/ 633046 w 825845"/>
              <a:gd name="connsiteY4" fmla="*/ 3791583 h 7372161"/>
              <a:gd name="connsiteX5" fmla="*/ 0 w 825845"/>
              <a:gd name="connsiteY5" fmla="*/ 3686080 h 7372161"/>
              <a:gd name="connsiteX6" fmla="*/ 633046 w 825845"/>
              <a:gd name="connsiteY6" fmla="*/ 3580577 h 7372161"/>
              <a:gd name="connsiteX7" fmla="*/ 633046 w 825845"/>
              <a:gd name="connsiteY7" fmla="*/ 75617 h 7372161"/>
              <a:gd name="connsiteX8" fmla="*/ 818461 w 825845"/>
              <a:gd name="connsiteY8" fmla="*/ 1015 h 737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845" h="7372161">
                <a:moveTo>
                  <a:pt x="825845" y="0"/>
                </a:moveTo>
                <a:lnTo>
                  <a:pt x="825845" y="7372161"/>
                </a:lnTo>
                <a:lnTo>
                  <a:pt x="818461" y="7371145"/>
                </a:lnTo>
                <a:cubicBezTo>
                  <a:pt x="703902" y="7352053"/>
                  <a:pt x="633046" y="7325677"/>
                  <a:pt x="633046" y="7296543"/>
                </a:cubicBezTo>
                <a:lnTo>
                  <a:pt x="633046" y="3791583"/>
                </a:lnTo>
                <a:cubicBezTo>
                  <a:pt x="633046" y="3733315"/>
                  <a:pt x="349622" y="3686080"/>
                  <a:pt x="0" y="3686080"/>
                </a:cubicBezTo>
                <a:cubicBezTo>
                  <a:pt x="349622" y="3686080"/>
                  <a:pt x="633046" y="3638845"/>
                  <a:pt x="633046" y="3580577"/>
                </a:cubicBezTo>
                <a:lnTo>
                  <a:pt x="633046" y="75617"/>
                </a:lnTo>
                <a:cubicBezTo>
                  <a:pt x="633046" y="46483"/>
                  <a:pt x="703902" y="20108"/>
                  <a:pt x="818461" y="1015"/>
                </a:cubicBezTo>
                <a:close/>
              </a:path>
            </a:pathLst>
          </a:custGeom>
          <a:solidFill>
            <a:srgbClr val="C93F3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B00513-7FBA-34C1-3CF1-0583673A967F}"/>
              </a:ext>
            </a:extLst>
          </p:cNvPr>
          <p:cNvSpPr/>
          <p:nvPr/>
        </p:nvSpPr>
        <p:spPr>
          <a:xfrm>
            <a:off x="-5916100" y="0"/>
            <a:ext cx="6490891" cy="6522720"/>
          </a:xfrm>
          <a:prstGeom prst="rect">
            <a:avLst/>
          </a:prstGeom>
          <a:solidFill>
            <a:srgbClr val="7193A1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Serviciul 112 este un număr unic de urgență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 în majoritatea țărilor din Uniunea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Europeană. Acest număr poate fi apelat în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orice situație de urgență: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accidente de mașină,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incendii,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infracțiuni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probleme medicale.</a:t>
            </a:r>
            <a:endParaRPr lang="ro-RO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Printre cele mai căutate servicii disponibile prin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intermediul numărului 112 se numără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intervențiile medicale, ajutorul de la pompieri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serviciile polițienești. </a:t>
            </a:r>
            <a:endParaRPr lang="ro-RO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o-RO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D2FF0C-C277-A5C0-A29E-DFCFA5F8F2C9}"/>
              </a:ext>
            </a:extLst>
          </p:cNvPr>
          <p:cNvGrpSpPr/>
          <p:nvPr/>
        </p:nvGrpSpPr>
        <p:grpSpPr>
          <a:xfrm>
            <a:off x="-2743199" y="-1192421"/>
            <a:ext cx="7894320" cy="11304559"/>
            <a:chOff x="-12576797" y="-1777780"/>
            <a:chExt cx="8046720" cy="113045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D04397-D247-E6E9-B7CA-5FD67EB7B5A9}"/>
                </a:ext>
              </a:extLst>
            </p:cNvPr>
            <p:cNvSpPr/>
            <p:nvPr/>
          </p:nvSpPr>
          <p:spPr>
            <a:xfrm>
              <a:off x="-12576797" y="-1777780"/>
              <a:ext cx="8046720" cy="11277600"/>
            </a:xfrm>
            <a:prstGeom prst="rect">
              <a:avLst/>
            </a:prstGeom>
            <a:solidFill>
              <a:srgbClr val="7193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 descr="A picture containing transport, vehicle, land vehicle, wheel">
              <a:extLst>
                <a:ext uri="{FF2B5EF4-FFF2-40B4-BE49-F238E27FC236}">
                  <a16:creationId xmlns:a16="http://schemas.microsoft.com/office/drawing/2014/main" id="{E0F463EB-C84E-F2FF-4FF4-5CB8A97C0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1893" y="-1750820"/>
              <a:ext cx="8016912" cy="11277599"/>
            </a:xfrm>
            <a:prstGeom prst="rect">
              <a:avLst/>
            </a:prstGeom>
          </p:spPr>
        </p:pic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BACEA0-87F9-D703-6DC4-26E734498E5B}"/>
              </a:ext>
            </a:extLst>
          </p:cNvPr>
          <p:cNvSpPr/>
          <p:nvPr/>
        </p:nvSpPr>
        <p:spPr>
          <a:xfrm>
            <a:off x="-2743199" y="-1508328"/>
            <a:ext cx="7894319" cy="2760774"/>
          </a:xfrm>
          <a:custGeom>
            <a:avLst/>
            <a:gdLst/>
            <a:ahLst/>
            <a:cxnLst/>
            <a:rect l="l" t="t" r="r" b="b"/>
            <a:pathLst>
              <a:path w="7894319" h="2760774">
                <a:moveTo>
                  <a:pt x="6189956" y="2184107"/>
                </a:moveTo>
                <a:lnTo>
                  <a:pt x="6266869" y="2184107"/>
                </a:lnTo>
                <a:lnTo>
                  <a:pt x="6266869" y="2282752"/>
                </a:lnTo>
                <a:cubicBezTo>
                  <a:pt x="6244887" y="2307035"/>
                  <a:pt x="6223719" y="2325233"/>
                  <a:pt x="6203364" y="2337346"/>
                </a:cubicBezTo>
                <a:cubicBezTo>
                  <a:pt x="6183010" y="2349459"/>
                  <a:pt x="6161156" y="2355515"/>
                  <a:pt x="6137802" y="2355515"/>
                </a:cubicBezTo>
                <a:cubicBezTo>
                  <a:pt x="6108832" y="2355515"/>
                  <a:pt x="6086733" y="2348342"/>
                  <a:pt x="6071505" y="2333996"/>
                </a:cubicBezTo>
                <a:cubicBezTo>
                  <a:pt x="6056277" y="2319649"/>
                  <a:pt x="6048663" y="2300034"/>
                  <a:pt x="6048663" y="2275151"/>
                </a:cubicBezTo>
                <a:cubicBezTo>
                  <a:pt x="6048663" y="2260753"/>
                  <a:pt x="6051371" y="2248123"/>
                  <a:pt x="6056787" y="2237260"/>
                </a:cubicBezTo>
                <a:cubicBezTo>
                  <a:pt x="6062203" y="2226397"/>
                  <a:pt x="6070566" y="2217027"/>
                  <a:pt x="6081874" y="2209151"/>
                </a:cubicBezTo>
                <a:cubicBezTo>
                  <a:pt x="6093182" y="2201275"/>
                  <a:pt x="6107966" y="2195132"/>
                  <a:pt x="6126226" y="2190722"/>
                </a:cubicBezTo>
                <a:cubicBezTo>
                  <a:pt x="6144487" y="2186312"/>
                  <a:pt x="6165730" y="2184107"/>
                  <a:pt x="6189956" y="2184107"/>
                </a:cubicBezTo>
                <a:close/>
                <a:moveTo>
                  <a:pt x="7074786" y="1963725"/>
                </a:moveTo>
                <a:cubicBezTo>
                  <a:pt x="7118194" y="1963725"/>
                  <a:pt x="7151185" y="1976989"/>
                  <a:pt x="7173758" y="2003516"/>
                </a:cubicBezTo>
                <a:cubicBezTo>
                  <a:pt x="7196332" y="2030044"/>
                  <a:pt x="7207160" y="2063940"/>
                  <a:pt x="7206242" y="2105205"/>
                </a:cubicBezTo>
                <a:lnTo>
                  <a:pt x="6935577" y="2105205"/>
                </a:lnTo>
                <a:cubicBezTo>
                  <a:pt x="6936472" y="2092604"/>
                  <a:pt x="6940117" y="2076947"/>
                  <a:pt x="6946511" y="2058234"/>
                </a:cubicBezTo>
                <a:cubicBezTo>
                  <a:pt x="6952904" y="2039520"/>
                  <a:pt x="6961911" y="2023274"/>
                  <a:pt x="6973531" y="2009498"/>
                </a:cubicBezTo>
                <a:cubicBezTo>
                  <a:pt x="6985151" y="1995721"/>
                  <a:pt x="6999390" y="1984648"/>
                  <a:pt x="7016247" y="1976279"/>
                </a:cubicBezTo>
                <a:cubicBezTo>
                  <a:pt x="7033105" y="1967910"/>
                  <a:pt x="7052618" y="1963725"/>
                  <a:pt x="7074786" y="1963725"/>
                </a:cubicBezTo>
                <a:close/>
                <a:moveTo>
                  <a:pt x="5293611" y="1963725"/>
                </a:moveTo>
                <a:cubicBezTo>
                  <a:pt x="5337019" y="1963725"/>
                  <a:pt x="5370010" y="1976989"/>
                  <a:pt x="5392583" y="2003516"/>
                </a:cubicBezTo>
                <a:cubicBezTo>
                  <a:pt x="5415157" y="2030044"/>
                  <a:pt x="5425985" y="2063940"/>
                  <a:pt x="5425067" y="2105205"/>
                </a:cubicBezTo>
                <a:lnTo>
                  <a:pt x="5154402" y="2105205"/>
                </a:lnTo>
                <a:cubicBezTo>
                  <a:pt x="5155297" y="2092604"/>
                  <a:pt x="5158942" y="2076947"/>
                  <a:pt x="5165336" y="2058234"/>
                </a:cubicBezTo>
                <a:cubicBezTo>
                  <a:pt x="5171730" y="2039520"/>
                  <a:pt x="5180737" y="2023274"/>
                  <a:pt x="5192356" y="2009498"/>
                </a:cubicBezTo>
                <a:cubicBezTo>
                  <a:pt x="5203976" y="1995721"/>
                  <a:pt x="5218215" y="1984648"/>
                  <a:pt x="5235073" y="1976279"/>
                </a:cubicBezTo>
                <a:cubicBezTo>
                  <a:pt x="5251930" y="1967910"/>
                  <a:pt x="5271443" y="1963725"/>
                  <a:pt x="5293611" y="1963725"/>
                </a:cubicBezTo>
                <a:close/>
                <a:moveTo>
                  <a:pt x="3893436" y="1963725"/>
                </a:moveTo>
                <a:cubicBezTo>
                  <a:pt x="3936844" y="1963725"/>
                  <a:pt x="3969835" y="1976989"/>
                  <a:pt x="3992408" y="2003516"/>
                </a:cubicBezTo>
                <a:cubicBezTo>
                  <a:pt x="4014982" y="2030044"/>
                  <a:pt x="4025810" y="2063940"/>
                  <a:pt x="4024892" y="2105205"/>
                </a:cubicBezTo>
                <a:lnTo>
                  <a:pt x="3754227" y="2105205"/>
                </a:lnTo>
                <a:cubicBezTo>
                  <a:pt x="3755122" y="2092604"/>
                  <a:pt x="3758767" y="2076947"/>
                  <a:pt x="3765161" y="2058234"/>
                </a:cubicBezTo>
                <a:cubicBezTo>
                  <a:pt x="3771555" y="2039520"/>
                  <a:pt x="3780562" y="2023274"/>
                  <a:pt x="3792181" y="2009498"/>
                </a:cubicBezTo>
                <a:cubicBezTo>
                  <a:pt x="3803801" y="1995721"/>
                  <a:pt x="3818040" y="1984648"/>
                  <a:pt x="3834897" y="1976279"/>
                </a:cubicBezTo>
                <a:cubicBezTo>
                  <a:pt x="3851755" y="1967910"/>
                  <a:pt x="3871268" y="1963725"/>
                  <a:pt x="3893436" y="1963725"/>
                </a:cubicBezTo>
                <a:close/>
                <a:moveTo>
                  <a:pt x="7079029" y="1887544"/>
                </a:moveTo>
                <a:cubicBezTo>
                  <a:pt x="7043880" y="1887544"/>
                  <a:pt x="7011761" y="1893836"/>
                  <a:pt x="6982671" y="1906419"/>
                </a:cubicBezTo>
                <a:cubicBezTo>
                  <a:pt x="6953582" y="1919003"/>
                  <a:pt x="6928765" y="1937161"/>
                  <a:pt x="6908220" y="1960894"/>
                </a:cubicBezTo>
                <a:cubicBezTo>
                  <a:pt x="6887676" y="1984627"/>
                  <a:pt x="6871953" y="2013311"/>
                  <a:pt x="6861053" y="2046947"/>
                </a:cubicBezTo>
                <a:cubicBezTo>
                  <a:pt x="6850153" y="2080582"/>
                  <a:pt x="6844703" y="2118406"/>
                  <a:pt x="6844703" y="2160419"/>
                </a:cubicBezTo>
                <a:cubicBezTo>
                  <a:pt x="6844703" y="2204643"/>
                  <a:pt x="6849929" y="2243442"/>
                  <a:pt x="6860382" y="2276817"/>
                </a:cubicBezTo>
                <a:cubicBezTo>
                  <a:pt x="6870834" y="2310192"/>
                  <a:pt x="6886434" y="2338484"/>
                  <a:pt x="6907183" y="2361692"/>
                </a:cubicBezTo>
                <a:cubicBezTo>
                  <a:pt x="6927931" y="2384901"/>
                  <a:pt x="6953385" y="2402370"/>
                  <a:pt x="6983543" y="2414101"/>
                </a:cubicBezTo>
                <a:cubicBezTo>
                  <a:pt x="7013701" y="2425831"/>
                  <a:pt x="7048228" y="2431697"/>
                  <a:pt x="7087123" y="2431697"/>
                </a:cubicBezTo>
                <a:cubicBezTo>
                  <a:pt x="7110573" y="2431697"/>
                  <a:pt x="7132611" y="2429827"/>
                  <a:pt x="7153238" y="2426089"/>
                </a:cubicBezTo>
                <a:cubicBezTo>
                  <a:pt x="7173865" y="2422351"/>
                  <a:pt x="7191652" y="2418246"/>
                  <a:pt x="7206599" y="2413774"/>
                </a:cubicBezTo>
                <a:cubicBezTo>
                  <a:pt x="7221546" y="2409301"/>
                  <a:pt x="7234205" y="2404560"/>
                  <a:pt x="7244575" y="2399549"/>
                </a:cubicBezTo>
                <a:cubicBezTo>
                  <a:pt x="7254945" y="2394538"/>
                  <a:pt x="7261293" y="2390870"/>
                  <a:pt x="7263620" y="2388543"/>
                </a:cubicBezTo>
                <a:cubicBezTo>
                  <a:pt x="7265947" y="2386216"/>
                  <a:pt x="7267950" y="2383652"/>
                  <a:pt x="7269627" y="2380852"/>
                </a:cubicBezTo>
                <a:cubicBezTo>
                  <a:pt x="7271305" y="2378052"/>
                  <a:pt x="7272534" y="2375231"/>
                  <a:pt x="7273313" y="2372388"/>
                </a:cubicBezTo>
                <a:cubicBezTo>
                  <a:pt x="7274092" y="2369546"/>
                  <a:pt x="7274680" y="2366823"/>
                  <a:pt x="7275077" y="2364222"/>
                </a:cubicBezTo>
                <a:cubicBezTo>
                  <a:pt x="7275474" y="2361620"/>
                  <a:pt x="7275672" y="2358894"/>
                  <a:pt x="7275672" y="2356042"/>
                </a:cubicBezTo>
                <a:cubicBezTo>
                  <a:pt x="7275672" y="2350476"/>
                  <a:pt x="7275341" y="2345480"/>
                  <a:pt x="7274677" y="2341053"/>
                </a:cubicBezTo>
                <a:cubicBezTo>
                  <a:pt x="7274014" y="2336626"/>
                  <a:pt x="7272827" y="2332556"/>
                  <a:pt x="7271115" y="2328843"/>
                </a:cubicBezTo>
                <a:cubicBezTo>
                  <a:pt x="7269403" y="2325131"/>
                  <a:pt x="7266623" y="2322118"/>
                  <a:pt x="7262774" y="2319805"/>
                </a:cubicBezTo>
                <a:cubicBezTo>
                  <a:pt x="7258925" y="2317493"/>
                  <a:pt x="7254975" y="2316336"/>
                  <a:pt x="7250922" y="2316336"/>
                </a:cubicBezTo>
                <a:cubicBezTo>
                  <a:pt x="7245871" y="2316336"/>
                  <a:pt x="7238793" y="2318482"/>
                  <a:pt x="7229687" y="2322773"/>
                </a:cubicBezTo>
                <a:cubicBezTo>
                  <a:pt x="7220581" y="2327063"/>
                  <a:pt x="7209828" y="2331517"/>
                  <a:pt x="7197429" y="2336134"/>
                </a:cubicBezTo>
                <a:cubicBezTo>
                  <a:pt x="7185030" y="2340751"/>
                  <a:pt x="7170271" y="2344954"/>
                  <a:pt x="7153153" y="2348743"/>
                </a:cubicBezTo>
                <a:cubicBezTo>
                  <a:pt x="7136035" y="2352532"/>
                  <a:pt x="7116561" y="2354427"/>
                  <a:pt x="7094733" y="2354427"/>
                </a:cubicBezTo>
                <a:cubicBezTo>
                  <a:pt x="7064487" y="2354427"/>
                  <a:pt x="7039408" y="2350177"/>
                  <a:pt x="7019495" y="2341678"/>
                </a:cubicBezTo>
                <a:cubicBezTo>
                  <a:pt x="6999583" y="2333178"/>
                  <a:pt x="6983413" y="2320987"/>
                  <a:pt x="6970985" y="2305105"/>
                </a:cubicBezTo>
                <a:cubicBezTo>
                  <a:pt x="6958557" y="2289222"/>
                  <a:pt x="6949549" y="2269749"/>
                  <a:pt x="6943960" y="2246685"/>
                </a:cubicBezTo>
                <a:cubicBezTo>
                  <a:pt x="6938371" y="2223621"/>
                  <a:pt x="6935577" y="2201129"/>
                  <a:pt x="6935577" y="2179210"/>
                </a:cubicBezTo>
                <a:lnTo>
                  <a:pt x="7252911" y="2179210"/>
                </a:lnTo>
                <a:cubicBezTo>
                  <a:pt x="7261958" y="2179210"/>
                  <a:pt x="7271097" y="2175926"/>
                  <a:pt x="7280327" y="2169360"/>
                </a:cubicBezTo>
                <a:cubicBezTo>
                  <a:pt x="7289558" y="2162793"/>
                  <a:pt x="7294173" y="2151248"/>
                  <a:pt x="7294173" y="2134725"/>
                </a:cubicBezTo>
                <a:lnTo>
                  <a:pt x="7294173" y="2121921"/>
                </a:lnTo>
                <a:cubicBezTo>
                  <a:pt x="7294173" y="2091386"/>
                  <a:pt x="7290170" y="2061967"/>
                  <a:pt x="7282164" y="2033666"/>
                </a:cubicBezTo>
                <a:cubicBezTo>
                  <a:pt x="7274158" y="2005364"/>
                  <a:pt x="7261397" y="1980381"/>
                  <a:pt x="7243882" y="1958717"/>
                </a:cubicBezTo>
                <a:cubicBezTo>
                  <a:pt x="7226367" y="1937053"/>
                  <a:pt x="7203963" y="1919775"/>
                  <a:pt x="7176670" y="1906882"/>
                </a:cubicBezTo>
                <a:cubicBezTo>
                  <a:pt x="7149378" y="1893990"/>
                  <a:pt x="7116831" y="1887544"/>
                  <a:pt x="7079029" y="1887544"/>
                </a:cubicBezTo>
                <a:close/>
                <a:moveTo>
                  <a:pt x="6722096" y="1887544"/>
                </a:moveTo>
                <a:cubicBezTo>
                  <a:pt x="6710543" y="1887544"/>
                  <a:pt x="6699238" y="1888904"/>
                  <a:pt x="6688179" y="1891625"/>
                </a:cubicBezTo>
                <a:cubicBezTo>
                  <a:pt x="6677120" y="1894346"/>
                  <a:pt x="6665773" y="1899500"/>
                  <a:pt x="6654136" y="1907087"/>
                </a:cubicBezTo>
                <a:cubicBezTo>
                  <a:pt x="6642499" y="1914673"/>
                  <a:pt x="6630546" y="1924987"/>
                  <a:pt x="6618277" y="1938027"/>
                </a:cubicBezTo>
                <a:cubicBezTo>
                  <a:pt x="6606008" y="1951067"/>
                  <a:pt x="6599667" y="1966279"/>
                  <a:pt x="6599253" y="1983663"/>
                </a:cubicBezTo>
                <a:lnTo>
                  <a:pt x="6599253" y="1918280"/>
                </a:lnTo>
                <a:cubicBezTo>
                  <a:pt x="6599253" y="1914635"/>
                  <a:pt x="6598363" y="1911037"/>
                  <a:pt x="6596583" y="1907486"/>
                </a:cubicBezTo>
                <a:cubicBezTo>
                  <a:pt x="6594803" y="1903935"/>
                  <a:pt x="6592042" y="1901073"/>
                  <a:pt x="6588298" y="1898899"/>
                </a:cubicBezTo>
                <a:cubicBezTo>
                  <a:pt x="6584554" y="1896725"/>
                  <a:pt x="6580091" y="1895287"/>
                  <a:pt x="6574911" y="1894584"/>
                </a:cubicBezTo>
                <a:cubicBezTo>
                  <a:pt x="6569730" y="1893881"/>
                  <a:pt x="6564048" y="1893529"/>
                  <a:pt x="6557863" y="1893529"/>
                </a:cubicBezTo>
                <a:cubicBezTo>
                  <a:pt x="6551486" y="1893529"/>
                  <a:pt x="6545943" y="1893864"/>
                  <a:pt x="6541233" y="1894533"/>
                </a:cubicBezTo>
                <a:cubicBezTo>
                  <a:pt x="6536522" y="1895202"/>
                  <a:pt x="6532114" y="1896561"/>
                  <a:pt x="6528007" y="1898610"/>
                </a:cubicBezTo>
                <a:cubicBezTo>
                  <a:pt x="6523901" y="1900659"/>
                  <a:pt x="6520954" y="1903462"/>
                  <a:pt x="6519169" y="1907019"/>
                </a:cubicBezTo>
                <a:cubicBezTo>
                  <a:pt x="6517383" y="1910575"/>
                  <a:pt x="6516491" y="1914329"/>
                  <a:pt x="6516491" y="1918280"/>
                </a:cubicBezTo>
                <a:lnTo>
                  <a:pt x="6516491" y="2400961"/>
                </a:lnTo>
                <a:cubicBezTo>
                  <a:pt x="6516491" y="2405019"/>
                  <a:pt x="6517403" y="2408868"/>
                  <a:pt x="6519229" y="2412507"/>
                </a:cubicBezTo>
                <a:cubicBezTo>
                  <a:pt x="6521053" y="2416146"/>
                  <a:pt x="6524095" y="2418874"/>
                  <a:pt x="6528352" y="2420690"/>
                </a:cubicBezTo>
                <a:cubicBezTo>
                  <a:pt x="6532608" y="2422507"/>
                  <a:pt x="6536943" y="2423798"/>
                  <a:pt x="6541356" y="2424563"/>
                </a:cubicBezTo>
                <a:cubicBezTo>
                  <a:pt x="6545769" y="2425328"/>
                  <a:pt x="6551631" y="2425711"/>
                  <a:pt x="6558943" y="2425711"/>
                </a:cubicBezTo>
                <a:cubicBezTo>
                  <a:pt x="6566538" y="2425711"/>
                  <a:pt x="6572658" y="2425309"/>
                  <a:pt x="6577300" y="2424504"/>
                </a:cubicBezTo>
                <a:cubicBezTo>
                  <a:pt x="6581942" y="2423699"/>
                  <a:pt x="6586193" y="2422411"/>
                  <a:pt x="6590053" y="2420639"/>
                </a:cubicBezTo>
                <a:cubicBezTo>
                  <a:pt x="6593914" y="2418868"/>
                  <a:pt x="6596947" y="2416147"/>
                  <a:pt x="6599155" y="2412477"/>
                </a:cubicBezTo>
                <a:cubicBezTo>
                  <a:pt x="6601363" y="2408807"/>
                  <a:pt x="6602467" y="2404968"/>
                  <a:pt x="6602467" y="2400961"/>
                </a:cubicBezTo>
                <a:lnTo>
                  <a:pt x="6602467" y="2077462"/>
                </a:lnTo>
                <a:cubicBezTo>
                  <a:pt x="6614438" y="2058218"/>
                  <a:pt x="6625977" y="2041183"/>
                  <a:pt x="6637084" y="2026358"/>
                </a:cubicBezTo>
                <a:cubicBezTo>
                  <a:pt x="6648191" y="2011533"/>
                  <a:pt x="6658380" y="1999969"/>
                  <a:pt x="6667650" y="1991668"/>
                </a:cubicBezTo>
                <a:cubicBezTo>
                  <a:pt x="6676921" y="1983367"/>
                  <a:pt x="6685541" y="1977451"/>
                  <a:pt x="6693510" y="1973920"/>
                </a:cubicBezTo>
                <a:cubicBezTo>
                  <a:pt x="6701480" y="1970388"/>
                  <a:pt x="6709413" y="1968623"/>
                  <a:pt x="6717309" y="1968623"/>
                </a:cubicBezTo>
                <a:cubicBezTo>
                  <a:pt x="6724252" y="1968623"/>
                  <a:pt x="6730776" y="1969345"/>
                  <a:pt x="6736881" y="1970791"/>
                </a:cubicBezTo>
                <a:cubicBezTo>
                  <a:pt x="6742986" y="1972236"/>
                  <a:pt x="6749328" y="1973925"/>
                  <a:pt x="6755909" y="1975858"/>
                </a:cubicBezTo>
                <a:cubicBezTo>
                  <a:pt x="6762490" y="1977791"/>
                  <a:pt x="6767742" y="1979558"/>
                  <a:pt x="6771664" y="1981159"/>
                </a:cubicBezTo>
                <a:cubicBezTo>
                  <a:pt x="6775587" y="1982761"/>
                  <a:pt x="6779847" y="1983561"/>
                  <a:pt x="6784443" y="1983561"/>
                </a:cubicBezTo>
                <a:cubicBezTo>
                  <a:pt x="6789902" y="1983561"/>
                  <a:pt x="6794047" y="1982138"/>
                  <a:pt x="6796878" y="1979293"/>
                </a:cubicBezTo>
                <a:cubicBezTo>
                  <a:pt x="6799709" y="1976448"/>
                  <a:pt x="6801797" y="1973282"/>
                  <a:pt x="6803140" y="1969796"/>
                </a:cubicBezTo>
                <a:cubicBezTo>
                  <a:pt x="6804483" y="1966310"/>
                  <a:pt x="6805383" y="1962155"/>
                  <a:pt x="6805840" y="1957331"/>
                </a:cubicBezTo>
                <a:cubicBezTo>
                  <a:pt x="6806296" y="1952508"/>
                  <a:pt x="6806524" y="1947656"/>
                  <a:pt x="6806524" y="1942775"/>
                </a:cubicBezTo>
                <a:cubicBezTo>
                  <a:pt x="6806524" y="1939357"/>
                  <a:pt x="6806395" y="1935203"/>
                  <a:pt x="6806137" y="1930311"/>
                </a:cubicBezTo>
                <a:cubicBezTo>
                  <a:pt x="6805879" y="1925419"/>
                  <a:pt x="6805378" y="1921603"/>
                  <a:pt x="6804632" y="1918862"/>
                </a:cubicBezTo>
                <a:cubicBezTo>
                  <a:pt x="6803887" y="1916122"/>
                  <a:pt x="6802852" y="1913587"/>
                  <a:pt x="6801529" y="1911257"/>
                </a:cubicBezTo>
                <a:cubicBezTo>
                  <a:pt x="6800205" y="1908927"/>
                  <a:pt x="6797968" y="1906578"/>
                  <a:pt x="6794816" y="1904208"/>
                </a:cubicBezTo>
                <a:cubicBezTo>
                  <a:pt x="6791665" y="1901839"/>
                  <a:pt x="6787010" y="1899559"/>
                  <a:pt x="6780851" y="1897368"/>
                </a:cubicBezTo>
                <a:cubicBezTo>
                  <a:pt x="6774693" y="1895177"/>
                  <a:pt x="6767807" y="1893300"/>
                  <a:pt x="6760195" y="1891735"/>
                </a:cubicBezTo>
                <a:cubicBezTo>
                  <a:pt x="6752582" y="1890171"/>
                  <a:pt x="6745312" y="1889081"/>
                  <a:pt x="6738386" y="1888466"/>
                </a:cubicBezTo>
                <a:cubicBezTo>
                  <a:pt x="6731459" y="1887851"/>
                  <a:pt x="6726029" y="1887544"/>
                  <a:pt x="6722096" y="1887544"/>
                </a:cubicBezTo>
                <a:close/>
                <a:moveTo>
                  <a:pt x="6163276" y="1887544"/>
                </a:moveTo>
                <a:cubicBezTo>
                  <a:pt x="6146050" y="1887544"/>
                  <a:pt x="6128338" y="1889243"/>
                  <a:pt x="6110140" y="1892641"/>
                </a:cubicBezTo>
                <a:cubicBezTo>
                  <a:pt x="6091942" y="1896039"/>
                  <a:pt x="6075406" y="1900324"/>
                  <a:pt x="6060533" y="1905497"/>
                </a:cubicBezTo>
                <a:cubicBezTo>
                  <a:pt x="6045659" y="1910669"/>
                  <a:pt x="6032045" y="1916520"/>
                  <a:pt x="6019691" y="1923050"/>
                </a:cubicBezTo>
                <a:cubicBezTo>
                  <a:pt x="6007337" y="1929580"/>
                  <a:pt x="5998425" y="1935584"/>
                  <a:pt x="5992956" y="1941062"/>
                </a:cubicBezTo>
                <a:cubicBezTo>
                  <a:pt x="5987486" y="1946540"/>
                  <a:pt x="5984066" y="1952146"/>
                  <a:pt x="5982698" y="1957880"/>
                </a:cubicBezTo>
                <a:cubicBezTo>
                  <a:pt x="5981329" y="1963613"/>
                  <a:pt x="5980644" y="1970779"/>
                  <a:pt x="5980644" y="1979378"/>
                </a:cubicBezTo>
                <a:cubicBezTo>
                  <a:pt x="5980644" y="1985007"/>
                  <a:pt x="5980972" y="1989684"/>
                  <a:pt x="5981626" y="1993411"/>
                </a:cubicBezTo>
                <a:cubicBezTo>
                  <a:pt x="5982281" y="1997138"/>
                  <a:pt x="5983728" y="2000764"/>
                  <a:pt x="5985967" y="2004290"/>
                </a:cubicBezTo>
                <a:cubicBezTo>
                  <a:pt x="5988206" y="2007816"/>
                  <a:pt x="5991071" y="2010280"/>
                  <a:pt x="5994563" y="2011683"/>
                </a:cubicBezTo>
                <a:cubicBezTo>
                  <a:pt x="5998054" y="2013086"/>
                  <a:pt x="6001662" y="2013787"/>
                  <a:pt x="6005386" y="2013787"/>
                </a:cubicBezTo>
                <a:cubicBezTo>
                  <a:pt x="6011207" y="2013787"/>
                  <a:pt x="6018612" y="2011017"/>
                  <a:pt x="6027599" y="2005476"/>
                </a:cubicBezTo>
                <a:cubicBezTo>
                  <a:pt x="6036586" y="1999935"/>
                  <a:pt x="6047302" y="1994057"/>
                  <a:pt x="6059746" y="1987842"/>
                </a:cubicBezTo>
                <a:cubicBezTo>
                  <a:pt x="6072191" y="1981627"/>
                  <a:pt x="6086578" y="1976054"/>
                  <a:pt x="6102909" y="1971122"/>
                </a:cubicBezTo>
                <a:cubicBezTo>
                  <a:pt x="6119239" y="1966191"/>
                  <a:pt x="6137366" y="1963725"/>
                  <a:pt x="6157290" y="1963725"/>
                </a:cubicBezTo>
                <a:cubicBezTo>
                  <a:pt x="6177798" y="1963725"/>
                  <a:pt x="6195042" y="1966167"/>
                  <a:pt x="6209022" y="1971050"/>
                </a:cubicBezTo>
                <a:cubicBezTo>
                  <a:pt x="6223003" y="1975933"/>
                  <a:pt x="6234177" y="1983028"/>
                  <a:pt x="6242543" y="1992336"/>
                </a:cubicBezTo>
                <a:cubicBezTo>
                  <a:pt x="6250909" y="2001643"/>
                  <a:pt x="6257056" y="2013583"/>
                  <a:pt x="6260981" y="2028156"/>
                </a:cubicBezTo>
                <a:cubicBezTo>
                  <a:pt x="6264906" y="2042729"/>
                  <a:pt x="6266869" y="2059794"/>
                  <a:pt x="6266869" y="2079349"/>
                </a:cubicBezTo>
                <a:lnTo>
                  <a:pt x="6266869" y="2110102"/>
                </a:lnTo>
                <a:lnTo>
                  <a:pt x="6201017" y="2110102"/>
                </a:lnTo>
                <a:cubicBezTo>
                  <a:pt x="6165500" y="2110102"/>
                  <a:pt x="6133013" y="2113512"/>
                  <a:pt x="6103555" y="2120331"/>
                </a:cubicBezTo>
                <a:cubicBezTo>
                  <a:pt x="6074097" y="2127150"/>
                  <a:pt x="6048558" y="2137583"/>
                  <a:pt x="6026940" y="2151632"/>
                </a:cubicBezTo>
                <a:cubicBezTo>
                  <a:pt x="6005321" y="2165681"/>
                  <a:pt x="5988573" y="2183353"/>
                  <a:pt x="5976695" y="2204649"/>
                </a:cubicBezTo>
                <a:cubicBezTo>
                  <a:pt x="5964817" y="2225945"/>
                  <a:pt x="5958878" y="2250874"/>
                  <a:pt x="5958878" y="2279436"/>
                </a:cubicBezTo>
                <a:cubicBezTo>
                  <a:pt x="5958878" y="2302761"/>
                  <a:pt x="5962903" y="2323825"/>
                  <a:pt x="5970952" y="2342630"/>
                </a:cubicBezTo>
                <a:cubicBezTo>
                  <a:pt x="5979000" y="2361434"/>
                  <a:pt x="5990530" y="2377481"/>
                  <a:pt x="6005539" y="2390770"/>
                </a:cubicBezTo>
                <a:cubicBezTo>
                  <a:pt x="6020549" y="2404060"/>
                  <a:pt x="6038726" y="2414203"/>
                  <a:pt x="6060069" y="2421200"/>
                </a:cubicBezTo>
                <a:cubicBezTo>
                  <a:pt x="6081413" y="2428198"/>
                  <a:pt x="6105312" y="2431697"/>
                  <a:pt x="6131766" y="2431697"/>
                </a:cubicBezTo>
                <a:cubicBezTo>
                  <a:pt x="6161779" y="2431697"/>
                  <a:pt x="6190554" y="2424926"/>
                  <a:pt x="6218090" y="2411384"/>
                </a:cubicBezTo>
                <a:cubicBezTo>
                  <a:pt x="6245627" y="2397843"/>
                  <a:pt x="6264205" y="2380033"/>
                  <a:pt x="6273823" y="2357955"/>
                </a:cubicBezTo>
                <a:lnTo>
                  <a:pt x="6273823" y="2400961"/>
                </a:lnTo>
                <a:cubicBezTo>
                  <a:pt x="6273823" y="2407961"/>
                  <a:pt x="6275962" y="2413268"/>
                  <a:pt x="6280238" y="2416881"/>
                </a:cubicBezTo>
                <a:cubicBezTo>
                  <a:pt x="6284515" y="2420495"/>
                  <a:pt x="6289396" y="2422870"/>
                  <a:pt x="6294880" y="2424006"/>
                </a:cubicBezTo>
                <a:cubicBezTo>
                  <a:pt x="6300364" y="2425143"/>
                  <a:pt x="6306603" y="2425711"/>
                  <a:pt x="6313598" y="2425711"/>
                </a:cubicBezTo>
                <a:cubicBezTo>
                  <a:pt x="6321216" y="2425711"/>
                  <a:pt x="6327478" y="2425127"/>
                  <a:pt x="6332384" y="2423959"/>
                </a:cubicBezTo>
                <a:cubicBezTo>
                  <a:pt x="6337290" y="2422792"/>
                  <a:pt x="6341926" y="2420367"/>
                  <a:pt x="6346294" y="2416686"/>
                </a:cubicBezTo>
                <a:cubicBezTo>
                  <a:pt x="6350661" y="2413004"/>
                  <a:pt x="6352845" y="2407762"/>
                  <a:pt x="6352845" y="2400961"/>
                </a:cubicBezTo>
                <a:lnTo>
                  <a:pt x="6352845" y="2074469"/>
                </a:lnTo>
                <a:cubicBezTo>
                  <a:pt x="6352845" y="2046094"/>
                  <a:pt x="6349631" y="2020276"/>
                  <a:pt x="6343203" y="1997016"/>
                </a:cubicBezTo>
                <a:cubicBezTo>
                  <a:pt x="6336775" y="1973757"/>
                  <a:pt x="6325885" y="1953963"/>
                  <a:pt x="6310533" y="1937636"/>
                </a:cubicBezTo>
                <a:cubicBezTo>
                  <a:pt x="6295180" y="1921308"/>
                  <a:pt x="6275368" y="1908878"/>
                  <a:pt x="6251097" y="1900344"/>
                </a:cubicBezTo>
                <a:cubicBezTo>
                  <a:pt x="6226825" y="1891811"/>
                  <a:pt x="6197551" y="1887544"/>
                  <a:pt x="6163276" y="1887544"/>
                </a:cubicBezTo>
                <a:close/>
                <a:moveTo>
                  <a:pt x="5297854" y="1887544"/>
                </a:moveTo>
                <a:cubicBezTo>
                  <a:pt x="5262705" y="1887544"/>
                  <a:pt x="5230586" y="1893836"/>
                  <a:pt x="5201496" y="1906419"/>
                </a:cubicBezTo>
                <a:cubicBezTo>
                  <a:pt x="5172407" y="1919003"/>
                  <a:pt x="5147590" y="1937161"/>
                  <a:pt x="5127045" y="1960894"/>
                </a:cubicBezTo>
                <a:cubicBezTo>
                  <a:pt x="5106501" y="1984627"/>
                  <a:pt x="5090778" y="2013311"/>
                  <a:pt x="5079878" y="2046947"/>
                </a:cubicBezTo>
                <a:cubicBezTo>
                  <a:pt x="5068978" y="2080582"/>
                  <a:pt x="5063528" y="2118406"/>
                  <a:pt x="5063528" y="2160419"/>
                </a:cubicBezTo>
                <a:cubicBezTo>
                  <a:pt x="5063528" y="2204643"/>
                  <a:pt x="5068754" y="2243442"/>
                  <a:pt x="5079207" y="2276817"/>
                </a:cubicBezTo>
                <a:cubicBezTo>
                  <a:pt x="5089659" y="2310192"/>
                  <a:pt x="5105259" y="2338484"/>
                  <a:pt x="5126008" y="2361692"/>
                </a:cubicBezTo>
                <a:cubicBezTo>
                  <a:pt x="5146757" y="2384901"/>
                  <a:pt x="5172210" y="2402370"/>
                  <a:pt x="5202368" y="2414101"/>
                </a:cubicBezTo>
                <a:cubicBezTo>
                  <a:pt x="5232526" y="2425831"/>
                  <a:pt x="5267053" y="2431697"/>
                  <a:pt x="5305949" y="2431697"/>
                </a:cubicBezTo>
                <a:cubicBezTo>
                  <a:pt x="5329398" y="2431697"/>
                  <a:pt x="5351436" y="2429827"/>
                  <a:pt x="5372063" y="2426089"/>
                </a:cubicBezTo>
                <a:cubicBezTo>
                  <a:pt x="5392690" y="2422351"/>
                  <a:pt x="5410477" y="2418246"/>
                  <a:pt x="5425424" y="2413774"/>
                </a:cubicBezTo>
                <a:cubicBezTo>
                  <a:pt x="5440371" y="2409301"/>
                  <a:pt x="5453030" y="2404560"/>
                  <a:pt x="5463400" y="2399549"/>
                </a:cubicBezTo>
                <a:cubicBezTo>
                  <a:pt x="5473770" y="2394538"/>
                  <a:pt x="5480118" y="2390870"/>
                  <a:pt x="5482445" y="2388543"/>
                </a:cubicBezTo>
                <a:cubicBezTo>
                  <a:pt x="5484772" y="2386216"/>
                  <a:pt x="5486774" y="2383652"/>
                  <a:pt x="5488452" y="2380852"/>
                </a:cubicBezTo>
                <a:cubicBezTo>
                  <a:pt x="5490130" y="2378052"/>
                  <a:pt x="5491358" y="2375231"/>
                  <a:pt x="5492138" y="2372388"/>
                </a:cubicBezTo>
                <a:cubicBezTo>
                  <a:pt x="5492917" y="2369546"/>
                  <a:pt x="5493505" y="2366823"/>
                  <a:pt x="5493902" y="2364222"/>
                </a:cubicBezTo>
                <a:cubicBezTo>
                  <a:pt x="5494299" y="2361620"/>
                  <a:pt x="5494497" y="2358894"/>
                  <a:pt x="5494497" y="2356042"/>
                </a:cubicBezTo>
                <a:cubicBezTo>
                  <a:pt x="5494497" y="2350476"/>
                  <a:pt x="5494166" y="2345480"/>
                  <a:pt x="5493502" y="2341053"/>
                </a:cubicBezTo>
                <a:cubicBezTo>
                  <a:pt x="5492839" y="2336626"/>
                  <a:pt x="5491652" y="2332556"/>
                  <a:pt x="5489940" y="2328843"/>
                </a:cubicBezTo>
                <a:cubicBezTo>
                  <a:pt x="5488228" y="2325131"/>
                  <a:pt x="5485448" y="2322118"/>
                  <a:pt x="5481599" y="2319805"/>
                </a:cubicBezTo>
                <a:cubicBezTo>
                  <a:pt x="5477750" y="2317493"/>
                  <a:pt x="5473800" y="2316336"/>
                  <a:pt x="5469747" y="2316336"/>
                </a:cubicBezTo>
                <a:cubicBezTo>
                  <a:pt x="5464696" y="2316336"/>
                  <a:pt x="5457618" y="2318482"/>
                  <a:pt x="5448512" y="2322773"/>
                </a:cubicBezTo>
                <a:cubicBezTo>
                  <a:pt x="5439406" y="2327063"/>
                  <a:pt x="5428653" y="2331517"/>
                  <a:pt x="5416254" y="2336134"/>
                </a:cubicBezTo>
                <a:cubicBezTo>
                  <a:pt x="5403855" y="2340751"/>
                  <a:pt x="5389096" y="2344954"/>
                  <a:pt x="5371978" y="2348743"/>
                </a:cubicBezTo>
                <a:cubicBezTo>
                  <a:pt x="5354860" y="2352532"/>
                  <a:pt x="5335386" y="2354427"/>
                  <a:pt x="5313558" y="2354427"/>
                </a:cubicBezTo>
                <a:cubicBezTo>
                  <a:pt x="5283312" y="2354427"/>
                  <a:pt x="5258233" y="2350177"/>
                  <a:pt x="5238321" y="2341678"/>
                </a:cubicBezTo>
                <a:cubicBezTo>
                  <a:pt x="5218408" y="2333178"/>
                  <a:pt x="5202238" y="2320987"/>
                  <a:pt x="5189810" y="2305105"/>
                </a:cubicBezTo>
                <a:cubicBezTo>
                  <a:pt x="5177382" y="2289222"/>
                  <a:pt x="5168374" y="2269749"/>
                  <a:pt x="5162785" y="2246685"/>
                </a:cubicBezTo>
                <a:cubicBezTo>
                  <a:pt x="5157196" y="2223621"/>
                  <a:pt x="5154402" y="2201129"/>
                  <a:pt x="5154402" y="2179210"/>
                </a:cubicBezTo>
                <a:lnTo>
                  <a:pt x="5471736" y="2179210"/>
                </a:lnTo>
                <a:cubicBezTo>
                  <a:pt x="5480783" y="2179210"/>
                  <a:pt x="5489921" y="2175926"/>
                  <a:pt x="5499152" y="2169360"/>
                </a:cubicBezTo>
                <a:cubicBezTo>
                  <a:pt x="5508383" y="2162793"/>
                  <a:pt x="5512998" y="2151248"/>
                  <a:pt x="5512998" y="2134725"/>
                </a:cubicBezTo>
                <a:lnTo>
                  <a:pt x="5512998" y="2121921"/>
                </a:lnTo>
                <a:cubicBezTo>
                  <a:pt x="5512998" y="2091386"/>
                  <a:pt x="5508995" y="2061967"/>
                  <a:pt x="5500989" y="2033666"/>
                </a:cubicBezTo>
                <a:cubicBezTo>
                  <a:pt x="5492982" y="2005364"/>
                  <a:pt x="5480222" y="1980381"/>
                  <a:pt x="5462707" y="1958717"/>
                </a:cubicBezTo>
                <a:cubicBezTo>
                  <a:pt x="5445192" y="1937053"/>
                  <a:pt x="5422788" y="1919775"/>
                  <a:pt x="5395496" y="1906882"/>
                </a:cubicBezTo>
                <a:cubicBezTo>
                  <a:pt x="5368203" y="1893990"/>
                  <a:pt x="5335656" y="1887544"/>
                  <a:pt x="5297854" y="1887544"/>
                </a:cubicBezTo>
                <a:close/>
                <a:moveTo>
                  <a:pt x="4811418" y="1887544"/>
                </a:moveTo>
                <a:cubicBezTo>
                  <a:pt x="4780299" y="1887544"/>
                  <a:pt x="4750898" y="1892914"/>
                  <a:pt x="4723214" y="1903656"/>
                </a:cubicBezTo>
                <a:cubicBezTo>
                  <a:pt x="4695531" y="1914397"/>
                  <a:pt x="4671407" y="1930991"/>
                  <a:pt x="4650842" y="1953437"/>
                </a:cubicBezTo>
                <a:cubicBezTo>
                  <a:pt x="4630278" y="1975884"/>
                  <a:pt x="4614180" y="2004474"/>
                  <a:pt x="4602549" y="2039209"/>
                </a:cubicBezTo>
                <a:cubicBezTo>
                  <a:pt x="4590917" y="2073945"/>
                  <a:pt x="4585102" y="2115416"/>
                  <a:pt x="4585102" y="2163625"/>
                </a:cubicBezTo>
                <a:cubicBezTo>
                  <a:pt x="4585102" y="2206494"/>
                  <a:pt x="4589793" y="2244405"/>
                  <a:pt x="4599177" y="2277357"/>
                </a:cubicBezTo>
                <a:cubicBezTo>
                  <a:pt x="4608561" y="2310309"/>
                  <a:pt x="4622453" y="2338340"/>
                  <a:pt x="4640852" y="2361450"/>
                </a:cubicBezTo>
                <a:cubicBezTo>
                  <a:pt x="4659251" y="2384559"/>
                  <a:pt x="4682091" y="2402045"/>
                  <a:pt x="4709373" y="2413905"/>
                </a:cubicBezTo>
                <a:cubicBezTo>
                  <a:pt x="4736654" y="2425766"/>
                  <a:pt x="4767826" y="2431697"/>
                  <a:pt x="4802890" y="2431697"/>
                </a:cubicBezTo>
                <a:cubicBezTo>
                  <a:pt x="4820615" y="2431697"/>
                  <a:pt x="4837613" y="2429932"/>
                  <a:pt x="4853883" y="2426404"/>
                </a:cubicBezTo>
                <a:cubicBezTo>
                  <a:pt x="4870154" y="2422875"/>
                  <a:pt x="4885408" y="2418290"/>
                  <a:pt x="4899643" y="2412647"/>
                </a:cubicBezTo>
                <a:cubicBezTo>
                  <a:pt x="4913879" y="2407004"/>
                  <a:pt x="4926738" y="2400402"/>
                  <a:pt x="4938219" y="2392841"/>
                </a:cubicBezTo>
                <a:cubicBezTo>
                  <a:pt x="4949700" y="2385279"/>
                  <a:pt x="4958034" y="2378895"/>
                  <a:pt x="4963220" y="2373689"/>
                </a:cubicBezTo>
                <a:cubicBezTo>
                  <a:pt x="4968406" y="2368483"/>
                  <a:pt x="4971824" y="2364577"/>
                  <a:pt x="4973474" y="2361973"/>
                </a:cubicBezTo>
                <a:cubicBezTo>
                  <a:pt x="4975123" y="2359368"/>
                  <a:pt x="4976425" y="2356395"/>
                  <a:pt x="4977381" y="2353054"/>
                </a:cubicBezTo>
                <a:cubicBezTo>
                  <a:pt x="4978336" y="2349712"/>
                  <a:pt x="4979037" y="2345905"/>
                  <a:pt x="4979485" y="2341631"/>
                </a:cubicBezTo>
                <a:cubicBezTo>
                  <a:pt x="4979933" y="2337357"/>
                  <a:pt x="4980157" y="2333256"/>
                  <a:pt x="4980157" y="2329328"/>
                </a:cubicBezTo>
                <a:cubicBezTo>
                  <a:pt x="4980157" y="2324153"/>
                  <a:pt x="4979838" y="2319338"/>
                  <a:pt x="4979200" y="2314882"/>
                </a:cubicBezTo>
                <a:cubicBezTo>
                  <a:pt x="4978562" y="2310427"/>
                  <a:pt x="4977439" y="2306186"/>
                  <a:pt x="4975829" y="2302159"/>
                </a:cubicBezTo>
                <a:cubicBezTo>
                  <a:pt x="4974219" y="2298131"/>
                  <a:pt x="4971685" y="2294771"/>
                  <a:pt x="4968228" y="2292079"/>
                </a:cubicBezTo>
                <a:cubicBezTo>
                  <a:pt x="4964770" y="2289387"/>
                  <a:pt x="4960675" y="2288040"/>
                  <a:pt x="4955942" y="2288040"/>
                </a:cubicBezTo>
                <a:cubicBezTo>
                  <a:pt x="4949406" y="2288040"/>
                  <a:pt x="4941593" y="2291898"/>
                  <a:pt x="4932501" y="2299612"/>
                </a:cubicBezTo>
                <a:cubicBezTo>
                  <a:pt x="4923409" y="2307327"/>
                  <a:pt x="4913274" y="2314982"/>
                  <a:pt x="4902096" y="2322577"/>
                </a:cubicBezTo>
                <a:cubicBezTo>
                  <a:pt x="4890919" y="2330172"/>
                  <a:pt x="4877551" y="2337198"/>
                  <a:pt x="4861995" y="2343654"/>
                </a:cubicBezTo>
                <a:cubicBezTo>
                  <a:pt x="4846438" y="2350111"/>
                  <a:pt x="4828738" y="2353339"/>
                  <a:pt x="4808893" y="2353339"/>
                </a:cubicBezTo>
                <a:cubicBezTo>
                  <a:pt x="4787779" y="2353339"/>
                  <a:pt x="4769023" y="2349556"/>
                  <a:pt x="4752624" y="2341992"/>
                </a:cubicBezTo>
                <a:cubicBezTo>
                  <a:pt x="4736226" y="2334428"/>
                  <a:pt x="4722180" y="2322811"/>
                  <a:pt x="4710486" y="2307141"/>
                </a:cubicBezTo>
                <a:cubicBezTo>
                  <a:pt x="4698793" y="2291471"/>
                  <a:pt x="4689755" y="2271607"/>
                  <a:pt x="4683372" y="2247548"/>
                </a:cubicBezTo>
                <a:cubicBezTo>
                  <a:pt x="4676990" y="2223489"/>
                  <a:pt x="4673799" y="2194797"/>
                  <a:pt x="4673799" y="2161474"/>
                </a:cubicBezTo>
                <a:cubicBezTo>
                  <a:pt x="4673799" y="2096413"/>
                  <a:pt x="4685424" y="2047372"/>
                  <a:pt x="4708675" y="2014348"/>
                </a:cubicBezTo>
                <a:cubicBezTo>
                  <a:pt x="4731927" y="1981325"/>
                  <a:pt x="4764621" y="1964813"/>
                  <a:pt x="4806759" y="1964813"/>
                </a:cubicBezTo>
                <a:cubicBezTo>
                  <a:pt x="4827556" y="1964813"/>
                  <a:pt x="4845534" y="1967823"/>
                  <a:pt x="4860694" y="1973843"/>
                </a:cubicBezTo>
                <a:cubicBezTo>
                  <a:pt x="4875854" y="1979863"/>
                  <a:pt x="4888835" y="1986513"/>
                  <a:pt x="4899639" y="1993794"/>
                </a:cubicBezTo>
                <a:cubicBezTo>
                  <a:pt x="4910443" y="2001075"/>
                  <a:pt x="4919926" y="2008313"/>
                  <a:pt x="4928088" y="2015509"/>
                </a:cubicBezTo>
                <a:cubicBezTo>
                  <a:pt x="4936250" y="2022705"/>
                  <a:pt x="4944291" y="2026303"/>
                  <a:pt x="4952209" y="2026303"/>
                </a:cubicBezTo>
                <a:cubicBezTo>
                  <a:pt x="4959742" y="2026303"/>
                  <a:pt x="4965928" y="2023025"/>
                  <a:pt x="4970766" y="2016470"/>
                </a:cubicBezTo>
                <a:cubicBezTo>
                  <a:pt x="4975604" y="2009914"/>
                  <a:pt x="4978022" y="2000322"/>
                  <a:pt x="4978022" y="1987693"/>
                </a:cubicBezTo>
                <a:cubicBezTo>
                  <a:pt x="4978022" y="1983499"/>
                  <a:pt x="4977787" y="1979170"/>
                  <a:pt x="4977317" y="1974706"/>
                </a:cubicBezTo>
                <a:cubicBezTo>
                  <a:pt x="4976846" y="1970242"/>
                  <a:pt x="4976083" y="1966316"/>
                  <a:pt x="4975025" y="1962926"/>
                </a:cubicBezTo>
                <a:cubicBezTo>
                  <a:pt x="4973968" y="1959536"/>
                  <a:pt x="4972323" y="1956223"/>
                  <a:pt x="4970090" y="1952987"/>
                </a:cubicBezTo>
                <a:cubicBezTo>
                  <a:pt x="4967857" y="1949750"/>
                  <a:pt x="4964327" y="1945710"/>
                  <a:pt x="4959500" y="1940867"/>
                </a:cubicBezTo>
                <a:cubicBezTo>
                  <a:pt x="4954674" y="1936023"/>
                  <a:pt x="4947108" y="1930156"/>
                  <a:pt x="4936803" y="1923267"/>
                </a:cubicBezTo>
                <a:cubicBezTo>
                  <a:pt x="4926498" y="1916377"/>
                  <a:pt x="4914941" y="1910323"/>
                  <a:pt x="4902130" y="1905105"/>
                </a:cubicBezTo>
                <a:cubicBezTo>
                  <a:pt x="4889320" y="1899888"/>
                  <a:pt x="4875113" y="1895656"/>
                  <a:pt x="4859508" y="1892411"/>
                </a:cubicBezTo>
                <a:cubicBezTo>
                  <a:pt x="4843903" y="1889166"/>
                  <a:pt x="4827873" y="1887544"/>
                  <a:pt x="4811418" y="1887544"/>
                </a:cubicBezTo>
                <a:close/>
                <a:moveTo>
                  <a:pt x="4455146" y="1887544"/>
                </a:moveTo>
                <a:cubicBezTo>
                  <a:pt x="4443594" y="1887544"/>
                  <a:pt x="4432288" y="1888904"/>
                  <a:pt x="4421229" y="1891625"/>
                </a:cubicBezTo>
                <a:cubicBezTo>
                  <a:pt x="4410171" y="1894346"/>
                  <a:pt x="4398823" y="1899500"/>
                  <a:pt x="4387186" y="1907087"/>
                </a:cubicBezTo>
                <a:cubicBezTo>
                  <a:pt x="4375549" y="1914673"/>
                  <a:pt x="4363596" y="1924987"/>
                  <a:pt x="4351327" y="1938027"/>
                </a:cubicBezTo>
                <a:cubicBezTo>
                  <a:pt x="4339058" y="1951067"/>
                  <a:pt x="4332717" y="1966279"/>
                  <a:pt x="4332303" y="1983663"/>
                </a:cubicBezTo>
                <a:lnTo>
                  <a:pt x="4332303" y="1918280"/>
                </a:lnTo>
                <a:cubicBezTo>
                  <a:pt x="4332303" y="1914635"/>
                  <a:pt x="4331413" y="1911037"/>
                  <a:pt x="4329633" y="1907486"/>
                </a:cubicBezTo>
                <a:cubicBezTo>
                  <a:pt x="4327853" y="1903935"/>
                  <a:pt x="4325092" y="1901073"/>
                  <a:pt x="4321348" y="1898899"/>
                </a:cubicBezTo>
                <a:cubicBezTo>
                  <a:pt x="4317604" y="1896725"/>
                  <a:pt x="4313141" y="1895287"/>
                  <a:pt x="4307961" y="1894584"/>
                </a:cubicBezTo>
                <a:cubicBezTo>
                  <a:pt x="4302780" y="1893881"/>
                  <a:pt x="4297098" y="1893529"/>
                  <a:pt x="4290913" y="1893529"/>
                </a:cubicBezTo>
                <a:cubicBezTo>
                  <a:pt x="4284537" y="1893529"/>
                  <a:pt x="4278993" y="1893864"/>
                  <a:pt x="4274283" y="1894533"/>
                </a:cubicBezTo>
                <a:cubicBezTo>
                  <a:pt x="4269572" y="1895202"/>
                  <a:pt x="4265164" y="1896561"/>
                  <a:pt x="4261057" y="1898610"/>
                </a:cubicBezTo>
                <a:cubicBezTo>
                  <a:pt x="4256951" y="1900659"/>
                  <a:pt x="4254005" y="1903462"/>
                  <a:pt x="4252219" y="1907019"/>
                </a:cubicBezTo>
                <a:cubicBezTo>
                  <a:pt x="4250434" y="1910575"/>
                  <a:pt x="4249541" y="1914329"/>
                  <a:pt x="4249541" y="1918280"/>
                </a:cubicBezTo>
                <a:lnTo>
                  <a:pt x="4249541" y="2400961"/>
                </a:lnTo>
                <a:cubicBezTo>
                  <a:pt x="4249541" y="2405019"/>
                  <a:pt x="4250453" y="2408868"/>
                  <a:pt x="4252279" y="2412507"/>
                </a:cubicBezTo>
                <a:cubicBezTo>
                  <a:pt x="4254104" y="2416146"/>
                  <a:pt x="4257145" y="2418874"/>
                  <a:pt x="4261402" y="2420690"/>
                </a:cubicBezTo>
                <a:cubicBezTo>
                  <a:pt x="4265658" y="2422507"/>
                  <a:pt x="4269993" y="2423798"/>
                  <a:pt x="4274406" y="2424563"/>
                </a:cubicBezTo>
                <a:cubicBezTo>
                  <a:pt x="4278819" y="2425328"/>
                  <a:pt x="4284681" y="2425711"/>
                  <a:pt x="4291993" y="2425711"/>
                </a:cubicBezTo>
                <a:cubicBezTo>
                  <a:pt x="4299589" y="2425711"/>
                  <a:pt x="4305707" y="2425309"/>
                  <a:pt x="4310350" y="2424504"/>
                </a:cubicBezTo>
                <a:cubicBezTo>
                  <a:pt x="4314992" y="2423699"/>
                  <a:pt x="4319243" y="2422411"/>
                  <a:pt x="4323103" y="2420639"/>
                </a:cubicBezTo>
                <a:cubicBezTo>
                  <a:pt x="4326963" y="2418868"/>
                  <a:pt x="4329997" y="2416147"/>
                  <a:pt x="4332205" y="2412477"/>
                </a:cubicBezTo>
                <a:cubicBezTo>
                  <a:pt x="4334413" y="2408807"/>
                  <a:pt x="4335517" y="2404968"/>
                  <a:pt x="4335517" y="2400961"/>
                </a:cubicBezTo>
                <a:lnTo>
                  <a:pt x="4335517" y="2077462"/>
                </a:lnTo>
                <a:cubicBezTo>
                  <a:pt x="4347488" y="2058218"/>
                  <a:pt x="4359027" y="2041183"/>
                  <a:pt x="4370134" y="2026358"/>
                </a:cubicBezTo>
                <a:cubicBezTo>
                  <a:pt x="4381241" y="2011533"/>
                  <a:pt x="4391430" y="1999969"/>
                  <a:pt x="4400701" y="1991668"/>
                </a:cubicBezTo>
                <a:cubicBezTo>
                  <a:pt x="4409971" y="1983367"/>
                  <a:pt x="4418591" y="1977451"/>
                  <a:pt x="4426560" y="1973920"/>
                </a:cubicBezTo>
                <a:cubicBezTo>
                  <a:pt x="4434530" y="1970388"/>
                  <a:pt x="4442463" y="1968623"/>
                  <a:pt x="4450359" y="1968623"/>
                </a:cubicBezTo>
                <a:cubicBezTo>
                  <a:pt x="4457302" y="1968623"/>
                  <a:pt x="4463826" y="1969345"/>
                  <a:pt x="4469931" y="1970791"/>
                </a:cubicBezTo>
                <a:cubicBezTo>
                  <a:pt x="4476036" y="1972236"/>
                  <a:pt x="4482379" y="1973925"/>
                  <a:pt x="4488960" y="1975858"/>
                </a:cubicBezTo>
                <a:cubicBezTo>
                  <a:pt x="4495541" y="1977791"/>
                  <a:pt x="4500792" y="1979558"/>
                  <a:pt x="4504714" y="1981159"/>
                </a:cubicBezTo>
                <a:cubicBezTo>
                  <a:pt x="4508637" y="1982761"/>
                  <a:pt x="4512897" y="1983561"/>
                  <a:pt x="4517494" y="1983561"/>
                </a:cubicBezTo>
                <a:cubicBezTo>
                  <a:pt x="4522952" y="1983561"/>
                  <a:pt x="4527097" y="1982138"/>
                  <a:pt x="4529928" y="1979293"/>
                </a:cubicBezTo>
                <a:cubicBezTo>
                  <a:pt x="4532760" y="1976448"/>
                  <a:pt x="4534847" y="1973282"/>
                  <a:pt x="4536190" y="1969796"/>
                </a:cubicBezTo>
                <a:cubicBezTo>
                  <a:pt x="4537534" y="1966310"/>
                  <a:pt x="4538434" y="1962155"/>
                  <a:pt x="4538890" y="1957331"/>
                </a:cubicBezTo>
                <a:cubicBezTo>
                  <a:pt x="4539346" y="1952508"/>
                  <a:pt x="4539574" y="1947656"/>
                  <a:pt x="4539574" y="1942775"/>
                </a:cubicBezTo>
                <a:cubicBezTo>
                  <a:pt x="4539574" y="1939357"/>
                  <a:pt x="4539445" y="1935203"/>
                  <a:pt x="4539187" y="1930311"/>
                </a:cubicBezTo>
                <a:cubicBezTo>
                  <a:pt x="4538929" y="1925419"/>
                  <a:pt x="4538428" y="1921603"/>
                  <a:pt x="4537682" y="1918862"/>
                </a:cubicBezTo>
                <a:cubicBezTo>
                  <a:pt x="4536937" y="1916122"/>
                  <a:pt x="4535903" y="1913587"/>
                  <a:pt x="4534579" y="1911257"/>
                </a:cubicBezTo>
                <a:cubicBezTo>
                  <a:pt x="4533255" y="1908927"/>
                  <a:pt x="4531018" y="1906578"/>
                  <a:pt x="4527866" y="1904208"/>
                </a:cubicBezTo>
                <a:cubicBezTo>
                  <a:pt x="4524715" y="1901839"/>
                  <a:pt x="4520060" y="1899559"/>
                  <a:pt x="4513901" y="1897368"/>
                </a:cubicBezTo>
                <a:cubicBezTo>
                  <a:pt x="4507743" y="1895177"/>
                  <a:pt x="4500857" y="1893300"/>
                  <a:pt x="4493245" y="1891735"/>
                </a:cubicBezTo>
                <a:cubicBezTo>
                  <a:pt x="4485632" y="1890171"/>
                  <a:pt x="4478363" y="1889081"/>
                  <a:pt x="4471436" y="1888466"/>
                </a:cubicBezTo>
                <a:cubicBezTo>
                  <a:pt x="4464510" y="1887851"/>
                  <a:pt x="4459079" y="1887544"/>
                  <a:pt x="4455146" y="1887544"/>
                </a:cubicBezTo>
                <a:close/>
                <a:moveTo>
                  <a:pt x="3897679" y="1887544"/>
                </a:moveTo>
                <a:cubicBezTo>
                  <a:pt x="3862530" y="1887544"/>
                  <a:pt x="3830411" y="1893836"/>
                  <a:pt x="3801322" y="1906419"/>
                </a:cubicBezTo>
                <a:cubicBezTo>
                  <a:pt x="3772232" y="1919003"/>
                  <a:pt x="3747415" y="1937161"/>
                  <a:pt x="3726870" y="1960894"/>
                </a:cubicBezTo>
                <a:cubicBezTo>
                  <a:pt x="3706326" y="1984627"/>
                  <a:pt x="3690603" y="2013311"/>
                  <a:pt x="3679703" y="2046947"/>
                </a:cubicBezTo>
                <a:cubicBezTo>
                  <a:pt x="3668803" y="2080582"/>
                  <a:pt x="3663353" y="2118406"/>
                  <a:pt x="3663353" y="2160419"/>
                </a:cubicBezTo>
                <a:cubicBezTo>
                  <a:pt x="3663353" y="2204643"/>
                  <a:pt x="3668579" y="2243442"/>
                  <a:pt x="3679032" y="2276817"/>
                </a:cubicBezTo>
                <a:cubicBezTo>
                  <a:pt x="3689484" y="2310192"/>
                  <a:pt x="3705085" y="2338484"/>
                  <a:pt x="3725833" y="2361692"/>
                </a:cubicBezTo>
                <a:cubicBezTo>
                  <a:pt x="3746582" y="2384901"/>
                  <a:pt x="3772035" y="2402370"/>
                  <a:pt x="3802193" y="2414101"/>
                </a:cubicBezTo>
                <a:cubicBezTo>
                  <a:pt x="3832351" y="2425831"/>
                  <a:pt x="3866878" y="2431697"/>
                  <a:pt x="3905773" y="2431697"/>
                </a:cubicBezTo>
                <a:cubicBezTo>
                  <a:pt x="3929223" y="2431697"/>
                  <a:pt x="3951261" y="2429827"/>
                  <a:pt x="3971888" y="2426089"/>
                </a:cubicBezTo>
                <a:cubicBezTo>
                  <a:pt x="3992515" y="2422351"/>
                  <a:pt x="4010302" y="2418246"/>
                  <a:pt x="4025249" y="2413774"/>
                </a:cubicBezTo>
                <a:cubicBezTo>
                  <a:pt x="4040196" y="2409301"/>
                  <a:pt x="4052855" y="2404560"/>
                  <a:pt x="4063225" y="2399549"/>
                </a:cubicBezTo>
                <a:cubicBezTo>
                  <a:pt x="4073595" y="2394538"/>
                  <a:pt x="4079943" y="2390870"/>
                  <a:pt x="4082270" y="2388543"/>
                </a:cubicBezTo>
                <a:cubicBezTo>
                  <a:pt x="4084597" y="2386216"/>
                  <a:pt x="4086599" y="2383652"/>
                  <a:pt x="4088277" y="2380852"/>
                </a:cubicBezTo>
                <a:cubicBezTo>
                  <a:pt x="4089955" y="2378052"/>
                  <a:pt x="4091183" y="2375231"/>
                  <a:pt x="4091963" y="2372388"/>
                </a:cubicBezTo>
                <a:cubicBezTo>
                  <a:pt x="4092742" y="2369546"/>
                  <a:pt x="4093330" y="2366823"/>
                  <a:pt x="4093727" y="2364222"/>
                </a:cubicBezTo>
                <a:cubicBezTo>
                  <a:pt x="4094124" y="2361620"/>
                  <a:pt x="4094322" y="2358894"/>
                  <a:pt x="4094322" y="2356042"/>
                </a:cubicBezTo>
                <a:cubicBezTo>
                  <a:pt x="4094322" y="2350476"/>
                  <a:pt x="4093991" y="2345480"/>
                  <a:pt x="4093328" y="2341053"/>
                </a:cubicBezTo>
                <a:cubicBezTo>
                  <a:pt x="4092664" y="2336626"/>
                  <a:pt x="4091477" y="2332556"/>
                  <a:pt x="4089765" y="2328843"/>
                </a:cubicBezTo>
                <a:cubicBezTo>
                  <a:pt x="4088053" y="2325131"/>
                  <a:pt x="4085273" y="2322118"/>
                  <a:pt x="4081424" y="2319805"/>
                </a:cubicBezTo>
                <a:cubicBezTo>
                  <a:pt x="4077575" y="2317493"/>
                  <a:pt x="4073625" y="2316336"/>
                  <a:pt x="4069572" y="2316336"/>
                </a:cubicBezTo>
                <a:cubicBezTo>
                  <a:pt x="4064521" y="2316336"/>
                  <a:pt x="4057443" y="2318482"/>
                  <a:pt x="4048337" y="2322773"/>
                </a:cubicBezTo>
                <a:cubicBezTo>
                  <a:pt x="4039231" y="2327063"/>
                  <a:pt x="4028478" y="2331517"/>
                  <a:pt x="4016079" y="2336134"/>
                </a:cubicBezTo>
                <a:cubicBezTo>
                  <a:pt x="4003680" y="2340751"/>
                  <a:pt x="3988921" y="2344954"/>
                  <a:pt x="3971803" y="2348743"/>
                </a:cubicBezTo>
                <a:cubicBezTo>
                  <a:pt x="3954685" y="2352532"/>
                  <a:pt x="3935212" y="2354427"/>
                  <a:pt x="3913383" y="2354427"/>
                </a:cubicBezTo>
                <a:cubicBezTo>
                  <a:pt x="3883137" y="2354427"/>
                  <a:pt x="3858058" y="2350177"/>
                  <a:pt x="3838145" y="2341678"/>
                </a:cubicBezTo>
                <a:cubicBezTo>
                  <a:pt x="3818233" y="2333178"/>
                  <a:pt x="3802063" y="2320987"/>
                  <a:pt x="3789635" y="2305105"/>
                </a:cubicBezTo>
                <a:cubicBezTo>
                  <a:pt x="3777207" y="2289222"/>
                  <a:pt x="3768199" y="2269749"/>
                  <a:pt x="3762610" y="2246685"/>
                </a:cubicBezTo>
                <a:cubicBezTo>
                  <a:pt x="3757021" y="2223621"/>
                  <a:pt x="3754227" y="2201129"/>
                  <a:pt x="3754227" y="2179210"/>
                </a:cubicBezTo>
                <a:lnTo>
                  <a:pt x="4071561" y="2179210"/>
                </a:lnTo>
                <a:cubicBezTo>
                  <a:pt x="4080608" y="2179210"/>
                  <a:pt x="4089747" y="2175926"/>
                  <a:pt x="4098977" y="2169360"/>
                </a:cubicBezTo>
                <a:cubicBezTo>
                  <a:pt x="4108208" y="2162793"/>
                  <a:pt x="4112823" y="2151248"/>
                  <a:pt x="4112823" y="2134725"/>
                </a:cubicBezTo>
                <a:lnTo>
                  <a:pt x="4112823" y="2121921"/>
                </a:lnTo>
                <a:cubicBezTo>
                  <a:pt x="4112823" y="2091386"/>
                  <a:pt x="4108820" y="2061967"/>
                  <a:pt x="4100814" y="2033666"/>
                </a:cubicBezTo>
                <a:cubicBezTo>
                  <a:pt x="4092807" y="2005364"/>
                  <a:pt x="4080047" y="1980381"/>
                  <a:pt x="4062532" y="1958717"/>
                </a:cubicBezTo>
                <a:cubicBezTo>
                  <a:pt x="4045017" y="1937053"/>
                  <a:pt x="4022613" y="1919775"/>
                  <a:pt x="3995320" y="1906882"/>
                </a:cubicBezTo>
                <a:cubicBezTo>
                  <a:pt x="3968028" y="1893990"/>
                  <a:pt x="3935481" y="1887544"/>
                  <a:pt x="3897679" y="1887544"/>
                </a:cubicBezTo>
                <a:close/>
                <a:moveTo>
                  <a:pt x="5702233" y="1763477"/>
                </a:moveTo>
                <a:cubicBezTo>
                  <a:pt x="5696037" y="1763477"/>
                  <a:pt x="5690363" y="1763811"/>
                  <a:pt x="5685211" y="1764480"/>
                </a:cubicBezTo>
                <a:cubicBezTo>
                  <a:pt x="5680059" y="1765149"/>
                  <a:pt x="5675423" y="1766508"/>
                  <a:pt x="5671305" y="1768557"/>
                </a:cubicBezTo>
                <a:cubicBezTo>
                  <a:pt x="5667187" y="1770606"/>
                  <a:pt x="5664237" y="1773408"/>
                  <a:pt x="5662454" y="1776962"/>
                </a:cubicBezTo>
                <a:cubicBezTo>
                  <a:pt x="5660671" y="1780516"/>
                  <a:pt x="5659780" y="1784268"/>
                  <a:pt x="5659780" y="1788219"/>
                </a:cubicBezTo>
                <a:lnTo>
                  <a:pt x="5659780" y="1895706"/>
                </a:lnTo>
                <a:lnTo>
                  <a:pt x="5598538" y="1895706"/>
                </a:lnTo>
                <a:cubicBezTo>
                  <a:pt x="5594195" y="1895706"/>
                  <a:pt x="5590211" y="1896694"/>
                  <a:pt x="5586583" y="1898669"/>
                </a:cubicBezTo>
                <a:cubicBezTo>
                  <a:pt x="5582955" y="1900645"/>
                  <a:pt x="5580004" y="1903477"/>
                  <a:pt x="5577728" y="1907167"/>
                </a:cubicBezTo>
                <a:cubicBezTo>
                  <a:pt x="5575452" y="1910857"/>
                  <a:pt x="5573866" y="1914828"/>
                  <a:pt x="5572971" y="1919079"/>
                </a:cubicBezTo>
                <a:cubicBezTo>
                  <a:pt x="5572075" y="1923330"/>
                  <a:pt x="5571627" y="1928233"/>
                  <a:pt x="5571627" y="1933788"/>
                </a:cubicBezTo>
                <a:cubicBezTo>
                  <a:pt x="5571627" y="1944881"/>
                  <a:pt x="5573862" y="1953913"/>
                  <a:pt x="5578332" y="1960885"/>
                </a:cubicBezTo>
                <a:cubicBezTo>
                  <a:pt x="5582801" y="1967857"/>
                  <a:pt x="5589536" y="1971343"/>
                  <a:pt x="5598538" y="1971343"/>
                </a:cubicBezTo>
                <a:lnTo>
                  <a:pt x="5659780" y="1971343"/>
                </a:lnTo>
                <a:lnTo>
                  <a:pt x="5659780" y="2261122"/>
                </a:lnTo>
                <a:cubicBezTo>
                  <a:pt x="5659780" y="2289401"/>
                  <a:pt x="5662306" y="2314036"/>
                  <a:pt x="5667356" y="2335029"/>
                </a:cubicBezTo>
                <a:cubicBezTo>
                  <a:pt x="5672406" y="2356021"/>
                  <a:pt x="5680828" y="2373700"/>
                  <a:pt x="5692621" y="2388067"/>
                </a:cubicBezTo>
                <a:cubicBezTo>
                  <a:pt x="5704413" y="2402433"/>
                  <a:pt x="5719433" y="2413115"/>
                  <a:pt x="5737679" y="2420112"/>
                </a:cubicBezTo>
                <a:cubicBezTo>
                  <a:pt x="5755925" y="2427110"/>
                  <a:pt x="5777669" y="2430608"/>
                  <a:pt x="5802909" y="2430608"/>
                </a:cubicBezTo>
                <a:cubicBezTo>
                  <a:pt x="5810873" y="2430608"/>
                  <a:pt x="5818763" y="2430142"/>
                  <a:pt x="5826580" y="2429210"/>
                </a:cubicBezTo>
                <a:cubicBezTo>
                  <a:pt x="5834396" y="2428277"/>
                  <a:pt x="5841929" y="2426952"/>
                  <a:pt x="5849179" y="2425235"/>
                </a:cubicBezTo>
                <a:cubicBezTo>
                  <a:pt x="5856429" y="2423517"/>
                  <a:pt x="5863125" y="2421281"/>
                  <a:pt x="5869266" y="2418526"/>
                </a:cubicBezTo>
                <a:cubicBezTo>
                  <a:pt x="5875408" y="2415772"/>
                  <a:pt x="5880369" y="2412504"/>
                  <a:pt x="5884150" y="2408723"/>
                </a:cubicBezTo>
                <a:cubicBezTo>
                  <a:pt x="5887930" y="2404942"/>
                  <a:pt x="5890660" y="2399935"/>
                  <a:pt x="5892337" y="2393699"/>
                </a:cubicBezTo>
                <a:cubicBezTo>
                  <a:pt x="5894015" y="2387464"/>
                  <a:pt x="5894854" y="2380314"/>
                  <a:pt x="5894854" y="2372248"/>
                </a:cubicBezTo>
                <a:cubicBezTo>
                  <a:pt x="5894854" y="2367044"/>
                  <a:pt x="5894529" y="2362605"/>
                  <a:pt x="5893881" y="2358929"/>
                </a:cubicBezTo>
                <a:cubicBezTo>
                  <a:pt x="5893232" y="2355253"/>
                  <a:pt x="5892089" y="2351613"/>
                  <a:pt x="5890454" y="2348008"/>
                </a:cubicBezTo>
                <a:cubicBezTo>
                  <a:pt x="5888819" y="2344403"/>
                  <a:pt x="5886257" y="2341726"/>
                  <a:pt x="5882768" y="2339977"/>
                </a:cubicBezTo>
                <a:cubicBezTo>
                  <a:pt x="5879279" y="2338228"/>
                  <a:pt x="5875772" y="2337354"/>
                  <a:pt x="5872247" y="2337354"/>
                </a:cubicBezTo>
                <a:cubicBezTo>
                  <a:pt x="5867899" y="2337354"/>
                  <a:pt x="5863594" y="2338370"/>
                  <a:pt x="5859331" y="2340402"/>
                </a:cubicBezTo>
                <a:cubicBezTo>
                  <a:pt x="5855069" y="2342434"/>
                  <a:pt x="5850230" y="2344536"/>
                  <a:pt x="5844814" y="2346707"/>
                </a:cubicBezTo>
                <a:cubicBezTo>
                  <a:pt x="5839397" y="2348878"/>
                  <a:pt x="5833794" y="2350707"/>
                  <a:pt x="5828004" y="2352195"/>
                </a:cubicBezTo>
                <a:cubicBezTo>
                  <a:pt x="5822214" y="2353683"/>
                  <a:pt x="5815306" y="2354427"/>
                  <a:pt x="5807280" y="2354427"/>
                </a:cubicBezTo>
                <a:cubicBezTo>
                  <a:pt x="5784159" y="2354427"/>
                  <a:pt x="5768125" y="2346214"/>
                  <a:pt x="5759178" y="2329787"/>
                </a:cubicBezTo>
                <a:cubicBezTo>
                  <a:pt x="5750230" y="2313360"/>
                  <a:pt x="5745756" y="2287635"/>
                  <a:pt x="5745756" y="2252611"/>
                </a:cubicBezTo>
                <a:lnTo>
                  <a:pt x="5745756" y="1971343"/>
                </a:lnTo>
                <a:lnTo>
                  <a:pt x="5867451" y="1971343"/>
                </a:lnTo>
                <a:cubicBezTo>
                  <a:pt x="5876101" y="1971343"/>
                  <a:pt x="5882830" y="1967802"/>
                  <a:pt x="5887640" y="1960720"/>
                </a:cubicBezTo>
                <a:cubicBezTo>
                  <a:pt x="5892449" y="1953637"/>
                  <a:pt x="5894854" y="1944660"/>
                  <a:pt x="5894854" y="1933788"/>
                </a:cubicBezTo>
                <a:cubicBezTo>
                  <a:pt x="5894854" y="1928817"/>
                  <a:pt x="5894381" y="1924088"/>
                  <a:pt x="5893434" y="1919602"/>
                </a:cubicBezTo>
                <a:cubicBezTo>
                  <a:pt x="5892488" y="1915116"/>
                  <a:pt x="5890882" y="1911027"/>
                  <a:pt x="5888618" y="1907337"/>
                </a:cubicBezTo>
                <a:cubicBezTo>
                  <a:pt x="5886353" y="1903647"/>
                  <a:pt x="5883359" y="1900786"/>
                  <a:pt x="5879635" y="1898754"/>
                </a:cubicBezTo>
                <a:cubicBezTo>
                  <a:pt x="5875911" y="1896722"/>
                  <a:pt x="5871849" y="1895706"/>
                  <a:pt x="5867451" y="1895706"/>
                </a:cubicBezTo>
                <a:lnTo>
                  <a:pt x="5745756" y="1895706"/>
                </a:lnTo>
                <a:lnTo>
                  <a:pt x="5745756" y="1788219"/>
                </a:lnTo>
                <a:cubicBezTo>
                  <a:pt x="5745756" y="1784325"/>
                  <a:pt x="5744683" y="1780597"/>
                  <a:pt x="5742538" y="1777034"/>
                </a:cubicBezTo>
                <a:cubicBezTo>
                  <a:pt x="5740393" y="1773472"/>
                  <a:pt x="5737407" y="1770666"/>
                  <a:pt x="5733581" y="1768617"/>
                </a:cubicBezTo>
                <a:cubicBezTo>
                  <a:pt x="5729755" y="1766568"/>
                  <a:pt x="5725198" y="1765199"/>
                  <a:pt x="5719909" y="1764510"/>
                </a:cubicBezTo>
                <a:cubicBezTo>
                  <a:pt x="5714621" y="1763821"/>
                  <a:pt x="5708729" y="1763477"/>
                  <a:pt x="5702233" y="1763477"/>
                </a:cubicBezTo>
                <a:close/>
                <a:moveTo>
                  <a:pt x="3360247" y="1703620"/>
                </a:moveTo>
                <a:cubicBezTo>
                  <a:pt x="3314930" y="1703620"/>
                  <a:pt x="3273476" y="1712229"/>
                  <a:pt x="3235887" y="1729446"/>
                </a:cubicBezTo>
                <a:cubicBezTo>
                  <a:pt x="3198298" y="1746663"/>
                  <a:pt x="3166129" y="1771410"/>
                  <a:pt x="3139381" y="1803685"/>
                </a:cubicBezTo>
                <a:cubicBezTo>
                  <a:pt x="3112632" y="1835960"/>
                  <a:pt x="3091946" y="1875035"/>
                  <a:pt x="3077322" y="1920911"/>
                </a:cubicBezTo>
                <a:cubicBezTo>
                  <a:pt x="3062698" y="1966787"/>
                  <a:pt x="3055386" y="2018364"/>
                  <a:pt x="3055386" y="2075642"/>
                </a:cubicBezTo>
                <a:cubicBezTo>
                  <a:pt x="3055386" y="2131945"/>
                  <a:pt x="3062206" y="2181915"/>
                  <a:pt x="3075847" y="2225552"/>
                </a:cubicBezTo>
                <a:cubicBezTo>
                  <a:pt x="3089487" y="2269189"/>
                  <a:pt x="3109216" y="2306231"/>
                  <a:pt x="3135032" y="2336678"/>
                </a:cubicBezTo>
                <a:cubicBezTo>
                  <a:pt x="3160848" y="2367125"/>
                  <a:pt x="3192076" y="2390211"/>
                  <a:pt x="3228715" y="2405934"/>
                </a:cubicBezTo>
                <a:cubicBezTo>
                  <a:pt x="3265355" y="2421658"/>
                  <a:pt x="3306189" y="2429520"/>
                  <a:pt x="3351218" y="2429520"/>
                </a:cubicBezTo>
                <a:cubicBezTo>
                  <a:pt x="3379451" y="2429520"/>
                  <a:pt x="3405036" y="2426798"/>
                  <a:pt x="3427973" y="2421353"/>
                </a:cubicBezTo>
                <a:cubicBezTo>
                  <a:pt x="3450910" y="2415909"/>
                  <a:pt x="3471430" y="2409279"/>
                  <a:pt x="3489535" y="2401462"/>
                </a:cubicBezTo>
                <a:cubicBezTo>
                  <a:pt x="3507639" y="2393646"/>
                  <a:pt x="3522649" y="2385747"/>
                  <a:pt x="3534563" y="2377766"/>
                </a:cubicBezTo>
                <a:cubicBezTo>
                  <a:pt x="3546478" y="2369785"/>
                  <a:pt x="3554411" y="2363826"/>
                  <a:pt x="3558362" y="2359890"/>
                </a:cubicBezTo>
                <a:cubicBezTo>
                  <a:pt x="3562312" y="2355953"/>
                  <a:pt x="3565118" y="2352555"/>
                  <a:pt x="3566779" y="2349695"/>
                </a:cubicBezTo>
                <a:cubicBezTo>
                  <a:pt x="3568440" y="2346836"/>
                  <a:pt x="3569741" y="2343762"/>
                  <a:pt x="3570681" y="2340475"/>
                </a:cubicBezTo>
                <a:cubicBezTo>
                  <a:pt x="3571622" y="2337187"/>
                  <a:pt x="3572314" y="2333552"/>
                  <a:pt x="3572756" y="2329570"/>
                </a:cubicBezTo>
                <a:cubicBezTo>
                  <a:pt x="3573198" y="2325588"/>
                  <a:pt x="3573419" y="2321718"/>
                  <a:pt x="3573419" y="2317960"/>
                </a:cubicBezTo>
                <a:cubicBezTo>
                  <a:pt x="3573419" y="2312224"/>
                  <a:pt x="3573105" y="2307043"/>
                  <a:pt x="3572476" y="2302418"/>
                </a:cubicBezTo>
                <a:cubicBezTo>
                  <a:pt x="3571846" y="2297793"/>
                  <a:pt x="3570772" y="2293504"/>
                  <a:pt x="3569253" y="2289554"/>
                </a:cubicBezTo>
                <a:cubicBezTo>
                  <a:pt x="3567734" y="2285603"/>
                  <a:pt x="3565248" y="2282549"/>
                  <a:pt x="3561796" y="2280392"/>
                </a:cubicBezTo>
                <a:cubicBezTo>
                  <a:pt x="3558344" y="2278236"/>
                  <a:pt x="3554496" y="2277157"/>
                  <a:pt x="3550250" y="2277157"/>
                </a:cubicBezTo>
                <a:cubicBezTo>
                  <a:pt x="3542473" y="2277157"/>
                  <a:pt x="3533290" y="2281088"/>
                  <a:pt x="3522698" y="2288950"/>
                </a:cubicBezTo>
                <a:cubicBezTo>
                  <a:pt x="3512107" y="2296812"/>
                  <a:pt x="3499345" y="2305068"/>
                  <a:pt x="3484412" y="2313718"/>
                </a:cubicBezTo>
                <a:cubicBezTo>
                  <a:pt x="3469479" y="2322367"/>
                  <a:pt x="3451810" y="2330136"/>
                  <a:pt x="3431404" y="2337023"/>
                </a:cubicBezTo>
                <a:cubicBezTo>
                  <a:pt x="3410998" y="2343909"/>
                  <a:pt x="3386899" y="2347353"/>
                  <a:pt x="3359108" y="2347353"/>
                </a:cubicBezTo>
                <a:cubicBezTo>
                  <a:pt x="3325490" y="2347353"/>
                  <a:pt x="3295631" y="2341338"/>
                  <a:pt x="3269531" y="2329307"/>
                </a:cubicBezTo>
                <a:cubicBezTo>
                  <a:pt x="3243432" y="2317276"/>
                  <a:pt x="3221440" y="2299718"/>
                  <a:pt x="3203557" y="2276634"/>
                </a:cubicBezTo>
                <a:cubicBezTo>
                  <a:pt x="3185673" y="2253550"/>
                  <a:pt x="3171925" y="2224868"/>
                  <a:pt x="3162312" y="2190586"/>
                </a:cubicBezTo>
                <a:cubicBezTo>
                  <a:pt x="3152698" y="2156304"/>
                  <a:pt x="3147892" y="2116561"/>
                  <a:pt x="3147892" y="2071357"/>
                </a:cubicBezTo>
                <a:cubicBezTo>
                  <a:pt x="3147892" y="2024316"/>
                  <a:pt x="3153163" y="1982839"/>
                  <a:pt x="3163706" y="1946924"/>
                </a:cubicBezTo>
                <a:cubicBezTo>
                  <a:pt x="3174249" y="1911010"/>
                  <a:pt x="3188703" y="1881105"/>
                  <a:pt x="3207068" y="1857207"/>
                </a:cubicBezTo>
                <a:cubicBezTo>
                  <a:pt x="3225433" y="1833310"/>
                  <a:pt x="3247356" y="1815251"/>
                  <a:pt x="3272834" y="1803030"/>
                </a:cubicBezTo>
                <a:cubicBezTo>
                  <a:pt x="3298313" y="1790809"/>
                  <a:pt x="3326348" y="1784699"/>
                  <a:pt x="3356940" y="1784699"/>
                </a:cubicBezTo>
                <a:cubicBezTo>
                  <a:pt x="3385094" y="1784699"/>
                  <a:pt x="3409468" y="1788203"/>
                  <a:pt x="3430061" y="1795212"/>
                </a:cubicBezTo>
                <a:cubicBezTo>
                  <a:pt x="3450653" y="1802221"/>
                  <a:pt x="3467927" y="1809913"/>
                  <a:pt x="3481883" y="1818288"/>
                </a:cubicBezTo>
                <a:cubicBezTo>
                  <a:pt x="3495838" y="1826662"/>
                  <a:pt x="3507820" y="1834857"/>
                  <a:pt x="3517831" y="1842872"/>
                </a:cubicBezTo>
                <a:cubicBezTo>
                  <a:pt x="3527841" y="1850887"/>
                  <a:pt x="3536669" y="1854895"/>
                  <a:pt x="3544316" y="1854895"/>
                </a:cubicBezTo>
                <a:cubicBezTo>
                  <a:pt x="3549581" y="1854895"/>
                  <a:pt x="3553991" y="1853472"/>
                  <a:pt x="3557545" y="1850626"/>
                </a:cubicBezTo>
                <a:cubicBezTo>
                  <a:pt x="3561099" y="1847781"/>
                  <a:pt x="3563755" y="1844474"/>
                  <a:pt x="3565512" y="1840704"/>
                </a:cubicBezTo>
                <a:cubicBezTo>
                  <a:pt x="3567269" y="1836935"/>
                  <a:pt x="3568482" y="1832698"/>
                  <a:pt x="3569151" y="1827993"/>
                </a:cubicBezTo>
                <a:cubicBezTo>
                  <a:pt x="3569820" y="1823288"/>
                  <a:pt x="3570154" y="1818289"/>
                  <a:pt x="3570154" y="1812995"/>
                </a:cubicBezTo>
                <a:cubicBezTo>
                  <a:pt x="3570154" y="1809146"/>
                  <a:pt x="3569936" y="1805154"/>
                  <a:pt x="3569500" y="1801019"/>
                </a:cubicBezTo>
                <a:cubicBezTo>
                  <a:pt x="3569063" y="1796884"/>
                  <a:pt x="3568367" y="1793023"/>
                  <a:pt x="3567412" y="1789435"/>
                </a:cubicBezTo>
                <a:cubicBezTo>
                  <a:pt x="3566457" y="1785847"/>
                  <a:pt x="3565152" y="1782629"/>
                  <a:pt x="3563497" y="1779780"/>
                </a:cubicBezTo>
                <a:cubicBezTo>
                  <a:pt x="3561842" y="1776932"/>
                  <a:pt x="3558359" y="1772864"/>
                  <a:pt x="3553048" y="1767575"/>
                </a:cubicBezTo>
                <a:cubicBezTo>
                  <a:pt x="3547736" y="1762287"/>
                  <a:pt x="3537997" y="1755390"/>
                  <a:pt x="3523829" y="1746885"/>
                </a:cubicBezTo>
                <a:cubicBezTo>
                  <a:pt x="3509661" y="1738379"/>
                  <a:pt x="3494378" y="1731110"/>
                  <a:pt x="3477980" y="1725076"/>
                </a:cubicBezTo>
                <a:cubicBezTo>
                  <a:pt x="3461582" y="1719042"/>
                  <a:pt x="3443093" y="1713958"/>
                  <a:pt x="3422515" y="1709823"/>
                </a:cubicBezTo>
                <a:cubicBezTo>
                  <a:pt x="3401936" y="1705688"/>
                  <a:pt x="3381180" y="1703620"/>
                  <a:pt x="3360247" y="1703620"/>
                </a:cubicBezTo>
                <a:close/>
                <a:moveTo>
                  <a:pt x="0" y="0"/>
                </a:moveTo>
                <a:lnTo>
                  <a:pt x="7894319" y="0"/>
                </a:lnTo>
                <a:lnTo>
                  <a:pt x="7894319" y="2760774"/>
                </a:lnTo>
                <a:lnTo>
                  <a:pt x="0" y="2760774"/>
                </a:lnTo>
                <a:close/>
              </a:path>
            </a:pathLst>
          </a:custGeom>
          <a:solidFill>
            <a:srgbClr val="C93F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4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081D8-5A1D-339E-F682-36558C61F2D7}"/>
              </a:ext>
            </a:extLst>
          </p:cNvPr>
          <p:cNvSpPr/>
          <p:nvPr/>
        </p:nvSpPr>
        <p:spPr>
          <a:xfrm>
            <a:off x="-14143496" y="-365665"/>
            <a:ext cx="13062298" cy="7425721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073AD-E955-5F78-CF5C-C036390AC0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72374" y="-359923"/>
            <a:ext cx="12918331" cy="7431932"/>
          </a:xfrm>
          <a:prstGeom prst="rect">
            <a:avLst/>
          </a:prstGeom>
          <a:solidFill>
            <a:srgbClr val="7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6EC95-D129-40DB-5335-EE12EF05F952}"/>
              </a:ext>
            </a:extLst>
          </p:cNvPr>
          <p:cNvSpPr/>
          <p:nvPr/>
        </p:nvSpPr>
        <p:spPr>
          <a:xfrm>
            <a:off x="5545998" y="0"/>
            <a:ext cx="6490891" cy="6522720"/>
          </a:xfrm>
          <a:prstGeom prst="rect">
            <a:avLst/>
          </a:prstGeom>
          <a:solidFill>
            <a:srgbClr val="7193A1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Serviciul 112 este un număr unic de urgență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 în majoritatea țărilor din Uniunea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Europeană. Acest număr poate fi apelat în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orice situație de urgență: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accidente de mașină,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incendii,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infracțiuni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probleme medicale.</a:t>
            </a:r>
            <a:endParaRPr lang="ro-RO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Printre cele mai căutate servicii disponibile prin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intermediul numărului 112 se numără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intervențiile medicale, ajutorul de la pompieri </a:t>
            </a:r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serviciile polițienești. </a:t>
            </a:r>
            <a:endParaRPr lang="ro-RO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o-RO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D2FF0C-C277-A5C0-A29E-DFCFA5F8F2C9}"/>
              </a:ext>
            </a:extLst>
          </p:cNvPr>
          <p:cNvGrpSpPr/>
          <p:nvPr/>
        </p:nvGrpSpPr>
        <p:grpSpPr>
          <a:xfrm>
            <a:off x="-322470" y="-347970"/>
            <a:ext cx="5181599" cy="7419979"/>
            <a:chOff x="-12576797" y="-1777780"/>
            <a:chExt cx="8046720" cy="113045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D04397-D247-E6E9-B7CA-5FD67EB7B5A9}"/>
                </a:ext>
              </a:extLst>
            </p:cNvPr>
            <p:cNvSpPr/>
            <p:nvPr/>
          </p:nvSpPr>
          <p:spPr>
            <a:xfrm>
              <a:off x="-12576797" y="-1777780"/>
              <a:ext cx="8046720" cy="11277600"/>
            </a:xfrm>
            <a:prstGeom prst="rect">
              <a:avLst/>
            </a:prstGeom>
            <a:solidFill>
              <a:srgbClr val="7193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dirty="0"/>
            </a:p>
          </p:txBody>
        </p:sp>
        <p:pic>
          <p:nvPicPr>
            <p:cNvPr id="28" name="Picture 27" descr="A picture containing transport, vehicle, land vehicle, wheel">
              <a:extLst>
                <a:ext uri="{FF2B5EF4-FFF2-40B4-BE49-F238E27FC236}">
                  <a16:creationId xmlns:a16="http://schemas.microsoft.com/office/drawing/2014/main" id="{E0F463EB-C84E-F2FF-4FF4-5CB8A97C0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1893" y="-1750820"/>
              <a:ext cx="8016912" cy="11277599"/>
            </a:xfrm>
            <a:prstGeom prst="rect">
              <a:avLst/>
            </a:prstGeom>
          </p:spPr>
        </p:pic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BACEA0-87F9-D703-6DC4-26E734498E5B}"/>
              </a:ext>
            </a:extLst>
          </p:cNvPr>
          <p:cNvSpPr/>
          <p:nvPr/>
        </p:nvSpPr>
        <p:spPr>
          <a:xfrm>
            <a:off x="-322470" y="-365665"/>
            <a:ext cx="5249971" cy="1554112"/>
          </a:xfrm>
          <a:custGeom>
            <a:avLst/>
            <a:gdLst/>
            <a:ahLst/>
            <a:cxnLst/>
            <a:rect l="l" t="t" r="r" b="b"/>
            <a:pathLst>
              <a:path w="7894319" h="2760774">
                <a:moveTo>
                  <a:pt x="6189956" y="2184107"/>
                </a:moveTo>
                <a:lnTo>
                  <a:pt x="6266869" y="2184107"/>
                </a:lnTo>
                <a:lnTo>
                  <a:pt x="6266869" y="2282752"/>
                </a:lnTo>
                <a:cubicBezTo>
                  <a:pt x="6244887" y="2307035"/>
                  <a:pt x="6223719" y="2325233"/>
                  <a:pt x="6203364" y="2337346"/>
                </a:cubicBezTo>
                <a:cubicBezTo>
                  <a:pt x="6183010" y="2349459"/>
                  <a:pt x="6161156" y="2355515"/>
                  <a:pt x="6137802" y="2355515"/>
                </a:cubicBezTo>
                <a:cubicBezTo>
                  <a:pt x="6108832" y="2355515"/>
                  <a:pt x="6086733" y="2348342"/>
                  <a:pt x="6071505" y="2333996"/>
                </a:cubicBezTo>
                <a:cubicBezTo>
                  <a:pt x="6056277" y="2319649"/>
                  <a:pt x="6048663" y="2300034"/>
                  <a:pt x="6048663" y="2275151"/>
                </a:cubicBezTo>
                <a:cubicBezTo>
                  <a:pt x="6048663" y="2260753"/>
                  <a:pt x="6051371" y="2248123"/>
                  <a:pt x="6056787" y="2237260"/>
                </a:cubicBezTo>
                <a:cubicBezTo>
                  <a:pt x="6062203" y="2226397"/>
                  <a:pt x="6070566" y="2217027"/>
                  <a:pt x="6081874" y="2209151"/>
                </a:cubicBezTo>
                <a:cubicBezTo>
                  <a:pt x="6093182" y="2201275"/>
                  <a:pt x="6107966" y="2195132"/>
                  <a:pt x="6126226" y="2190722"/>
                </a:cubicBezTo>
                <a:cubicBezTo>
                  <a:pt x="6144487" y="2186312"/>
                  <a:pt x="6165730" y="2184107"/>
                  <a:pt x="6189956" y="2184107"/>
                </a:cubicBezTo>
                <a:close/>
                <a:moveTo>
                  <a:pt x="7074786" y="1963725"/>
                </a:moveTo>
                <a:cubicBezTo>
                  <a:pt x="7118194" y="1963725"/>
                  <a:pt x="7151185" y="1976989"/>
                  <a:pt x="7173758" y="2003516"/>
                </a:cubicBezTo>
                <a:cubicBezTo>
                  <a:pt x="7196332" y="2030044"/>
                  <a:pt x="7207160" y="2063940"/>
                  <a:pt x="7206242" y="2105205"/>
                </a:cubicBezTo>
                <a:lnTo>
                  <a:pt x="6935577" y="2105205"/>
                </a:lnTo>
                <a:cubicBezTo>
                  <a:pt x="6936472" y="2092604"/>
                  <a:pt x="6940117" y="2076947"/>
                  <a:pt x="6946511" y="2058234"/>
                </a:cubicBezTo>
                <a:cubicBezTo>
                  <a:pt x="6952904" y="2039520"/>
                  <a:pt x="6961911" y="2023274"/>
                  <a:pt x="6973531" y="2009498"/>
                </a:cubicBezTo>
                <a:cubicBezTo>
                  <a:pt x="6985151" y="1995721"/>
                  <a:pt x="6999390" y="1984648"/>
                  <a:pt x="7016247" y="1976279"/>
                </a:cubicBezTo>
                <a:cubicBezTo>
                  <a:pt x="7033105" y="1967910"/>
                  <a:pt x="7052618" y="1963725"/>
                  <a:pt x="7074786" y="1963725"/>
                </a:cubicBezTo>
                <a:close/>
                <a:moveTo>
                  <a:pt x="5293611" y="1963725"/>
                </a:moveTo>
                <a:cubicBezTo>
                  <a:pt x="5337019" y="1963725"/>
                  <a:pt x="5370010" y="1976989"/>
                  <a:pt x="5392583" y="2003516"/>
                </a:cubicBezTo>
                <a:cubicBezTo>
                  <a:pt x="5415157" y="2030044"/>
                  <a:pt x="5425985" y="2063940"/>
                  <a:pt x="5425067" y="2105205"/>
                </a:cubicBezTo>
                <a:lnTo>
                  <a:pt x="5154402" y="2105205"/>
                </a:lnTo>
                <a:cubicBezTo>
                  <a:pt x="5155297" y="2092604"/>
                  <a:pt x="5158942" y="2076947"/>
                  <a:pt x="5165336" y="2058234"/>
                </a:cubicBezTo>
                <a:cubicBezTo>
                  <a:pt x="5171730" y="2039520"/>
                  <a:pt x="5180737" y="2023274"/>
                  <a:pt x="5192356" y="2009498"/>
                </a:cubicBezTo>
                <a:cubicBezTo>
                  <a:pt x="5203976" y="1995721"/>
                  <a:pt x="5218215" y="1984648"/>
                  <a:pt x="5235073" y="1976279"/>
                </a:cubicBezTo>
                <a:cubicBezTo>
                  <a:pt x="5251930" y="1967910"/>
                  <a:pt x="5271443" y="1963725"/>
                  <a:pt x="5293611" y="1963725"/>
                </a:cubicBezTo>
                <a:close/>
                <a:moveTo>
                  <a:pt x="3893436" y="1963725"/>
                </a:moveTo>
                <a:cubicBezTo>
                  <a:pt x="3936844" y="1963725"/>
                  <a:pt x="3969835" y="1976989"/>
                  <a:pt x="3992408" y="2003516"/>
                </a:cubicBezTo>
                <a:cubicBezTo>
                  <a:pt x="4014982" y="2030044"/>
                  <a:pt x="4025810" y="2063940"/>
                  <a:pt x="4024892" y="2105205"/>
                </a:cubicBezTo>
                <a:lnTo>
                  <a:pt x="3754227" y="2105205"/>
                </a:lnTo>
                <a:cubicBezTo>
                  <a:pt x="3755122" y="2092604"/>
                  <a:pt x="3758767" y="2076947"/>
                  <a:pt x="3765161" y="2058234"/>
                </a:cubicBezTo>
                <a:cubicBezTo>
                  <a:pt x="3771555" y="2039520"/>
                  <a:pt x="3780562" y="2023274"/>
                  <a:pt x="3792181" y="2009498"/>
                </a:cubicBezTo>
                <a:cubicBezTo>
                  <a:pt x="3803801" y="1995721"/>
                  <a:pt x="3818040" y="1984648"/>
                  <a:pt x="3834897" y="1976279"/>
                </a:cubicBezTo>
                <a:cubicBezTo>
                  <a:pt x="3851755" y="1967910"/>
                  <a:pt x="3871268" y="1963725"/>
                  <a:pt x="3893436" y="1963725"/>
                </a:cubicBezTo>
                <a:close/>
                <a:moveTo>
                  <a:pt x="7079029" y="1887544"/>
                </a:moveTo>
                <a:cubicBezTo>
                  <a:pt x="7043880" y="1887544"/>
                  <a:pt x="7011761" y="1893836"/>
                  <a:pt x="6982671" y="1906419"/>
                </a:cubicBezTo>
                <a:cubicBezTo>
                  <a:pt x="6953582" y="1919003"/>
                  <a:pt x="6928765" y="1937161"/>
                  <a:pt x="6908220" y="1960894"/>
                </a:cubicBezTo>
                <a:cubicBezTo>
                  <a:pt x="6887676" y="1984627"/>
                  <a:pt x="6871953" y="2013311"/>
                  <a:pt x="6861053" y="2046947"/>
                </a:cubicBezTo>
                <a:cubicBezTo>
                  <a:pt x="6850153" y="2080582"/>
                  <a:pt x="6844703" y="2118406"/>
                  <a:pt x="6844703" y="2160419"/>
                </a:cubicBezTo>
                <a:cubicBezTo>
                  <a:pt x="6844703" y="2204643"/>
                  <a:pt x="6849929" y="2243442"/>
                  <a:pt x="6860382" y="2276817"/>
                </a:cubicBezTo>
                <a:cubicBezTo>
                  <a:pt x="6870834" y="2310192"/>
                  <a:pt x="6886434" y="2338484"/>
                  <a:pt x="6907183" y="2361692"/>
                </a:cubicBezTo>
                <a:cubicBezTo>
                  <a:pt x="6927931" y="2384901"/>
                  <a:pt x="6953385" y="2402370"/>
                  <a:pt x="6983543" y="2414101"/>
                </a:cubicBezTo>
                <a:cubicBezTo>
                  <a:pt x="7013701" y="2425831"/>
                  <a:pt x="7048228" y="2431697"/>
                  <a:pt x="7087123" y="2431697"/>
                </a:cubicBezTo>
                <a:cubicBezTo>
                  <a:pt x="7110573" y="2431697"/>
                  <a:pt x="7132611" y="2429827"/>
                  <a:pt x="7153238" y="2426089"/>
                </a:cubicBezTo>
                <a:cubicBezTo>
                  <a:pt x="7173865" y="2422351"/>
                  <a:pt x="7191652" y="2418246"/>
                  <a:pt x="7206599" y="2413774"/>
                </a:cubicBezTo>
                <a:cubicBezTo>
                  <a:pt x="7221546" y="2409301"/>
                  <a:pt x="7234205" y="2404560"/>
                  <a:pt x="7244575" y="2399549"/>
                </a:cubicBezTo>
                <a:cubicBezTo>
                  <a:pt x="7254945" y="2394538"/>
                  <a:pt x="7261293" y="2390870"/>
                  <a:pt x="7263620" y="2388543"/>
                </a:cubicBezTo>
                <a:cubicBezTo>
                  <a:pt x="7265947" y="2386216"/>
                  <a:pt x="7267950" y="2383652"/>
                  <a:pt x="7269627" y="2380852"/>
                </a:cubicBezTo>
                <a:cubicBezTo>
                  <a:pt x="7271305" y="2378052"/>
                  <a:pt x="7272534" y="2375231"/>
                  <a:pt x="7273313" y="2372388"/>
                </a:cubicBezTo>
                <a:cubicBezTo>
                  <a:pt x="7274092" y="2369546"/>
                  <a:pt x="7274680" y="2366823"/>
                  <a:pt x="7275077" y="2364222"/>
                </a:cubicBezTo>
                <a:cubicBezTo>
                  <a:pt x="7275474" y="2361620"/>
                  <a:pt x="7275672" y="2358894"/>
                  <a:pt x="7275672" y="2356042"/>
                </a:cubicBezTo>
                <a:cubicBezTo>
                  <a:pt x="7275672" y="2350476"/>
                  <a:pt x="7275341" y="2345480"/>
                  <a:pt x="7274677" y="2341053"/>
                </a:cubicBezTo>
                <a:cubicBezTo>
                  <a:pt x="7274014" y="2336626"/>
                  <a:pt x="7272827" y="2332556"/>
                  <a:pt x="7271115" y="2328843"/>
                </a:cubicBezTo>
                <a:cubicBezTo>
                  <a:pt x="7269403" y="2325131"/>
                  <a:pt x="7266623" y="2322118"/>
                  <a:pt x="7262774" y="2319805"/>
                </a:cubicBezTo>
                <a:cubicBezTo>
                  <a:pt x="7258925" y="2317493"/>
                  <a:pt x="7254975" y="2316336"/>
                  <a:pt x="7250922" y="2316336"/>
                </a:cubicBezTo>
                <a:cubicBezTo>
                  <a:pt x="7245871" y="2316336"/>
                  <a:pt x="7238793" y="2318482"/>
                  <a:pt x="7229687" y="2322773"/>
                </a:cubicBezTo>
                <a:cubicBezTo>
                  <a:pt x="7220581" y="2327063"/>
                  <a:pt x="7209828" y="2331517"/>
                  <a:pt x="7197429" y="2336134"/>
                </a:cubicBezTo>
                <a:cubicBezTo>
                  <a:pt x="7185030" y="2340751"/>
                  <a:pt x="7170271" y="2344954"/>
                  <a:pt x="7153153" y="2348743"/>
                </a:cubicBezTo>
                <a:cubicBezTo>
                  <a:pt x="7136035" y="2352532"/>
                  <a:pt x="7116561" y="2354427"/>
                  <a:pt x="7094733" y="2354427"/>
                </a:cubicBezTo>
                <a:cubicBezTo>
                  <a:pt x="7064487" y="2354427"/>
                  <a:pt x="7039408" y="2350177"/>
                  <a:pt x="7019495" y="2341678"/>
                </a:cubicBezTo>
                <a:cubicBezTo>
                  <a:pt x="6999583" y="2333178"/>
                  <a:pt x="6983413" y="2320987"/>
                  <a:pt x="6970985" y="2305105"/>
                </a:cubicBezTo>
                <a:cubicBezTo>
                  <a:pt x="6958557" y="2289222"/>
                  <a:pt x="6949549" y="2269749"/>
                  <a:pt x="6943960" y="2246685"/>
                </a:cubicBezTo>
                <a:cubicBezTo>
                  <a:pt x="6938371" y="2223621"/>
                  <a:pt x="6935577" y="2201129"/>
                  <a:pt x="6935577" y="2179210"/>
                </a:cubicBezTo>
                <a:lnTo>
                  <a:pt x="7252911" y="2179210"/>
                </a:lnTo>
                <a:cubicBezTo>
                  <a:pt x="7261958" y="2179210"/>
                  <a:pt x="7271097" y="2175926"/>
                  <a:pt x="7280327" y="2169360"/>
                </a:cubicBezTo>
                <a:cubicBezTo>
                  <a:pt x="7289558" y="2162793"/>
                  <a:pt x="7294173" y="2151248"/>
                  <a:pt x="7294173" y="2134725"/>
                </a:cubicBezTo>
                <a:lnTo>
                  <a:pt x="7294173" y="2121921"/>
                </a:lnTo>
                <a:cubicBezTo>
                  <a:pt x="7294173" y="2091386"/>
                  <a:pt x="7290170" y="2061967"/>
                  <a:pt x="7282164" y="2033666"/>
                </a:cubicBezTo>
                <a:cubicBezTo>
                  <a:pt x="7274158" y="2005364"/>
                  <a:pt x="7261397" y="1980381"/>
                  <a:pt x="7243882" y="1958717"/>
                </a:cubicBezTo>
                <a:cubicBezTo>
                  <a:pt x="7226367" y="1937053"/>
                  <a:pt x="7203963" y="1919775"/>
                  <a:pt x="7176670" y="1906882"/>
                </a:cubicBezTo>
                <a:cubicBezTo>
                  <a:pt x="7149378" y="1893990"/>
                  <a:pt x="7116831" y="1887544"/>
                  <a:pt x="7079029" y="1887544"/>
                </a:cubicBezTo>
                <a:close/>
                <a:moveTo>
                  <a:pt x="6722096" y="1887544"/>
                </a:moveTo>
                <a:cubicBezTo>
                  <a:pt x="6710543" y="1887544"/>
                  <a:pt x="6699238" y="1888904"/>
                  <a:pt x="6688179" y="1891625"/>
                </a:cubicBezTo>
                <a:cubicBezTo>
                  <a:pt x="6677120" y="1894346"/>
                  <a:pt x="6665773" y="1899500"/>
                  <a:pt x="6654136" y="1907087"/>
                </a:cubicBezTo>
                <a:cubicBezTo>
                  <a:pt x="6642499" y="1914673"/>
                  <a:pt x="6630546" y="1924987"/>
                  <a:pt x="6618277" y="1938027"/>
                </a:cubicBezTo>
                <a:cubicBezTo>
                  <a:pt x="6606008" y="1951067"/>
                  <a:pt x="6599667" y="1966279"/>
                  <a:pt x="6599253" y="1983663"/>
                </a:cubicBezTo>
                <a:lnTo>
                  <a:pt x="6599253" y="1918280"/>
                </a:lnTo>
                <a:cubicBezTo>
                  <a:pt x="6599253" y="1914635"/>
                  <a:pt x="6598363" y="1911037"/>
                  <a:pt x="6596583" y="1907486"/>
                </a:cubicBezTo>
                <a:cubicBezTo>
                  <a:pt x="6594803" y="1903935"/>
                  <a:pt x="6592042" y="1901073"/>
                  <a:pt x="6588298" y="1898899"/>
                </a:cubicBezTo>
                <a:cubicBezTo>
                  <a:pt x="6584554" y="1896725"/>
                  <a:pt x="6580091" y="1895287"/>
                  <a:pt x="6574911" y="1894584"/>
                </a:cubicBezTo>
                <a:cubicBezTo>
                  <a:pt x="6569730" y="1893881"/>
                  <a:pt x="6564048" y="1893529"/>
                  <a:pt x="6557863" y="1893529"/>
                </a:cubicBezTo>
                <a:cubicBezTo>
                  <a:pt x="6551486" y="1893529"/>
                  <a:pt x="6545943" y="1893864"/>
                  <a:pt x="6541233" y="1894533"/>
                </a:cubicBezTo>
                <a:cubicBezTo>
                  <a:pt x="6536522" y="1895202"/>
                  <a:pt x="6532114" y="1896561"/>
                  <a:pt x="6528007" y="1898610"/>
                </a:cubicBezTo>
                <a:cubicBezTo>
                  <a:pt x="6523901" y="1900659"/>
                  <a:pt x="6520954" y="1903462"/>
                  <a:pt x="6519169" y="1907019"/>
                </a:cubicBezTo>
                <a:cubicBezTo>
                  <a:pt x="6517383" y="1910575"/>
                  <a:pt x="6516491" y="1914329"/>
                  <a:pt x="6516491" y="1918280"/>
                </a:cubicBezTo>
                <a:lnTo>
                  <a:pt x="6516491" y="2400961"/>
                </a:lnTo>
                <a:cubicBezTo>
                  <a:pt x="6516491" y="2405019"/>
                  <a:pt x="6517403" y="2408868"/>
                  <a:pt x="6519229" y="2412507"/>
                </a:cubicBezTo>
                <a:cubicBezTo>
                  <a:pt x="6521053" y="2416146"/>
                  <a:pt x="6524095" y="2418874"/>
                  <a:pt x="6528352" y="2420690"/>
                </a:cubicBezTo>
                <a:cubicBezTo>
                  <a:pt x="6532608" y="2422507"/>
                  <a:pt x="6536943" y="2423798"/>
                  <a:pt x="6541356" y="2424563"/>
                </a:cubicBezTo>
                <a:cubicBezTo>
                  <a:pt x="6545769" y="2425328"/>
                  <a:pt x="6551631" y="2425711"/>
                  <a:pt x="6558943" y="2425711"/>
                </a:cubicBezTo>
                <a:cubicBezTo>
                  <a:pt x="6566538" y="2425711"/>
                  <a:pt x="6572658" y="2425309"/>
                  <a:pt x="6577300" y="2424504"/>
                </a:cubicBezTo>
                <a:cubicBezTo>
                  <a:pt x="6581942" y="2423699"/>
                  <a:pt x="6586193" y="2422411"/>
                  <a:pt x="6590053" y="2420639"/>
                </a:cubicBezTo>
                <a:cubicBezTo>
                  <a:pt x="6593914" y="2418868"/>
                  <a:pt x="6596947" y="2416147"/>
                  <a:pt x="6599155" y="2412477"/>
                </a:cubicBezTo>
                <a:cubicBezTo>
                  <a:pt x="6601363" y="2408807"/>
                  <a:pt x="6602467" y="2404968"/>
                  <a:pt x="6602467" y="2400961"/>
                </a:cubicBezTo>
                <a:lnTo>
                  <a:pt x="6602467" y="2077462"/>
                </a:lnTo>
                <a:cubicBezTo>
                  <a:pt x="6614438" y="2058218"/>
                  <a:pt x="6625977" y="2041183"/>
                  <a:pt x="6637084" y="2026358"/>
                </a:cubicBezTo>
                <a:cubicBezTo>
                  <a:pt x="6648191" y="2011533"/>
                  <a:pt x="6658380" y="1999969"/>
                  <a:pt x="6667650" y="1991668"/>
                </a:cubicBezTo>
                <a:cubicBezTo>
                  <a:pt x="6676921" y="1983367"/>
                  <a:pt x="6685541" y="1977451"/>
                  <a:pt x="6693510" y="1973920"/>
                </a:cubicBezTo>
                <a:cubicBezTo>
                  <a:pt x="6701480" y="1970388"/>
                  <a:pt x="6709413" y="1968623"/>
                  <a:pt x="6717309" y="1968623"/>
                </a:cubicBezTo>
                <a:cubicBezTo>
                  <a:pt x="6724252" y="1968623"/>
                  <a:pt x="6730776" y="1969345"/>
                  <a:pt x="6736881" y="1970791"/>
                </a:cubicBezTo>
                <a:cubicBezTo>
                  <a:pt x="6742986" y="1972236"/>
                  <a:pt x="6749328" y="1973925"/>
                  <a:pt x="6755909" y="1975858"/>
                </a:cubicBezTo>
                <a:cubicBezTo>
                  <a:pt x="6762490" y="1977791"/>
                  <a:pt x="6767742" y="1979558"/>
                  <a:pt x="6771664" y="1981159"/>
                </a:cubicBezTo>
                <a:cubicBezTo>
                  <a:pt x="6775587" y="1982761"/>
                  <a:pt x="6779847" y="1983561"/>
                  <a:pt x="6784443" y="1983561"/>
                </a:cubicBezTo>
                <a:cubicBezTo>
                  <a:pt x="6789902" y="1983561"/>
                  <a:pt x="6794047" y="1982138"/>
                  <a:pt x="6796878" y="1979293"/>
                </a:cubicBezTo>
                <a:cubicBezTo>
                  <a:pt x="6799709" y="1976448"/>
                  <a:pt x="6801797" y="1973282"/>
                  <a:pt x="6803140" y="1969796"/>
                </a:cubicBezTo>
                <a:cubicBezTo>
                  <a:pt x="6804483" y="1966310"/>
                  <a:pt x="6805383" y="1962155"/>
                  <a:pt x="6805840" y="1957331"/>
                </a:cubicBezTo>
                <a:cubicBezTo>
                  <a:pt x="6806296" y="1952508"/>
                  <a:pt x="6806524" y="1947656"/>
                  <a:pt x="6806524" y="1942775"/>
                </a:cubicBezTo>
                <a:cubicBezTo>
                  <a:pt x="6806524" y="1939357"/>
                  <a:pt x="6806395" y="1935203"/>
                  <a:pt x="6806137" y="1930311"/>
                </a:cubicBezTo>
                <a:cubicBezTo>
                  <a:pt x="6805879" y="1925419"/>
                  <a:pt x="6805378" y="1921603"/>
                  <a:pt x="6804632" y="1918862"/>
                </a:cubicBezTo>
                <a:cubicBezTo>
                  <a:pt x="6803887" y="1916122"/>
                  <a:pt x="6802852" y="1913587"/>
                  <a:pt x="6801529" y="1911257"/>
                </a:cubicBezTo>
                <a:cubicBezTo>
                  <a:pt x="6800205" y="1908927"/>
                  <a:pt x="6797968" y="1906578"/>
                  <a:pt x="6794816" y="1904208"/>
                </a:cubicBezTo>
                <a:cubicBezTo>
                  <a:pt x="6791665" y="1901839"/>
                  <a:pt x="6787010" y="1899559"/>
                  <a:pt x="6780851" y="1897368"/>
                </a:cubicBezTo>
                <a:cubicBezTo>
                  <a:pt x="6774693" y="1895177"/>
                  <a:pt x="6767807" y="1893300"/>
                  <a:pt x="6760195" y="1891735"/>
                </a:cubicBezTo>
                <a:cubicBezTo>
                  <a:pt x="6752582" y="1890171"/>
                  <a:pt x="6745312" y="1889081"/>
                  <a:pt x="6738386" y="1888466"/>
                </a:cubicBezTo>
                <a:cubicBezTo>
                  <a:pt x="6731459" y="1887851"/>
                  <a:pt x="6726029" y="1887544"/>
                  <a:pt x="6722096" y="1887544"/>
                </a:cubicBezTo>
                <a:close/>
                <a:moveTo>
                  <a:pt x="6163276" y="1887544"/>
                </a:moveTo>
                <a:cubicBezTo>
                  <a:pt x="6146050" y="1887544"/>
                  <a:pt x="6128338" y="1889243"/>
                  <a:pt x="6110140" y="1892641"/>
                </a:cubicBezTo>
                <a:cubicBezTo>
                  <a:pt x="6091942" y="1896039"/>
                  <a:pt x="6075406" y="1900324"/>
                  <a:pt x="6060533" y="1905497"/>
                </a:cubicBezTo>
                <a:cubicBezTo>
                  <a:pt x="6045659" y="1910669"/>
                  <a:pt x="6032045" y="1916520"/>
                  <a:pt x="6019691" y="1923050"/>
                </a:cubicBezTo>
                <a:cubicBezTo>
                  <a:pt x="6007337" y="1929580"/>
                  <a:pt x="5998425" y="1935584"/>
                  <a:pt x="5992956" y="1941062"/>
                </a:cubicBezTo>
                <a:cubicBezTo>
                  <a:pt x="5987486" y="1946540"/>
                  <a:pt x="5984066" y="1952146"/>
                  <a:pt x="5982698" y="1957880"/>
                </a:cubicBezTo>
                <a:cubicBezTo>
                  <a:pt x="5981329" y="1963613"/>
                  <a:pt x="5980644" y="1970779"/>
                  <a:pt x="5980644" y="1979378"/>
                </a:cubicBezTo>
                <a:cubicBezTo>
                  <a:pt x="5980644" y="1985007"/>
                  <a:pt x="5980972" y="1989684"/>
                  <a:pt x="5981626" y="1993411"/>
                </a:cubicBezTo>
                <a:cubicBezTo>
                  <a:pt x="5982281" y="1997138"/>
                  <a:pt x="5983728" y="2000764"/>
                  <a:pt x="5985967" y="2004290"/>
                </a:cubicBezTo>
                <a:cubicBezTo>
                  <a:pt x="5988206" y="2007816"/>
                  <a:pt x="5991071" y="2010280"/>
                  <a:pt x="5994563" y="2011683"/>
                </a:cubicBezTo>
                <a:cubicBezTo>
                  <a:pt x="5998054" y="2013086"/>
                  <a:pt x="6001662" y="2013787"/>
                  <a:pt x="6005386" y="2013787"/>
                </a:cubicBezTo>
                <a:cubicBezTo>
                  <a:pt x="6011207" y="2013787"/>
                  <a:pt x="6018612" y="2011017"/>
                  <a:pt x="6027599" y="2005476"/>
                </a:cubicBezTo>
                <a:cubicBezTo>
                  <a:pt x="6036586" y="1999935"/>
                  <a:pt x="6047302" y="1994057"/>
                  <a:pt x="6059746" y="1987842"/>
                </a:cubicBezTo>
                <a:cubicBezTo>
                  <a:pt x="6072191" y="1981627"/>
                  <a:pt x="6086578" y="1976054"/>
                  <a:pt x="6102909" y="1971122"/>
                </a:cubicBezTo>
                <a:cubicBezTo>
                  <a:pt x="6119239" y="1966191"/>
                  <a:pt x="6137366" y="1963725"/>
                  <a:pt x="6157290" y="1963725"/>
                </a:cubicBezTo>
                <a:cubicBezTo>
                  <a:pt x="6177798" y="1963725"/>
                  <a:pt x="6195042" y="1966167"/>
                  <a:pt x="6209022" y="1971050"/>
                </a:cubicBezTo>
                <a:cubicBezTo>
                  <a:pt x="6223003" y="1975933"/>
                  <a:pt x="6234177" y="1983028"/>
                  <a:pt x="6242543" y="1992336"/>
                </a:cubicBezTo>
                <a:cubicBezTo>
                  <a:pt x="6250909" y="2001643"/>
                  <a:pt x="6257056" y="2013583"/>
                  <a:pt x="6260981" y="2028156"/>
                </a:cubicBezTo>
                <a:cubicBezTo>
                  <a:pt x="6264906" y="2042729"/>
                  <a:pt x="6266869" y="2059794"/>
                  <a:pt x="6266869" y="2079349"/>
                </a:cubicBezTo>
                <a:lnTo>
                  <a:pt x="6266869" y="2110102"/>
                </a:lnTo>
                <a:lnTo>
                  <a:pt x="6201017" y="2110102"/>
                </a:lnTo>
                <a:cubicBezTo>
                  <a:pt x="6165500" y="2110102"/>
                  <a:pt x="6133013" y="2113512"/>
                  <a:pt x="6103555" y="2120331"/>
                </a:cubicBezTo>
                <a:cubicBezTo>
                  <a:pt x="6074097" y="2127150"/>
                  <a:pt x="6048558" y="2137583"/>
                  <a:pt x="6026940" y="2151632"/>
                </a:cubicBezTo>
                <a:cubicBezTo>
                  <a:pt x="6005321" y="2165681"/>
                  <a:pt x="5988573" y="2183353"/>
                  <a:pt x="5976695" y="2204649"/>
                </a:cubicBezTo>
                <a:cubicBezTo>
                  <a:pt x="5964817" y="2225945"/>
                  <a:pt x="5958878" y="2250874"/>
                  <a:pt x="5958878" y="2279436"/>
                </a:cubicBezTo>
                <a:cubicBezTo>
                  <a:pt x="5958878" y="2302761"/>
                  <a:pt x="5962903" y="2323825"/>
                  <a:pt x="5970952" y="2342630"/>
                </a:cubicBezTo>
                <a:cubicBezTo>
                  <a:pt x="5979000" y="2361434"/>
                  <a:pt x="5990530" y="2377481"/>
                  <a:pt x="6005539" y="2390770"/>
                </a:cubicBezTo>
                <a:cubicBezTo>
                  <a:pt x="6020549" y="2404060"/>
                  <a:pt x="6038726" y="2414203"/>
                  <a:pt x="6060069" y="2421200"/>
                </a:cubicBezTo>
                <a:cubicBezTo>
                  <a:pt x="6081413" y="2428198"/>
                  <a:pt x="6105312" y="2431697"/>
                  <a:pt x="6131766" y="2431697"/>
                </a:cubicBezTo>
                <a:cubicBezTo>
                  <a:pt x="6161779" y="2431697"/>
                  <a:pt x="6190554" y="2424926"/>
                  <a:pt x="6218090" y="2411384"/>
                </a:cubicBezTo>
                <a:cubicBezTo>
                  <a:pt x="6245627" y="2397843"/>
                  <a:pt x="6264205" y="2380033"/>
                  <a:pt x="6273823" y="2357955"/>
                </a:cubicBezTo>
                <a:lnTo>
                  <a:pt x="6273823" y="2400961"/>
                </a:lnTo>
                <a:cubicBezTo>
                  <a:pt x="6273823" y="2407961"/>
                  <a:pt x="6275962" y="2413268"/>
                  <a:pt x="6280238" y="2416881"/>
                </a:cubicBezTo>
                <a:cubicBezTo>
                  <a:pt x="6284515" y="2420495"/>
                  <a:pt x="6289396" y="2422870"/>
                  <a:pt x="6294880" y="2424006"/>
                </a:cubicBezTo>
                <a:cubicBezTo>
                  <a:pt x="6300364" y="2425143"/>
                  <a:pt x="6306603" y="2425711"/>
                  <a:pt x="6313598" y="2425711"/>
                </a:cubicBezTo>
                <a:cubicBezTo>
                  <a:pt x="6321216" y="2425711"/>
                  <a:pt x="6327478" y="2425127"/>
                  <a:pt x="6332384" y="2423959"/>
                </a:cubicBezTo>
                <a:cubicBezTo>
                  <a:pt x="6337290" y="2422792"/>
                  <a:pt x="6341926" y="2420367"/>
                  <a:pt x="6346294" y="2416686"/>
                </a:cubicBezTo>
                <a:cubicBezTo>
                  <a:pt x="6350661" y="2413004"/>
                  <a:pt x="6352845" y="2407762"/>
                  <a:pt x="6352845" y="2400961"/>
                </a:cubicBezTo>
                <a:lnTo>
                  <a:pt x="6352845" y="2074469"/>
                </a:lnTo>
                <a:cubicBezTo>
                  <a:pt x="6352845" y="2046094"/>
                  <a:pt x="6349631" y="2020276"/>
                  <a:pt x="6343203" y="1997016"/>
                </a:cubicBezTo>
                <a:cubicBezTo>
                  <a:pt x="6336775" y="1973757"/>
                  <a:pt x="6325885" y="1953963"/>
                  <a:pt x="6310533" y="1937636"/>
                </a:cubicBezTo>
                <a:cubicBezTo>
                  <a:pt x="6295180" y="1921308"/>
                  <a:pt x="6275368" y="1908878"/>
                  <a:pt x="6251097" y="1900344"/>
                </a:cubicBezTo>
                <a:cubicBezTo>
                  <a:pt x="6226825" y="1891811"/>
                  <a:pt x="6197551" y="1887544"/>
                  <a:pt x="6163276" y="1887544"/>
                </a:cubicBezTo>
                <a:close/>
                <a:moveTo>
                  <a:pt x="5297854" y="1887544"/>
                </a:moveTo>
                <a:cubicBezTo>
                  <a:pt x="5262705" y="1887544"/>
                  <a:pt x="5230586" y="1893836"/>
                  <a:pt x="5201496" y="1906419"/>
                </a:cubicBezTo>
                <a:cubicBezTo>
                  <a:pt x="5172407" y="1919003"/>
                  <a:pt x="5147590" y="1937161"/>
                  <a:pt x="5127045" y="1960894"/>
                </a:cubicBezTo>
                <a:cubicBezTo>
                  <a:pt x="5106501" y="1984627"/>
                  <a:pt x="5090778" y="2013311"/>
                  <a:pt x="5079878" y="2046947"/>
                </a:cubicBezTo>
                <a:cubicBezTo>
                  <a:pt x="5068978" y="2080582"/>
                  <a:pt x="5063528" y="2118406"/>
                  <a:pt x="5063528" y="2160419"/>
                </a:cubicBezTo>
                <a:cubicBezTo>
                  <a:pt x="5063528" y="2204643"/>
                  <a:pt x="5068754" y="2243442"/>
                  <a:pt x="5079207" y="2276817"/>
                </a:cubicBezTo>
                <a:cubicBezTo>
                  <a:pt x="5089659" y="2310192"/>
                  <a:pt x="5105259" y="2338484"/>
                  <a:pt x="5126008" y="2361692"/>
                </a:cubicBezTo>
                <a:cubicBezTo>
                  <a:pt x="5146757" y="2384901"/>
                  <a:pt x="5172210" y="2402370"/>
                  <a:pt x="5202368" y="2414101"/>
                </a:cubicBezTo>
                <a:cubicBezTo>
                  <a:pt x="5232526" y="2425831"/>
                  <a:pt x="5267053" y="2431697"/>
                  <a:pt x="5305949" y="2431697"/>
                </a:cubicBezTo>
                <a:cubicBezTo>
                  <a:pt x="5329398" y="2431697"/>
                  <a:pt x="5351436" y="2429827"/>
                  <a:pt x="5372063" y="2426089"/>
                </a:cubicBezTo>
                <a:cubicBezTo>
                  <a:pt x="5392690" y="2422351"/>
                  <a:pt x="5410477" y="2418246"/>
                  <a:pt x="5425424" y="2413774"/>
                </a:cubicBezTo>
                <a:cubicBezTo>
                  <a:pt x="5440371" y="2409301"/>
                  <a:pt x="5453030" y="2404560"/>
                  <a:pt x="5463400" y="2399549"/>
                </a:cubicBezTo>
                <a:cubicBezTo>
                  <a:pt x="5473770" y="2394538"/>
                  <a:pt x="5480118" y="2390870"/>
                  <a:pt x="5482445" y="2388543"/>
                </a:cubicBezTo>
                <a:cubicBezTo>
                  <a:pt x="5484772" y="2386216"/>
                  <a:pt x="5486774" y="2383652"/>
                  <a:pt x="5488452" y="2380852"/>
                </a:cubicBezTo>
                <a:cubicBezTo>
                  <a:pt x="5490130" y="2378052"/>
                  <a:pt x="5491358" y="2375231"/>
                  <a:pt x="5492138" y="2372388"/>
                </a:cubicBezTo>
                <a:cubicBezTo>
                  <a:pt x="5492917" y="2369546"/>
                  <a:pt x="5493505" y="2366823"/>
                  <a:pt x="5493902" y="2364222"/>
                </a:cubicBezTo>
                <a:cubicBezTo>
                  <a:pt x="5494299" y="2361620"/>
                  <a:pt x="5494497" y="2358894"/>
                  <a:pt x="5494497" y="2356042"/>
                </a:cubicBezTo>
                <a:cubicBezTo>
                  <a:pt x="5494497" y="2350476"/>
                  <a:pt x="5494166" y="2345480"/>
                  <a:pt x="5493502" y="2341053"/>
                </a:cubicBezTo>
                <a:cubicBezTo>
                  <a:pt x="5492839" y="2336626"/>
                  <a:pt x="5491652" y="2332556"/>
                  <a:pt x="5489940" y="2328843"/>
                </a:cubicBezTo>
                <a:cubicBezTo>
                  <a:pt x="5488228" y="2325131"/>
                  <a:pt x="5485448" y="2322118"/>
                  <a:pt x="5481599" y="2319805"/>
                </a:cubicBezTo>
                <a:cubicBezTo>
                  <a:pt x="5477750" y="2317493"/>
                  <a:pt x="5473800" y="2316336"/>
                  <a:pt x="5469747" y="2316336"/>
                </a:cubicBezTo>
                <a:cubicBezTo>
                  <a:pt x="5464696" y="2316336"/>
                  <a:pt x="5457618" y="2318482"/>
                  <a:pt x="5448512" y="2322773"/>
                </a:cubicBezTo>
                <a:cubicBezTo>
                  <a:pt x="5439406" y="2327063"/>
                  <a:pt x="5428653" y="2331517"/>
                  <a:pt x="5416254" y="2336134"/>
                </a:cubicBezTo>
                <a:cubicBezTo>
                  <a:pt x="5403855" y="2340751"/>
                  <a:pt x="5389096" y="2344954"/>
                  <a:pt x="5371978" y="2348743"/>
                </a:cubicBezTo>
                <a:cubicBezTo>
                  <a:pt x="5354860" y="2352532"/>
                  <a:pt x="5335386" y="2354427"/>
                  <a:pt x="5313558" y="2354427"/>
                </a:cubicBezTo>
                <a:cubicBezTo>
                  <a:pt x="5283312" y="2354427"/>
                  <a:pt x="5258233" y="2350177"/>
                  <a:pt x="5238321" y="2341678"/>
                </a:cubicBezTo>
                <a:cubicBezTo>
                  <a:pt x="5218408" y="2333178"/>
                  <a:pt x="5202238" y="2320987"/>
                  <a:pt x="5189810" y="2305105"/>
                </a:cubicBezTo>
                <a:cubicBezTo>
                  <a:pt x="5177382" y="2289222"/>
                  <a:pt x="5168374" y="2269749"/>
                  <a:pt x="5162785" y="2246685"/>
                </a:cubicBezTo>
                <a:cubicBezTo>
                  <a:pt x="5157196" y="2223621"/>
                  <a:pt x="5154402" y="2201129"/>
                  <a:pt x="5154402" y="2179210"/>
                </a:cubicBezTo>
                <a:lnTo>
                  <a:pt x="5471736" y="2179210"/>
                </a:lnTo>
                <a:cubicBezTo>
                  <a:pt x="5480783" y="2179210"/>
                  <a:pt x="5489921" y="2175926"/>
                  <a:pt x="5499152" y="2169360"/>
                </a:cubicBezTo>
                <a:cubicBezTo>
                  <a:pt x="5508383" y="2162793"/>
                  <a:pt x="5512998" y="2151248"/>
                  <a:pt x="5512998" y="2134725"/>
                </a:cubicBezTo>
                <a:lnTo>
                  <a:pt x="5512998" y="2121921"/>
                </a:lnTo>
                <a:cubicBezTo>
                  <a:pt x="5512998" y="2091386"/>
                  <a:pt x="5508995" y="2061967"/>
                  <a:pt x="5500989" y="2033666"/>
                </a:cubicBezTo>
                <a:cubicBezTo>
                  <a:pt x="5492982" y="2005364"/>
                  <a:pt x="5480222" y="1980381"/>
                  <a:pt x="5462707" y="1958717"/>
                </a:cubicBezTo>
                <a:cubicBezTo>
                  <a:pt x="5445192" y="1937053"/>
                  <a:pt x="5422788" y="1919775"/>
                  <a:pt x="5395496" y="1906882"/>
                </a:cubicBezTo>
                <a:cubicBezTo>
                  <a:pt x="5368203" y="1893990"/>
                  <a:pt x="5335656" y="1887544"/>
                  <a:pt x="5297854" y="1887544"/>
                </a:cubicBezTo>
                <a:close/>
                <a:moveTo>
                  <a:pt x="4811418" y="1887544"/>
                </a:moveTo>
                <a:cubicBezTo>
                  <a:pt x="4780299" y="1887544"/>
                  <a:pt x="4750898" y="1892914"/>
                  <a:pt x="4723214" y="1903656"/>
                </a:cubicBezTo>
                <a:cubicBezTo>
                  <a:pt x="4695531" y="1914397"/>
                  <a:pt x="4671407" y="1930991"/>
                  <a:pt x="4650842" y="1953437"/>
                </a:cubicBezTo>
                <a:cubicBezTo>
                  <a:pt x="4630278" y="1975884"/>
                  <a:pt x="4614180" y="2004474"/>
                  <a:pt x="4602549" y="2039209"/>
                </a:cubicBezTo>
                <a:cubicBezTo>
                  <a:pt x="4590917" y="2073945"/>
                  <a:pt x="4585102" y="2115416"/>
                  <a:pt x="4585102" y="2163625"/>
                </a:cubicBezTo>
                <a:cubicBezTo>
                  <a:pt x="4585102" y="2206494"/>
                  <a:pt x="4589793" y="2244405"/>
                  <a:pt x="4599177" y="2277357"/>
                </a:cubicBezTo>
                <a:cubicBezTo>
                  <a:pt x="4608561" y="2310309"/>
                  <a:pt x="4622453" y="2338340"/>
                  <a:pt x="4640852" y="2361450"/>
                </a:cubicBezTo>
                <a:cubicBezTo>
                  <a:pt x="4659251" y="2384559"/>
                  <a:pt x="4682091" y="2402045"/>
                  <a:pt x="4709373" y="2413905"/>
                </a:cubicBezTo>
                <a:cubicBezTo>
                  <a:pt x="4736654" y="2425766"/>
                  <a:pt x="4767826" y="2431697"/>
                  <a:pt x="4802890" y="2431697"/>
                </a:cubicBezTo>
                <a:cubicBezTo>
                  <a:pt x="4820615" y="2431697"/>
                  <a:pt x="4837613" y="2429932"/>
                  <a:pt x="4853883" y="2426404"/>
                </a:cubicBezTo>
                <a:cubicBezTo>
                  <a:pt x="4870154" y="2422875"/>
                  <a:pt x="4885408" y="2418290"/>
                  <a:pt x="4899643" y="2412647"/>
                </a:cubicBezTo>
                <a:cubicBezTo>
                  <a:pt x="4913879" y="2407004"/>
                  <a:pt x="4926738" y="2400402"/>
                  <a:pt x="4938219" y="2392841"/>
                </a:cubicBezTo>
                <a:cubicBezTo>
                  <a:pt x="4949700" y="2385279"/>
                  <a:pt x="4958034" y="2378895"/>
                  <a:pt x="4963220" y="2373689"/>
                </a:cubicBezTo>
                <a:cubicBezTo>
                  <a:pt x="4968406" y="2368483"/>
                  <a:pt x="4971824" y="2364577"/>
                  <a:pt x="4973474" y="2361973"/>
                </a:cubicBezTo>
                <a:cubicBezTo>
                  <a:pt x="4975123" y="2359368"/>
                  <a:pt x="4976425" y="2356395"/>
                  <a:pt x="4977381" y="2353054"/>
                </a:cubicBezTo>
                <a:cubicBezTo>
                  <a:pt x="4978336" y="2349712"/>
                  <a:pt x="4979037" y="2345905"/>
                  <a:pt x="4979485" y="2341631"/>
                </a:cubicBezTo>
                <a:cubicBezTo>
                  <a:pt x="4979933" y="2337357"/>
                  <a:pt x="4980157" y="2333256"/>
                  <a:pt x="4980157" y="2329328"/>
                </a:cubicBezTo>
                <a:cubicBezTo>
                  <a:pt x="4980157" y="2324153"/>
                  <a:pt x="4979838" y="2319338"/>
                  <a:pt x="4979200" y="2314882"/>
                </a:cubicBezTo>
                <a:cubicBezTo>
                  <a:pt x="4978562" y="2310427"/>
                  <a:pt x="4977439" y="2306186"/>
                  <a:pt x="4975829" y="2302159"/>
                </a:cubicBezTo>
                <a:cubicBezTo>
                  <a:pt x="4974219" y="2298131"/>
                  <a:pt x="4971685" y="2294771"/>
                  <a:pt x="4968228" y="2292079"/>
                </a:cubicBezTo>
                <a:cubicBezTo>
                  <a:pt x="4964770" y="2289387"/>
                  <a:pt x="4960675" y="2288040"/>
                  <a:pt x="4955942" y="2288040"/>
                </a:cubicBezTo>
                <a:cubicBezTo>
                  <a:pt x="4949406" y="2288040"/>
                  <a:pt x="4941593" y="2291898"/>
                  <a:pt x="4932501" y="2299612"/>
                </a:cubicBezTo>
                <a:cubicBezTo>
                  <a:pt x="4923409" y="2307327"/>
                  <a:pt x="4913274" y="2314982"/>
                  <a:pt x="4902096" y="2322577"/>
                </a:cubicBezTo>
                <a:cubicBezTo>
                  <a:pt x="4890919" y="2330172"/>
                  <a:pt x="4877551" y="2337198"/>
                  <a:pt x="4861995" y="2343654"/>
                </a:cubicBezTo>
                <a:cubicBezTo>
                  <a:pt x="4846438" y="2350111"/>
                  <a:pt x="4828738" y="2353339"/>
                  <a:pt x="4808893" y="2353339"/>
                </a:cubicBezTo>
                <a:cubicBezTo>
                  <a:pt x="4787779" y="2353339"/>
                  <a:pt x="4769023" y="2349556"/>
                  <a:pt x="4752624" y="2341992"/>
                </a:cubicBezTo>
                <a:cubicBezTo>
                  <a:pt x="4736226" y="2334428"/>
                  <a:pt x="4722180" y="2322811"/>
                  <a:pt x="4710486" y="2307141"/>
                </a:cubicBezTo>
                <a:cubicBezTo>
                  <a:pt x="4698793" y="2291471"/>
                  <a:pt x="4689755" y="2271607"/>
                  <a:pt x="4683372" y="2247548"/>
                </a:cubicBezTo>
                <a:cubicBezTo>
                  <a:pt x="4676990" y="2223489"/>
                  <a:pt x="4673799" y="2194797"/>
                  <a:pt x="4673799" y="2161474"/>
                </a:cubicBezTo>
                <a:cubicBezTo>
                  <a:pt x="4673799" y="2096413"/>
                  <a:pt x="4685424" y="2047372"/>
                  <a:pt x="4708675" y="2014348"/>
                </a:cubicBezTo>
                <a:cubicBezTo>
                  <a:pt x="4731927" y="1981325"/>
                  <a:pt x="4764621" y="1964813"/>
                  <a:pt x="4806759" y="1964813"/>
                </a:cubicBezTo>
                <a:cubicBezTo>
                  <a:pt x="4827556" y="1964813"/>
                  <a:pt x="4845534" y="1967823"/>
                  <a:pt x="4860694" y="1973843"/>
                </a:cubicBezTo>
                <a:cubicBezTo>
                  <a:pt x="4875854" y="1979863"/>
                  <a:pt x="4888835" y="1986513"/>
                  <a:pt x="4899639" y="1993794"/>
                </a:cubicBezTo>
                <a:cubicBezTo>
                  <a:pt x="4910443" y="2001075"/>
                  <a:pt x="4919926" y="2008313"/>
                  <a:pt x="4928088" y="2015509"/>
                </a:cubicBezTo>
                <a:cubicBezTo>
                  <a:pt x="4936250" y="2022705"/>
                  <a:pt x="4944291" y="2026303"/>
                  <a:pt x="4952209" y="2026303"/>
                </a:cubicBezTo>
                <a:cubicBezTo>
                  <a:pt x="4959742" y="2026303"/>
                  <a:pt x="4965928" y="2023025"/>
                  <a:pt x="4970766" y="2016470"/>
                </a:cubicBezTo>
                <a:cubicBezTo>
                  <a:pt x="4975604" y="2009914"/>
                  <a:pt x="4978022" y="2000322"/>
                  <a:pt x="4978022" y="1987693"/>
                </a:cubicBezTo>
                <a:cubicBezTo>
                  <a:pt x="4978022" y="1983499"/>
                  <a:pt x="4977787" y="1979170"/>
                  <a:pt x="4977317" y="1974706"/>
                </a:cubicBezTo>
                <a:cubicBezTo>
                  <a:pt x="4976846" y="1970242"/>
                  <a:pt x="4976083" y="1966316"/>
                  <a:pt x="4975025" y="1962926"/>
                </a:cubicBezTo>
                <a:cubicBezTo>
                  <a:pt x="4973968" y="1959536"/>
                  <a:pt x="4972323" y="1956223"/>
                  <a:pt x="4970090" y="1952987"/>
                </a:cubicBezTo>
                <a:cubicBezTo>
                  <a:pt x="4967857" y="1949750"/>
                  <a:pt x="4964327" y="1945710"/>
                  <a:pt x="4959500" y="1940867"/>
                </a:cubicBezTo>
                <a:cubicBezTo>
                  <a:pt x="4954674" y="1936023"/>
                  <a:pt x="4947108" y="1930156"/>
                  <a:pt x="4936803" y="1923267"/>
                </a:cubicBezTo>
                <a:cubicBezTo>
                  <a:pt x="4926498" y="1916377"/>
                  <a:pt x="4914941" y="1910323"/>
                  <a:pt x="4902130" y="1905105"/>
                </a:cubicBezTo>
                <a:cubicBezTo>
                  <a:pt x="4889320" y="1899888"/>
                  <a:pt x="4875113" y="1895656"/>
                  <a:pt x="4859508" y="1892411"/>
                </a:cubicBezTo>
                <a:cubicBezTo>
                  <a:pt x="4843903" y="1889166"/>
                  <a:pt x="4827873" y="1887544"/>
                  <a:pt x="4811418" y="1887544"/>
                </a:cubicBezTo>
                <a:close/>
                <a:moveTo>
                  <a:pt x="4455146" y="1887544"/>
                </a:moveTo>
                <a:cubicBezTo>
                  <a:pt x="4443594" y="1887544"/>
                  <a:pt x="4432288" y="1888904"/>
                  <a:pt x="4421229" y="1891625"/>
                </a:cubicBezTo>
                <a:cubicBezTo>
                  <a:pt x="4410171" y="1894346"/>
                  <a:pt x="4398823" y="1899500"/>
                  <a:pt x="4387186" y="1907087"/>
                </a:cubicBezTo>
                <a:cubicBezTo>
                  <a:pt x="4375549" y="1914673"/>
                  <a:pt x="4363596" y="1924987"/>
                  <a:pt x="4351327" y="1938027"/>
                </a:cubicBezTo>
                <a:cubicBezTo>
                  <a:pt x="4339058" y="1951067"/>
                  <a:pt x="4332717" y="1966279"/>
                  <a:pt x="4332303" y="1983663"/>
                </a:cubicBezTo>
                <a:lnTo>
                  <a:pt x="4332303" y="1918280"/>
                </a:lnTo>
                <a:cubicBezTo>
                  <a:pt x="4332303" y="1914635"/>
                  <a:pt x="4331413" y="1911037"/>
                  <a:pt x="4329633" y="1907486"/>
                </a:cubicBezTo>
                <a:cubicBezTo>
                  <a:pt x="4327853" y="1903935"/>
                  <a:pt x="4325092" y="1901073"/>
                  <a:pt x="4321348" y="1898899"/>
                </a:cubicBezTo>
                <a:cubicBezTo>
                  <a:pt x="4317604" y="1896725"/>
                  <a:pt x="4313141" y="1895287"/>
                  <a:pt x="4307961" y="1894584"/>
                </a:cubicBezTo>
                <a:cubicBezTo>
                  <a:pt x="4302780" y="1893881"/>
                  <a:pt x="4297098" y="1893529"/>
                  <a:pt x="4290913" y="1893529"/>
                </a:cubicBezTo>
                <a:cubicBezTo>
                  <a:pt x="4284537" y="1893529"/>
                  <a:pt x="4278993" y="1893864"/>
                  <a:pt x="4274283" y="1894533"/>
                </a:cubicBezTo>
                <a:cubicBezTo>
                  <a:pt x="4269572" y="1895202"/>
                  <a:pt x="4265164" y="1896561"/>
                  <a:pt x="4261057" y="1898610"/>
                </a:cubicBezTo>
                <a:cubicBezTo>
                  <a:pt x="4256951" y="1900659"/>
                  <a:pt x="4254005" y="1903462"/>
                  <a:pt x="4252219" y="1907019"/>
                </a:cubicBezTo>
                <a:cubicBezTo>
                  <a:pt x="4250434" y="1910575"/>
                  <a:pt x="4249541" y="1914329"/>
                  <a:pt x="4249541" y="1918280"/>
                </a:cubicBezTo>
                <a:lnTo>
                  <a:pt x="4249541" y="2400961"/>
                </a:lnTo>
                <a:cubicBezTo>
                  <a:pt x="4249541" y="2405019"/>
                  <a:pt x="4250453" y="2408868"/>
                  <a:pt x="4252279" y="2412507"/>
                </a:cubicBezTo>
                <a:cubicBezTo>
                  <a:pt x="4254104" y="2416146"/>
                  <a:pt x="4257145" y="2418874"/>
                  <a:pt x="4261402" y="2420690"/>
                </a:cubicBezTo>
                <a:cubicBezTo>
                  <a:pt x="4265658" y="2422507"/>
                  <a:pt x="4269993" y="2423798"/>
                  <a:pt x="4274406" y="2424563"/>
                </a:cubicBezTo>
                <a:cubicBezTo>
                  <a:pt x="4278819" y="2425328"/>
                  <a:pt x="4284681" y="2425711"/>
                  <a:pt x="4291993" y="2425711"/>
                </a:cubicBezTo>
                <a:cubicBezTo>
                  <a:pt x="4299589" y="2425711"/>
                  <a:pt x="4305707" y="2425309"/>
                  <a:pt x="4310350" y="2424504"/>
                </a:cubicBezTo>
                <a:cubicBezTo>
                  <a:pt x="4314992" y="2423699"/>
                  <a:pt x="4319243" y="2422411"/>
                  <a:pt x="4323103" y="2420639"/>
                </a:cubicBezTo>
                <a:cubicBezTo>
                  <a:pt x="4326963" y="2418868"/>
                  <a:pt x="4329997" y="2416147"/>
                  <a:pt x="4332205" y="2412477"/>
                </a:cubicBezTo>
                <a:cubicBezTo>
                  <a:pt x="4334413" y="2408807"/>
                  <a:pt x="4335517" y="2404968"/>
                  <a:pt x="4335517" y="2400961"/>
                </a:cubicBezTo>
                <a:lnTo>
                  <a:pt x="4335517" y="2077462"/>
                </a:lnTo>
                <a:cubicBezTo>
                  <a:pt x="4347488" y="2058218"/>
                  <a:pt x="4359027" y="2041183"/>
                  <a:pt x="4370134" y="2026358"/>
                </a:cubicBezTo>
                <a:cubicBezTo>
                  <a:pt x="4381241" y="2011533"/>
                  <a:pt x="4391430" y="1999969"/>
                  <a:pt x="4400701" y="1991668"/>
                </a:cubicBezTo>
                <a:cubicBezTo>
                  <a:pt x="4409971" y="1983367"/>
                  <a:pt x="4418591" y="1977451"/>
                  <a:pt x="4426560" y="1973920"/>
                </a:cubicBezTo>
                <a:cubicBezTo>
                  <a:pt x="4434530" y="1970388"/>
                  <a:pt x="4442463" y="1968623"/>
                  <a:pt x="4450359" y="1968623"/>
                </a:cubicBezTo>
                <a:cubicBezTo>
                  <a:pt x="4457302" y="1968623"/>
                  <a:pt x="4463826" y="1969345"/>
                  <a:pt x="4469931" y="1970791"/>
                </a:cubicBezTo>
                <a:cubicBezTo>
                  <a:pt x="4476036" y="1972236"/>
                  <a:pt x="4482379" y="1973925"/>
                  <a:pt x="4488960" y="1975858"/>
                </a:cubicBezTo>
                <a:cubicBezTo>
                  <a:pt x="4495541" y="1977791"/>
                  <a:pt x="4500792" y="1979558"/>
                  <a:pt x="4504714" y="1981159"/>
                </a:cubicBezTo>
                <a:cubicBezTo>
                  <a:pt x="4508637" y="1982761"/>
                  <a:pt x="4512897" y="1983561"/>
                  <a:pt x="4517494" y="1983561"/>
                </a:cubicBezTo>
                <a:cubicBezTo>
                  <a:pt x="4522952" y="1983561"/>
                  <a:pt x="4527097" y="1982138"/>
                  <a:pt x="4529928" y="1979293"/>
                </a:cubicBezTo>
                <a:cubicBezTo>
                  <a:pt x="4532760" y="1976448"/>
                  <a:pt x="4534847" y="1973282"/>
                  <a:pt x="4536190" y="1969796"/>
                </a:cubicBezTo>
                <a:cubicBezTo>
                  <a:pt x="4537534" y="1966310"/>
                  <a:pt x="4538434" y="1962155"/>
                  <a:pt x="4538890" y="1957331"/>
                </a:cubicBezTo>
                <a:cubicBezTo>
                  <a:pt x="4539346" y="1952508"/>
                  <a:pt x="4539574" y="1947656"/>
                  <a:pt x="4539574" y="1942775"/>
                </a:cubicBezTo>
                <a:cubicBezTo>
                  <a:pt x="4539574" y="1939357"/>
                  <a:pt x="4539445" y="1935203"/>
                  <a:pt x="4539187" y="1930311"/>
                </a:cubicBezTo>
                <a:cubicBezTo>
                  <a:pt x="4538929" y="1925419"/>
                  <a:pt x="4538428" y="1921603"/>
                  <a:pt x="4537682" y="1918862"/>
                </a:cubicBezTo>
                <a:cubicBezTo>
                  <a:pt x="4536937" y="1916122"/>
                  <a:pt x="4535903" y="1913587"/>
                  <a:pt x="4534579" y="1911257"/>
                </a:cubicBezTo>
                <a:cubicBezTo>
                  <a:pt x="4533255" y="1908927"/>
                  <a:pt x="4531018" y="1906578"/>
                  <a:pt x="4527866" y="1904208"/>
                </a:cubicBezTo>
                <a:cubicBezTo>
                  <a:pt x="4524715" y="1901839"/>
                  <a:pt x="4520060" y="1899559"/>
                  <a:pt x="4513901" y="1897368"/>
                </a:cubicBezTo>
                <a:cubicBezTo>
                  <a:pt x="4507743" y="1895177"/>
                  <a:pt x="4500857" y="1893300"/>
                  <a:pt x="4493245" y="1891735"/>
                </a:cubicBezTo>
                <a:cubicBezTo>
                  <a:pt x="4485632" y="1890171"/>
                  <a:pt x="4478363" y="1889081"/>
                  <a:pt x="4471436" y="1888466"/>
                </a:cubicBezTo>
                <a:cubicBezTo>
                  <a:pt x="4464510" y="1887851"/>
                  <a:pt x="4459079" y="1887544"/>
                  <a:pt x="4455146" y="1887544"/>
                </a:cubicBezTo>
                <a:close/>
                <a:moveTo>
                  <a:pt x="3897679" y="1887544"/>
                </a:moveTo>
                <a:cubicBezTo>
                  <a:pt x="3862530" y="1887544"/>
                  <a:pt x="3830411" y="1893836"/>
                  <a:pt x="3801322" y="1906419"/>
                </a:cubicBezTo>
                <a:cubicBezTo>
                  <a:pt x="3772232" y="1919003"/>
                  <a:pt x="3747415" y="1937161"/>
                  <a:pt x="3726870" y="1960894"/>
                </a:cubicBezTo>
                <a:cubicBezTo>
                  <a:pt x="3706326" y="1984627"/>
                  <a:pt x="3690603" y="2013311"/>
                  <a:pt x="3679703" y="2046947"/>
                </a:cubicBezTo>
                <a:cubicBezTo>
                  <a:pt x="3668803" y="2080582"/>
                  <a:pt x="3663353" y="2118406"/>
                  <a:pt x="3663353" y="2160419"/>
                </a:cubicBezTo>
                <a:cubicBezTo>
                  <a:pt x="3663353" y="2204643"/>
                  <a:pt x="3668579" y="2243442"/>
                  <a:pt x="3679032" y="2276817"/>
                </a:cubicBezTo>
                <a:cubicBezTo>
                  <a:pt x="3689484" y="2310192"/>
                  <a:pt x="3705085" y="2338484"/>
                  <a:pt x="3725833" y="2361692"/>
                </a:cubicBezTo>
                <a:cubicBezTo>
                  <a:pt x="3746582" y="2384901"/>
                  <a:pt x="3772035" y="2402370"/>
                  <a:pt x="3802193" y="2414101"/>
                </a:cubicBezTo>
                <a:cubicBezTo>
                  <a:pt x="3832351" y="2425831"/>
                  <a:pt x="3866878" y="2431697"/>
                  <a:pt x="3905773" y="2431697"/>
                </a:cubicBezTo>
                <a:cubicBezTo>
                  <a:pt x="3929223" y="2431697"/>
                  <a:pt x="3951261" y="2429827"/>
                  <a:pt x="3971888" y="2426089"/>
                </a:cubicBezTo>
                <a:cubicBezTo>
                  <a:pt x="3992515" y="2422351"/>
                  <a:pt x="4010302" y="2418246"/>
                  <a:pt x="4025249" y="2413774"/>
                </a:cubicBezTo>
                <a:cubicBezTo>
                  <a:pt x="4040196" y="2409301"/>
                  <a:pt x="4052855" y="2404560"/>
                  <a:pt x="4063225" y="2399549"/>
                </a:cubicBezTo>
                <a:cubicBezTo>
                  <a:pt x="4073595" y="2394538"/>
                  <a:pt x="4079943" y="2390870"/>
                  <a:pt x="4082270" y="2388543"/>
                </a:cubicBezTo>
                <a:cubicBezTo>
                  <a:pt x="4084597" y="2386216"/>
                  <a:pt x="4086599" y="2383652"/>
                  <a:pt x="4088277" y="2380852"/>
                </a:cubicBezTo>
                <a:cubicBezTo>
                  <a:pt x="4089955" y="2378052"/>
                  <a:pt x="4091183" y="2375231"/>
                  <a:pt x="4091963" y="2372388"/>
                </a:cubicBezTo>
                <a:cubicBezTo>
                  <a:pt x="4092742" y="2369546"/>
                  <a:pt x="4093330" y="2366823"/>
                  <a:pt x="4093727" y="2364222"/>
                </a:cubicBezTo>
                <a:cubicBezTo>
                  <a:pt x="4094124" y="2361620"/>
                  <a:pt x="4094322" y="2358894"/>
                  <a:pt x="4094322" y="2356042"/>
                </a:cubicBezTo>
                <a:cubicBezTo>
                  <a:pt x="4094322" y="2350476"/>
                  <a:pt x="4093991" y="2345480"/>
                  <a:pt x="4093328" y="2341053"/>
                </a:cubicBezTo>
                <a:cubicBezTo>
                  <a:pt x="4092664" y="2336626"/>
                  <a:pt x="4091477" y="2332556"/>
                  <a:pt x="4089765" y="2328843"/>
                </a:cubicBezTo>
                <a:cubicBezTo>
                  <a:pt x="4088053" y="2325131"/>
                  <a:pt x="4085273" y="2322118"/>
                  <a:pt x="4081424" y="2319805"/>
                </a:cubicBezTo>
                <a:cubicBezTo>
                  <a:pt x="4077575" y="2317493"/>
                  <a:pt x="4073625" y="2316336"/>
                  <a:pt x="4069572" y="2316336"/>
                </a:cubicBezTo>
                <a:cubicBezTo>
                  <a:pt x="4064521" y="2316336"/>
                  <a:pt x="4057443" y="2318482"/>
                  <a:pt x="4048337" y="2322773"/>
                </a:cubicBezTo>
                <a:cubicBezTo>
                  <a:pt x="4039231" y="2327063"/>
                  <a:pt x="4028478" y="2331517"/>
                  <a:pt x="4016079" y="2336134"/>
                </a:cubicBezTo>
                <a:cubicBezTo>
                  <a:pt x="4003680" y="2340751"/>
                  <a:pt x="3988921" y="2344954"/>
                  <a:pt x="3971803" y="2348743"/>
                </a:cubicBezTo>
                <a:cubicBezTo>
                  <a:pt x="3954685" y="2352532"/>
                  <a:pt x="3935212" y="2354427"/>
                  <a:pt x="3913383" y="2354427"/>
                </a:cubicBezTo>
                <a:cubicBezTo>
                  <a:pt x="3883137" y="2354427"/>
                  <a:pt x="3858058" y="2350177"/>
                  <a:pt x="3838145" y="2341678"/>
                </a:cubicBezTo>
                <a:cubicBezTo>
                  <a:pt x="3818233" y="2333178"/>
                  <a:pt x="3802063" y="2320987"/>
                  <a:pt x="3789635" y="2305105"/>
                </a:cubicBezTo>
                <a:cubicBezTo>
                  <a:pt x="3777207" y="2289222"/>
                  <a:pt x="3768199" y="2269749"/>
                  <a:pt x="3762610" y="2246685"/>
                </a:cubicBezTo>
                <a:cubicBezTo>
                  <a:pt x="3757021" y="2223621"/>
                  <a:pt x="3754227" y="2201129"/>
                  <a:pt x="3754227" y="2179210"/>
                </a:cubicBezTo>
                <a:lnTo>
                  <a:pt x="4071561" y="2179210"/>
                </a:lnTo>
                <a:cubicBezTo>
                  <a:pt x="4080608" y="2179210"/>
                  <a:pt x="4089747" y="2175926"/>
                  <a:pt x="4098977" y="2169360"/>
                </a:cubicBezTo>
                <a:cubicBezTo>
                  <a:pt x="4108208" y="2162793"/>
                  <a:pt x="4112823" y="2151248"/>
                  <a:pt x="4112823" y="2134725"/>
                </a:cubicBezTo>
                <a:lnTo>
                  <a:pt x="4112823" y="2121921"/>
                </a:lnTo>
                <a:cubicBezTo>
                  <a:pt x="4112823" y="2091386"/>
                  <a:pt x="4108820" y="2061967"/>
                  <a:pt x="4100814" y="2033666"/>
                </a:cubicBezTo>
                <a:cubicBezTo>
                  <a:pt x="4092807" y="2005364"/>
                  <a:pt x="4080047" y="1980381"/>
                  <a:pt x="4062532" y="1958717"/>
                </a:cubicBezTo>
                <a:cubicBezTo>
                  <a:pt x="4045017" y="1937053"/>
                  <a:pt x="4022613" y="1919775"/>
                  <a:pt x="3995320" y="1906882"/>
                </a:cubicBezTo>
                <a:cubicBezTo>
                  <a:pt x="3968028" y="1893990"/>
                  <a:pt x="3935481" y="1887544"/>
                  <a:pt x="3897679" y="1887544"/>
                </a:cubicBezTo>
                <a:close/>
                <a:moveTo>
                  <a:pt x="5702233" y="1763477"/>
                </a:moveTo>
                <a:cubicBezTo>
                  <a:pt x="5696037" y="1763477"/>
                  <a:pt x="5690363" y="1763811"/>
                  <a:pt x="5685211" y="1764480"/>
                </a:cubicBezTo>
                <a:cubicBezTo>
                  <a:pt x="5680059" y="1765149"/>
                  <a:pt x="5675423" y="1766508"/>
                  <a:pt x="5671305" y="1768557"/>
                </a:cubicBezTo>
                <a:cubicBezTo>
                  <a:pt x="5667187" y="1770606"/>
                  <a:pt x="5664237" y="1773408"/>
                  <a:pt x="5662454" y="1776962"/>
                </a:cubicBezTo>
                <a:cubicBezTo>
                  <a:pt x="5660671" y="1780516"/>
                  <a:pt x="5659780" y="1784268"/>
                  <a:pt x="5659780" y="1788219"/>
                </a:cubicBezTo>
                <a:lnTo>
                  <a:pt x="5659780" y="1895706"/>
                </a:lnTo>
                <a:lnTo>
                  <a:pt x="5598538" y="1895706"/>
                </a:lnTo>
                <a:cubicBezTo>
                  <a:pt x="5594195" y="1895706"/>
                  <a:pt x="5590211" y="1896694"/>
                  <a:pt x="5586583" y="1898669"/>
                </a:cubicBezTo>
                <a:cubicBezTo>
                  <a:pt x="5582955" y="1900645"/>
                  <a:pt x="5580004" y="1903477"/>
                  <a:pt x="5577728" y="1907167"/>
                </a:cubicBezTo>
                <a:cubicBezTo>
                  <a:pt x="5575452" y="1910857"/>
                  <a:pt x="5573866" y="1914828"/>
                  <a:pt x="5572971" y="1919079"/>
                </a:cubicBezTo>
                <a:cubicBezTo>
                  <a:pt x="5572075" y="1923330"/>
                  <a:pt x="5571627" y="1928233"/>
                  <a:pt x="5571627" y="1933788"/>
                </a:cubicBezTo>
                <a:cubicBezTo>
                  <a:pt x="5571627" y="1944881"/>
                  <a:pt x="5573862" y="1953913"/>
                  <a:pt x="5578332" y="1960885"/>
                </a:cubicBezTo>
                <a:cubicBezTo>
                  <a:pt x="5582801" y="1967857"/>
                  <a:pt x="5589536" y="1971343"/>
                  <a:pt x="5598538" y="1971343"/>
                </a:cubicBezTo>
                <a:lnTo>
                  <a:pt x="5659780" y="1971343"/>
                </a:lnTo>
                <a:lnTo>
                  <a:pt x="5659780" y="2261122"/>
                </a:lnTo>
                <a:cubicBezTo>
                  <a:pt x="5659780" y="2289401"/>
                  <a:pt x="5662306" y="2314036"/>
                  <a:pt x="5667356" y="2335029"/>
                </a:cubicBezTo>
                <a:cubicBezTo>
                  <a:pt x="5672406" y="2356021"/>
                  <a:pt x="5680828" y="2373700"/>
                  <a:pt x="5692621" y="2388067"/>
                </a:cubicBezTo>
                <a:cubicBezTo>
                  <a:pt x="5704413" y="2402433"/>
                  <a:pt x="5719433" y="2413115"/>
                  <a:pt x="5737679" y="2420112"/>
                </a:cubicBezTo>
                <a:cubicBezTo>
                  <a:pt x="5755925" y="2427110"/>
                  <a:pt x="5777669" y="2430608"/>
                  <a:pt x="5802909" y="2430608"/>
                </a:cubicBezTo>
                <a:cubicBezTo>
                  <a:pt x="5810873" y="2430608"/>
                  <a:pt x="5818763" y="2430142"/>
                  <a:pt x="5826580" y="2429210"/>
                </a:cubicBezTo>
                <a:cubicBezTo>
                  <a:pt x="5834396" y="2428277"/>
                  <a:pt x="5841929" y="2426952"/>
                  <a:pt x="5849179" y="2425235"/>
                </a:cubicBezTo>
                <a:cubicBezTo>
                  <a:pt x="5856429" y="2423517"/>
                  <a:pt x="5863125" y="2421281"/>
                  <a:pt x="5869266" y="2418526"/>
                </a:cubicBezTo>
                <a:cubicBezTo>
                  <a:pt x="5875408" y="2415772"/>
                  <a:pt x="5880369" y="2412504"/>
                  <a:pt x="5884150" y="2408723"/>
                </a:cubicBezTo>
                <a:cubicBezTo>
                  <a:pt x="5887930" y="2404942"/>
                  <a:pt x="5890660" y="2399935"/>
                  <a:pt x="5892337" y="2393699"/>
                </a:cubicBezTo>
                <a:cubicBezTo>
                  <a:pt x="5894015" y="2387464"/>
                  <a:pt x="5894854" y="2380314"/>
                  <a:pt x="5894854" y="2372248"/>
                </a:cubicBezTo>
                <a:cubicBezTo>
                  <a:pt x="5894854" y="2367044"/>
                  <a:pt x="5894529" y="2362605"/>
                  <a:pt x="5893881" y="2358929"/>
                </a:cubicBezTo>
                <a:cubicBezTo>
                  <a:pt x="5893232" y="2355253"/>
                  <a:pt x="5892089" y="2351613"/>
                  <a:pt x="5890454" y="2348008"/>
                </a:cubicBezTo>
                <a:cubicBezTo>
                  <a:pt x="5888819" y="2344403"/>
                  <a:pt x="5886257" y="2341726"/>
                  <a:pt x="5882768" y="2339977"/>
                </a:cubicBezTo>
                <a:cubicBezTo>
                  <a:pt x="5879279" y="2338228"/>
                  <a:pt x="5875772" y="2337354"/>
                  <a:pt x="5872247" y="2337354"/>
                </a:cubicBezTo>
                <a:cubicBezTo>
                  <a:pt x="5867899" y="2337354"/>
                  <a:pt x="5863594" y="2338370"/>
                  <a:pt x="5859331" y="2340402"/>
                </a:cubicBezTo>
                <a:cubicBezTo>
                  <a:pt x="5855069" y="2342434"/>
                  <a:pt x="5850230" y="2344536"/>
                  <a:pt x="5844814" y="2346707"/>
                </a:cubicBezTo>
                <a:cubicBezTo>
                  <a:pt x="5839397" y="2348878"/>
                  <a:pt x="5833794" y="2350707"/>
                  <a:pt x="5828004" y="2352195"/>
                </a:cubicBezTo>
                <a:cubicBezTo>
                  <a:pt x="5822214" y="2353683"/>
                  <a:pt x="5815306" y="2354427"/>
                  <a:pt x="5807280" y="2354427"/>
                </a:cubicBezTo>
                <a:cubicBezTo>
                  <a:pt x="5784159" y="2354427"/>
                  <a:pt x="5768125" y="2346214"/>
                  <a:pt x="5759178" y="2329787"/>
                </a:cubicBezTo>
                <a:cubicBezTo>
                  <a:pt x="5750230" y="2313360"/>
                  <a:pt x="5745756" y="2287635"/>
                  <a:pt x="5745756" y="2252611"/>
                </a:cubicBezTo>
                <a:lnTo>
                  <a:pt x="5745756" y="1971343"/>
                </a:lnTo>
                <a:lnTo>
                  <a:pt x="5867451" y="1971343"/>
                </a:lnTo>
                <a:cubicBezTo>
                  <a:pt x="5876101" y="1971343"/>
                  <a:pt x="5882830" y="1967802"/>
                  <a:pt x="5887640" y="1960720"/>
                </a:cubicBezTo>
                <a:cubicBezTo>
                  <a:pt x="5892449" y="1953637"/>
                  <a:pt x="5894854" y="1944660"/>
                  <a:pt x="5894854" y="1933788"/>
                </a:cubicBezTo>
                <a:cubicBezTo>
                  <a:pt x="5894854" y="1928817"/>
                  <a:pt x="5894381" y="1924088"/>
                  <a:pt x="5893434" y="1919602"/>
                </a:cubicBezTo>
                <a:cubicBezTo>
                  <a:pt x="5892488" y="1915116"/>
                  <a:pt x="5890882" y="1911027"/>
                  <a:pt x="5888618" y="1907337"/>
                </a:cubicBezTo>
                <a:cubicBezTo>
                  <a:pt x="5886353" y="1903647"/>
                  <a:pt x="5883359" y="1900786"/>
                  <a:pt x="5879635" y="1898754"/>
                </a:cubicBezTo>
                <a:cubicBezTo>
                  <a:pt x="5875911" y="1896722"/>
                  <a:pt x="5871849" y="1895706"/>
                  <a:pt x="5867451" y="1895706"/>
                </a:cubicBezTo>
                <a:lnTo>
                  <a:pt x="5745756" y="1895706"/>
                </a:lnTo>
                <a:lnTo>
                  <a:pt x="5745756" y="1788219"/>
                </a:lnTo>
                <a:cubicBezTo>
                  <a:pt x="5745756" y="1784325"/>
                  <a:pt x="5744683" y="1780597"/>
                  <a:pt x="5742538" y="1777034"/>
                </a:cubicBezTo>
                <a:cubicBezTo>
                  <a:pt x="5740393" y="1773472"/>
                  <a:pt x="5737407" y="1770666"/>
                  <a:pt x="5733581" y="1768617"/>
                </a:cubicBezTo>
                <a:cubicBezTo>
                  <a:pt x="5729755" y="1766568"/>
                  <a:pt x="5725198" y="1765199"/>
                  <a:pt x="5719909" y="1764510"/>
                </a:cubicBezTo>
                <a:cubicBezTo>
                  <a:pt x="5714621" y="1763821"/>
                  <a:pt x="5708729" y="1763477"/>
                  <a:pt x="5702233" y="1763477"/>
                </a:cubicBezTo>
                <a:close/>
                <a:moveTo>
                  <a:pt x="3360247" y="1703620"/>
                </a:moveTo>
                <a:cubicBezTo>
                  <a:pt x="3314930" y="1703620"/>
                  <a:pt x="3273476" y="1712229"/>
                  <a:pt x="3235887" y="1729446"/>
                </a:cubicBezTo>
                <a:cubicBezTo>
                  <a:pt x="3198298" y="1746663"/>
                  <a:pt x="3166129" y="1771410"/>
                  <a:pt x="3139381" y="1803685"/>
                </a:cubicBezTo>
                <a:cubicBezTo>
                  <a:pt x="3112632" y="1835960"/>
                  <a:pt x="3091946" y="1875035"/>
                  <a:pt x="3077322" y="1920911"/>
                </a:cubicBezTo>
                <a:cubicBezTo>
                  <a:pt x="3062698" y="1966787"/>
                  <a:pt x="3055386" y="2018364"/>
                  <a:pt x="3055386" y="2075642"/>
                </a:cubicBezTo>
                <a:cubicBezTo>
                  <a:pt x="3055386" y="2131945"/>
                  <a:pt x="3062206" y="2181915"/>
                  <a:pt x="3075847" y="2225552"/>
                </a:cubicBezTo>
                <a:cubicBezTo>
                  <a:pt x="3089487" y="2269189"/>
                  <a:pt x="3109216" y="2306231"/>
                  <a:pt x="3135032" y="2336678"/>
                </a:cubicBezTo>
                <a:cubicBezTo>
                  <a:pt x="3160848" y="2367125"/>
                  <a:pt x="3192076" y="2390211"/>
                  <a:pt x="3228715" y="2405934"/>
                </a:cubicBezTo>
                <a:cubicBezTo>
                  <a:pt x="3265355" y="2421658"/>
                  <a:pt x="3306189" y="2429520"/>
                  <a:pt x="3351218" y="2429520"/>
                </a:cubicBezTo>
                <a:cubicBezTo>
                  <a:pt x="3379451" y="2429520"/>
                  <a:pt x="3405036" y="2426798"/>
                  <a:pt x="3427973" y="2421353"/>
                </a:cubicBezTo>
                <a:cubicBezTo>
                  <a:pt x="3450910" y="2415909"/>
                  <a:pt x="3471430" y="2409279"/>
                  <a:pt x="3489535" y="2401462"/>
                </a:cubicBezTo>
                <a:cubicBezTo>
                  <a:pt x="3507639" y="2393646"/>
                  <a:pt x="3522649" y="2385747"/>
                  <a:pt x="3534563" y="2377766"/>
                </a:cubicBezTo>
                <a:cubicBezTo>
                  <a:pt x="3546478" y="2369785"/>
                  <a:pt x="3554411" y="2363826"/>
                  <a:pt x="3558362" y="2359890"/>
                </a:cubicBezTo>
                <a:cubicBezTo>
                  <a:pt x="3562312" y="2355953"/>
                  <a:pt x="3565118" y="2352555"/>
                  <a:pt x="3566779" y="2349695"/>
                </a:cubicBezTo>
                <a:cubicBezTo>
                  <a:pt x="3568440" y="2346836"/>
                  <a:pt x="3569741" y="2343762"/>
                  <a:pt x="3570681" y="2340475"/>
                </a:cubicBezTo>
                <a:cubicBezTo>
                  <a:pt x="3571622" y="2337187"/>
                  <a:pt x="3572314" y="2333552"/>
                  <a:pt x="3572756" y="2329570"/>
                </a:cubicBezTo>
                <a:cubicBezTo>
                  <a:pt x="3573198" y="2325588"/>
                  <a:pt x="3573419" y="2321718"/>
                  <a:pt x="3573419" y="2317960"/>
                </a:cubicBezTo>
                <a:cubicBezTo>
                  <a:pt x="3573419" y="2312224"/>
                  <a:pt x="3573105" y="2307043"/>
                  <a:pt x="3572476" y="2302418"/>
                </a:cubicBezTo>
                <a:cubicBezTo>
                  <a:pt x="3571846" y="2297793"/>
                  <a:pt x="3570772" y="2293504"/>
                  <a:pt x="3569253" y="2289554"/>
                </a:cubicBezTo>
                <a:cubicBezTo>
                  <a:pt x="3567734" y="2285603"/>
                  <a:pt x="3565248" y="2282549"/>
                  <a:pt x="3561796" y="2280392"/>
                </a:cubicBezTo>
                <a:cubicBezTo>
                  <a:pt x="3558344" y="2278236"/>
                  <a:pt x="3554496" y="2277157"/>
                  <a:pt x="3550250" y="2277157"/>
                </a:cubicBezTo>
                <a:cubicBezTo>
                  <a:pt x="3542473" y="2277157"/>
                  <a:pt x="3533290" y="2281088"/>
                  <a:pt x="3522698" y="2288950"/>
                </a:cubicBezTo>
                <a:cubicBezTo>
                  <a:pt x="3512107" y="2296812"/>
                  <a:pt x="3499345" y="2305068"/>
                  <a:pt x="3484412" y="2313718"/>
                </a:cubicBezTo>
                <a:cubicBezTo>
                  <a:pt x="3469479" y="2322367"/>
                  <a:pt x="3451810" y="2330136"/>
                  <a:pt x="3431404" y="2337023"/>
                </a:cubicBezTo>
                <a:cubicBezTo>
                  <a:pt x="3410998" y="2343909"/>
                  <a:pt x="3386899" y="2347353"/>
                  <a:pt x="3359108" y="2347353"/>
                </a:cubicBezTo>
                <a:cubicBezTo>
                  <a:pt x="3325490" y="2347353"/>
                  <a:pt x="3295631" y="2341338"/>
                  <a:pt x="3269531" y="2329307"/>
                </a:cubicBezTo>
                <a:cubicBezTo>
                  <a:pt x="3243432" y="2317276"/>
                  <a:pt x="3221440" y="2299718"/>
                  <a:pt x="3203557" y="2276634"/>
                </a:cubicBezTo>
                <a:cubicBezTo>
                  <a:pt x="3185673" y="2253550"/>
                  <a:pt x="3171925" y="2224868"/>
                  <a:pt x="3162312" y="2190586"/>
                </a:cubicBezTo>
                <a:cubicBezTo>
                  <a:pt x="3152698" y="2156304"/>
                  <a:pt x="3147892" y="2116561"/>
                  <a:pt x="3147892" y="2071357"/>
                </a:cubicBezTo>
                <a:cubicBezTo>
                  <a:pt x="3147892" y="2024316"/>
                  <a:pt x="3153163" y="1982839"/>
                  <a:pt x="3163706" y="1946924"/>
                </a:cubicBezTo>
                <a:cubicBezTo>
                  <a:pt x="3174249" y="1911010"/>
                  <a:pt x="3188703" y="1881105"/>
                  <a:pt x="3207068" y="1857207"/>
                </a:cubicBezTo>
                <a:cubicBezTo>
                  <a:pt x="3225433" y="1833310"/>
                  <a:pt x="3247356" y="1815251"/>
                  <a:pt x="3272834" y="1803030"/>
                </a:cubicBezTo>
                <a:cubicBezTo>
                  <a:pt x="3298313" y="1790809"/>
                  <a:pt x="3326348" y="1784699"/>
                  <a:pt x="3356940" y="1784699"/>
                </a:cubicBezTo>
                <a:cubicBezTo>
                  <a:pt x="3385094" y="1784699"/>
                  <a:pt x="3409468" y="1788203"/>
                  <a:pt x="3430061" y="1795212"/>
                </a:cubicBezTo>
                <a:cubicBezTo>
                  <a:pt x="3450653" y="1802221"/>
                  <a:pt x="3467927" y="1809913"/>
                  <a:pt x="3481883" y="1818288"/>
                </a:cubicBezTo>
                <a:cubicBezTo>
                  <a:pt x="3495838" y="1826662"/>
                  <a:pt x="3507820" y="1834857"/>
                  <a:pt x="3517831" y="1842872"/>
                </a:cubicBezTo>
                <a:cubicBezTo>
                  <a:pt x="3527841" y="1850887"/>
                  <a:pt x="3536669" y="1854895"/>
                  <a:pt x="3544316" y="1854895"/>
                </a:cubicBezTo>
                <a:cubicBezTo>
                  <a:pt x="3549581" y="1854895"/>
                  <a:pt x="3553991" y="1853472"/>
                  <a:pt x="3557545" y="1850626"/>
                </a:cubicBezTo>
                <a:cubicBezTo>
                  <a:pt x="3561099" y="1847781"/>
                  <a:pt x="3563755" y="1844474"/>
                  <a:pt x="3565512" y="1840704"/>
                </a:cubicBezTo>
                <a:cubicBezTo>
                  <a:pt x="3567269" y="1836935"/>
                  <a:pt x="3568482" y="1832698"/>
                  <a:pt x="3569151" y="1827993"/>
                </a:cubicBezTo>
                <a:cubicBezTo>
                  <a:pt x="3569820" y="1823288"/>
                  <a:pt x="3570154" y="1818289"/>
                  <a:pt x="3570154" y="1812995"/>
                </a:cubicBezTo>
                <a:cubicBezTo>
                  <a:pt x="3570154" y="1809146"/>
                  <a:pt x="3569936" y="1805154"/>
                  <a:pt x="3569500" y="1801019"/>
                </a:cubicBezTo>
                <a:cubicBezTo>
                  <a:pt x="3569063" y="1796884"/>
                  <a:pt x="3568367" y="1793023"/>
                  <a:pt x="3567412" y="1789435"/>
                </a:cubicBezTo>
                <a:cubicBezTo>
                  <a:pt x="3566457" y="1785847"/>
                  <a:pt x="3565152" y="1782629"/>
                  <a:pt x="3563497" y="1779780"/>
                </a:cubicBezTo>
                <a:cubicBezTo>
                  <a:pt x="3561842" y="1776932"/>
                  <a:pt x="3558359" y="1772864"/>
                  <a:pt x="3553048" y="1767575"/>
                </a:cubicBezTo>
                <a:cubicBezTo>
                  <a:pt x="3547736" y="1762287"/>
                  <a:pt x="3537997" y="1755390"/>
                  <a:pt x="3523829" y="1746885"/>
                </a:cubicBezTo>
                <a:cubicBezTo>
                  <a:pt x="3509661" y="1738379"/>
                  <a:pt x="3494378" y="1731110"/>
                  <a:pt x="3477980" y="1725076"/>
                </a:cubicBezTo>
                <a:cubicBezTo>
                  <a:pt x="3461582" y="1719042"/>
                  <a:pt x="3443093" y="1713958"/>
                  <a:pt x="3422515" y="1709823"/>
                </a:cubicBezTo>
                <a:cubicBezTo>
                  <a:pt x="3401936" y="1705688"/>
                  <a:pt x="3381180" y="1703620"/>
                  <a:pt x="3360247" y="1703620"/>
                </a:cubicBezTo>
                <a:close/>
                <a:moveTo>
                  <a:pt x="0" y="0"/>
                </a:moveTo>
                <a:lnTo>
                  <a:pt x="7894319" y="0"/>
                </a:lnTo>
                <a:lnTo>
                  <a:pt x="7894319" y="2760774"/>
                </a:lnTo>
                <a:lnTo>
                  <a:pt x="0" y="2760774"/>
                </a:lnTo>
                <a:close/>
              </a:path>
            </a:pathLst>
          </a:custGeom>
          <a:solidFill>
            <a:srgbClr val="C93F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2CE94A-B879-6408-DC89-F340FCA6D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211868" y="-365665"/>
            <a:ext cx="5162404" cy="79646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91E9C6-AABC-529C-8295-15B2ED9C904C}"/>
              </a:ext>
            </a:extLst>
          </p:cNvPr>
          <p:cNvSpPr txBox="1"/>
          <p:nvPr/>
        </p:nvSpPr>
        <p:spPr>
          <a:xfrm>
            <a:off x="-8304958" y="832464"/>
            <a:ext cx="7223760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&lt;apel&gt;</a:t>
            </a:r>
          </a:p>
          <a:p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&lt;data/&gt; &lt;ora_apel/&gt; &lt;dispecer 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nume=“” prenume=“”/&gt;</a:t>
            </a:r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&lt;nume_apelant/&gt; &lt;prenume_apelant/&gt; &lt;adresa/&gt; &lt;descriere/&gt;</a:t>
            </a:r>
          </a:p>
          <a:p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&lt;interventie/&gt;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	&lt;ora_interventie/&gt; &lt;durata/&gt; &lt;echipa/&gt;             	&lt;activitate/&gt; &lt;coordonator 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nume=“” 	prenume=“”/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&lt;/interventie&gt;</a:t>
            </a:r>
          </a:p>
          <a:p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&lt;/apel&gt;</a:t>
            </a:r>
          </a:p>
        </p:txBody>
      </p:sp>
    </p:spTree>
    <p:extLst>
      <p:ext uri="{BB962C8B-B14F-4D97-AF65-F5344CB8AC3E}">
        <p14:creationId xmlns:p14="http://schemas.microsoft.com/office/powerpoint/2010/main" val="683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073AD-E955-5F78-CF5C-C036390AC0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72374" y="-359923"/>
            <a:ext cx="12918331" cy="7431932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032D06-7E20-B170-BDB4-BEFB08E5548D}"/>
              </a:ext>
            </a:extLst>
          </p:cNvPr>
          <p:cNvGrpSpPr/>
          <p:nvPr/>
        </p:nvGrpSpPr>
        <p:grpSpPr>
          <a:xfrm>
            <a:off x="-322470" y="-347970"/>
            <a:ext cx="5181599" cy="7419979"/>
            <a:chOff x="-12576797" y="-1777780"/>
            <a:chExt cx="8046720" cy="113045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9F6BB7-345B-448F-ED74-A4A3F0A09B9C}"/>
                </a:ext>
              </a:extLst>
            </p:cNvPr>
            <p:cNvSpPr/>
            <p:nvPr/>
          </p:nvSpPr>
          <p:spPr>
            <a:xfrm>
              <a:off x="-12576797" y="-1777780"/>
              <a:ext cx="8046720" cy="11277600"/>
            </a:xfrm>
            <a:prstGeom prst="rect">
              <a:avLst/>
            </a:prstGeom>
            <a:solidFill>
              <a:srgbClr val="7193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dirty="0"/>
            </a:p>
          </p:txBody>
        </p:sp>
        <p:pic>
          <p:nvPicPr>
            <p:cNvPr id="6" name="Picture 5" descr="A picture containing transport, vehicle, land vehicle, wheel">
              <a:extLst>
                <a:ext uri="{FF2B5EF4-FFF2-40B4-BE49-F238E27FC236}">
                  <a16:creationId xmlns:a16="http://schemas.microsoft.com/office/drawing/2014/main" id="{0EF03893-6654-881A-8D4B-2D9088F6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1893" y="-1750820"/>
              <a:ext cx="8016912" cy="11277599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C3D4E3-5B2C-AE76-B66A-3178065FF3C1}"/>
              </a:ext>
            </a:extLst>
          </p:cNvPr>
          <p:cNvSpPr/>
          <p:nvPr/>
        </p:nvSpPr>
        <p:spPr>
          <a:xfrm>
            <a:off x="-416341" y="-365665"/>
            <a:ext cx="5249971" cy="1554112"/>
          </a:xfrm>
          <a:custGeom>
            <a:avLst/>
            <a:gdLst/>
            <a:ahLst/>
            <a:cxnLst/>
            <a:rect l="l" t="t" r="r" b="b"/>
            <a:pathLst>
              <a:path w="7894319" h="2760774">
                <a:moveTo>
                  <a:pt x="6189956" y="2184107"/>
                </a:moveTo>
                <a:lnTo>
                  <a:pt x="6266869" y="2184107"/>
                </a:lnTo>
                <a:lnTo>
                  <a:pt x="6266869" y="2282752"/>
                </a:lnTo>
                <a:cubicBezTo>
                  <a:pt x="6244887" y="2307035"/>
                  <a:pt x="6223719" y="2325233"/>
                  <a:pt x="6203364" y="2337346"/>
                </a:cubicBezTo>
                <a:cubicBezTo>
                  <a:pt x="6183010" y="2349459"/>
                  <a:pt x="6161156" y="2355515"/>
                  <a:pt x="6137802" y="2355515"/>
                </a:cubicBezTo>
                <a:cubicBezTo>
                  <a:pt x="6108832" y="2355515"/>
                  <a:pt x="6086733" y="2348342"/>
                  <a:pt x="6071505" y="2333996"/>
                </a:cubicBezTo>
                <a:cubicBezTo>
                  <a:pt x="6056277" y="2319649"/>
                  <a:pt x="6048663" y="2300034"/>
                  <a:pt x="6048663" y="2275151"/>
                </a:cubicBezTo>
                <a:cubicBezTo>
                  <a:pt x="6048663" y="2260753"/>
                  <a:pt x="6051371" y="2248123"/>
                  <a:pt x="6056787" y="2237260"/>
                </a:cubicBezTo>
                <a:cubicBezTo>
                  <a:pt x="6062203" y="2226397"/>
                  <a:pt x="6070566" y="2217027"/>
                  <a:pt x="6081874" y="2209151"/>
                </a:cubicBezTo>
                <a:cubicBezTo>
                  <a:pt x="6093182" y="2201275"/>
                  <a:pt x="6107966" y="2195132"/>
                  <a:pt x="6126226" y="2190722"/>
                </a:cubicBezTo>
                <a:cubicBezTo>
                  <a:pt x="6144487" y="2186312"/>
                  <a:pt x="6165730" y="2184107"/>
                  <a:pt x="6189956" y="2184107"/>
                </a:cubicBezTo>
                <a:close/>
                <a:moveTo>
                  <a:pt x="7074786" y="1963725"/>
                </a:moveTo>
                <a:cubicBezTo>
                  <a:pt x="7118194" y="1963725"/>
                  <a:pt x="7151185" y="1976989"/>
                  <a:pt x="7173758" y="2003516"/>
                </a:cubicBezTo>
                <a:cubicBezTo>
                  <a:pt x="7196332" y="2030044"/>
                  <a:pt x="7207160" y="2063940"/>
                  <a:pt x="7206242" y="2105205"/>
                </a:cubicBezTo>
                <a:lnTo>
                  <a:pt x="6935577" y="2105205"/>
                </a:lnTo>
                <a:cubicBezTo>
                  <a:pt x="6936472" y="2092604"/>
                  <a:pt x="6940117" y="2076947"/>
                  <a:pt x="6946511" y="2058234"/>
                </a:cubicBezTo>
                <a:cubicBezTo>
                  <a:pt x="6952904" y="2039520"/>
                  <a:pt x="6961911" y="2023274"/>
                  <a:pt x="6973531" y="2009498"/>
                </a:cubicBezTo>
                <a:cubicBezTo>
                  <a:pt x="6985151" y="1995721"/>
                  <a:pt x="6999390" y="1984648"/>
                  <a:pt x="7016247" y="1976279"/>
                </a:cubicBezTo>
                <a:cubicBezTo>
                  <a:pt x="7033105" y="1967910"/>
                  <a:pt x="7052618" y="1963725"/>
                  <a:pt x="7074786" y="1963725"/>
                </a:cubicBezTo>
                <a:close/>
                <a:moveTo>
                  <a:pt x="5293611" y="1963725"/>
                </a:moveTo>
                <a:cubicBezTo>
                  <a:pt x="5337019" y="1963725"/>
                  <a:pt x="5370010" y="1976989"/>
                  <a:pt x="5392583" y="2003516"/>
                </a:cubicBezTo>
                <a:cubicBezTo>
                  <a:pt x="5415157" y="2030044"/>
                  <a:pt x="5425985" y="2063940"/>
                  <a:pt x="5425067" y="2105205"/>
                </a:cubicBezTo>
                <a:lnTo>
                  <a:pt x="5154402" y="2105205"/>
                </a:lnTo>
                <a:cubicBezTo>
                  <a:pt x="5155297" y="2092604"/>
                  <a:pt x="5158942" y="2076947"/>
                  <a:pt x="5165336" y="2058234"/>
                </a:cubicBezTo>
                <a:cubicBezTo>
                  <a:pt x="5171730" y="2039520"/>
                  <a:pt x="5180737" y="2023274"/>
                  <a:pt x="5192356" y="2009498"/>
                </a:cubicBezTo>
                <a:cubicBezTo>
                  <a:pt x="5203976" y="1995721"/>
                  <a:pt x="5218215" y="1984648"/>
                  <a:pt x="5235073" y="1976279"/>
                </a:cubicBezTo>
                <a:cubicBezTo>
                  <a:pt x="5251930" y="1967910"/>
                  <a:pt x="5271443" y="1963725"/>
                  <a:pt x="5293611" y="1963725"/>
                </a:cubicBezTo>
                <a:close/>
                <a:moveTo>
                  <a:pt x="3893436" y="1963725"/>
                </a:moveTo>
                <a:cubicBezTo>
                  <a:pt x="3936844" y="1963725"/>
                  <a:pt x="3969835" y="1976989"/>
                  <a:pt x="3992408" y="2003516"/>
                </a:cubicBezTo>
                <a:cubicBezTo>
                  <a:pt x="4014982" y="2030044"/>
                  <a:pt x="4025810" y="2063940"/>
                  <a:pt x="4024892" y="2105205"/>
                </a:cubicBezTo>
                <a:lnTo>
                  <a:pt x="3754227" y="2105205"/>
                </a:lnTo>
                <a:cubicBezTo>
                  <a:pt x="3755122" y="2092604"/>
                  <a:pt x="3758767" y="2076947"/>
                  <a:pt x="3765161" y="2058234"/>
                </a:cubicBezTo>
                <a:cubicBezTo>
                  <a:pt x="3771555" y="2039520"/>
                  <a:pt x="3780562" y="2023274"/>
                  <a:pt x="3792181" y="2009498"/>
                </a:cubicBezTo>
                <a:cubicBezTo>
                  <a:pt x="3803801" y="1995721"/>
                  <a:pt x="3818040" y="1984648"/>
                  <a:pt x="3834897" y="1976279"/>
                </a:cubicBezTo>
                <a:cubicBezTo>
                  <a:pt x="3851755" y="1967910"/>
                  <a:pt x="3871268" y="1963725"/>
                  <a:pt x="3893436" y="1963725"/>
                </a:cubicBezTo>
                <a:close/>
                <a:moveTo>
                  <a:pt x="7079029" y="1887544"/>
                </a:moveTo>
                <a:cubicBezTo>
                  <a:pt x="7043880" y="1887544"/>
                  <a:pt x="7011761" y="1893836"/>
                  <a:pt x="6982671" y="1906419"/>
                </a:cubicBezTo>
                <a:cubicBezTo>
                  <a:pt x="6953582" y="1919003"/>
                  <a:pt x="6928765" y="1937161"/>
                  <a:pt x="6908220" y="1960894"/>
                </a:cubicBezTo>
                <a:cubicBezTo>
                  <a:pt x="6887676" y="1984627"/>
                  <a:pt x="6871953" y="2013311"/>
                  <a:pt x="6861053" y="2046947"/>
                </a:cubicBezTo>
                <a:cubicBezTo>
                  <a:pt x="6850153" y="2080582"/>
                  <a:pt x="6844703" y="2118406"/>
                  <a:pt x="6844703" y="2160419"/>
                </a:cubicBezTo>
                <a:cubicBezTo>
                  <a:pt x="6844703" y="2204643"/>
                  <a:pt x="6849929" y="2243442"/>
                  <a:pt x="6860382" y="2276817"/>
                </a:cubicBezTo>
                <a:cubicBezTo>
                  <a:pt x="6870834" y="2310192"/>
                  <a:pt x="6886434" y="2338484"/>
                  <a:pt x="6907183" y="2361692"/>
                </a:cubicBezTo>
                <a:cubicBezTo>
                  <a:pt x="6927931" y="2384901"/>
                  <a:pt x="6953385" y="2402370"/>
                  <a:pt x="6983543" y="2414101"/>
                </a:cubicBezTo>
                <a:cubicBezTo>
                  <a:pt x="7013701" y="2425831"/>
                  <a:pt x="7048228" y="2431697"/>
                  <a:pt x="7087123" y="2431697"/>
                </a:cubicBezTo>
                <a:cubicBezTo>
                  <a:pt x="7110573" y="2431697"/>
                  <a:pt x="7132611" y="2429827"/>
                  <a:pt x="7153238" y="2426089"/>
                </a:cubicBezTo>
                <a:cubicBezTo>
                  <a:pt x="7173865" y="2422351"/>
                  <a:pt x="7191652" y="2418246"/>
                  <a:pt x="7206599" y="2413774"/>
                </a:cubicBezTo>
                <a:cubicBezTo>
                  <a:pt x="7221546" y="2409301"/>
                  <a:pt x="7234205" y="2404560"/>
                  <a:pt x="7244575" y="2399549"/>
                </a:cubicBezTo>
                <a:cubicBezTo>
                  <a:pt x="7254945" y="2394538"/>
                  <a:pt x="7261293" y="2390870"/>
                  <a:pt x="7263620" y="2388543"/>
                </a:cubicBezTo>
                <a:cubicBezTo>
                  <a:pt x="7265947" y="2386216"/>
                  <a:pt x="7267950" y="2383652"/>
                  <a:pt x="7269627" y="2380852"/>
                </a:cubicBezTo>
                <a:cubicBezTo>
                  <a:pt x="7271305" y="2378052"/>
                  <a:pt x="7272534" y="2375231"/>
                  <a:pt x="7273313" y="2372388"/>
                </a:cubicBezTo>
                <a:cubicBezTo>
                  <a:pt x="7274092" y="2369546"/>
                  <a:pt x="7274680" y="2366823"/>
                  <a:pt x="7275077" y="2364222"/>
                </a:cubicBezTo>
                <a:cubicBezTo>
                  <a:pt x="7275474" y="2361620"/>
                  <a:pt x="7275672" y="2358894"/>
                  <a:pt x="7275672" y="2356042"/>
                </a:cubicBezTo>
                <a:cubicBezTo>
                  <a:pt x="7275672" y="2350476"/>
                  <a:pt x="7275341" y="2345480"/>
                  <a:pt x="7274677" y="2341053"/>
                </a:cubicBezTo>
                <a:cubicBezTo>
                  <a:pt x="7274014" y="2336626"/>
                  <a:pt x="7272827" y="2332556"/>
                  <a:pt x="7271115" y="2328843"/>
                </a:cubicBezTo>
                <a:cubicBezTo>
                  <a:pt x="7269403" y="2325131"/>
                  <a:pt x="7266623" y="2322118"/>
                  <a:pt x="7262774" y="2319805"/>
                </a:cubicBezTo>
                <a:cubicBezTo>
                  <a:pt x="7258925" y="2317493"/>
                  <a:pt x="7254975" y="2316336"/>
                  <a:pt x="7250922" y="2316336"/>
                </a:cubicBezTo>
                <a:cubicBezTo>
                  <a:pt x="7245871" y="2316336"/>
                  <a:pt x="7238793" y="2318482"/>
                  <a:pt x="7229687" y="2322773"/>
                </a:cubicBezTo>
                <a:cubicBezTo>
                  <a:pt x="7220581" y="2327063"/>
                  <a:pt x="7209828" y="2331517"/>
                  <a:pt x="7197429" y="2336134"/>
                </a:cubicBezTo>
                <a:cubicBezTo>
                  <a:pt x="7185030" y="2340751"/>
                  <a:pt x="7170271" y="2344954"/>
                  <a:pt x="7153153" y="2348743"/>
                </a:cubicBezTo>
                <a:cubicBezTo>
                  <a:pt x="7136035" y="2352532"/>
                  <a:pt x="7116561" y="2354427"/>
                  <a:pt x="7094733" y="2354427"/>
                </a:cubicBezTo>
                <a:cubicBezTo>
                  <a:pt x="7064487" y="2354427"/>
                  <a:pt x="7039408" y="2350177"/>
                  <a:pt x="7019495" y="2341678"/>
                </a:cubicBezTo>
                <a:cubicBezTo>
                  <a:pt x="6999583" y="2333178"/>
                  <a:pt x="6983413" y="2320987"/>
                  <a:pt x="6970985" y="2305105"/>
                </a:cubicBezTo>
                <a:cubicBezTo>
                  <a:pt x="6958557" y="2289222"/>
                  <a:pt x="6949549" y="2269749"/>
                  <a:pt x="6943960" y="2246685"/>
                </a:cubicBezTo>
                <a:cubicBezTo>
                  <a:pt x="6938371" y="2223621"/>
                  <a:pt x="6935577" y="2201129"/>
                  <a:pt x="6935577" y="2179210"/>
                </a:cubicBezTo>
                <a:lnTo>
                  <a:pt x="7252911" y="2179210"/>
                </a:lnTo>
                <a:cubicBezTo>
                  <a:pt x="7261958" y="2179210"/>
                  <a:pt x="7271097" y="2175926"/>
                  <a:pt x="7280327" y="2169360"/>
                </a:cubicBezTo>
                <a:cubicBezTo>
                  <a:pt x="7289558" y="2162793"/>
                  <a:pt x="7294173" y="2151248"/>
                  <a:pt x="7294173" y="2134725"/>
                </a:cubicBezTo>
                <a:lnTo>
                  <a:pt x="7294173" y="2121921"/>
                </a:lnTo>
                <a:cubicBezTo>
                  <a:pt x="7294173" y="2091386"/>
                  <a:pt x="7290170" y="2061967"/>
                  <a:pt x="7282164" y="2033666"/>
                </a:cubicBezTo>
                <a:cubicBezTo>
                  <a:pt x="7274158" y="2005364"/>
                  <a:pt x="7261397" y="1980381"/>
                  <a:pt x="7243882" y="1958717"/>
                </a:cubicBezTo>
                <a:cubicBezTo>
                  <a:pt x="7226367" y="1937053"/>
                  <a:pt x="7203963" y="1919775"/>
                  <a:pt x="7176670" y="1906882"/>
                </a:cubicBezTo>
                <a:cubicBezTo>
                  <a:pt x="7149378" y="1893990"/>
                  <a:pt x="7116831" y="1887544"/>
                  <a:pt x="7079029" y="1887544"/>
                </a:cubicBezTo>
                <a:close/>
                <a:moveTo>
                  <a:pt x="6722096" y="1887544"/>
                </a:moveTo>
                <a:cubicBezTo>
                  <a:pt x="6710543" y="1887544"/>
                  <a:pt x="6699238" y="1888904"/>
                  <a:pt x="6688179" y="1891625"/>
                </a:cubicBezTo>
                <a:cubicBezTo>
                  <a:pt x="6677120" y="1894346"/>
                  <a:pt x="6665773" y="1899500"/>
                  <a:pt x="6654136" y="1907087"/>
                </a:cubicBezTo>
                <a:cubicBezTo>
                  <a:pt x="6642499" y="1914673"/>
                  <a:pt x="6630546" y="1924987"/>
                  <a:pt x="6618277" y="1938027"/>
                </a:cubicBezTo>
                <a:cubicBezTo>
                  <a:pt x="6606008" y="1951067"/>
                  <a:pt x="6599667" y="1966279"/>
                  <a:pt x="6599253" y="1983663"/>
                </a:cubicBezTo>
                <a:lnTo>
                  <a:pt x="6599253" y="1918280"/>
                </a:lnTo>
                <a:cubicBezTo>
                  <a:pt x="6599253" y="1914635"/>
                  <a:pt x="6598363" y="1911037"/>
                  <a:pt x="6596583" y="1907486"/>
                </a:cubicBezTo>
                <a:cubicBezTo>
                  <a:pt x="6594803" y="1903935"/>
                  <a:pt x="6592042" y="1901073"/>
                  <a:pt x="6588298" y="1898899"/>
                </a:cubicBezTo>
                <a:cubicBezTo>
                  <a:pt x="6584554" y="1896725"/>
                  <a:pt x="6580091" y="1895287"/>
                  <a:pt x="6574911" y="1894584"/>
                </a:cubicBezTo>
                <a:cubicBezTo>
                  <a:pt x="6569730" y="1893881"/>
                  <a:pt x="6564048" y="1893529"/>
                  <a:pt x="6557863" y="1893529"/>
                </a:cubicBezTo>
                <a:cubicBezTo>
                  <a:pt x="6551486" y="1893529"/>
                  <a:pt x="6545943" y="1893864"/>
                  <a:pt x="6541233" y="1894533"/>
                </a:cubicBezTo>
                <a:cubicBezTo>
                  <a:pt x="6536522" y="1895202"/>
                  <a:pt x="6532114" y="1896561"/>
                  <a:pt x="6528007" y="1898610"/>
                </a:cubicBezTo>
                <a:cubicBezTo>
                  <a:pt x="6523901" y="1900659"/>
                  <a:pt x="6520954" y="1903462"/>
                  <a:pt x="6519169" y="1907019"/>
                </a:cubicBezTo>
                <a:cubicBezTo>
                  <a:pt x="6517383" y="1910575"/>
                  <a:pt x="6516491" y="1914329"/>
                  <a:pt x="6516491" y="1918280"/>
                </a:cubicBezTo>
                <a:lnTo>
                  <a:pt x="6516491" y="2400961"/>
                </a:lnTo>
                <a:cubicBezTo>
                  <a:pt x="6516491" y="2405019"/>
                  <a:pt x="6517403" y="2408868"/>
                  <a:pt x="6519229" y="2412507"/>
                </a:cubicBezTo>
                <a:cubicBezTo>
                  <a:pt x="6521053" y="2416146"/>
                  <a:pt x="6524095" y="2418874"/>
                  <a:pt x="6528352" y="2420690"/>
                </a:cubicBezTo>
                <a:cubicBezTo>
                  <a:pt x="6532608" y="2422507"/>
                  <a:pt x="6536943" y="2423798"/>
                  <a:pt x="6541356" y="2424563"/>
                </a:cubicBezTo>
                <a:cubicBezTo>
                  <a:pt x="6545769" y="2425328"/>
                  <a:pt x="6551631" y="2425711"/>
                  <a:pt x="6558943" y="2425711"/>
                </a:cubicBezTo>
                <a:cubicBezTo>
                  <a:pt x="6566538" y="2425711"/>
                  <a:pt x="6572658" y="2425309"/>
                  <a:pt x="6577300" y="2424504"/>
                </a:cubicBezTo>
                <a:cubicBezTo>
                  <a:pt x="6581942" y="2423699"/>
                  <a:pt x="6586193" y="2422411"/>
                  <a:pt x="6590053" y="2420639"/>
                </a:cubicBezTo>
                <a:cubicBezTo>
                  <a:pt x="6593914" y="2418868"/>
                  <a:pt x="6596947" y="2416147"/>
                  <a:pt x="6599155" y="2412477"/>
                </a:cubicBezTo>
                <a:cubicBezTo>
                  <a:pt x="6601363" y="2408807"/>
                  <a:pt x="6602467" y="2404968"/>
                  <a:pt x="6602467" y="2400961"/>
                </a:cubicBezTo>
                <a:lnTo>
                  <a:pt x="6602467" y="2077462"/>
                </a:lnTo>
                <a:cubicBezTo>
                  <a:pt x="6614438" y="2058218"/>
                  <a:pt x="6625977" y="2041183"/>
                  <a:pt x="6637084" y="2026358"/>
                </a:cubicBezTo>
                <a:cubicBezTo>
                  <a:pt x="6648191" y="2011533"/>
                  <a:pt x="6658380" y="1999969"/>
                  <a:pt x="6667650" y="1991668"/>
                </a:cubicBezTo>
                <a:cubicBezTo>
                  <a:pt x="6676921" y="1983367"/>
                  <a:pt x="6685541" y="1977451"/>
                  <a:pt x="6693510" y="1973920"/>
                </a:cubicBezTo>
                <a:cubicBezTo>
                  <a:pt x="6701480" y="1970388"/>
                  <a:pt x="6709413" y="1968623"/>
                  <a:pt x="6717309" y="1968623"/>
                </a:cubicBezTo>
                <a:cubicBezTo>
                  <a:pt x="6724252" y="1968623"/>
                  <a:pt x="6730776" y="1969345"/>
                  <a:pt x="6736881" y="1970791"/>
                </a:cubicBezTo>
                <a:cubicBezTo>
                  <a:pt x="6742986" y="1972236"/>
                  <a:pt x="6749328" y="1973925"/>
                  <a:pt x="6755909" y="1975858"/>
                </a:cubicBezTo>
                <a:cubicBezTo>
                  <a:pt x="6762490" y="1977791"/>
                  <a:pt x="6767742" y="1979558"/>
                  <a:pt x="6771664" y="1981159"/>
                </a:cubicBezTo>
                <a:cubicBezTo>
                  <a:pt x="6775587" y="1982761"/>
                  <a:pt x="6779847" y="1983561"/>
                  <a:pt x="6784443" y="1983561"/>
                </a:cubicBezTo>
                <a:cubicBezTo>
                  <a:pt x="6789902" y="1983561"/>
                  <a:pt x="6794047" y="1982138"/>
                  <a:pt x="6796878" y="1979293"/>
                </a:cubicBezTo>
                <a:cubicBezTo>
                  <a:pt x="6799709" y="1976448"/>
                  <a:pt x="6801797" y="1973282"/>
                  <a:pt x="6803140" y="1969796"/>
                </a:cubicBezTo>
                <a:cubicBezTo>
                  <a:pt x="6804483" y="1966310"/>
                  <a:pt x="6805383" y="1962155"/>
                  <a:pt x="6805840" y="1957331"/>
                </a:cubicBezTo>
                <a:cubicBezTo>
                  <a:pt x="6806296" y="1952508"/>
                  <a:pt x="6806524" y="1947656"/>
                  <a:pt x="6806524" y="1942775"/>
                </a:cubicBezTo>
                <a:cubicBezTo>
                  <a:pt x="6806524" y="1939357"/>
                  <a:pt x="6806395" y="1935203"/>
                  <a:pt x="6806137" y="1930311"/>
                </a:cubicBezTo>
                <a:cubicBezTo>
                  <a:pt x="6805879" y="1925419"/>
                  <a:pt x="6805378" y="1921603"/>
                  <a:pt x="6804632" y="1918862"/>
                </a:cubicBezTo>
                <a:cubicBezTo>
                  <a:pt x="6803887" y="1916122"/>
                  <a:pt x="6802852" y="1913587"/>
                  <a:pt x="6801529" y="1911257"/>
                </a:cubicBezTo>
                <a:cubicBezTo>
                  <a:pt x="6800205" y="1908927"/>
                  <a:pt x="6797968" y="1906578"/>
                  <a:pt x="6794816" y="1904208"/>
                </a:cubicBezTo>
                <a:cubicBezTo>
                  <a:pt x="6791665" y="1901839"/>
                  <a:pt x="6787010" y="1899559"/>
                  <a:pt x="6780851" y="1897368"/>
                </a:cubicBezTo>
                <a:cubicBezTo>
                  <a:pt x="6774693" y="1895177"/>
                  <a:pt x="6767807" y="1893300"/>
                  <a:pt x="6760195" y="1891735"/>
                </a:cubicBezTo>
                <a:cubicBezTo>
                  <a:pt x="6752582" y="1890171"/>
                  <a:pt x="6745312" y="1889081"/>
                  <a:pt x="6738386" y="1888466"/>
                </a:cubicBezTo>
                <a:cubicBezTo>
                  <a:pt x="6731459" y="1887851"/>
                  <a:pt x="6726029" y="1887544"/>
                  <a:pt x="6722096" y="1887544"/>
                </a:cubicBezTo>
                <a:close/>
                <a:moveTo>
                  <a:pt x="6163276" y="1887544"/>
                </a:moveTo>
                <a:cubicBezTo>
                  <a:pt x="6146050" y="1887544"/>
                  <a:pt x="6128338" y="1889243"/>
                  <a:pt x="6110140" y="1892641"/>
                </a:cubicBezTo>
                <a:cubicBezTo>
                  <a:pt x="6091942" y="1896039"/>
                  <a:pt x="6075406" y="1900324"/>
                  <a:pt x="6060533" y="1905497"/>
                </a:cubicBezTo>
                <a:cubicBezTo>
                  <a:pt x="6045659" y="1910669"/>
                  <a:pt x="6032045" y="1916520"/>
                  <a:pt x="6019691" y="1923050"/>
                </a:cubicBezTo>
                <a:cubicBezTo>
                  <a:pt x="6007337" y="1929580"/>
                  <a:pt x="5998425" y="1935584"/>
                  <a:pt x="5992956" y="1941062"/>
                </a:cubicBezTo>
                <a:cubicBezTo>
                  <a:pt x="5987486" y="1946540"/>
                  <a:pt x="5984066" y="1952146"/>
                  <a:pt x="5982698" y="1957880"/>
                </a:cubicBezTo>
                <a:cubicBezTo>
                  <a:pt x="5981329" y="1963613"/>
                  <a:pt x="5980644" y="1970779"/>
                  <a:pt x="5980644" y="1979378"/>
                </a:cubicBezTo>
                <a:cubicBezTo>
                  <a:pt x="5980644" y="1985007"/>
                  <a:pt x="5980972" y="1989684"/>
                  <a:pt x="5981626" y="1993411"/>
                </a:cubicBezTo>
                <a:cubicBezTo>
                  <a:pt x="5982281" y="1997138"/>
                  <a:pt x="5983728" y="2000764"/>
                  <a:pt x="5985967" y="2004290"/>
                </a:cubicBezTo>
                <a:cubicBezTo>
                  <a:pt x="5988206" y="2007816"/>
                  <a:pt x="5991071" y="2010280"/>
                  <a:pt x="5994563" y="2011683"/>
                </a:cubicBezTo>
                <a:cubicBezTo>
                  <a:pt x="5998054" y="2013086"/>
                  <a:pt x="6001662" y="2013787"/>
                  <a:pt x="6005386" y="2013787"/>
                </a:cubicBezTo>
                <a:cubicBezTo>
                  <a:pt x="6011207" y="2013787"/>
                  <a:pt x="6018612" y="2011017"/>
                  <a:pt x="6027599" y="2005476"/>
                </a:cubicBezTo>
                <a:cubicBezTo>
                  <a:pt x="6036586" y="1999935"/>
                  <a:pt x="6047302" y="1994057"/>
                  <a:pt x="6059746" y="1987842"/>
                </a:cubicBezTo>
                <a:cubicBezTo>
                  <a:pt x="6072191" y="1981627"/>
                  <a:pt x="6086578" y="1976054"/>
                  <a:pt x="6102909" y="1971122"/>
                </a:cubicBezTo>
                <a:cubicBezTo>
                  <a:pt x="6119239" y="1966191"/>
                  <a:pt x="6137366" y="1963725"/>
                  <a:pt x="6157290" y="1963725"/>
                </a:cubicBezTo>
                <a:cubicBezTo>
                  <a:pt x="6177798" y="1963725"/>
                  <a:pt x="6195042" y="1966167"/>
                  <a:pt x="6209022" y="1971050"/>
                </a:cubicBezTo>
                <a:cubicBezTo>
                  <a:pt x="6223003" y="1975933"/>
                  <a:pt x="6234177" y="1983028"/>
                  <a:pt x="6242543" y="1992336"/>
                </a:cubicBezTo>
                <a:cubicBezTo>
                  <a:pt x="6250909" y="2001643"/>
                  <a:pt x="6257056" y="2013583"/>
                  <a:pt x="6260981" y="2028156"/>
                </a:cubicBezTo>
                <a:cubicBezTo>
                  <a:pt x="6264906" y="2042729"/>
                  <a:pt x="6266869" y="2059794"/>
                  <a:pt x="6266869" y="2079349"/>
                </a:cubicBezTo>
                <a:lnTo>
                  <a:pt x="6266869" y="2110102"/>
                </a:lnTo>
                <a:lnTo>
                  <a:pt x="6201017" y="2110102"/>
                </a:lnTo>
                <a:cubicBezTo>
                  <a:pt x="6165500" y="2110102"/>
                  <a:pt x="6133013" y="2113512"/>
                  <a:pt x="6103555" y="2120331"/>
                </a:cubicBezTo>
                <a:cubicBezTo>
                  <a:pt x="6074097" y="2127150"/>
                  <a:pt x="6048558" y="2137583"/>
                  <a:pt x="6026940" y="2151632"/>
                </a:cubicBezTo>
                <a:cubicBezTo>
                  <a:pt x="6005321" y="2165681"/>
                  <a:pt x="5988573" y="2183353"/>
                  <a:pt x="5976695" y="2204649"/>
                </a:cubicBezTo>
                <a:cubicBezTo>
                  <a:pt x="5964817" y="2225945"/>
                  <a:pt x="5958878" y="2250874"/>
                  <a:pt x="5958878" y="2279436"/>
                </a:cubicBezTo>
                <a:cubicBezTo>
                  <a:pt x="5958878" y="2302761"/>
                  <a:pt x="5962903" y="2323825"/>
                  <a:pt x="5970952" y="2342630"/>
                </a:cubicBezTo>
                <a:cubicBezTo>
                  <a:pt x="5979000" y="2361434"/>
                  <a:pt x="5990530" y="2377481"/>
                  <a:pt x="6005539" y="2390770"/>
                </a:cubicBezTo>
                <a:cubicBezTo>
                  <a:pt x="6020549" y="2404060"/>
                  <a:pt x="6038726" y="2414203"/>
                  <a:pt x="6060069" y="2421200"/>
                </a:cubicBezTo>
                <a:cubicBezTo>
                  <a:pt x="6081413" y="2428198"/>
                  <a:pt x="6105312" y="2431697"/>
                  <a:pt x="6131766" y="2431697"/>
                </a:cubicBezTo>
                <a:cubicBezTo>
                  <a:pt x="6161779" y="2431697"/>
                  <a:pt x="6190554" y="2424926"/>
                  <a:pt x="6218090" y="2411384"/>
                </a:cubicBezTo>
                <a:cubicBezTo>
                  <a:pt x="6245627" y="2397843"/>
                  <a:pt x="6264205" y="2380033"/>
                  <a:pt x="6273823" y="2357955"/>
                </a:cubicBezTo>
                <a:lnTo>
                  <a:pt x="6273823" y="2400961"/>
                </a:lnTo>
                <a:cubicBezTo>
                  <a:pt x="6273823" y="2407961"/>
                  <a:pt x="6275962" y="2413268"/>
                  <a:pt x="6280238" y="2416881"/>
                </a:cubicBezTo>
                <a:cubicBezTo>
                  <a:pt x="6284515" y="2420495"/>
                  <a:pt x="6289396" y="2422870"/>
                  <a:pt x="6294880" y="2424006"/>
                </a:cubicBezTo>
                <a:cubicBezTo>
                  <a:pt x="6300364" y="2425143"/>
                  <a:pt x="6306603" y="2425711"/>
                  <a:pt x="6313598" y="2425711"/>
                </a:cubicBezTo>
                <a:cubicBezTo>
                  <a:pt x="6321216" y="2425711"/>
                  <a:pt x="6327478" y="2425127"/>
                  <a:pt x="6332384" y="2423959"/>
                </a:cubicBezTo>
                <a:cubicBezTo>
                  <a:pt x="6337290" y="2422792"/>
                  <a:pt x="6341926" y="2420367"/>
                  <a:pt x="6346294" y="2416686"/>
                </a:cubicBezTo>
                <a:cubicBezTo>
                  <a:pt x="6350661" y="2413004"/>
                  <a:pt x="6352845" y="2407762"/>
                  <a:pt x="6352845" y="2400961"/>
                </a:cubicBezTo>
                <a:lnTo>
                  <a:pt x="6352845" y="2074469"/>
                </a:lnTo>
                <a:cubicBezTo>
                  <a:pt x="6352845" y="2046094"/>
                  <a:pt x="6349631" y="2020276"/>
                  <a:pt x="6343203" y="1997016"/>
                </a:cubicBezTo>
                <a:cubicBezTo>
                  <a:pt x="6336775" y="1973757"/>
                  <a:pt x="6325885" y="1953963"/>
                  <a:pt x="6310533" y="1937636"/>
                </a:cubicBezTo>
                <a:cubicBezTo>
                  <a:pt x="6295180" y="1921308"/>
                  <a:pt x="6275368" y="1908878"/>
                  <a:pt x="6251097" y="1900344"/>
                </a:cubicBezTo>
                <a:cubicBezTo>
                  <a:pt x="6226825" y="1891811"/>
                  <a:pt x="6197551" y="1887544"/>
                  <a:pt x="6163276" y="1887544"/>
                </a:cubicBezTo>
                <a:close/>
                <a:moveTo>
                  <a:pt x="5297854" y="1887544"/>
                </a:moveTo>
                <a:cubicBezTo>
                  <a:pt x="5262705" y="1887544"/>
                  <a:pt x="5230586" y="1893836"/>
                  <a:pt x="5201496" y="1906419"/>
                </a:cubicBezTo>
                <a:cubicBezTo>
                  <a:pt x="5172407" y="1919003"/>
                  <a:pt x="5147590" y="1937161"/>
                  <a:pt x="5127045" y="1960894"/>
                </a:cubicBezTo>
                <a:cubicBezTo>
                  <a:pt x="5106501" y="1984627"/>
                  <a:pt x="5090778" y="2013311"/>
                  <a:pt x="5079878" y="2046947"/>
                </a:cubicBezTo>
                <a:cubicBezTo>
                  <a:pt x="5068978" y="2080582"/>
                  <a:pt x="5063528" y="2118406"/>
                  <a:pt x="5063528" y="2160419"/>
                </a:cubicBezTo>
                <a:cubicBezTo>
                  <a:pt x="5063528" y="2204643"/>
                  <a:pt x="5068754" y="2243442"/>
                  <a:pt x="5079207" y="2276817"/>
                </a:cubicBezTo>
                <a:cubicBezTo>
                  <a:pt x="5089659" y="2310192"/>
                  <a:pt x="5105259" y="2338484"/>
                  <a:pt x="5126008" y="2361692"/>
                </a:cubicBezTo>
                <a:cubicBezTo>
                  <a:pt x="5146757" y="2384901"/>
                  <a:pt x="5172210" y="2402370"/>
                  <a:pt x="5202368" y="2414101"/>
                </a:cubicBezTo>
                <a:cubicBezTo>
                  <a:pt x="5232526" y="2425831"/>
                  <a:pt x="5267053" y="2431697"/>
                  <a:pt x="5305949" y="2431697"/>
                </a:cubicBezTo>
                <a:cubicBezTo>
                  <a:pt x="5329398" y="2431697"/>
                  <a:pt x="5351436" y="2429827"/>
                  <a:pt x="5372063" y="2426089"/>
                </a:cubicBezTo>
                <a:cubicBezTo>
                  <a:pt x="5392690" y="2422351"/>
                  <a:pt x="5410477" y="2418246"/>
                  <a:pt x="5425424" y="2413774"/>
                </a:cubicBezTo>
                <a:cubicBezTo>
                  <a:pt x="5440371" y="2409301"/>
                  <a:pt x="5453030" y="2404560"/>
                  <a:pt x="5463400" y="2399549"/>
                </a:cubicBezTo>
                <a:cubicBezTo>
                  <a:pt x="5473770" y="2394538"/>
                  <a:pt x="5480118" y="2390870"/>
                  <a:pt x="5482445" y="2388543"/>
                </a:cubicBezTo>
                <a:cubicBezTo>
                  <a:pt x="5484772" y="2386216"/>
                  <a:pt x="5486774" y="2383652"/>
                  <a:pt x="5488452" y="2380852"/>
                </a:cubicBezTo>
                <a:cubicBezTo>
                  <a:pt x="5490130" y="2378052"/>
                  <a:pt x="5491358" y="2375231"/>
                  <a:pt x="5492138" y="2372388"/>
                </a:cubicBezTo>
                <a:cubicBezTo>
                  <a:pt x="5492917" y="2369546"/>
                  <a:pt x="5493505" y="2366823"/>
                  <a:pt x="5493902" y="2364222"/>
                </a:cubicBezTo>
                <a:cubicBezTo>
                  <a:pt x="5494299" y="2361620"/>
                  <a:pt x="5494497" y="2358894"/>
                  <a:pt x="5494497" y="2356042"/>
                </a:cubicBezTo>
                <a:cubicBezTo>
                  <a:pt x="5494497" y="2350476"/>
                  <a:pt x="5494166" y="2345480"/>
                  <a:pt x="5493502" y="2341053"/>
                </a:cubicBezTo>
                <a:cubicBezTo>
                  <a:pt x="5492839" y="2336626"/>
                  <a:pt x="5491652" y="2332556"/>
                  <a:pt x="5489940" y="2328843"/>
                </a:cubicBezTo>
                <a:cubicBezTo>
                  <a:pt x="5488228" y="2325131"/>
                  <a:pt x="5485448" y="2322118"/>
                  <a:pt x="5481599" y="2319805"/>
                </a:cubicBezTo>
                <a:cubicBezTo>
                  <a:pt x="5477750" y="2317493"/>
                  <a:pt x="5473800" y="2316336"/>
                  <a:pt x="5469747" y="2316336"/>
                </a:cubicBezTo>
                <a:cubicBezTo>
                  <a:pt x="5464696" y="2316336"/>
                  <a:pt x="5457618" y="2318482"/>
                  <a:pt x="5448512" y="2322773"/>
                </a:cubicBezTo>
                <a:cubicBezTo>
                  <a:pt x="5439406" y="2327063"/>
                  <a:pt x="5428653" y="2331517"/>
                  <a:pt x="5416254" y="2336134"/>
                </a:cubicBezTo>
                <a:cubicBezTo>
                  <a:pt x="5403855" y="2340751"/>
                  <a:pt x="5389096" y="2344954"/>
                  <a:pt x="5371978" y="2348743"/>
                </a:cubicBezTo>
                <a:cubicBezTo>
                  <a:pt x="5354860" y="2352532"/>
                  <a:pt x="5335386" y="2354427"/>
                  <a:pt x="5313558" y="2354427"/>
                </a:cubicBezTo>
                <a:cubicBezTo>
                  <a:pt x="5283312" y="2354427"/>
                  <a:pt x="5258233" y="2350177"/>
                  <a:pt x="5238321" y="2341678"/>
                </a:cubicBezTo>
                <a:cubicBezTo>
                  <a:pt x="5218408" y="2333178"/>
                  <a:pt x="5202238" y="2320987"/>
                  <a:pt x="5189810" y="2305105"/>
                </a:cubicBezTo>
                <a:cubicBezTo>
                  <a:pt x="5177382" y="2289222"/>
                  <a:pt x="5168374" y="2269749"/>
                  <a:pt x="5162785" y="2246685"/>
                </a:cubicBezTo>
                <a:cubicBezTo>
                  <a:pt x="5157196" y="2223621"/>
                  <a:pt x="5154402" y="2201129"/>
                  <a:pt x="5154402" y="2179210"/>
                </a:cubicBezTo>
                <a:lnTo>
                  <a:pt x="5471736" y="2179210"/>
                </a:lnTo>
                <a:cubicBezTo>
                  <a:pt x="5480783" y="2179210"/>
                  <a:pt x="5489921" y="2175926"/>
                  <a:pt x="5499152" y="2169360"/>
                </a:cubicBezTo>
                <a:cubicBezTo>
                  <a:pt x="5508383" y="2162793"/>
                  <a:pt x="5512998" y="2151248"/>
                  <a:pt x="5512998" y="2134725"/>
                </a:cubicBezTo>
                <a:lnTo>
                  <a:pt x="5512998" y="2121921"/>
                </a:lnTo>
                <a:cubicBezTo>
                  <a:pt x="5512998" y="2091386"/>
                  <a:pt x="5508995" y="2061967"/>
                  <a:pt x="5500989" y="2033666"/>
                </a:cubicBezTo>
                <a:cubicBezTo>
                  <a:pt x="5492982" y="2005364"/>
                  <a:pt x="5480222" y="1980381"/>
                  <a:pt x="5462707" y="1958717"/>
                </a:cubicBezTo>
                <a:cubicBezTo>
                  <a:pt x="5445192" y="1937053"/>
                  <a:pt x="5422788" y="1919775"/>
                  <a:pt x="5395496" y="1906882"/>
                </a:cubicBezTo>
                <a:cubicBezTo>
                  <a:pt x="5368203" y="1893990"/>
                  <a:pt x="5335656" y="1887544"/>
                  <a:pt x="5297854" y="1887544"/>
                </a:cubicBezTo>
                <a:close/>
                <a:moveTo>
                  <a:pt x="4811418" y="1887544"/>
                </a:moveTo>
                <a:cubicBezTo>
                  <a:pt x="4780299" y="1887544"/>
                  <a:pt x="4750898" y="1892914"/>
                  <a:pt x="4723214" y="1903656"/>
                </a:cubicBezTo>
                <a:cubicBezTo>
                  <a:pt x="4695531" y="1914397"/>
                  <a:pt x="4671407" y="1930991"/>
                  <a:pt x="4650842" y="1953437"/>
                </a:cubicBezTo>
                <a:cubicBezTo>
                  <a:pt x="4630278" y="1975884"/>
                  <a:pt x="4614180" y="2004474"/>
                  <a:pt x="4602549" y="2039209"/>
                </a:cubicBezTo>
                <a:cubicBezTo>
                  <a:pt x="4590917" y="2073945"/>
                  <a:pt x="4585102" y="2115416"/>
                  <a:pt x="4585102" y="2163625"/>
                </a:cubicBezTo>
                <a:cubicBezTo>
                  <a:pt x="4585102" y="2206494"/>
                  <a:pt x="4589793" y="2244405"/>
                  <a:pt x="4599177" y="2277357"/>
                </a:cubicBezTo>
                <a:cubicBezTo>
                  <a:pt x="4608561" y="2310309"/>
                  <a:pt x="4622453" y="2338340"/>
                  <a:pt x="4640852" y="2361450"/>
                </a:cubicBezTo>
                <a:cubicBezTo>
                  <a:pt x="4659251" y="2384559"/>
                  <a:pt x="4682091" y="2402045"/>
                  <a:pt x="4709373" y="2413905"/>
                </a:cubicBezTo>
                <a:cubicBezTo>
                  <a:pt x="4736654" y="2425766"/>
                  <a:pt x="4767826" y="2431697"/>
                  <a:pt x="4802890" y="2431697"/>
                </a:cubicBezTo>
                <a:cubicBezTo>
                  <a:pt x="4820615" y="2431697"/>
                  <a:pt x="4837613" y="2429932"/>
                  <a:pt x="4853883" y="2426404"/>
                </a:cubicBezTo>
                <a:cubicBezTo>
                  <a:pt x="4870154" y="2422875"/>
                  <a:pt x="4885408" y="2418290"/>
                  <a:pt x="4899643" y="2412647"/>
                </a:cubicBezTo>
                <a:cubicBezTo>
                  <a:pt x="4913879" y="2407004"/>
                  <a:pt x="4926738" y="2400402"/>
                  <a:pt x="4938219" y="2392841"/>
                </a:cubicBezTo>
                <a:cubicBezTo>
                  <a:pt x="4949700" y="2385279"/>
                  <a:pt x="4958034" y="2378895"/>
                  <a:pt x="4963220" y="2373689"/>
                </a:cubicBezTo>
                <a:cubicBezTo>
                  <a:pt x="4968406" y="2368483"/>
                  <a:pt x="4971824" y="2364577"/>
                  <a:pt x="4973474" y="2361973"/>
                </a:cubicBezTo>
                <a:cubicBezTo>
                  <a:pt x="4975123" y="2359368"/>
                  <a:pt x="4976425" y="2356395"/>
                  <a:pt x="4977381" y="2353054"/>
                </a:cubicBezTo>
                <a:cubicBezTo>
                  <a:pt x="4978336" y="2349712"/>
                  <a:pt x="4979037" y="2345905"/>
                  <a:pt x="4979485" y="2341631"/>
                </a:cubicBezTo>
                <a:cubicBezTo>
                  <a:pt x="4979933" y="2337357"/>
                  <a:pt x="4980157" y="2333256"/>
                  <a:pt x="4980157" y="2329328"/>
                </a:cubicBezTo>
                <a:cubicBezTo>
                  <a:pt x="4980157" y="2324153"/>
                  <a:pt x="4979838" y="2319338"/>
                  <a:pt x="4979200" y="2314882"/>
                </a:cubicBezTo>
                <a:cubicBezTo>
                  <a:pt x="4978562" y="2310427"/>
                  <a:pt x="4977439" y="2306186"/>
                  <a:pt x="4975829" y="2302159"/>
                </a:cubicBezTo>
                <a:cubicBezTo>
                  <a:pt x="4974219" y="2298131"/>
                  <a:pt x="4971685" y="2294771"/>
                  <a:pt x="4968228" y="2292079"/>
                </a:cubicBezTo>
                <a:cubicBezTo>
                  <a:pt x="4964770" y="2289387"/>
                  <a:pt x="4960675" y="2288040"/>
                  <a:pt x="4955942" y="2288040"/>
                </a:cubicBezTo>
                <a:cubicBezTo>
                  <a:pt x="4949406" y="2288040"/>
                  <a:pt x="4941593" y="2291898"/>
                  <a:pt x="4932501" y="2299612"/>
                </a:cubicBezTo>
                <a:cubicBezTo>
                  <a:pt x="4923409" y="2307327"/>
                  <a:pt x="4913274" y="2314982"/>
                  <a:pt x="4902096" y="2322577"/>
                </a:cubicBezTo>
                <a:cubicBezTo>
                  <a:pt x="4890919" y="2330172"/>
                  <a:pt x="4877551" y="2337198"/>
                  <a:pt x="4861995" y="2343654"/>
                </a:cubicBezTo>
                <a:cubicBezTo>
                  <a:pt x="4846438" y="2350111"/>
                  <a:pt x="4828738" y="2353339"/>
                  <a:pt x="4808893" y="2353339"/>
                </a:cubicBezTo>
                <a:cubicBezTo>
                  <a:pt x="4787779" y="2353339"/>
                  <a:pt x="4769023" y="2349556"/>
                  <a:pt x="4752624" y="2341992"/>
                </a:cubicBezTo>
                <a:cubicBezTo>
                  <a:pt x="4736226" y="2334428"/>
                  <a:pt x="4722180" y="2322811"/>
                  <a:pt x="4710486" y="2307141"/>
                </a:cubicBezTo>
                <a:cubicBezTo>
                  <a:pt x="4698793" y="2291471"/>
                  <a:pt x="4689755" y="2271607"/>
                  <a:pt x="4683372" y="2247548"/>
                </a:cubicBezTo>
                <a:cubicBezTo>
                  <a:pt x="4676990" y="2223489"/>
                  <a:pt x="4673799" y="2194797"/>
                  <a:pt x="4673799" y="2161474"/>
                </a:cubicBezTo>
                <a:cubicBezTo>
                  <a:pt x="4673799" y="2096413"/>
                  <a:pt x="4685424" y="2047372"/>
                  <a:pt x="4708675" y="2014348"/>
                </a:cubicBezTo>
                <a:cubicBezTo>
                  <a:pt x="4731927" y="1981325"/>
                  <a:pt x="4764621" y="1964813"/>
                  <a:pt x="4806759" y="1964813"/>
                </a:cubicBezTo>
                <a:cubicBezTo>
                  <a:pt x="4827556" y="1964813"/>
                  <a:pt x="4845534" y="1967823"/>
                  <a:pt x="4860694" y="1973843"/>
                </a:cubicBezTo>
                <a:cubicBezTo>
                  <a:pt x="4875854" y="1979863"/>
                  <a:pt x="4888835" y="1986513"/>
                  <a:pt x="4899639" y="1993794"/>
                </a:cubicBezTo>
                <a:cubicBezTo>
                  <a:pt x="4910443" y="2001075"/>
                  <a:pt x="4919926" y="2008313"/>
                  <a:pt x="4928088" y="2015509"/>
                </a:cubicBezTo>
                <a:cubicBezTo>
                  <a:pt x="4936250" y="2022705"/>
                  <a:pt x="4944291" y="2026303"/>
                  <a:pt x="4952209" y="2026303"/>
                </a:cubicBezTo>
                <a:cubicBezTo>
                  <a:pt x="4959742" y="2026303"/>
                  <a:pt x="4965928" y="2023025"/>
                  <a:pt x="4970766" y="2016470"/>
                </a:cubicBezTo>
                <a:cubicBezTo>
                  <a:pt x="4975604" y="2009914"/>
                  <a:pt x="4978022" y="2000322"/>
                  <a:pt x="4978022" y="1987693"/>
                </a:cubicBezTo>
                <a:cubicBezTo>
                  <a:pt x="4978022" y="1983499"/>
                  <a:pt x="4977787" y="1979170"/>
                  <a:pt x="4977317" y="1974706"/>
                </a:cubicBezTo>
                <a:cubicBezTo>
                  <a:pt x="4976846" y="1970242"/>
                  <a:pt x="4976083" y="1966316"/>
                  <a:pt x="4975025" y="1962926"/>
                </a:cubicBezTo>
                <a:cubicBezTo>
                  <a:pt x="4973968" y="1959536"/>
                  <a:pt x="4972323" y="1956223"/>
                  <a:pt x="4970090" y="1952987"/>
                </a:cubicBezTo>
                <a:cubicBezTo>
                  <a:pt x="4967857" y="1949750"/>
                  <a:pt x="4964327" y="1945710"/>
                  <a:pt x="4959500" y="1940867"/>
                </a:cubicBezTo>
                <a:cubicBezTo>
                  <a:pt x="4954674" y="1936023"/>
                  <a:pt x="4947108" y="1930156"/>
                  <a:pt x="4936803" y="1923267"/>
                </a:cubicBezTo>
                <a:cubicBezTo>
                  <a:pt x="4926498" y="1916377"/>
                  <a:pt x="4914941" y="1910323"/>
                  <a:pt x="4902130" y="1905105"/>
                </a:cubicBezTo>
                <a:cubicBezTo>
                  <a:pt x="4889320" y="1899888"/>
                  <a:pt x="4875113" y="1895656"/>
                  <a:pt x="4859508" y="1892411"/>
                </a:cubicBezTo>
                <a:cubicBezTo>
                  <a:pt x="4843903" y="1889166"/>
                  <a:pt x="4827873" y="1887544"/>
                  <a:pt x="4811418" y="1887544"/>
                </a:cubicBezTo>
                <a:close/>
                <a:moveTo>
                  <a:pt x="4455146" y="1887544"/>
                </a:moveTo>
                <a:cubicBezTo>
                  <a:pt x="4443594" y="1887544"/>
                  <a:pt x="4432288" y="1888904"/>
                  <a:pt x="4421229" y="1891625"/>
                </a:cubicBezTo>
                <a:cubicBezTo>
                  <a:pt x="4410171" y="1894346"/>
                  <a:pt x="4398823" y="1899500"/>
                  <a:pt x="4387186" y="1907087"/>
                </a:cubicBezTo>
                <a:cubicBezTo>
                  <a:pt x="4375549" y="1914673"/>
                  <a:pt x="4363596" y="1924987"/>
                  <a:pt x="4351327" y="1938027"/>
                </a:cubicBezTo>
                <a:cubicBezTo>
                  <a:pt x="4339058" y="1951067"/>
                  <a:pt x="4332717" y="1966279"/>
                  <a:pt x="4332303" y="1983663"/>
                </a:cubicBezTo>
                <a:lnTo>
                  <a:pt x="4332303" y="1918280"/>
                </a:lnTo>
                <a:cubicBezTo>
                  <a:pt x="4332303" y="1914635"/>
                  <a:pt x="4331413" y="1911037"/>
                  <a:pt x="4329633" y="1907486"/>
                </a:cubicBezTo>
                <a:cubicBezTo>
                  <a:pt x="4327853" y="1903935"/>
                  <a:pt x="4325092" y="1901073"/>
                  <a:pt x="4321348" y="1898899"/>
                </a:cubicBezTo>
                <a:cubicBezTo>
                  <a:pt x="4317604" y="1896725"/>
                  <a:pt x="4313141" y="1895287"/>
                  <a:pt x="4307961" y="1894584"/>
                </a:cubicBezTo>
                <a:cubicBezTo>
                  <a:pt x="4302780" y="1893881"/>
                  <a:pt x="4297098" y="1893529"/>
                  <a:pt x="4290913" y="1893529"/>
                </a:cubicBezTo>
                <a:cubicBezTo>
                  <a:pt x="4284537" y="1893529"/>
                  <a:pt x="4278993" y="1893864"/>
                  <a:pt x="4274283" y="1894533"/>
                </a:cubicBezTo>
                <a:cubicBezTo>
                  <a:pt x="4269572" y="1895202"/>
                  <a:pt x="4265164" y="1896561"/>
                  <a:pt x="4261057" y="1898610"/>
                </a:cubicBezTo>
                <a:cubicBezTo>
                  <a:pt x="4256951" y="1900659"/>
                  <a:pt x="4254005" y="1903462"/>
                  <a:pt x="4252219" y="1907019"/>
                </a:cubicBezTo>
                <a:cubicBezTo>
                  <a:pt x="4250434" y="1910575"/>
                  <a:pt x="4249541" y="1914329"/>
                  <a:pt x="4249541" y="1918280"/>
                </a:cubicBezTo>
                <a:lnTo>
                  <a:pt x="4249541" y="2400961"/>
                </a:lnTo>
                <a:cubicBezTo>
                  <a:pt x="4249541" y="2405019"/>
                  <a:pt x="4250453" y="2408868"/>
                  <a:pt x="4252279" y="2412507"/>
                </a:cubicBezTo>
                <a:cubicBezTo>
                  <a:pt x="4254104" y="2416146"/>
                  <a:pt x="4257145" y="2418874"/>
                  <a:pt x="4261402" y="2420690"/>
                </a:cubicBezTo>
                <a:cubicBezTo>
                  <a:pt x="4265658" y="2422507"/>
                  <a:pt x="4269993" y="2423798"/>
                  <a:pt x="4274406" y="2424563"/>
                </a:cubicBezTo>
                <a:cubicBezTo>
                  <a:pt x="4278819" y="2425328"/>
                  <a:pt x="4284681" y="2425711"/>
                  <a:pt x="4291993" y="2425711"/>
                </a:cubicBezTo>
                <a:cubicBezTo>
                  <a:pt x="4299589" y="2425711"/>
                  <a:pt x="4305707" y="2425309"/>
                  <a:pt x="4310350" y="2424504"/>
                </a:cubicBezTo>
                <a:cubicBezTo>
                  <a:pt x="4314992" y="2423699"/>
                  <a:pt x="4319243" y="2422411"/>
                  <a:pt x="4323103" y="2420639"/>
                </a:cubicBezTo>
                <a:cubicBezTo>
                  <a:pt x="4326963" y="2418868"/>
                  <a:pt x="4329997" y="2416147"/>
                  <a:pt x="4332205" y="2412477"/>
                </a:cubicBezTo>
                <a:cubicBezTo>
                  <a:pt x="4334413" y="2408807"/>
                  <a:pt x="4335517" y="2404968"/>
                  <a:pt x="4335517" y="2400961"/>
                </a:cubicBezTo>
                <a:lnTo>
                  <a:pt x="4335517" y="2077462"/>
                </a:lnTo>
                <a:cubicBezTo>
                  <a:pt x="4347488" y="2058218"/>
                  <a:pt x="4359027" y="2041183"/>
                  <a:pt x="4370134" y="2026358"/>
                </a:cubicBezTo>
                <a:cubicBezTo>
                  <a:pt x="4381241" y="2011533"/>
                  <a:pt x="4391430" y="1999969"/>
                  <a:pt x="4400701" y="1991668"/>
                </a:cubicBezTo>
                <a:cubicBezTo>
                  <a:pt x="4409971" y="1983367"/>
                  <a:pt x="4418591" y="1977451"/>
                  <a:pt x="4426560" y="1973920"/>
                </a:cubicBezTo>
                <a:cubicBezTo>
                  <a:pt x="4434530" y="1970388"/>
                  <a:pt x="4442463" y="1968623"/>
                  <a:pt x="4450359" y="1968623"/>
                </a:cubicBezTo>
                <a:cubicBezTo>
                  <a:pt x="4457302" y="1968623"/>
                  <a:pt x="4463826" y="1969345"/>
                  <a:pt x="4469931" y="1970791"/>
                </a:cubicBezTo>
                <a:cubicBezTo>
                  <a:pt x="4476036" y="1972236"/>
                  <a:pt x="4482379" y="1973925"/>
                  <a:pt x="4488960" y="1975858"/>
                </a:cubicBezTo>
                <a:cubicBezTo>
                  <a:pt x="4495541" y="1977791"/>
                  <a:pt x="4500792" y="1979558"/>
                  <a:pt x="4504714" y="1981159"/>
                </a:cubicBezTo>
                <a:cubicBezTo>
                  <a:pt x="4508637" y="1982761"/>
                  <a:pt x="4512897" y="1983561"/>
                  <a:pt x="4517494" y="1983561"/>
                </a:cubicBezTo>
                <a:cubicBezTo>
                  <a:pt x="4522952" y="1983561"/>
                  <a:pt x="4527097" y="1982138"/>
                  <a:pt x="4529928" y="1979293"/>
                </a:cubicBezTo>
                <a:cubicBezTo>
                  <a:pt x="4532760" y="1976448"/>
                  <a:pt x="4534847" y="1973282"/>
                  <a:pt x="4536190" y="1969796"/>
                </a:cubicBezTo>
                <a:cubicBezTo>
                  <a:pt x="4537534" y="1966310"/>
                  <a:pt x="4538434" y="1962155"/>
                  <a:pt x="4538890" y="1957331"/>
                </a:cubicBezTo>
                <a:cubicBezTo>
                  <a:pt x="4539346" y="1952508"/>
                  <a:pt x="4539574" y="1947656"/>
                  <a:pt x="4539574" y="1942775"/>
                </a:cubicBezTo>
                <a:cubicBezTo>
                  <a:pt x="4539574" y="1939357"/>
                  <a:pt x="4539445" y="1935203"/>
                  <a:pt x="4539187" y="1930311"/>
                </a:cubicBezTo>
                <a:cubicBezTo>
                  <a:pt x="4538929" y="1925419"/>
                  <a:pt x="4538428" y="1921603"/>
                  <a:pt x="4537682" y="1918862"/>
                </a:cubicBezTo>
                <a:cubicBezTo>
                  <a:pt x="4536937" y="1916122"/>
                  <a:pt x="4535903" y="1913587"/>
                  <a:pt x="4534579" y="1911257"/>
                </a:cubicBezTo>
                <a:cubicBezTo>
                  <a:pt x="4533255" y="1908927"/>
                  <a:pt x="4531018" y="1906578"/>
                  <a:pt x="4527866" y="1904208"/>
                </a:cubicBezTo>
                <a:cubicBezTo>
                  <a:pt x="4524715" y="1901839"/>
                  <a:pt x="4520060" y="1899559"/>
                  <a:pt x="4513901" y="1897368"/>
                </a:cubicBezTo>
                <a:cubicBezTo>
                  <a:pt x="4507743" y="1895177"/>
                  <a:pt x="4500857" y="1893300"/>
                  <a:pt x="4493245" y="1891735"/>
                </a:cubicBezTo>
                <a:cubicBezTo>
                  <a:pt x="4485632" y="1890171"/>
                  <a:pt x="4478363" y="1889081"/>
                  <a:pt x="4471436" y="1888466"/>
                </a:cubicBezTo>
                <a:cubicBezTo>
                  <a:pt x="4464510" y="1887851"/>
                  <a:pt x="4459079" y="1887544"/>
                  <a:pt x="4455146" y="1887544"/>
                </a:cubicBezTo>
                <a:close/>
                <a:moveTo>
                  <a:pt x="3897679" y="1887544"/>
                </a:moveTo>
                <a:cubicBezTo>
                  <a:pt x="3862530" y="1887544"/>
                  <a:pt x="3830411" y="1893836"/>
                  <a:pt x="3801322" y="1906419"/>
                </a:cubicBezTo>
                <a:cubicBezTo>
                  <a:pt x="3772232" y="1919003"/>
                  <a:pt x="3747415" y="1937161"/>
                  <a:pt x="3726870" y="1960894"/>
                </a:cubicBezTo>
                <a:cubicBezTo>
                  <a:pt x="3706326" y="1984627"/>
                  <a:pt x="3690603" y="2013311"/>
                  <a:pt x="3679703" y="2046947"/>
                </a:cubicBezTo>
                <a:cubicBezTo>
                  <a:pt x="3668803" y="2080582"/>
                  <a:pt x="3663353" y="2118406"/>
                  <a:pt x="3663353" y="2160419"/>
                </a:cubicBezTo>
                <a:cubicBezTo>
                  <a:pt x="3663353" y="2204643"/>
                  <a:pt x="3668579" y="2243442"/>
                  <a:pt x="3679032" y="2276817"/>
                </a:cubicBezTo>
                <a:cubicBezTo>
                  <a:pt x="3689484" y="2310192"/>
                  <a:pt x="3705085" y="2338484"/>
                  <a:pt x="3725833" y="2361692"/>
                </a:cubicBezTo>
                <a:cubicBezTo>
                  <a:pt x="3746582" y="2384901"/>
                  <a:pt x="3772035" y="2402370"/>
                  <a:pt x="3802193" y="2414101"/>
                </a:cubicBezTo>
                <a:cubicBezTo>
                  <a:pt x="3832351" y="2425831"/>
                  <a:pt x="3866878" y="2431697"/>
                  <a:pt x="3905773" y="2431697"/>
                </a:cubicBezTo>
                <a:cubicBezTo>
                  <a:pt x="3929223" y="2431697"/>
                  <a:pt x="3951261" y="2429827"/>
                  <a:pt x="3971888" y="2426089"/>
                </a:cubicBezTo>
                <a:cubicBezTo>
                  <a:pt x="3992515" y="2422351"/>
                  <a:pt x="4010302" y="2418246"/>
                  <a:pt x="4025249" y="2413774"/>
                </a:cubicBezTo>
                <a:cubicBezTo>
                  <a:pt x="4040196" y="2409301"/>
                  <a:pt x="4052855" y="2404560"/>
                  <a:pt x="4063225" y="2399549"/>
                </a:cubicBezTo>
                <a:cubicBezTo>
                  <a:pt x="4073595" y="2394538"/>
                  <a:pt x="4079943" y="2390870"/>
                  <a:pt x="4082270" y="2388543"/>
                </a:cubicBezTo>
                <a:cubicBezTo>
                  <a:pt x="4084597" y="2386216"/>
                  <a:pt x="4086599" y="2383652"/>
                  <a:pt x="4088277" y="2380852"/>
                </a:cubicBezTo>
                <a:cubicBezTo>
                  <a:pt x="4089955" y="2378052"/>
                  <a:pt x="4091183" y="2375231"/>
                  <a:pt x="4091963" y="2372388"/>
                </a:cubicBezTo>
                <a:cubicBezTo>
                  <a:pt x="4092742" y="2369546"/>
                  <a:pt x="4093330" y="2366823"/>
                  <a:pt x="4093727" y="2364222"/>
                </a:cubicBezTo>
                <a:cubicBezTo>
                  <a:pt x="4094124" y="2361620"/>
                  <a:pt x="4094322" y="2358894"/>
                  <a:pt x="4094322" y="2356042"/>
                </a:cubicBezTo>
                <a:cubicBezTo>
                  <a:pt x="4094322" y="2350476"/>
                  <a:pt x="4093991" y="2345480"/>
                  <a:pt x="4093328" y="2341053"/>
                </a:cubicBezTo>
                <a:cubicBezTo>
                  <a:pt x="4092664" y="2336626"/>
                  <a:pt x="4091477" y="2332556"/>
                  <a:pt x="4089765" y="2328843"/>
                </a:cubicBezTo>
                <a:cubicBezTo>
                  <a:pt x="4088053" y="2325131"/>
                  <a:pt x="4085273" y="2322118"/>
                  <a:pt x="4081424" y="2319805"/>
                </a:cubicBezTo>
                <a:cubicBezTo>
                  <a:pt x="4077575" y="2317493"/>
                  <a:pt x="4073625" y="2316336"/>
                  <a:pt x="4069572" y="2316336"/>
                </a:cubicBezTo>
                <a:cubicBezTo>
                  <a:pt x="4064521" y="2316336"/>
                  <a:pt x="4057443" y="2318482"/>
                  <a:pt x="4048337" y="2322773"/>
                </a:cubicBezTo>
                <a:cubicBezTo>
                  <a:pt x="4039231" y="2327063"/>
                  <a:pt x="4028478" y="2331517"/>
                  <a:pt x="4016079" y="2336134"/>
                </a:cubicBezTo>
                <a:cubicBezTo>
                  <a:pt x="4003680" y="2340751"/>
                  <a:pt x="3988921" y="2344954"/>
                  <a:pt x="3971803" y="2348743"/>
                </a:cubicBezTo>
                <a:cubicBezTo>
                  <a:pt x="3954685" y="2352532"/>
                  <a:pt x="3935212" y="2354427"/>
                  <a:pt x="3913383" y="2354427"/>
                </a:cubicBezTo>
                <a:cubicBezTo>
                  <a:pt x="3883137" y="2354427"/>
                  <a:pt x="3858058" y="2350177"/>
                  <a:pt x="3838145" y="2341678"/>
                </a:cubicBezTo>
                <a:cubicBezTo>
                  <a:pt x="3818233" y="2333178"/>
                  <a:pt x="3802063" y="2320987"/>
                  <a:pt x="3789635" y="2305105"/>
                </a:cubicBezTo>
                <a:cubicBezTo>
                  <a:pt x="3777207" y="2289222"/>
                  <a:pt x="3768199" y="2269749"/>
                  <a:pt x="3762610" y="2246685"/>
                </a:cubicBezTo>
                <a:cubicBezTo>
                  <a:pt x="3757021" y="2223621"/>
                  <a:pt x="3754227" y="2201129"/>
                  <a:pt x="3754227" y="2179210"/>
                </a:cubicBezTo>
                <a:lnTo>
                  <a:pt x="4071561" y="2179210"/>
                </a:lnTo>
                <a:cubicBezTo>
                  <a:pt x="4080608" y="2179210"/>
                  <a:pt x="4089747" y="2175926"/>
                  <a:pt x="4098977" y="2169360"/>
                </a:cubicBezTo>
                <a:cubicBezTo>
                  <a:pt x="4108208" y="2162793"/>
                  <a:pt x="4112823" y="2151248"/>
                  <a:pt x="4112823" y="2134725"/>
                </a:cubicBezTo>
                <a:lnTo>
                  <a:pt x="4112823" y="2121921"/>
                </a:lnTo>
                <a:cubicBezTo>
                  <a:pt x="4112823" y="2091386"/>
                  <a:pt x="4108820" y="2061967"/>
                  <a:pt x="4100814" y="2033666"/>
                </a:cubicBezTo>
                <a:cubicBezTo>
                  <a:pt x="4092807" y="2005364"/>
                  <a:pt x="4080047" y="1980381"/>
                  <a:pt x="4062532" y="1958717"/>
                </a:cubicBezTo>
                <a:cubicBezTo>
                  <a:pt x="4045017" y="1937053"/>
                  <a:pt x="4022613" y="1919775"/>
                  <a:pt x="3995320" y="1906882"/>
                </a:cubicBezTo>
                <a:cubicBezTo>
                  <a:pt x="3968028" y="1893990"/>
                  <a:pt x="3935481" y="1887544"/>
                  <a:pt x="3897679" y="1887544"/>
                </a:cubicBezTo>
                <a:close/>
                <a:moveTo>
                  <a:pt x="5702233" y="1763477"/>
                </a:moveTo>
                <a:cubicBezTo>
                  <a:pt x="5696037" y="1763477"/>
                  <a:pt x="5690363" y="1763811"/>
                  <a:pt x="5685211" y="1764480"/>
                </a:cubicBezTo>
                <a:cubicBezTo>
                  <a:pt x="5680059" y="1765149"/>
                  <a:pt x="5675423" y="1766508"/>
                  <a:pt x="5671305" y="1768557"/>
                </a:cubicBezTo>
                <a:cubicBezTo>
                  <a:pt x="5667187" y="1770606"/>
                  <a:pt x="5664237" y="1773408"/>
                  <a:pt x="5662454" y="1776962"/>
                </a:cubicBezTo>
                <a:cubicBezTo>
                  <a:pt x="5660671" y="1780516"/>
                  <a:pt x="5659780" y="1784268"/>
                  <a:pt x="5659780" y="1788219"/>
                </a:cubicBezTo>
                <a:lnTo>
                  <a:pt x="5659780" y="1895706"/>
                </a:lnTo>
                <a:lnTo>
                  <a:pt x="5598538" y="1895706"/>
                </a:lnTo>
                <a:cubicBezTo>
                  <a:pt x="5594195" y="1895706"/>
                  <a:pt x="5590211" y="1896694"/>
                  <a:pt x="5586583" y="1898669"/>
                </a:cubicBezTo>
                <a:cubicBezTo>
                  <a:pt x="5582955" y="1900645"/>
                  <a:pt x="5580004" y="1903477"/>
                  <a:pt x="5577728" y="1907167"/>
                </a:cubicBezTo>
                <a:cubicBezTo>
                  <a:pt x="5575452" y="1910857"/>
                  <a:pt x="5573866" y="1914828"/>
                  <a:pt x="5572971" y="1919079"/>
                </a:cubicBezTo>
                <a:cubicBezTo>
                  <a:pt x="5572075" y="1923330"/>
                  <a:pt x="5571627" y="1928233"/>
                  <a:pt x="5571627" y="1933788"/>
                </a:cubicBezTo>
                <a:cubicBezTo>
                  <a:pt x="5571627" y="1944881"/>
                  <a:pt x="5573862" y="1953913"/>
                  <a:pt x="5578332" y="1960885"/>
                </a:cubicBezTo>
                <a:cubicBezTo>
                  <a:pt x="5582801" y="1967857"/>
                  <a:pt x="5589536" y="1971343"/>
                  <a:pt x="5598538" y="1971343"/>
                </a:cubicBezTo>
                <a:lnTo>
                  <a:pt x="5659780" y="1971343"/>
                </a:lnTo>
                <a:lnTo>
                  <a:pt x="5659780" y="2261122"/>
                </a:lnTo>
                <a:cubicBezTo>
                  <a:pt x="5659780" y="2289401"/>
                  <a:pt x="5662306" y="2314036"/>
                  <a:pt x="5667356" y="2335029"/>
                </a:cubicBezTo>
                <a:cubicBezTo>
                  <a:pt x="5672406" y="2356021"/>
                  <a:pt x="5680828" y="2373700"/>
                  <a:pt x="5692621" y="2388067"/>
                </a:cubicBezTo>
                <a:cubicBezTo>
                  <a:pt x="5704413" y="2402433"/>
                  <a:pt x="5719433" y="2413115"/>
                  <a:pt x="5737679" y="2420112"/>
                </a:cubicBezTo>
                <a:cubicBezTo>
                  <a:pt x="5755925" y="2427110"/>
                  <a:pt x="5777669" y="2430608"/>
                  <a:pt x="5802909" y="2430608"/>
                </a:cubicBezTo>
                <a:cubicBezTo>
                  <a:pt x="5810873" y="2430608"/>
                  <a:pt x="5818763" y="2430142"/>
                  <a:pt x="5826580" y="2429210"/>
                </a:cubicBezTo>
                <a:cubicBezTo>
                  <a:pt x="5834396" y="2428277"/>
                  <a:pt x="5841929" y="2426952"/>
                  <a:pt x="5849179" y="2425235"/>
                </a:cubicBezTo>
                <a:cubicBezTo>
                  <a:pt x="5856429" y="2423517"/>
                  <a:pt x="5863125" y="2421281"/>
                  <a:pt x="5869266" y="2418526"/>
                </a:cubicBezTo>
                <a:cubicBezTo>
                  <a:pt x="5875408" y="2415772"/>
                  <a:pt x="5880369" y="2412504"/>
                  <a:pt x="5884150" y="2408723"/>
                </a:cubicBezTo>
                <a:cubicBezTo>
                  <a:pt x="5887930" y="2404942"/>
                  <a:pt x="5890660" y="2399935"/>
                  <a:pt x="5892337" y="2393699"/>
                </a:cubicBezTo>
                <a:cubicBezTo>
                  <a:pt x="5894015" y="2387464"/>
                  <a:pt x="5894854" y="2380314"/>
                  <a:pt x="5894854" y="2372248"/>
                </a:cubicBezTo>
                <a:cubicBezTo>
                  <a:pt x="5894854" y="2367044"/>
                  <a:pt x="5894529" y="2362605"/>
                  <a:pt x="5893881" y="2358929"/>
                </a:cubicBezTo>
                <a:cubicBezTo>
                  <a:pt x="5893232" y="2355253"/>
                  <a:pt x="5892089" y="2351613"/>
                  <a:pt x="5890454" y="2348008"/>
                </a:cubicBezTo>
                <a:cubicBezTo>
                  <a:pt x="5888819" y="2344403"/>
                  <a:pt x="5886257" y="2341726"/>
                  <a:pt x="5882768" y="2339977"/>
                </a:cubicBezTo>
                <a:cubicBezTo>
                  <a:pt x="5879279" y="2338228"/>
                  <a:pt x="5875772" y="2337354"/>
                  <a:pt x="5872247" y="2337354"/>
                </a:cubicBezTo>
                <a:cubicBezTo>
                  <a:pt x="5867899" y="2337354"/>
                  <a:pt x="5863594" y="2338370"/>
                  <a:pt x="5859331" y="2340402"/>
                </a:cubicBezTo>
                <a:cubicBezTo>
                  <a:pt x="5855069" y="2342434"/>
                  <a:pt x="5850230" y="2344536"/>
                  <a:pt x="5844814" y="2346707"/>
                </a:cubicBezTo>
                <a:cubicBezTo>
                  <a:pt x="5839397" y="2348878"/>
                  <a:pt x="5833794" y="2350707"/>
                  <a:pt x="5828004" y="2352195"/>
                </a:cubicBezTo>
                <a:cubicBezTo>
                  <a:pt x="5822214" y="2353683"/>
                  <a:pt x="5815306" y="2354427"/>
                  <a:pt x="5807280" y="2354427"/>
                </a:cubicBezTo>
                <a:cubicBezTo>
                  <a:pt x="5784159" y="2354427"/>
                  <a:pt x="5768125" y="2346214"/>
                  <a:pt x="5759178" y="2329787"/>
                </a:cubicBezTo>
                <a:cubicBezTo>
                  <a:pt x="5750230" y="2313360"/>
                  <a:pt x="5745756" y="2287635"/>
                  <a:pt x="5745756" y="2252611"/>
                </a:cubicBezTo>
                <a:lnTo>
                  <a:pt x="5745756" y="1971343"/>
                </a:lnTo>
                <a:lnTo>
                  <a:pt x="5867451" y="1971343"/>
                </a:lnTo>
                <a:cubicBezTo>
                  <a:pt x="5876101" y="1971343"/>
                  <a:pt x="5882830" y="1967802"/>
                  <a:pt x="5887640" y="1960720"/>
                </a:cubicBezTo>
                <a:cubicBezTo>
                  <a:pt x="5892449" y="1953637"/>
                  <a:pt x="5894854" y="1944660"/>
                  <a:pt x="5894854" y="1933788"/>
                </a:cubicBezTo>
                <a:cubicBezTo>
                  <a:pt x="5894854" y="1928817"/>
                  <a:pt x="5894381" y="1924088"/>
                  <a:pt x="5893434" y="1919602"/>
                </a:cubicBezTo>
                <a:cubicBezTo>
                  <a:pt x="5892488" y="1915116"/>
                  <a:pt x="5890882" y="1911027"/>
                  <a:pt x="5888618" y="1907337"/>
                </a:cubicBezTo>
                <a:cubicBezTo>
                  <a:pt x="5886353" y="1903647"/>
                  <a:pt x="5883359" y="1900786"/>
                  <a:pt x="5879635" y="1898754"/>
                </a:cubicBezTo>
                <a:cubicBezTo>
                  <a:pt x="5875911" y="1896722"/>
                  <a:pt x="5871849" y="1895706"/>
                  <a:pt x="5867451" y="1895706"/>
                </a:cubicBezTo>
                <a:lnTo>
                  <a:pt x="5745756" y="1895706"/>
                </a:lnTo>
                <a:lnTo>
                  <a:pt x="5745756" y="1788219"/>
                </a:lnTo>
                <a:cubicBezTo>
                  <a:pt x="5745756" y="1784325"/>
                  <a:pt x="5744683" y="1780597"/>
                  <a:pt x="5742538" y="1777034"/>
                </a:cubicBezTo>
                <a:cubicBezTo>
                  <a:pt x="5740393" y="1773472"/>
                  <a:pt x="5737407" y="1770666"/>
                  <a:pt x="5733581" y="1768617"/>
                </a:cubicBezTo>
                <a:cubicBezTo>
                  <a:pt x="5729755" y="1766568"/>
                  <a:pt x="5725198" y="1765199"/>
                  <a:pt x="5719909" y="1764510"/>
                </a:cubicBezTo>
                <a:cubicBezTo>
                  <a:pt x="5714621" y="1763821"/>
                  <a:pt x="5708729" y="1763477"/>
                  <a:pt x="5702233" y="1763477"/>
                </a:cubicBezTo>
                <a:close/>
                <a:moveTo>
                  <a:pt x="3360247" y="1703620"/>
                </a:moveTo>
                <a:cubicBezTo>
                  <a:pt x="3314930" y="1703620"/>
                  <a:pt x="3273476" y="1712229"/>
                  <a:pt x="3235887" y="1729446"/>
                </a:cubicBezTo>
                <a:cubicBezTo>
                  <a:pt x="3198298" y="1746663"/>
                  <a:pt x="3166129" y="1771410"/>
                  <a:pt x="3139381" y="1803685"/>
                </a:cubicBezTo>
                <a:cubicBezTo>
                  <a:pt x="3112632" y="1835960"/>
                  <a:pt x="3091946" y="1875035"/>
                  <a:pt x="3077322" y="1920911"/>
                </a:cubicBezTo>
                <a:cubicBezTo>
                  <a:pt x="3062698" y="1966787"/>
                  <a:pt x="3055386" y="2018364"/>
                  <a:pt x="3055386" y="2075642"/>
                </a:cubicBezTo>
                <a:cubicBezTo>
                  <a:pt x="3055386" y="2131945"/>
                  <a:pt x="3062206" y="2181915"/>
                  <a:pt x="3075847" y="2225552"/>
                </a:cubicBezTo>
                <a:cubicBezTo>
                  <a:pt x="3089487" y="2269189"/>
                  <a:pt x="3109216" y="2306231"/>
                  <a:pt x="3135032" y="2336678"/>
                </a:cubicBezTo>
                <a:cubicBezTo>
                  <a:pt x="3160848" y="2367125"/>
                  <a:pt x="3192076" y="2390211"/>
                  <a:pt x="3228715" y="2405934"/>
                </a:cubicBezTo>
                <a:cubicBezTo>
                  <a:pt x="3265355" y="2421658"/>
                  <a:pt x="3306189" y="2429520"/>
                  <a:pt x="3351218" y="2429520"/>
                </a:cubicBezTo>
                <a:cubicBezTo>
                  <a:pt x="3379451" y="2429520"/>
                  <a:pt x="3405036" y="2426798"/>
                  <a:pt x="3427973" y="2421353"/>
                </a:cubicBezTo>
                <a:cubicBezTo>
                  <a:pt x="3450910" y="2415909"/>
                  <a:pt x="3471430" y="2409279"/>
                  <a:pt x="3489535" y="2401462"/>
                </a:cubicBezTo>
                <a:cubicBezTo>
                  <a:pt x="3507639" y="2393646"/>
                  <a:pt x="3522649" y="2385747"/>
                  <a:pt x="3534563" y="2377766"/>
                </a:cubicBezTo>
                <a:cubicBezTo>
                  <a:pt x="3546478" y="2369785"/>
                  <a:pt x="3554411" y="2363826"/>
                  <a:pt x="3558362" y="2359890"/>
                </a:cubicBezTo>
                <a:cubicBezTo>
                  <a:pt x="3562312" y="2355953"/>
                  <a:pt x="3565118" y="2352555"/>
                  <a:pt x="3566779" y="2349695"/>
                </a:cubicBezTo>
                <a:cubicBezTo>
                  <a:pt x="3568440" y="2346836"/>
                  <a:pt x="3569741" y="2343762"/>
                  <a:pt x="3570681" y="2340475"/>
                </a:cubicBezTo>
                <a:cubicBezTo>
                  <a:pt x="3571622" y="2337187"/>
                  <a:pt x="3572314" y="2333552"/>
                  <a:pt x="3572756" y="2329570"/>
                </a:cubicBezTo>
                <a:cubicBezTo>
                  <a:pt x="3573198" y="2325588"/>
                  <a:pt x="3573419" y="2321718"/>
                  <a:pt x="3573419" y="2317960"/>
                </a:cubicBezTo>
                <a:cubicBezTo>
                  <a:pt x="3573419" y="2312224"/>
                  <a:pt x="3573105" y="2307043"/>
                  <a:pt x="3572476" y="2302418"/>
                </a:cubicBezTo>
                <a:cubicBezTo>
                  <a:pt x="3571846" y="2297793"/>
                  <a:pt x="3570772" y="2293504"/>
                  <a:pt x="3569253" y="2289554"/>
                </a:cubicBezTo>
                <a:cubicBezTo>
                  <a:pt x="3567734" y="2285603"/>
                  <a:pt x="3565248" y="2282549"/>
                  <a:pt x="3561796" y="2280392"/>
                </a:cubicBezTo>
                <a:cubicBezTo>
                  <a:pt x="3558344" y="2278236"/>
                  <a:pt x="3554496" y="2277157"/>
                  <a:pt x="3550250" y="2277157"/>
                </a:cubicBezTo>
                <a:cubicBezTo>
                  <a:pt x="3542473" y="2277157"/>
                  <a:pt x="3533290" y="2281088"/>
                  <a:pt x="3522698" y="2288950"/>
                </a:cubicBezTo>
                <a:cubicBezTo>
                  <a:pt x="3512107" y="2296812"/>
                  <a:pt x="3499345" y="2305068"/>
                  <a:pt x="3484412" y="2313718"/>
                </a:cubicBezTo>
                <a:cubicBezTo>
                  <a:pt x="3469479" y="2322367"/>
                  <a:pt x="3451810" y="2330136"/>
                  <a:pt x="3431404" y="2337023"/>
                </a:cubicBezTo>
                <a:cubicBezTo>
                  <a:pt x="3410998" y="2343909"/>
                  <a:pt x="3386899" y="2347353"/>
                  <a:pt x="3359108" y="2347353"/>
                </a:cubicBezTo>
                <a:cubicBezTo>
                  <a:pt x="3325490" y="2347353"/>
                  <a:pt x="3295631" y="2341338"/>
                  <a:pt x="3269531" y="2329307"/>
                </a:cubicBezTo>
                <a:cubicBezTo>
                  <a:pt x="3243432" y="2317276"/>
                  <a:pt x="3221440" y="2299718"/>
                  <a:pt x="3203557" y="2276634"/>
                </a:cubicBezTo>
                <a:cubicBezTo>
                  <a:pt x="3185673" y="2253550"/>
                  <a:pt x="3171925" y="2224868"/>
                  <a:pt x="3162312" y="2190586"/>
                </a:cubicBezTo>
                <a:cubicBezTo>
                  <a:pt x="3152698" y="2156304"/>
                  <a:pt x="3147892" y="2116561"/>
                  <a:pt x="3147892" y="2071357"/>
                </a:cubicBezTo>
                <a:cubicBezTo>
                  <a:pt x="3147892" y="2024316"/>
                  <a:pt x="3153163" y="1982839"/>
                  <a:pt x="3163706" y="1946924"/>
                </a:cubicBezTo>
                <a:cubicBezTo>
                  <a:pt x="3174249" y="1911010"/>
                  <a:pt x="3188703" y="1881105"/>
                  <a:pt x="3207068" y="1857207"/>
                </a:cubicBezTo>
                <a:cubicBezTo>
                  <a:pt x="3225433" y="1833310"/>
                  <a:pt x="3247356" y="1815251"/>
                  <a:pt x="3272834" y="1803030"/>
                </a:cubicBezTo>
                <a:cubicBezTo>
                  <a:pt x="3298313" y="1790809"/>
                  <a:pt x="3326348" y="1784699"/>
                  <a:pt x="3356940" y="1784699"/>
                </a:cubicBezTo>
                <a:cubicBezTo>
                  <a:pt x="3385094" y="1784699"/>
                  <a:pt x="3409468" y="1788203"/>
                  <a:pt x="3430061" y="1795212"/>
                </a:cubicBezTo>
                <a:cubicBezTo>
                  <a:pt x="3450653" y="1802221"/>
                  <a:pt x="3467927" y="1809913"/>
                  <a:pt x="3481883" y="1818288"/>
                </a:cubicBezTo>
                <a:cubicBezTo>
                  <a:pt x="3495838" y="1826662"/>
                  <a:pt x="3507820" y="1834857"/>
                  <a:pt x="3517831" y="1842872"/>
                </a:cubicBezTo>
                <a:cubicBezTo>
                  <a:pt x="3527841" y="1850887"/>
                  <a:pt x="3536669" y="1854895"/>
                  <a:pt x="3544316" y="1854895"/>
                </a:cubicBezTo>
                <a:cubicBezTo>
                  <a:pt x="3549581" y="1854895"/>
                  <a:pt x="3553991" y="1853472"/>
                  <a:pt x="3557545" y="1850626"/>
                </a:cubicBezTo>
                <a:cubicBezTo>
                  <a:pt x="3561099" y="1847781"/>
                  <a:pt x="3563755" y="1844474"/>
                  <a:pt x="3565512" y="1840704"/>
                </a:cubicBezTo>
                <a:cubicBezTo>
                  <a:pt x="3567269" y="1836935"/>
                  <a:pt x="3568482" y="1832698"/>
                  <a:pt x="3569151" y="1827993"/>
                </a:cubicBezTo>
                <a:cubicBezTo>
                  <a:pt x="3569820" y="1823288"/>
                  <a:pt x="3570154" y="1818289"/>
                  <a:pt x="3570154" y="1812995"/>
                </a:cubicBezTo>
                <a:cubicBezTo>
                  <a:pt x="3570154" y="1809146"/>
                  <a:pt x="3569936" y="1805154"/>
                  <a:pt x="3569500" y="1801019"/>
                </a:cubicBezTo>
                <a:cubicBezTo>
                  <a:pt x="3569063" y="1796884"/>
                  <a:pt x="3568367" y="1793023"/>
                  <a:pt x="3567412" y="1789435"/>
                </a:cubicBezTo>
                <a:cubicBezTo>
                  <a:pt x="3566457" y="1785847"/>
                  <a:pt x="3565152" y="1782629"/>
                  <a:pt x="3563497" y="1779780"/>
                </a:cubicBezTo>
                <a:cubicBezTo>
                  <a:pt x="3561842" y="1776932"/>
                  <a:pt x="3558359" y="1772864"/>
                  <a:pt x="3553048" y="1767575"/>
                </a:cubicBezTo>
                <a:cubicBezTo>
                  <a:pt x="3547736" y="1762287"/>
                  <a:pt x="3537997" y="1755390"/>
                  <a:pt x="3523829" y="1746885"/>
                </a:cubicBezTo>
                <a:cubicBezTo>
                  <a:pt x="3509661" y="1738379"/>
                  <a:pt x="3494378" y="1731110"/>
                  <a:pt x="3477980" y="1725076"/>
                </a:cubicBezTo>
                <a:cubicBezTo>
                  <a:pt x="3461582" y="1719042"/>
                  <a:pt x="3443093" y="1713958"/>
                  <a:pt x="3422515" y="1709823"/>
                </a:cubicBezTo>
                <a:cubicBezTo>
                  <a:pt x="3401936" y="1705688"/>
                  <a:pt x="3381180" y="1703620"/>
                  <a:pt x="3360247" y="1703620"/>
                </a:cubicBezTo>
                <a:close/>
                <a:moveTo>
                  <a:pt x="0" y="0"/>
                </a:moveTo>
                <a:lnTo>
                  <a:pt x="7894319" y="0"/>
                </a:lnTo>
                <a:lnTo>
                  <a:pt x="7894319" y="2760774"/>
                </a:lnTo>
                <a:lnTo>
                  <a:pt x="0" y="2760774"/>
                </a:lnTo>
                <a:close/>
              </a:path>
            </a:pathLst>
          </a:custGeom>
          <a:solidFill>
            <a:srgbClr val="C93F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DABC61-4AF4-EDBC-138B-B3C49715EB62}"/>
              </a:ext>
            </a:extLst>
          </p:cNvPr>
          <p:cNvSpPr/>
          <p:nvPr/>
        </p:nvSpPr>
        <p:spPr>
          <a:xfrm>
            <a:off x="-435149" y="-283861"/>
            <a:ext cx="13062298" cy="7425721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F463EB-C84E-F2FF-4FF4-5CB8A97C0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2873" y="-553341"/>
            <a:ext cx="5162404" cy="7964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8FA58-D52E-2C53-CBAA-4A1D3CF82F01}"/>
              </a:ext>
            </a:extLst>
          </p:cNvPr>
          <p:cNvSpPr txBox="1"/>
          <p:nvPr/>
        </p:nvSpPr>
        <p:spPr>
          <a:xfrm>
            <a:off x="5222441" y="832464"/>
            <a:ext cx="7223760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&lt;apel&gt;</a:t>
            </a:r>
          </a:p>
          <a:p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&lt;data/&gt; &lt;ora_apel/&gt; &lt;dispecer 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nume=“” prenume=“”/&gt;</a:t>
            </a:r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&lt;nume_apelant/&gt; &lt;prenume_apelant/&gt; &lt;adresa/&gt; &lt;descriere/&gt;</a:t>
            </a:r>
          </a:p>
          <a:p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&lt;interventie/&gt;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	&lt;ora_interventie/&gt; &lt;durata/&gt; &lt;echipa/&gt;             	&lt;activitate/&gt; &lt;coordonator 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nume=“” 	prenume=“”/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&lt;/interventie&gt;</a:t>
            </a:r>
          </a:p>
          <a:p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&lt;/apel&gt;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CFCE52-4FF1-F124-AF3D-126DC17A0E76}"/>
              </a:ext>
            </a:extLst>
          </p:cNvPr>
          <p:cNvSpPr/>
          <p:nvPr/>
        </p:nvSpPr>
        <p:spPr>
          <a:xfrm>
            <a:off x="-13683678" y="-422031"/>
            <a:ext cx="13067581" cy="75731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7D5732-A5FC-7980-0735-A5443AEEA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683678" y="847798"/>
            <a:ext cx="5162404" cy="5162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83C22C-132D-7A0D-2FCD-E9E3B303DEDE}"/>
              </a:ext>
            </a:extLst>
          </p:cNvPr>
          <p:cNvSpPr txBox="1"/>
          <p:nvPr/>
        </p:nvSpPr>
        <p:spPr>
          <a:xfrm>
            <a:off x="13255686" y="301433"/>
            <a:ext cx="652975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serviciul_112 (apeluri)&gt;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apeluri (apel+)&gt;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apel (data, ora_apel, dispecer, nume_apelant, prenume_apelant, adresa, descriere, interventie+)&gt;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ora_apel (#PCDATA)&gt;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data (#PCDATA)&gt;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dispecer EMPTY&gt;</a:t>
            </a:r>
          </a:p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&lt;!ATTLIST dispecer </a:t>
            </a:r>
          </a:p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nume CDATA #REQUIRED</a:t>
            </a:r>
          </a:p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prenume CDATA #REQUIRED&gt;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B2CA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073AD-E955-5F78-CF5C-C036390AC0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72374" y="-359923"/>
            <a:ext cx="12918331" cy="74319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B428E-A6DE-FAD1-F176-C482CE21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2873" y="847798"/>
            <a:ext cx="5162404" cy="5162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67FB38-67B6-6742-1A48-B9865682CC55}"/>
              </a:ext>
            </a:extLst>
          </p:cNvPr>
          <p:cNvSpPr txBox="1"/>
          <p:nvPr/>
        </p:nvSpPr>
        <p:spPr>
          <a:xfrm>
            <a:off x="6096000" y="301433"/>
            <a:ext cx="652975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serviciul_112 (apeluri)&gt;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apeluri (apel+)&gt;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apel (data, ora_apel, dispecer, nume_apelant, prenume_apelant, adresa, descriere, interventie+)&gt;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ora_apel (#PCDATA)&gt;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data (#PCDATA)&gt;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dispecer EMPTY&gt;</a:t>
            </a:r>
          </a:p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&lt;!ATTLIST dispecer </a:t>
            </a:r>
          </a:p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nume CDATA #REQUIRED</a:t>
            </a:r>
          </a:p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prenume CDATA #REQUIRED&gt;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B2CA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6F87E-D4D9-2E8E-4368-F639E7D082DD}"/>
              </a:ext>
            </a:extLst>
          </p:cNvPr>
          <p:cNvSpPr txBox="1"/>
          <p:nvPr/>
        </p:nvSpPr>
        <p:spPr>
          <a:xfrm>
            <a:off x="-6802128" y="0"/>
            <a:ext cx="652975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nume_apelant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prenume_apelant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adresa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descriere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interventie (ora_interventie, durata, echipa, activitate, coordonator)&gt;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ora_interventie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durata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echipa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activitate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coordonator EMPTY&gt;</a:t>
            </a:r>
          </a:p>
          <a:p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&lt;!ATTLIST coordonator </a:t>
            </a:r>
          </a:p>
          <a:p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nume CDATA #REQUIRED</a:t>
            </a:r>
          </a:p>
          <a:p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prenume CDATA #REQUIRED&gt;</a:t>
            </a:r>
          </a:p>
        </p:txBody>
      </p:sp>
    </p:spTree>
    <p:extLst>
      <p:ext uri="{BB962C8B-B14F-4D97-AF65-F5344CB8AC3E}">
        <p14:creationId xmlns:p14="http://schemas.microsoft.com/office/powerpoint/2010/main" val="110522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073AD-E955-5F78-CF5C-C036390AC0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72374" y="-359923"/>
            <a:ext cx="12918331" cy="74319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B428E-A6DE-FAD1-F176-C482CE21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304" y="774841"/>
            <a:ext cx="5162404" cy="5162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67FB38-67B6-6742-1A48-B9865682CC55}"/>
              </a:ext>
            </a:extLst>
          </p:cNvPr>
          <p:cNvSpPr txBox="1"/>
          <p:nvPr/>
        </p:nvSpPr>
        <p:spPr>
          <a:xfrm>
            <a:off x="5815687" y="-7109639"/>
            <a:ext cx="652975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serviciul_112 (apeluri)&gt;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apeluri (apel+)&gt;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apel (data, ora_apel, dispecer, nume_apelant, prenume_apelant, adresa, descriere, interventie+)&gt;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ora_apel (#PCDATA)&gt;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data (#PCDATA)&gt;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dispecer EMPTY&gt;</a:t>
            </a:r>
          </a:p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&lt;!ATTLIST dispecer </a:t>
            </a:r>
          </a:p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nume CDATA #REQUIRED</a:t>
            </a:r>
          </a:p>
          <a:p>
            <a: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prenume CDATA #REQUIRED&gt;</a:t>
            </a:r>
          </a:p>
          <a:p>
            <a:br>
              <a:rPr lang="en-US" sz="2400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B2CA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2A811-3738-ACE0-4AD8-782CD6BBFC69}"/>
              </a:ext>
            </a:extLst>
          </p:cNvPr>
          <p:cNvSpPr txBox="1"/>
          <p:nvPr/>
        </p:nvSpPr>
        <p:spPr>
          <a:xfrm>
            <a:off x="1062550" y="62108"/>
            <a:ext cx="652975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nume_apelant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prenume_apelant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adresa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descriere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interventie (ora_interventie, durata, echipa, activitate, coordonator)&gt;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ora_interventie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durata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echipa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activitate (#PCDATA)&gt;</a:t>
            </a:r>
          </a:p>
          <a:p>
            <a:b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&lt;!ELEMENT coordonator EMPTY&gt;</a:t>
            </a:r>
          </a:p>
          <a:p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&lt;!ATTLIST coordonator </a:t>
            </a:r>
          </a:p>
          <a:p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nume CDATA #REQUIRED</a:t>
            </a:r>
          </a:p>
          <a:p>
            <a:r>
              <a:rPr lang="en-US" b="0" dirty="0">
                <a:solidFill>
                  <a:srgbClr val="B2CACD"/>
                </a:solidFill>
                <a:effectLst/>
                <a:latin typeface="Consolas" panose="020B0609020204030204" pitchFamily="49" charset="0"/>
              </a:rPr>
              <a:t>    prenume CDATA #REQUIRED&gt;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F4F3A-F614-4AF2-CF4B-8C54BDD7F89E}"/>
              </a:ext>
            </a:extLst>
          </p:cNvPr>
          <p:cNvSpPr/>
          <p:nvPr/>
        </p:nvSpPr>
        <p:spPr>
          <a:xfrm>
            <a:off x="-272374" y="7206473"/>
            <a:ext cx="12918331" cy="74319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F6B075-92C6-3AC6-FDAC-F8D5237412D1}"/>
              </a:ext>
            </a:extLst>
          </p:cNvPr>
          <p:cNvSpPr/>
          <p:nvPr/>
        </p:nvSpPr>
        <p:spPr>
          <a:xfrm>
            <a:off x="-272374" y="7206472"/>
            <a:ext cx="12918330" cy="7431931"/>
          </a:xfrm>
          <a:prstGeom prst="rect">
            <a:avLst/>
          </a:prstGeom>
          <a:solidFill>
            <a:srgbClr val="977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49865C-E07F-9BA5-79D6-D0BF61B4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7929" y="7988427"/>
            <a:ext cx="5162404" cy="51624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E542D-00A0-1ACF-0CCD-2BBFE366FCA1}"/>
              </a:ext>
            </a:extLst>
          </p:cNvPr>
          <p:cNvSpPr txBox="1"/>
          <p:nvPr/>
        </p:nvSpPr>
        <p:spPr>
          <a:xfrm>
            <a:off x="0" y="8804967"/>
            <a:ext cx="70605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"serviciul_112": {"apeluri": {"apel": [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{"data": "08.Martie.2023",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"ora_apel": "14:25",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"dispecer": {"nume" : "Nicu", 		     "prenume" : "Andreea”},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"nume_apelant": "Ion",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"prenume_apelant": "Alexandru",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"adresa": "Bd.Iuliu Maniu nr.7",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"descriere": "Incendiu la etajul 4",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"interventie": {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"ora_interventie": "14:40",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"durata": 30,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"echipa": "ISU Bucuresti",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"activitate": "Stingere incendiu",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"coordonator": {"nume" : "Priscop",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"prenume" : "Vardu"}}}</a:t>
            </a:r>
          </a:p>
        </p:txBody>
      </p:sp>
    </p:spTree>
    <p:extLst>
      <p:ext uri="{BB962C8B-B14F-4D97-AF65-F5344CB8AC3E}">
        <p14:creationId xmlns:p14="http://schemas.microsoft.com/office/powerpoint/2010/main" val="346883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073AD-E955-5F78-CF5C-C036390AC0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72374" y="-359923"/>
            <a:ext cx="12918331" cy="7431932"/>
          </a:xfrm>
          <a:prstGeom prst="rect">
            <a:avLst/>
          </a:prstGeom>
          <a:solidFill>
            <a:srgbClr val="977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B428E-A6DE-FAD1-F176-C482CE21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7929" y="422031"/>
            <a:ext cx="5162404" cy="51624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F5746B-1AEA-E64C-518C-E039825DD0D6}"/>
              </a:ext>
            </a:extLst>
          </p:cNvPr>
          <p:cNvSpPr txBox="1"/>
          <p:nvPr/>
        </p:nvSpPr>
        <p:spPr>
          <a:xfrm>
            <a:off x="0" y="637125"/>
            <a:ext cx="70605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"serviciul_112": {"apeluri": {"apel": [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{"data": "08.Martie.2023",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"ora_apel": "14:25",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"dispecer": {"nume" : "Nicu", 		     "prenume" : "Andreea”},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"nume_apelant": "Ion",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"prenume_apelant": "Alexandru",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"adresa": "Bd.Iuliu Maniu nr.7",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"descriere": "Incendiu la etajul 4",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"interventie": {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"ora_interventie": "14:40",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"durata": 30,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"echipa": "ISU Bucuresti",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"activitate": "Stingere incendiu",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"coordonator": {"nume" : "Priscop",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"prenume" : "Vardu"}}}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0E12D-B493-262C-ADBC-07040E795FF0}"/>
              </a:ext>
            </a:extLst>
          </p:cNvPr>
          <p:cNvSpPr txBox="1"/>
          <p:nvPr/>
        </p:nvSpPr>
        <p:spPr>
          <a:xfrm>
            <a:off x="-7005644" y="637125"/>
            <a:ext cx="64945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JSON (JavaScript Object Notation)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un format text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simplu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utilizat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reprezenta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și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schimba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date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structurate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între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diferite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aplicații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și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sisteme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. JSON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ușor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citit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și de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scris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oameni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dar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poate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procesat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și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generat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ușurință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către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computere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Un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fișier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JSON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format din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perechi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cheie-valoare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unde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cheia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un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șir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caractere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și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valoarea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poate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fi de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tipul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număr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șir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caractere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boolean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obiect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, array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sau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null.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82F60E-703A-0B6F-148D-98341DD1CC7F}"/>
              </a:ext>
            </a:extLst>
          </p:cNvPr>
          <p:cNvGrpSpPr/>
          <p:nvPr/>
        </p:nvGrpSpPr>
        <p:grpSpPr>
          <a:xfrm>
            <a:off x="-13476969" y="-359923"/>
            <a:ext cx="12999597" cy="7431932"/>
            <a:chOff x="-299265" y="-359923"/>
            <a:chExt cx="12999597" cy="74319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4A1B08-6D2F-4090-FB25-10E718BE1D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7"/>
            <a:stretch/>
          </p:blipFill>
          <p:spPr>
            <a:xfrm>
              <a:off x="-272375" y="-359923"/>
              <a:ext cx="12972707" cy="743193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031071-1D47-7FF6-9C30-A311F83CB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91"/>
            <a:stretch/>
          </p:blipFill>
          <p:spPr>
            <a:xfrm>
              <a:off x="-299265" y="-359923"/>
              <a:ext cx="5232268" cy="7431932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8DE31-A6B0-D46F-DB6C-36568EDAA5D5}"/>
              </a:ext>
            </a:extLst>
          </p:cNvPr>
          <p:cNvSpPr/>
          <p:nvPr/>
        </p:nvSpPr>
        <p:spPr>
          <a:xfrm>
            <a:off x="5675406" y="-6159915"/>
            <a:ext cx="6873240" cy="5589149"/>
          </a:xfrm>
          <a:prstGeom prst="rect">
            <a:avLst/>
          </a:prstGeom>
          <a:solidFill>
            <a:srgbClr val="957834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24BFD-001C-F9E3-DC42-B63D1997DD2F}"/>
              </a:ext>
            </a:extLst>
          </p:cNvPr>
          <p:cNvSpPr txBox="1"/>
          <p:nvPr/>
        </p:nvSpPr>
        <p:spPr>
          <a:xfrm>
            <a:off x="5732917" y="-5627499"/>
            <a:ext cx="6377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BazaInterventie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="ora_interventie"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="ORA"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="durata"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="DURATA"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="echipa"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="ECHIPA" /&gt;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="activitate"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/&gt;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="coordonator" </a:t>
            </a:r>
            <a:r>
              <a:rPr 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BazaPersoanaExt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 /&gt;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complexType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925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4098</Words>
  <Application>Microsoft Office PowerPoint</Application>
  <PresentationFormat>Widescreen</PresentationFormat>
  <Paragraphs>426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Söhne</vt:lpstr>
      <vt:lpstr>Times New Roman</vt:lpstr>
      <vt:lpstr>Office Theme</vt:lpstr>
      <vt:lpstr>Serviciul 112</vt:lpstr>
      <vt:lpstr>Cuprins:</vt:lpstr>
      <vt:lpstr>Cuprins:</vt:lpstr>
      <vt:lpstr>Cuprins: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Serviciul 112</dc:title>
  <dc:creator>catalin stefan</dc:creator>
  <cp:lastModifiedBy>catalin stefan</cp:lastModifiedBy>
  <cp:revision>3</cp:revision>
  <dcterms:created xsi:type="dcterms:W3CDTF">2023-05-07T10:37:44Z</dcterms:created>
  <dcterms:modified xsi:type="dcterms:W3CDTF">2023-05-09T21:00:34Z</dcterms:modified>
</cp:coreProperties>
</file>