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9"/>
  </p:notesMasterIdLst>
  <p:handoutMasterIdLst>
    <p:handoutMasterId r:id="rId20"/>
  </p:handoutMasterIdLst>
  <p:sldIdLst>
    <p:sldId id="281" r:id="rId2"/>
    <p:sldId id="317" r:id="rId3"/>
    <p:sldId id="308" r:id="rId4"/>
    <p:sldId id="311" r:id="rId5"/>
    <p:sldId id="312" r:id="rId6"/>
    <p:sldId id="319" r:id="rId7"/>
    <p:sldId id="318" r:id="rId8"/>
    <p:sldId id="320" r:id="rId9"/>
    <p:sldId id="323" r:id="rId10"/>
    <p:sldId id="324" r:id="rId11"/>
    <p:sldId id="314" r:id="rId12"/>
    <p:sldId id="326" r:id="rId13"/>
    <p:sldId id="329" r:id="rId14"/>
    <p:sldId id="330" r:id="rId15"/>
    <p:sldId id="327" r:id="rId16"/>
    <p:sldId id="328" r:id="rId17"/>
    <p:sldId id="31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281"/>
            <p14:sldId id="317"/>
            <p14:sldId id="308"/>
            <p14:sldId id="311"/>
            <p14:sldId id="312"/>
            <p14:sldId id="319"/>
            <p14:sldId id="318"/>
            <p14:sldId id="320"/>
            <p14:sldId id="323"/>
            <p14:sldId id="324"/>
            <p14:sldId id="314"/>
            <p14:sldId id="326"/>
            <p14:sldId id="329"/>
            <p14:sldId id="330"/>
            <p14:sldId id="327"/>
            <p14:sldId id="328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31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07">
          <p15:clr>
            <a:srgbClr val="A4A3A4"/>
          </p15:clr>
        </p15:guide>
        <p15:guide id="4" pos="287">
          <p15:clr>
            <a:srgbClr val="A4A3A4"/>
          </p15:clr>
        </p15:guide>
        <p15:guide id="5" pos="5474">
          <p15:clr>
            <a:srgbClr val="A4A3A4"/>
          </p15:clr>
        </p15:guide>
        <p15:guide id="6" pos="2880">
          <p15:clr>
            <a:srgbClr val="A4A3A4"/>
          </p15:clr>
        </p15:guide>
        <p15:guide id="7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1"/>
    <a:srgbClr val="D9D9D9"/>
    <a:srgbClr val="1C3750"/>
    <a:srgbClr val="2F8394"/>
    <a:srgbClr val="E9F9FF"/>
    <a:srgbClr val="C7DBEC"/>
    <a:srgbClr val="192F4B"/>
    <a:srgbClr val="307094"/>
    <a:srgbClr val="33769A"/>
    <a:srgbClr val="304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8" autoAdjust="0"/>
    <p:restoredTop sz="98203" autoAdjust="0"/>
  </p:normalViewPr>
  <p:slideViewPr>
    <p:cSldViewPr snapToGrid="0" snapToObjects="1" showGuides="1">
      <p:cViewPr varScale="1">
        <p:scale>
          <a:sx n="153" d="100"/>
          <a:sy n="153" d="100"/>
        </p:scale>
        <p:origin x="708" y="132"/>
      </p:cViewPr>
      <p:guideLst>
        <p:guide orient="horz" pos="3031"/>
        <p:guide orient="horz" pos="708"/>
        <p:guide orient="horz" pos="207"/>
        <p:guide pos="287"/>
        <p:guide pos="5474"/>
        <p:guide pos="28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>
                <a:latin typeface="Arial Narrow"/>
              </a:rPr>
              <a:t>3/16/2018</a:t>
            </a:fld>
            <a:endParaRPr lang="en-US" dirty="0">
              <a:latin typeface="Arial Narro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>
                <a:latin typeface="Arial Narrow"/>
              </a:rPr>
              <a:t>‹#›</a:t>
            </a:fld>
            <a:endParaRPr lang="en-US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/>
              </a:defRPr>
            </a:lvl1pPr>
          </a:lstStyle>
          <a:p>
            <a:fld id="{F2487051-C2FA-694B-8817-08E3CE5FEDD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/>
              </a:defRPr>
            </a:lvl1pPr>
          </a:lstStyle>
          <a:p>
            <a:fld id="{31C12B0C-0C07-E641-8F34-10A0521EE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93659" y="1520338"/>
            <a:ext cx="5350893" cy="959193"/>
            <a:chOff x="2257013" y="1682350"/>
            <a:chExt cx="4447108" cy="797182"/>
          </a:xfrm>
        </p:grpSpPr>
        <p:pic>
          <p:nvPicPr>
            <p:cNvPr id="11" name="Picture 10" descr="Banner-0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99123" y="1682350"/>
              <a:ext cx="804998" cy="797182"/>
            </a:xfrm>
            <a:prstGeom prst="rect">
              <a:avLst/>
            </a:prstGeom>
          </p:spPr>
        </p:pic>
        <p:pic>
          <p:nvPicPr>
            <p:cNvPr id="12" name="Picture 11" descr="Banner-03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57013" y="1682350"/>
              <a:ext cx="804998" cy="79718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0952" y="1741929"/>
              <a:ext cx="3640667" cy="487600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pic>
        <p:nvPicPr>
          <p:cNvPr id="15" name="Picture 14" descr="Gears-05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65" y="265172"/>
            <a:ext cx="1120670" cy="12588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572001" y="0"/>
            <a:ext cx="0" cy="422413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39623" y="1592263"/>
            <a:ext cx="4100512" cy="585787"/>
          </a:xfrm>
        </p:spPr>
        <p:txBody>
          <a:bodyPr>
            <a:normAutofit/>
          </a:bodyPr>
          <a:lstStyle>
            <a:lvl1pPr marL="0" indent="0" algn="ctr">
              <a:buNone/>
              <a:defRPr sz="300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 Powerful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20055" y="2334694"/>
            <a:ext cx="5116513" cy="1112460"/>
          </a:xfrm>
        </p:spPr>
        <p:txBody>
          <a:bodyPr>
            <a:noAutofit/>
          </a:bodyPr>
          <a:lstStyle>
            <a:lvl1pPr marL="0" indent="0" algn="ctr">
              <a:buNone/>
              <a:defRPr sz="6600" b="0" i="0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0890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1644952" y="1660257"/>
            <a:ext cx="5829905" cy="2419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644952" y="2815765"/>
            <a:ext cx="5829905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64609" y="1639515"/>
            <a:ext cx="6154738" cy="1131887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strike="noStrike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62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5625"/>
            <a:ext cx="8229600" cy="857250"/>
          </a:xfrm>
        </p:spPr>
        <p:txBody>
          <a:bodyPr/>
          <a:lstStyle>
            <a:lvl1pPr>
              <a:defRPr b="0">
                <a:latin typeface="Cambria"/>
                <a:cs typeface="Cambria"/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633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58633" y="3527145"/>
            <a:ext cx="3478213" cy="12241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400" baseline="0">
                <a:solidFill>
                  <a:srgbClr val="192F4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/>
            </a:pPr>
            <a:r>
              <a:rPr lang="en-US" dirty="0"/>
              <a:t>Add a little bit more about yourself here.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24450" y="1616075"/>
            <a:ext cx="3478213" cy="1550988"/>
          </a:xfrm>
        </p:spPr>
        <p:txBody>
          <a:bodyPr>
            <a:normAutofit/>
          </a:bodyPr>
          <a:lstStyle>
            <a:lvl1pPr marL="0" indent="0">
              <a:buNone/>
              <a:defRPr sz="25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1B3651"/>
                </a:solidFill>
                <a:latin typeface="Arial"/>
                <a:cs typeface="Arial"/>
              </a:rPr>
              <a:t>Your Name             Your Company       Your Twitter Handle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rgbClr val="76201E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123691" y="856909"/>
            <a:ext cx="3478213" cy="51444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baseline="0">
                <a:solidFill>
                  <a:srgbClr val="1B3651"/>
                </a:solidFill>
                <a:latin typeface="Cambria"/>
                <a:cs typeface="Cambri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Hello!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4582"/>
            <a:ext cx="4419600" cy="51435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Arial"/>
                <a:cs typeface="Arial"/>
              </a:defRPr>
            </a:lvl1pPr>
          </a:lstStyle>
          <a:p>
            <a:r>
              <a:rPr lang="en-US" dirty="0"/>
              <a:t>Click the photo icon below to add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V="1">
            <a:off x="1186031" y="1566034"/>
            <a:ext cx="11980" cy="3606438"/>
          </a:xfrm>
          <a:prstGeom prst="line">
            <a:avLst/>
          </a:prstGeom>
          <a:ln w="23495" cap="flat">
            <a:solidFill>
              <a:srgbClr val="2F839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750485" y="1566034"/>
            <a:ext cx="671896" cy="675145"/>
            <a:chOff x="340088" y="1394937"/>
            <a:chExt cx="671896" cy="911261"/>
          </a:xfrm>
        </p:grpSpPr>
        <p:sp>
          <p:nvSpPr>
            <p:cNvPr id="22" name="Right Triangle 21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646113" y="420224"/>
            <a:ext cx="5778593" cy="565894"/>
          </a:xfrm>
        </p:spPr>
        <p:txBody>
          <a:bodyPr/>
          <a:lstStyle>
            <a:lvl1pPr marL="0" indent="0">
              <a:buNone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AN AGENDA HERE…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9899" y="1506270"/>
            <a:ext cx="6937375" cy="3386137"/>
          </a:xfrm>
        </p:spPr>
        <p:txBody>
          <a:bodyPr>
            <a:normAutofit/>
          </a:bodyPr>
          <a:lstStyle>
            <a:lvl1pPr marL="514350" indent="-514350">
              <a:buClr>
                <a:schemeClr val="bg1"/>
              </a:buClr>
              <a:buFont typeface="Wingdings" charset="2"/>
              <a:buAutoNum type="arabicPlain"/>
              <a:defRPr sz="280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Section One</a:t>
            </a:r>
          </a:p>
        </p:txBody>
      </p:sp>
    </p:spTree>
    <p:extLst>
      <p:ext uri="{BB962C8B-B14F-4D97-AF65-F5344CB8AC3E}">
        <p14:creationId xmlns:p14="http://schemas.microsoft.com/office/powerpoint/2010/main" val="11300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923142" y="1427236"/>
            <a:ext cx="5200952" cy="194733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98071" y="1759693"/>
            <a:ext cx="4713288" cy="1395412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SECTION HEADER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476375" y="1158901"/>
            <a:ext cx="2043339" cy="45474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1904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91057" y="603665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78962" y="603665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8415143" y="4222771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088571" y="4561438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88" y="942975"/>
            <a:ext cx="7083425" cy="327977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Text, an Image, or Both</a:t>
            </a:r>
          </a:p>
        </p:txBody>
      </p:sp>
    </p:spTree>
    <p:extLst>
      <p:ext uri="{BB962C8B-B14F-4D97-AF65-F5344CB8AC3E}">
        <p14:creationId xmlns:p14="http://schemas.microsoft.com/office/powerpoint/2010/main" val="41070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the icon to add an image as your background. Make sure to use a high-quality photo.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155141"/>
            <a:ext cx="9143999" cy="1003300"/>
          </a:xfrm>
          <a:solidFill>
            <a:srgbClr val="1B3651">
              <a:alpha val="80000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Use an Image as a Background to Keep Things Interesting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14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38083" y="1442177"/>
            <a:ext cx="5200952" cy="1947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solidFill>
                <a:srgbClr val="1B3651"/>
              </a:solidFill>
              <a:latin typeface="Arial Narrow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198688" y="1740927"/>
            <a:ext cx="4713287" cy="147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baseline="0">
                <a:solidFill>
                  <a:srgbClr val="1B365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SECOND SECTION HEADER 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519744" y="1187945"/>
            <a:ext cx="1927599" cy="38893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58901" y="1237387"/>
            <a:ext cx="6664512" cy="2749550"/>
          </a:xfrm>
        </p:spPr>
        <p:txBody>
          <a:bodyPr>
            <a:normAutofit/>
          </a:bodyPr>
          <a:lstStyle>
            <a:lvl1pPr marL="0" indent="0">
              <a:buNone/>
              <a:defRPr sz="4400" b="0" baseline="0">
                <a:solidFill>
                  <a:srgbClr val="192F4B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a High-Level Impact Statement Here</a:t>
            </a:r>
          </a:p>
        </p:txBody>
      </p:sp>
      <p:sp>
        <p:nvSpPr>
          <p:cNvPr id="7" name="Right Triangle 6"/>
          <p:cNvSpPr/>
          <p:nvPr userDrawn="1"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70523" y="681384"/>
            <a:ext cx="1917409" cy="53336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SIDE NOTE</a:t>
            </a:r>
          </a:p>
        </p:txBody>
      </p:sp>
    </p:spTree>
    <p:extLst>
      <p:ext uri="{BB962C8B-B14F-4D97-AF65-F5344CB8AC3E}">
        <p14:creationId xmlns:p14="http://schemas.microsoft.com/office/powerpoint/2010/main" val="30582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-0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04" y="146929"/>
            <a:ext cx="2814452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499843" y="846984"/>
            <a:ext cx="6664477" cy="32684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499843" y="397799"/>
            <a:ext cx="6664477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-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790095"/>
            <a:ext cx="2787952" cy="278795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4469" y="393047"/>
            <a:ext cx="2315883" cy="48164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Data Point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94930" y="383522"/>
            <a:ext cx="2960687" cy="44926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Describe Data Point</a:t>
            </a:r>
          </a:p>
        </p:txBody>
      </p:sp>
    </p:spTree>
    <p:extLst>
      <p:ext uri="{BB962C8B-B14F-4D97-AF65-F5344CB8AC3E}">
        <p14:creationId xmlns:p14="http://schemas.microsoft.com/office/powerpoint/2010/main" val="21791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0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63" r:id="rId2"/>
    <p:sldLayoutId id="2147483791" r:id="rId3"/>
    <p:sldLayoutId id="2147483792" r:id="rId4"/>
    <p:sldLayoutId id="2147483793" r:id="rId5"/>
    <p:sldLayoutId id="2147483790" r:id="rId6"/>
    <p:sldLayoutId id="2147483786" r:id="rId7"/>
    <p:sldLayoutId id="2147483758" r:id="rId8"/>
    <p:sldLayoutId id="2147483794" r:id="rId9"/>
    <p:sldLayoutId id="2147483764" r:id="rId10"/>
    <p:sldLayoutId id="21474837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0" baseline="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32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651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4572000" y="0"/>
            <a:ext cx="1" cy="1123934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821206" y="2494812"/>
            <a:ext cx="7505023" cy="945174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spc="300" dirty="0">
                <a:solidFill>
                  <a:srgbClr val="FFFFFF"/>
                </a:solidFill>
                <a:latin typeface="Cambria"/>
                <a:cs typeface="Cambria"/>
              </a:rPr>
              <a:t>SHOPCART</a:t>
            </a:r>
            <a:endParaRPr lang="en-US" sz="5400" b="1" spc="300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93659" y="1520338"/>
            <a:ext cx="5350893" cy="959193"/>
            <a:chOff x="2257013" y="1682350"/>
            <a:chExt cx="4447108" cy="797182"/>
          </a:xfrm>
        </p:grpSpPr>
        <p:pic>
          <p:nvPicPr>
            <p:cNvPr id="10" name="Picture 9" descr="Banner-02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99123" y="1682350"/>
              <a:ext cx="804998" cy="797182"/>
            </a:xfrm>
            <a:prstGeom prst="rect">
              <a:avLst/>
            </a:prstGeom>
          </p:spPr>
        </p:pic>
        <p:pic>
          <p:nvPicPr>
            <p:cNvPr id="11" name="Picture 10" descr="Banner-03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57013" y="1682350"/>
              <a:ext cx="804998" cy="79718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660952" y="1741929"/>
              <a:ext cx="3640667" cy="487600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15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29474" y="1652751"/>
            <a:ext cx="6114935" cy="5382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>
                <a:solidFill>
                  <a:srgbClr val="FFFFFF"/>
                </a:solidFill>
                <a:latin typeface="Arial"/>
                <a:cs typeface="Arial"/>
              </a:rPr>
              <a:t>BUY SMART WITH</a:t>
            </a:r>
          </a:p>
        </p:txBody>
      </p:sp>
      <p:pic>
        <p:nvPicPr>
          <p:cNvPr id="24" name="Picture 23" descr="Gears-05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70" y="265172"/>
            <a:ext cx="1120670" cy="125883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1971524" y="2555287"/>
            <a:ext cx="5116287" cy="2419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971524" y="3389855"/>
            <a:ext cx="5116287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569" y="3894882"/>
            <a:ext cx="1129319" cy="10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3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4D659-B006-4D18-B632-6AA1D2FD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42" y="899050"/>
            <a:ext cx="4594963" cy="791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ADF2F-9F91-4542-BB32-1D56E3EB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42" y="1691013"/>
            <a:ext cx="4594000" cy="28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1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DIAGRAMA UML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PARTEA 3</a:t>
            </a:r>
          </a:p>
        </p:txBody>
      </p:sp>
    </p:spTree>
    <p:extLst>
      <p:ext uri="{BB962C8B-B14F-4D97-AF65-F5344CB8AC3E}">
        <p14:creationId xmlns:p14="http://schemas.microsoft.com/office/powerpoint/2010/main" val="41274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8EAFB-05CA-4F52-8FF9-426DDF8E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367"/>
            <a:ext cx="9144000" cy="39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6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 FINAL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SFARSIT</a:t>
            </a:r>
          </a:p>
        </p:txBody>
      </p:sp>
    </p:spTree>
    <p:extLst>
      <p:ext uri="{BB962C8B-B14F-4D97-AF65-F5344CB8AC3E}">
        <p14:creationId xmlns:p14="http://schemas.microsoft.com/office/powerpoint/2010/main" val="322904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C0A9D-7A9F-4C36-9E27-B2EAD8A205E3}"/>
              </a:ext>
            </a:extLst>
          </p:cNvPr>
          <p:cNvSpPr txBox="1"/>
          <p:nvPr/>
        </p:nvSpPr>
        <p:spPr>
          <a:xfrm>
            <a:off x="1691014" y="1315233"/>
            <a:ext cx="5668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STRESANT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PROVOCATOR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UTIL</a:t>
            </a:r>
          </a:p>
        </p:txBody>
      </p:sp>
    </p:spTree>
    <p:extLst>
      <p:ext uri="{BB962C8B-B14F-4D97-AF65-F5344CB8AC3E}">
        <p14:creationId xmlns:p14="http://schemas.microsoft.com/office/powerpoint/2010/main" val="100372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ETAPA 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735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3FB8E-F3DE-43E0-9154-664ABF34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MULTUMIM!</a:t>
            </a:r>
          </a:p>
        </p:txBody>
      </p:sp>
    </p:spTree>
    <p:extLst>
      <p:ext uri="{BB962C8B-B14F-4D97-AF65-F5344CB8AC3E}">
        <p14:creationId xmlns:p14="http://schemas.microsoft.com/office/powerpoint/2010/main" val="8066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5399" y="207620"/>
            <a:ext cx="7336750" cy="52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First things first: 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30134" y="877009"/>
            <a:ext cx="7556454" cy="406075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latin typeface="Cambria"/>
                <a:cs typeface="Cambria"/>
              </a:rPr>
              <a:t>ShopCart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doreste</a:t>
            </a:r>
            <a:r>
              <a:rPr lang="en-US" sz="1400" dirty="0">
                <a:latin typeface="Cambria"/>
                <a:cs typeface="Cambria"/>
              </a:rPr>
              <a:t> a fi o </a:t>
            </a:r>
            <a:r>
              <a:rPr lang="en-US" sz="1400" dirty="0" err="1">
                <a:latin typeface="Cambria"/>
                <a:cs typeface="Cambria"/>
              </a:rPr>
              <a:t>aplicatie</a:t>
            </a:r>
            <a:r>
              <a:rPr lang="en-US" sz="1400" dirty="0">
                <a:latin typeface="Cambria"/>
                <a:cs typeface="Cambria"/>
              </a:rPr>
              <a:t> web </a:t>
            </a:r>
            <a:r>
              <a:rPr lang="en-US" sz="1400" dirty="0" err="1">
                <a:latin typeface="Cambria"/>
                <a:cs typeface="Cambria"/>
              </a:rPr>
              <a:t>ce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administreaza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gestionarea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produselor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utilizatorilor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pe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parcursul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vizitei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unui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magazinului</a:t>
            </a:r>
            <a:r>
              <a:rPr lang="en-US" sz="1400" dirty="0">
                <a:latin typeface="Cambria"/>
                <a:cs typeface="Cambria"/>
              </a:rPr>
              <a:t> online. </a:t>
            </a:r>
          </a:p>
          <a:p>
            <a:pPr marL="0" indent="0">
              <a:buNone/>
            </a:pPr>
            <a:endParaRPr lang="en-US" sz="1400" b="1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1400" b="1" dirty="0" err="1">
                <a:latin typeface="Cambria"/>
                <a:cs typeface="Cambria"/>
              </a:rPr>
              <a:t>Aplicatia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pune</a:t>
            </a:r>
            <a:r>
              <a:rPr lang="en-US" sz="1400" dirty="0">
                <a:latin typeface="Cambria"/>
                <a:cs typeface="Cambria"/>
              </a:rPr>
              <a:t> la </a:t>
            </a:r>
            <a:r>
              <a:rPr lang="en-US" sz="1400" dirty="0" err="1">
                <a:latin typeface="Cambria"/>
                <a:cs typeface="Cambria"/>
              </a:rPr>
              <a:t>dispozitia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b="1" dirty="0" err="1">
                <a:latin typeface="Cambria"/>
                <a:cs typeface="Cambria"/>
              </a:rPr>
              <a:t>persoanelor</a:t>
            </a:r>
            <a:r>
              <a:rPr lang="en-US" sz="1400" dirty="0">
                <a:latin typeface="Cambria"/>
                <a:cs typeface="Cambria"/>
              </a:rPr>
              <a:t> o </a:t>
            </a:r>
            <a:r>
              <a:rPr lang="en-US" sz="1400" dirty="0" err="1">
                <a:latin typeface="Cambria"/>
                <a:cs typeface="Cambria"/>
              </a:rPr>
              <a:t>modalitate</a:t>
            </a:r>
            <a:r>
              <a:rPr lang="en-US" sz="1400" dirty="0">
                <a:latin typeface="Cambria"/>
                <a:cs typeface="Cambria"/>
              </a:rPr>
              <a:t> de a </a:t>
            </a:r>
            <a:r>
              <a:rPr lang="en-US" sz="1400" dirty="0" err="1">
                <a:latin typeface="Cambria"/>
                <a:cs typeface="Cambria"/>
              </a:rPr>
              <a:t>vedea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lista</a:t>
            </a:r>
            <a:r>
              <a:rPr lang="en-US" sz="1400" dirty="0">
                <a:latin typeface="Cambria"/>
                <a:cs typeface="Cambria"/>
              </a:rPr>
              <a:t> cu </a:t>
            </a:r>
            <a:r>
              <a:rPr lang="en-US" sz="1400" dirty="0" err="1">
                <a:latin typeface="Cambria"/>
                <a:cs typeface="Cambria"/>
              </a:rPr>
              <a:t>produsele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disponibile</a:t>
            </a:r>
            <a:r>
              <a:rPr lang="en-US" sz="1400" dirty="0">
                <a:latin typeface="Cambria"/>
                <a:cs typeface="Cambria"/>
              </a:rPr>
              <a:t> din </a:t>
            </a:r>
            <a:r>
              <a:rPr lang="en-US" sz="1400" dirty="0" err="1">
                <a:latin typeface="Cambria"/>
                <a:cs typeface="Cambria"/>
              </a:rPr>
              <a:t>respectivul</a:t>
            </a:r>
            <a:r>
              <a:rPr lang="en-US" sz="1400" dirty="0">
                <a:latin typeface="Cambria"/>
                <a:cs typeface="Cambria"/>
              </a:rPr>
              <a:t> magazine </a:t>
            </a:r>
            <a:r>
              <a:rPr lang="en-US" sz="1400" dirty="0" err="1">
                <a:latin typeface="Cambria"/>
                <a:cs typeface="Cambria"/>
              </a:rPr>
              <a:t>si</a:t>
            </a:r>
            <a:r>
              <a:rPr lang="en-US" sz="1400" dirty="0">
                <a:latin typeface="Cambria"/>
                <a:cs typeface="Cambria"/>
              </a:rPr>
              <a:t> o </a:t>
            </a:r>
            <a:r>
              <a:rPr lang="en-US" sz="1400" dirty="0" err="1">
                <a:latin typeface="Cambria"/>
                <a:cs typeface="Cambria"/>
              </a:rPr>
              <a:t>modalitate</a:t>
            </a:r>
            <a:r>
              <a:rPr lang="en-US" sz="1400" dirty="0">
                <a:latin typeface="Cambria"/>
                <a:cs typeface="Cambria"/>
              </a:rPr>
              <a:t> de a </a:t>
            </a:r>
            <a:r>
              <a:rPr lang="en-US" sz="1400" dirty="0" err="1">
                <a:latin typeface="Cambria"/>
                <a:cs typeface="Cambria"/>
              </a:rPr>
              <a:t>selecta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unu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sau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mai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multe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produse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dintr</a:t>
            </a:r>
            <a:r>
              <a:rPr lang="en-US" sz="1400" dirty="0">
                <a:latin typeface="Cambria"/>
                <a:cs typeface="Cambria"/>
              </a:rPr>
              <a:t>-un </a:t>
            </a:r>
            <a:r>
              <a:rPr lang="en-US" sz="1400" b="1" dirty="0" err="1">
                <a:latin typeface="Cambria"/>
                <a:cs typeface="Cambria"/>
              </a:rPr>
              <a:t>domeniu</a:t>
            </a:r>
            <a:r>
              <a:rPr lang="en-US" sz="1400" b="1" dirty="0">
                <a:latin typeface="Cambria"/>
                <a:cs typeface="Cambria"/>
              </a:rPr>
              <a:t> </a:t>
            </a:r>
            <a:r>
              <a:rPr lang="en-US" sz="1400" b="1" dirty="0" err="1">
                <a:latin typeface="Cambria"/>
                <a:cs typeface="Cambria"/>
              </a:rPr>
              <a:t>larg</a:t>
            </a:r>
            <a:r>
              <a:rPr lang="en-US" sz="1400" dirty="0">
                <a:latin typeface="Cambria"/>
                <a:cs typeface="Cambria"/>
              </a:rPr>
              <a:t>, </a:t>
            </a:r>
            <a:r>
              <a:rPr lang="en-US" sz="1400" dirty="0" err="1">
                <a:latin typeface="Cambria"/>
                <a:cs typeface="Cambria"/>
              </a:rPr>
              <a:t>toate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fiind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salvate</a:t>
            </a:r>
            <a:r>
              <a:rPr lang="en-US" sz="1400" dirty="0">
                <a:latin typeface="Cambria"/>
                <a:cs typeface="Cambria"/>
              </a:rPr>
              <a:t> </a:t>
            </a:r>
            <a:r>
              <a:rPr lang="en-US" sz="1400" dirty="0" err="1">
                <a:latin typeface="Cambria"/>
                <a:cs typeface="Cambria"/>
              </a:rPr>
              <a:t>intr</a:t>
            </a:r>
            <a:r>
              <a:rPr lang="en-US" sz="1400" dirty="0">
                <a:latin typeface="Cambria"/>
                <a:cs typeface="Cambria"/>
              </a:rPr>
              <a:t>-o </a:t>
            </a:r>
            <a:r>
              <a:rPr lang="en-US" sz="1400" b="1" dirty="0" err="1">
                <a:latin typeface="Cambria"/>
                <a:cs typeface="Cambria"/>
              </a:rPr>
              <a:t>lista</a:t>
            </a:r>
            <a:r>
              <a:rPr lang="en-US" sz="1400" b="1" dirty="0">
                <a:latin typeface="Cambria"/>
                <a:cs typeface="Cambria"/>
              </a:rPr>
              <a:t> de </a:t>
            </a:r>
            <a:r>
              <a:rPr lang="en-US" sz="1400" b="1" dirty="0" err="1">
                <a:latin typeface="Cambria"/>
                <a:cs typeface="Cambria"/>
              </a:rPr>
              <a:t>cumparaturi</a:t>
            </a:r>
            <a:r>
              <a:rPr lang="en-US" sz="1400" dirty="0">
                <a:latin typeface="Cambria"/>
                <a:cs typeface="Cambria"/>
              </a:rPr>
              <a:t>.</a:t>
            </a:r>
          </a:p>
          <a:p>
            <a:pPr marL="0" indent="0">
              <a:buNone/>
            </a:pPr>
            <a:endParaRPr lang="en-US" sz="1400" b="1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1600" b="1" dirty="0" err="1">
                <a:latin typeface="Cambria"/>
                <a:cs typeface="Cambria"/>
              </a:rPr>
              <a:t>Beneficii</a:t>
            </a:r>
            <a:r>
              <a:rPr lang="en-US" sz="1600" b="1" dirty="0">
                <a:latin typeface="Cambria"/>
                <a:cs typeface="Cambria"/>
              </a:rPr>
              <a:t>:</a:t>
            </a:r>
            <a:endParaRPr lang="en-US" sz="1400" dirty="0">
              <a:latin typeface="Cambria"/>
              <a:cs typeface="Cambria"/>
            </a:endParaRPr>
          </a:p>
          <a:p>
            <a:pPr marL="0" indent="0">
              <a:buNone/>
            </a:pPr>
            <a:endParaRPr lang="en-US" sz="1400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1400" dirty="0" err="1">
                <a:latin typeface="+mj-lt"/>
              </a:rPr>
              <a:t>Utilizand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aceasta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aplicatie</a:t>
            </a:r>
            <a:r>
              <a:rPr lang="en-US" sz="1400" dirty="0">
                <a:latin typeface="+mj-lt"/>
              </a:rPr>
              <a:t> se </a:t>
            </a:r>
            <a:r>
              <a:rPr lang="en-US" sz="1400" dirty="0" err="1">
                <a:latin typeface="+mj-lt"/>
              </a:rPr>
              <a:t>anticipeaza</a:t>
            </a:r>
            <a:r>
              <a:rPr lang="en-US" sz="1400" dirty="0">
                <a:latin typeface="+mj-lt"/>
              </a:rPr>
              <a:t> ca </a:t>
            </a:r>
            <a:r>
              <a:rPr lang="en-US" sz="1400" dirty="0" err="1">
                <a:latin typeface="+mj-lt"/>
              </a:rPr>
              <a:t>perioada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err="1">
                <a:latin typeface="+mj-lt"/>
              </a:rPr>
              <a:t>vizita</a:t>
            </a:r>
            <a:r>
              <a:rPr lang="en-US" sz="1400" dirty="0">
                <a:latin typeface="+mj-lt"/>
              </a:rPr>
              <a:t> a </a:t>
            </a:r>
            <a:r>
              <a:rPr lang="en-US" sz="1400" dirty="0" err="1">
                <a:latin typeface="+mj-lt"/>
              </a:rPr>
              <a:t>unui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cumparator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sa</a:t>
            </a:r>
            <a:r>
              <a:rPr lang="en-US" sz="1400" dirty="0">
                <a:latin typeface="+mj-lt"/>
              </a:rPr>
              <a:t> fie </a:t>
            </a:r>
            <a:r>
              <a:rPr lang="en-US" sz="1400" b="1" dirty="0" err="1">
                <a:latin typeface="+mj-lt"/>
              </a:rPr>
              <a:t>rapida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si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placuta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astfel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incat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utilizatorul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poate</a:t>
            </a:r>
            <a:r>
              <a:rPr lang="en-US" sz="1400" dirty="0">
                <a:latin typeface="+mj-lt"/>
              </a:rPr>
              <a:t> face o </a:t>
            </a:r>
            <a:r>
              <a:rPr lang="en-US" sz="1400" dirty="0" err="1">
                <a:latin typeface="+mj-lt"/>
              </a:rPr>
              <a:t>decizie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corecta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si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usora</a:t>
            </a:r>
            <a:r>
              <a:rPr lang="en-US" sz="1400" dirty="0">
                <a:latin typeface="+mj-lt"/>
              </a:rPr>
              <a:t>. </a:t>
            </a:r>
            <a:r>
              <a:rPr lang="en-US" sz="1400" dirty="0" err="1">
                <a:latin typeface="+mj-lt"/>
              </a:rPr>
              <a:t>Scopul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aplicatie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este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satisfacerea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cumparatorului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astfel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incat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magazinul</a:t>
            </a:r>
            <a:r>
              <a:rPr lang="en-US" sz="1400" dirty="0">
                <a:latin typeface="+mj-lt"/>
              </a:rPr>
              <a:t> online </a:t>
            </a:r>
            <a:r>
              <a:rPr lang="en-US" sz="1400" dirty="0" err="1">
                <a:latin typeface="+mj-lt"/>
              </a:rPr>
              <a:t>sa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beneficieze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err="1">
                <a:latin typeface="+mj-lt"/>
              </a:rPr>
              <a:t>acest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lucru</a:t>
            </a:r>
            <a:r>
              <a:rPr lang="en-US" sz="1400" dirty="0">
                <a:latin typeface="+mj-lt"/>
              </a:rPr>
              <a:t>.</a:t>
            </a:r>
            <a:endParaRPr lang="en-US" sz="1400" dirty="0">
              <a:latin typeface="+mj-lt"/>
              <a:cs typeface="Cambria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ambria"/>
              <a:cs typeface="Cambria"/>
            </a:endParaRPr>
          </a:p>
          <a:p>
            <a:pPr marL="0" indent="0">
              <a:buNone/>
            </a:pPr>
            <a:endParaRPr lang="en-US" sz="1600" b="1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1600" b="1" dirty="0">
                <a:latin typeface="Cambria"/>
                <a:cs typeface="Cambria"/>
              </a:rPr>
              <a:t>Sa </a:t>
            </a:r>
            <a:r>
              <a:rPr lang="en-US" sz="1600" b="1" dirty="0" err="1">
                <a:latin typeface="Cambria"/>
                <a:cs typeface="Cambria"/>
              </a:rPr>
              <a:t>incepem</a:t>
            </a:r>
            <a:r>
              <a:rPr lang="en-US" sz="1600" b="1" dirty="0">
                <a:latin typeface="Cambria"/>
                <a:cs typeface="Cambria"/>
              </a:rPr>
              <a:t> !</a:t>
            </a:r>
            <a:endParaRPr lang="en-US" sz="1400" dirty="0">
              <a:latin typeface="Cambria"/>
              <a:cs typeface="Cambri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Cambria"/>
              <a:cs typeface="Cambri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54288" cy="5143500"/>
          </a:xfrm>
          <a:prstGeom prst="rect">
            <a:avLst/>
          </a:prstGeom>
          <a:solidFill>
            <a:srgbClr val="1B36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Anton G. Dragos-Razvan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Strugari</a:t>
            </a:r>
            <a:r>
              <a:rPr lang="en-US" dirty="0"/>
              <a:t> M.A. Mihai-Stefan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Loghin</a:t>
            </a:r>
            <a:r>
              <a:rPr lang="en-US" dirty="0"/>
              <a:t> L. </a:t>
            </a:r>
            <a:r>
              <a:rPr lang="en-US" dirty="0" err="1"/>
              <a:t>Alexandru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Mart G. Florin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Trifan</a:t>
            </a:r>
            <a:r>
              <a:rPr lang="en-US" dirty="0"/>
              <a:t> D. </a:t>
            </a:r>
            <a:r>
              <a:rPr lang="en-US" dirty="0" err="1"/>
              <a:t>Alexandru-Ionut</a:t>
            </a:r>
            <a:r>
              <a:rPr lang="en-US" dirty="0"/>
              <a:t> (A5)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123691" y="856909"/>
            <a:ext cx="3478213" cy="514444"/>
          </a:xfrm>
        </p:spPr>
        <p:txBody>
          <a:bodyPr/>
          <a:lstStyle/>
          <a:p>
            <a:r>
              <a:rPr lang="en-US" sz="3600" dirty="0" err="1"/>
              <a:t>Echipa</a:t>
            </a:r>
            <a:r>
              <a:rPr lang="en-US" sz="3600" dirty="0"/>
              <a:t> </a:t>
            </a:r>
            <a:r>
              <a:rPr lang="en-US" sz="3600" dirty="0" err="1"/>
              <a:t>noastra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752" r="15401"/>
          <a:stretch/>
        </p:blipFill>
        <p:spPr>
          <a:xfrm>
            <a:off x="0" y="-4697"/>
            <a:ext cx="4572000" cy="51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1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CAZURILE DE UTILIZARE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PRIMA PARTE</a:t>
            </a:r>
          </a:p>
        </p:txBody>
      </p:sp>
    </p:spTree>
    <p:extLst>
      <p:ext uri="{BB962C8B-B14F-4D97-AF65-F5344CB8AC3E}">
        <p14:creationId xmlns:p14="http://schemas.microsoft.com/office/powerpoint/2010/main" val="193518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D1185A-6B25-4788-9D98-9DB07A85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9" y="1041381"/>
            <a:ext cx="7418701" cy="30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o-RO" dirty="0"/>
              <a:t>SCENARII</a:t>
            </a:r>
            <a:r>
              <a:rPr lang="en-US" dirty="0"/>
              <a:t>LE</a:t>
            </a:r>
            <a:r>
              <a:rPr lang="ro-RO" dirty="0"/>
              <a:t> DE UTILIZARE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ETAPA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7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AAC188-01E5-4A72-8109-84B0A4E4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03" y="714383"/>
            <a:ext cx="5591955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6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8E882-956A-4356-BC07-D1C459A0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860" y="630361"/>
            <a:ext cx="4424896" cy="2162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4A1FF-F31F-4CB7-AEC4-D054139A5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34" y="2724483"/>
            <a:ext cx="4439623" cy="19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3F0FC4-ED40-4431-A2E9-92B9079E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22" y="942747"/>
            <a:ext cx="559195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647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emplate 3">
      <a:dk1>
        <a:srgbClr val="414141"/>
      </a:dk1>
      <a:lt1>
        <a:sysClr val="window" lastClr="FFFFFF"/>
      </a:lt1>
      <a:dk2>
        <a:srgbClr val="D9D9D9"/>
      </a:dk2>
      <a:lt2>
        <a:srgbClr val="FFFFFF"/>
      </a:lt2>
      <a:accent1>
        <a:srgbClr val="9C2A27"/>
      </a:accent1>
      <a:accent2>
        <a:srgbClr val="1B3651"/>
      </a:accent2>
      <a:accent3>
        <a:srgbClr val="E6292F"/>
      </a:accent3>
      <a:accent4>
        <a:srgbClr val="2EA962"/>
      </a:accent4>
      <a:accent5>
        <a:srgbClr val="F3EB39"/>
      </a:accent5>
      <a:accent6>
        <a:srgbClr val="6E54A6"/>
      </a:accent6>
      <a:hlink>
        <a:srgbClr val="F36019"/>
      </a:hlink>
      <a:folHlink>
        <a:srgbClr val="F36019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36295</TotalTime>
  <Words>173</Words>
  <Application>Microsoft Office PowerPoint</Application>
  <PresentationFormat>On-screen Show (16:9)</PresentationFormat>
  <Paragraphs>35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Calibri</vt:lpstr>
      <vt:lpstr>Cambria</vt:lpstr>
      <vt:lpstr>Helvetica</vt:lpstr>
      <vt:lpstr>Helvetica Light</vt:lpstr>
      <vt:lpstr>Verdana</vt:lpstr>
      <vt:lpstr>Wingdings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HubSpot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Volpe</dc:creator>
  <cp:keywords/>
  <dc:description/>
  <cp:lastModifiedBy>AlexPC</cp:lastModifiedBy>
  <cp:revision>263</cp:revision>
  <dcterms:created xsi:type="dcterms:W3CDTF">2013-04-17T22:01:51Z</dcterms:created>
  <dcterms:modified xsi:type="dcterms:W3CDTF">2018-03-16T07:51:22Z</dcterms:modified>
  <cp:category/>
</cp:coreProperties>
</file>