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alina08delgado@gmail.com" userId="5579af8d8176114e" providerId="LiveId" clId="{9F4898B9-CFA6-4071-893F-3F6F025C5CFC}"/>
    <pc:docChg chg="undo custSel addSld delSld modSld">
      <pc:chgData name="catalina08delgado@gmail.com" userId="5579af8d8176114e" providerId="LiveId" clId="{9F4898B9-CFA6-4071-893F-3F6F025C5CFC}" dt="2023-03-09T13:26:04.567" v="1051" actId="1076"/>
      <pc:docMkLst>
        <pc:docMk/>
      </pc:docMkLst>
      <pc:sldChg chg="addSp modSp mod">
        <pc:chgData name="catalina08delgado@gmail.com" userId="5579af8d8176114e" providerId="LiveId" clId="{9F4898B9-CFA6-4071-893F-3F6F025C5CFC}" dt="2023-03-08T20:48:32.393" v="888" actId="2711"/>
        <pc:sldMkLst>
          <pc:docMk/>
          <pc:sldMk cId="1949592479" sldId="256"/>
        </pc:sldMkLst>
        <pc:spChg chg="mod">
          <ac:chgData name="catalina08delgado@gmail.com" userId="5579af8d8176114e" providerId="LiveId" clId="{9F4898B9-CFA6-4071-893F-3F6F025C5CFC}" dt="2023-03-08T20:48:25.500" v="887" actId="2711"/>
          <ac:spMkLst>
            <pc:docMk/>
            <pc:sldMk cId="1949592479" sldId="256"/>
            <ac:spMk id="2" creationId="{2C9288A0-3D4C-0EBE-B6DC-D0E85C8E48E8}"/>
          </ac:spMkLst>
        </pc:spChg>
        <pc:spChg chg="mod">
          <ac:chgData name="catalina08delgado@gmail.com" userId="5579af8d8176114e" providerId="LiveId" clId="{9F4898B9-CFA6-4071-893F-3F6F025C5CFC}" dt="2023-03-08T20:48:32.393" v="888" actId="2711"/>
          <ac:spMkLst>
            <pc:docMk/>
            <pc:sldMk cId="1949592479" sldId="256"/>
            <ac:spMk id="3" creationId="{22EC603B-FCDA-48FB-5CF8-EB647E2B36DB}"/>
          </ac:spMkLst>
        </pc:spChg>
        <pc:picChg chg="add mod ord">
          <ac:chgData name="catalina08delgado@gmail.com" userId="5579af8d8176114e" providerId="LiveId" clId="{9F4898B9-CFA6-4071-893F-3F6F025C5CFC}" dt="2023-03-08T20:36:42.557" v="826" actId="167"/>
          <ac:picMkLst>
            <pc:docMk/>
            <pc:sldMk cId="1949592479" sldId="256"/>
            <ac:picMk id="4" creationId="{6848851E-3562-4311-26F4-5C9E0433B5B6}"/>
          </ac:picMkLst>
        </pc:picChg>
      </pc:sldChg>
      <pc:sldChg chg="addSp modSp mod">
        <pc:chgData name="catalina08delgado@gmail.com" userId="5579af8d8176114e" providerId="LiveId" clId="{9F4898B9-CFA6-4071-893F-3F6F025C5CFC}" dt="2023-03-09T01:02:09.447" v="900" actId="1076"/>
        <pc:sldMkLst>
          <pc:docMk/>
          <pc:sldMk cId="2656763378" sldId="257"/>
        </pc:sldMkLst>
        <pc:spChg chg="mod">
          <ac:chgData name="catalina08delgado@gmail.com" userId="5579af8d8176114e" providerId="LiveId" clId="{9F4898B9-CFA6-4071-893F-3F6F025C5CFC}" dt="2023-03-08T20:47:58.961" v="884" actId="113"/>
          <ac:spMkLst>
            <pc:docMk/>
            <pc:sldMk cId="2656763378" sldId="257"/>
            <ac:spMk id="2" creationId="{F627EC1E-D301-1C73-D258-FC6FF98BB516}"/>
          </ac:spMkLst>
        </pc:spChg>
        <pc:spChg chg="mod">
          <ac:chgData name="catalina08delgado@gmail.com" userId="5579af8d8176114e" providerId="LiveId" clId="{9F4898B9-CFA6-4071-893F-3F6F025C5CFC}" dt="2023-03-09T01:02:07.209" v="899" actId="1076"/>
          <ac:spMkLst>
            <pc:docMk/>
            <pc:sldMk cId="2656763378" sldId="257"/>
            <ac:spMk id="6" creationId="{EB5E1B2A-61CA-39C0-886F-0982538D99FA}"/>
          </ac:spMkLst>
        </pc:spChg>
        <pc:picChg chg="add mod ord">
          <ac:chgData name="catalina08delgado@gmail.com" userId="5579af8d8176114e" providerId="LiveId" clId="{9F4898B9-CFA6-4071-893F-3F6F025C5CFC}" dt="2023-03-09T01:02:09.447" v="900" actId="1076"/>
          <ac:picMkLst>
            <pc:docMk/>
            <pc:sldMk cId="2656763378" sldId="257"/>
            <ac:picMk id="3" creationId="{5CCF642B-AF35-A4A3-EC63-34463CC7E3DF}"/>
          </ac:picMkLst>
        </pc:picChg>
        <pc:picChg chg="add mod">
          <ac:chgData name="catalina08delgado@gmail.com" userId="5579af8d8176114e" providerId="LiveId" clId="{9F4898B9-CFA6-4071-893F-3F6F025C5CFC}" dt="2023-03-08T20:47:48.830" v="882"/>
          <ac:picMkLst>
            <pc:docMk/>
            <pc:sldMk cId="2656763378" sldId="257"/>
            <ac:picMk id="4" creationId="{44505B84-CCED-418C-4362-28E30F9506B4}"/>
          </ac:picMkLst>
        </pc:picChg>
      </pc:sldChg>
      <pc:sldChg chg="addSp delSp modSp mod">
        <pc:chgData name="catalina08delgado@gmail.com" userId="5579af8d8176114e" providerId="LiveId" clId="{9F4898B9-CFA6-4071-893F-3F6F025C5CFC}" dt="2023-03-08T20:48:59.435" v="890" actId="207"/>
        <pc:sldMkLst>
          <pc:docMk/>
          <pc:sldMk cId="2103703994" sldId="258"/>
        </pc:sldMkLst>
        <pc:spChg chg="mod">
          <ac:chgData name="catalina08delgado@gmail.com" userId="5579af8d8176114e" providerId="LiveId" clId="{9F4898B9-CFA6-4071-893F-3F6F025C5CFC}" dt="2023-03-08T20:38:09.472" v="833" actId="1076"/>
          <ac:spMkLst>
            <pc:docMk/>
            <pc:sldMk cId="2103703994" sldId="258"/>
            <ac:spMk id="2" creationId="{7069B982-DAB1-39FB-AC47-777B3B009CA5}"/>
          </ac:spMkLst>
        </pc:spChg>
        <pc:spChg chg="mod">
          <ac:chgData name="catalina08delgado@gmail.com" userId="5579af8d8176114e" providerId="LiveId" clId="{9F4898B9-CFA6-4071-893F-3F6F025C5CFC}" dt="2023-03-08T20:48:59.435" v="890" actId="207"/>
          <ac:spMkLst>
            <pc:docMk/>
            <pc:sldMk cId="2103703994" sldId="258"/>
            <ac:spMk id="5" creationId="{8C1A0104-7C2B-DF73-D1DA-FF24D819BA4A}"/>
          </ac:spMkLst>
        </pc:spChg>
        <pc:spChg chg="del mod">
          <ac:chgData name="catalina08delgado@gmail.com" userId="5579af8d8176114e" providerId="LiveId" clId="{9F4898B9-CFA6-4071-893F-3F6F025C5CFC}" dt="2023-03-08T19:07:39.837" v="108"/>
          <ac:spMkLst>
            <pc:docMk/>
            <pc:sldMk cId="2103703994" sldId="258"/>
            <ac:spMk id="11" creationId="{F1C394A6-E359-7F5F-D85F-9C4F49393915}"/>
          </ac:spMkLst>
        </pc:spChg>
        <pc:spChg chg="mod">
          <ac:chgData name="catalina08delgado@gmail.com" userId="5579af8d8176114e" providerId="LiveId" clId="{9F4898B9-CFA6-4071-893F-3F6F025C5CFC}" dt="2023-03-08T20:48:54.330" v="889" actId="207"/>
          <ac:spMkLst>
            <pc:docMk/>
            <pc:sldMk cId="2103703994" sldId="258"/>
            <ac:spMk id="12" creationId="{B6A886AE-2EBD-887C-B162-B44E4E1598F7}"/>
          </ac:spMkLst>
        </pc:spChg>
        <pc:picChg chg="add mod ord modCrop">
          <ac:chgData name="catalina08delgado@gmail.com" userId="5579af8d8176114e" providerId="LiveId" clId="{9F4898B9-CFA6-4071-893F-3F6F025C5CFC}" dt="2023-03-08T20:47:32.652" v="881" actId="732"/>
          <ac:picMkLst>
            <pc:docMk/>
            <pc:sldMk cId="2103703994" sldId="258"/>
            <ac:picMk id="3" creationId="{6337281B-4C5D-A1A7-88D5-0E2A25429A02}"/>
          </ac:picMkLst>
        </pc:picChg>
      </pc:sldChg>
      <pc:sldChg chg="addSp delSp modSp new mod">
        <pc:chgData name="catalina08delgado@gmail.com" userId="5579af8d8176114e" providerId="LiveId" clId="{9F4898B9-CFA6-4071-893F-3F6F025C5CFC}" dt="2023-03-09T01:47:15.606" v="903" actId="1036"/>
        <pc:sldMkLst>
          <pc:docMk/>
          <pc:sldMk cId="3906102242" sldId="259"/>
        </pc:sldMkLst>
        <pc:spChg chg="mod">
          <ac:chgData name="catalina08delgado@gmail.com" userId="5579af8d8176114e" providerId="LiveId" clId="{9F4898B9-CFA6-4071-893F-3F6F025C5CFC}" dt="2023-03-08T20:42:44.568" v="844" actId="404"/>
          <ac:spMkLst>
            <pc:docMk/>
            <pc:sldMk cId="3906102242" sldId="259"/>
            <ac:spMk id="2" creationId="{EB7AED4E-773F-2E8F-C1C4-1A3D02B699AB}"/>
          </ac:spMkLst>
        </pc:spChg>
        <pc:spChg chg="del mod">
          <ac:chgData name="catalina08delgado@gmail.com" userId="5579af8d8176114e" providerId="LiveId" clId="{9F4898B9-CFA6-4071-893F-3F6F025C5CFC}" dt="2023-03-08T19:33:07.966" v="618" actId="478"/>
          <ac:spMkLst>
            <pc:docMk/>
            <pc:sldMk cId="3906102242" sldId="259"/>
            <ac:spMk id="3" creationId="{C8D2CC53-62BA-DA10-F16B-6DD7C751A3C9}"/>
          </ac:spMkLst>
        </pc:spChg>
        <pc:spChg chg="mod">
          <ac:chgData name="catalina08delgado@gmail.com" userId="5579af8d8176114e" providerId="LiveId" clId="{9F4898B9-CFA6-4071-893F-3F6F025C5CFC}" dt="2023-03-08T20:42:08.067" v="837" actId="1076"/>
          <ac:spMkLst>
            <pc:docMk/>
            <pc:sldMk cId="3906102242" sldId="259"/>
            <ac:spMk id="4" creationId="{2B8D2A34-4AC4-CDE0-1007-280FBEA00B00}"/>
          </ac:spMkLst>
        </pc:spChg>
        <pc:spChg chg="mod">
          <ac:chgData name="catalina08delgado@gmail.com" userId="5579af8d8176114e" providerId="LiveId" clId="{9F4898B9-CFA6-4071-893F-3F6F025C5CFC}" dt="2023-03-08T20:42:11.472" v="838" actId="1076"/>
          <ac:spMkLst>
            <pc:docMk/>
            <pc:sldMk cId="3906102242" sldId="259"/>
            <ac:spMk id="5" creationId="{EB3AF585-AA69-198D-279E-C9A1000F942B}"/>
          </ac:spMkLst>
        </pc:spChg>
        <pc:spChg chg="del">
          <ac:chgData name="catalina08delgado@gmail.com" userId="5579af8d8176114e" providerId="LiveId" clId="{9F4898B9-CFA6-4071-893F-3F6F025C5CFC}" dt="2023-03-08T19:13:52.853" v="164" actId="22"/>
          <ac:spMkLst>
            <pc:docMk/>
            <pc:sldMk cId="3906102242" sldId="259"/>
            <ac:spMk id="6" creationId="{8DDBBD12-C1BF-47F5-0AD0-48807F1F79B0}"/>
          </ac:spMkLst>
        </pc:spChg>
        <pc:spChg chg="add del mod">
          <ac:chgData name="catalina08delgado@gmail.com" userId="5579af8d8176114e" providerId="LiveId" clId="{9F4898B9-CFA6-4071-893F-3F6F025C5CFC}" dt="2023-03-08T19:33:12.757" v="620" actId="478"/>
          <ac:spMkLst>
            <pc:docMk/>
            <pc:sldMk cId="3906102242" sldId="259"/>
            <ac:spMk id="10" creationId="{2C5CE3FB-E7C5-8BE8-5E43-152ED429A5F5}"/>
          </ac:spMkLst>
        </pc:spChg>
        <pc:spChg chg="add del mod">
          <ac:chgData name="catalina08delgado@gmail.com" userId="5579af8d8176114e" providerId="LiveId" clId="{9F4898B9-CFA6-4071-893F-3F6F025C5CFC}" dt="2023-03-08T20:25:54.372" v="731" actId="22"/>
          <ac:spMkLst>
            <pc:docMk/>
            <pc:sldMk cId="3906102242" sldId="259"/>
            <ac:spMk id="12" creationId="{CF38AF36-33E0-11A7-333D-32B47441A478}"/>
          </ac:spMkLst>
        </pc:spChg>
        <pc:spChg chg="add mod">
          <ac:chgData name="catalina08delgado@gmail.com" userId="5579af8d8176114e" providerId="LiveId" clId="{9F4898B9-CFA6-4071-893F-3F6F025C5CFC}" dt="2023-03-08T20:24:32.810" v="730" actId="20577"/>
          <ac:spMkLst>
            <pc:docMk/>
            <pc:sldMk cId="3906102242" sldId="259"/>
            <ac:spMk id="13" creationId="{A6667712-F528-2D39-6799-F78E5F839AC6}"/>
          </ac:spMkLst>
        </pc:spChg>
        <pc:picChg chg="add del mod ord">
          <ac:chgData name="catalina08delgado@gmail.com" userId="5579af8d8176114e" providerId="LiveId" clId="{9F4898B9-CFA6-4071-893F-3F6F025C5CFC}" dt="2023-03-08T19:33:14.572" v="621" actId="21"/>
          <ac:picMkLst>
            <pc:docMk/>
            <pc:sldMk cId="3906102242" sldId="259"/>
            <ac:picMk id="8" creationId="{0810700D-703E-7809-98FE-A66B7F77E557}"/>
          </ac:picMkLst>
        </pc:picChg>
        <pc:picChg chg="add mod ord">
          <ac:chgData name="catalina08delgado@gmail.com" userId="5579af8d8176114e" providerId="LiveId" clId="{9F4898B9-CFA6-4071-893F-3F6F025C5CFC}" dt="2023-03-08T20:42:37.428" v="841" actId="1076"/>
          <ac:picMkLst>
            <pc:docMk/>
            <pc:sldMk cId="3906102242" sldId="259"/>
            <ac:picMk id="15" creationId="{B6F34585-1A10-88BC-55F9-792020C9C418}"/>
          </ac:picMkLst>
        </pc:picChg>
        <pc:picChg chg="add mod ord">
          <ac:chgData name="catalina08delgado@gmail.com" userId="5579af8d8176114e" providerId="LiveId" clId="{9F4898B9-CFA6-4071-893F-3F6F025C5CFC}" dt="2023-03-09T01:47:15.606" v="903" actId="1036"/>
          <ac:picMkLst>
            <pc:docMk/>
            <pc:sldMk cId="3906102242" sldId="259"/>
            <ac:picMk id="16" creationId="{C0A68394-B5E1-243E-A462-8F4F2C92DEE0}"/>
          </ac:picMkLst>
        </pc:picChg>
      </pc:sldChg>
      <pc:sldChg chg="addSp delSp modSp new mod">
        <pc:chgData name="catalina08delgado@gmail.com" userId="5579af8d8176114e" providerId="LiveId" clId="{9F4898B9-CFA6-4071-893F-3F6F025C5CFC}" dt="2023-03-09T13:24:59.567" v="1002" actId="122"/>
        <pc:sldMkLst>
          <pc:docMk/>
          <pc:sldMk cId="3882306288" sldId="260"/>
        </pc:sldMkLst>
        <pc:spChg chg="mod">
          <ac:chgData name="catalina08delgado@gmail.com" userId="5579af8d8176114e" providerId="LiveId" clId="{9F4898B9-CFA6-4071-893F-3F6F025C5CFC}" dt="2023-03-08T20:49:11.038" v="891" actId="207"/>
          <ac:spMkLst>
            <pc:docMk/>
            <pc:sldMk cId="3882306288" sldId="260"/>
            <ac:spMk id="2" creationId="{77429058-3342-F83E-2B23-8BC0A73BF417}"/>
          </ac:spMkLst>
        </pc:spChg>
        <pc:spChg chg="mod">
          <ac:chgData name="catalina08delgado@gmail.com" userId="5579af8d8176114e" providerId="LiveId" clId="{9F4898B9-CFA6-4071-893F-3F6F025C5CFC}" dt="2023-03-09T13:24:56.578" v="1001" actId="122"/>
          <ac:spMkLst>
            <pc:docMk/>
            <pc:sldMk cId="3882306288" sldId="260"/>
            <ac:spMk id="3" creationId="{486C75BC-22C7-B1EE-E59C-C82F57449D15}"/>
          </ac:spMkLst>
        </pc:spChg>
        <pc:spChg chg="del">
          <ac:chgData name="catalina08delgado@gmail.com" userId="5579af8d8176114e" providerId="LiveId" clId="{9F4898B9-CFA6-4071-893F-3F6F025C5CFC}" dt="2023-03-08T19:33:18.725" v="622"/>
          <ac:spMkLst>
            <pc:docMk/>
            <pc:sldMk cId="3882306288" sldId="260"/>
            <ac:spMk id="4" creationId="{DF6AA33C-E4C8-9D0E-5369-E24822059188}"/>
          </ac:spMkLst>
        </pc:spChg>
        <pc:spChg chg="mod">
          <ac:chgData name="catalina08delgado@gmail.com" userId="5579af8d8176114e" providerId="LiveId" clId="{9F4898B9-CFA6-4071-893F-3F6F025C5CFC}" dt="2023-03-09T13:24:59.567" v="1002" actId="122"/>
          <ac:spMkLst>
            <pc:docMk/>
            <pc:sldMk cId="3882306288" sldId="260"/>
            <ac:spMk id="5" creationId="{B74711AA-280B-F9F2-A9C1-80CC0B1DBE56}"/>
          </ac:spMkLst>
        </pc:spChg>
        <pc:spChg chg="del">
          <ac:chgData name="catalina08delgado@gmail.com" userId="5579af8d8176114e" providerId="LiveId" clId="{9F4898B9-CFA6-4071-893F-3F6F025C5CFC}" dt="2023-03-08T19:15:27.001" v="222" actId="22"/>
          <ac:spMkLst>
            <pc:docMk/>
            <pc:sldMk cId="3882306288" sldId="260"/>
            <ac:spMk id="6" creationId="{54CA949C-3ACF-D7D4-A7F1-C0A25858DE0A}"/>
          </ac:spMkLst>
        </pc:spChg>
        <pc:spChg chg="add mod">
          <ac:chgData name="catalina08delgado@gmail.com" userId="5579af8d8176114e" providerId="LiveId" clId="{9F4898B9-CFA6-4071-893F-3F6F025C5CFC}" dt="2023-03-08T20:46:46.187" v="878" actId="1076"/>
          <ac:spMkLst>
            <pc:docMk/>
            <pc:sldMk cId="3882306288" sldId="260"/>
            <ac:spMk id="12" creationId="{CB26674F-73B7-95D2-0C72-E458329D92CD}"/>
          </ac:spMkLst>
        </pc:spChg>
        <pc:picChg chg="add mod ord">
          <ac:chgData name="catalina08delgado@gmail.com" userId="5579af8d8176114e" providerId="LiveId" clId="{9F4898B9-CFA6-4071-893F-3F6F025C5CFC}" dt="2023-03-08T20:46:15.906" v="873" actId="1076"/>
          <ac:picMkLst>
            <pc:docMk/>
            <pc:sldMk cId="3882306288" sldId="260"/>
            <ac:picMk id="8" creationId="{11868804-03AA-C084-AA94-F729AC369C6F}"/>
          </ac:picMkLst>
        </pc:picChg>
        <pc:picChg chg="add mod">
          <ac:chgData name="catalina08delgado@gmail.com" userId="5579af8d8176114e" providerId="LiveId" clId="{9F4898B9-CFA6-4071-893F-3F6F025C5CFC}" dt="2023-03-08T20:46:18.557" v="874" actId="1076"/>
          <ac:picMkLst>
            <pc:docMk/>
            <pc:sldMk cId="3882306288" sldId="260"/>
            <ac:picMk id="9" creationId="{1AA99F04-13DA-05EA-4722-F6AA75EF6AC6}"/>
          </ac:picMkLst>
        </pc:picChg>
        <pc:picChg chg="add mod ord modCrop">
          <ac:chgData name="catalina08delgado@gmail.com" userId="5579af8d8176114e" providerId="LiveId" clId="{9F4898B9-CFA6-4071-893F-3F6F025C5CFC}" dt="2023-03-08T20:46:01.341" v="870" actId="732"/>
          <ac:picMkLst>
            <pc:docMk/>
            <pc:sldMk cId="3882306288" sldId="260"/>
            <ac:picMk id="10" creationId="{5AD40B0A-D87C-C5D5-39C0-B66B4C5E0A75}"/>
          </ac:picMkLst>
        </pc:picChg>
        <pc:picChg chg="add del mod">
          <ac:chgData name="catalina08delgado@gmail.com" userId="5579af8d8176114e" providerId="LiveId" clId="{9F4898B9-CFA6-4071-893F-3F6F025C5CFC}" dt="2023-03-08T20:45:54.207" v="869" actId="478"/>
          <ac:picMkLst>
            <pc:docMk/>
            <pc:sldMk cId="3882306288" sldId="260"/>
            <ac:picMk id="11" creationId="{9428D4D1-D93F-A0AF-1C82-D11CC1D5CBBA}"/>
          </ac:picMkLst>
        </pc:picChg>
      </pc:sldChg>
      <pc:sldChg chg="addSp delSp modSp add mod">
        <pc:chgData name="catalina08delgado@gmail.com" userId="5579af8d8176114e" providerId="LiveId" clId="{9F4898B9-CFA6-4071-893F-3F6F025C5CFC}" dt="2023-03-08T20:43:24.678" v="854" actId="732"/>
        <pc:sldMkLst>
          <pc:docMk/>
          <pc:sldMk cId="3817423601" sldId="261"/>
        </pc:sldMkLst>
        <pc:spChg chg="mod">
          <ac:chgData name="catalina08delgado@gmail.com" userId="5579af8d8176114e" providerId="LiveId" clId="{9F4898B9-CFA6-4071-893F-3F6F025C5CFC}" dt="2023-03-08T20:43:04.095" v="851" actId="403"/>
          <ac:spMkLst>
            <pc:docMk/>
            <pc:sldMk cId="3817423601" sldId="261"/>
            <ac:spMk id="2" creationId="{EB7AED4E-773F-2E8F-C1C4-1A3D02B699AB}"/>
          </ac:spMkLst>
        </pc:spChg>
        <pc:spChg chg="mod">
          <ac:chgData name="catalina08delgado@gmail.com" userId="5579af8d8176114e" providerId="LiveId" clId="{9F4898B9-CFA6-4071-893F-3F6F025C5CFC}" dt="2023-03-08T20:43:08.129" v="852" actId="1076"/>
          <ac:spMkLst>
            <pc:docMk/>
            <pc:sldMk cId="3817423601" sldId="261"/>
            <ac:spMk id="4" creationId="{2B8D2A34-4AC4-CDE0-1007-280FBEA00B00}"/>
          </ac:spMkLst>
        </pc:spChg>
        <pc:spChg chg="mod">
          <ac:chgData name="catalina08delgado@gmail.com" userId="5579af8d8176114e" providerId="LiveId" clId="{9F4898B9-CFA6-4071-893F-3F6F025C5CFC}" dt="2023-03-08T20:43:11.364" v="853" actId="1076"/>
          <ac:spMkLst>
            <pc:docMk/>
            <pc:sldMk cId="3817423601" sldId="261"/>
            <ac:spMk id="5" creationId="{EB3AF585-AA69-198D-279E-C9A1000F942B}"/>
          </ac:spMkLst>
        </pc:spChg>
        <pc:picChg chg="add del mod ord">
          <ac:chgData name="catalina08delgado@gmail.com" userId="5579af8d8176114e" providerId="LiveId" clId="{9F4898B9-CFA6-4071-893F-3F6F025C5CFC}" dt="2023-03-08T20:36:35.570" v="824" actId="21"/>
          <ac:picMkLst>
            <pc:docMk/>
            <pc:sldMk cId="3817423601" sldId="261"/>
            <ac:picMk id="3" creationId="{7C14495E-C7B8-3156-69EB-0E91CFB8E264}"/>
          </ac:picMkLst>
        </pc:picChg>
        <pc:picChg chg="add mod ord">
          <ac:chgData name="catalina08delgado@gmail.com" userId="5579af8d8176114e" providerId="LiveId" clId="{9F4898B9-CFA6-4071-893F-3F6F025C5CFC}" dt="2023-03-08T20:42:55.282" v="846" actId="167"/>
          <ac:picMkLst>
            <pc:docMk/>
            <pc:sldMk cId="3817423601" sldId="261"/>
            <ac:picMk id="6" creationId="{B976F2D5-36C5-4918-E4F9-90004D62C441}"/>
          </ac:picMkLst>
        </pc:picChg>
        <pc:picChg chg="mod modCrop">
          <ac:chgData name="catalina08delgado@gmail.com" userId="5579af8d8176114e" providerId="LiveId" clId="{9F4898B9-CFA6-4071-893F-3F6F025C5CFC}" dt="2023-03-08T20:43:24.678" v="854" actId="732"/>
          <ac:picMkLst>
            <pc:docMk/>
            <pc:sldMk cId="3817423601" sldId="261"/>
            <ac:picMk id="15" creationId="{B6F34585-1A10-88BC-55F9-792020C9C418}"/>
          </ac:picMkLst>
        </pc:picChg>
      </pc:sldChg>
      <pc:sldChg chg="addSp delSp modSp add mod">
        <pc:chgData name="catalina08delgado@gmail.com" userId="5579af8d8176114e" providerId="LiveId" clId="{9F4898B9-CFA6-4071-893F-3F6F025C5CFC}" dt="2023-03-08T20:49:15.934" v="892" actId="207"/>
        <pc:sldMkLst>
          <pc:docMk/>
          <pc:sldMk cId="4028007935" sldId="262"/>
        </pc:sldMkLst>
        <pc:spChg chg="mod">
          <ac:chgData name="catalina08delgado@gmail.com" userId="5579af8d8176114e" providerId="LiveId" clId="{9F4898B9-CFA6-4071-893F-3F6F025C5CFC}" dt="2023-03-08T20:49:15.934" v="892" actId="207"/>
          <ac:spMkLst>
            <pc:docMk/>
            <pc:sldMk cId="4028007935" sldId="262"/>
            <ac:spMk id="2" creationId="{77429058-3342-F83E-2B23-8BC0A73BF417}"/>
          </ac:spMkLst>
        </pc:spChg>
        <pc:spChg chg="mod">
          <ac:chgData name="catalina08delgado@gmail.com" userId="5579af8d8176114e" providerId="LiveId" clId="{9F4898B9-CFA6-4071-893F-3F6F025C5CFC}" dt="2023-03-08T20:32:54.027" v="805"/>
          <ac:spMkLst>
            <pc:docMk/>
            <pc:sldMk cId="4028007935" sldId="262"/>
            <ac:spMk id="3" creationId="{486C75BC-22C7-B1EE-E59C-C82F57449D15}"/>
          </ac:spMkLst>
        </pc:spChg>
        <pc:spChg chg="mod">
          <ac:chgData name="catalina08delgado@gmail.com" userId="5579af8d8176114e" providerId="LiveId" clId="{9F4898B9-CFA6-4071-893F-3F6F025C5CFC}" dt="2023-03-08T20:32:57.781" v="806"/>
          <ac:spMkLst>
            <pc:docMk/>
            <pc:sldMk cId="4028007935" sldId="262"/>
            <ac:spMk id="5" creationId="{B74711AA-280B-F9F2-A9C1-80CC0B1DBE56}"/>
          </ac:spMkLst>
        </pc:spChg>
        <pc:spChg chg="add del mod">
          <ac:chgData name="catalina08delgado@gmail.com" userId="5579af8d8176114e" providerId="LiveId" clId="{9F4898B9-CFA6-4071-893F-3F6F025C5CFC}" dt="2023-03-08T20:28:41.445" v="761" actId="22"/>
          <ac:spMkLst>
            <pc:docMk/>
            <pc:sldMk cId="4028007935" sldId="262"/>
            <ac:spMk id="6" creationId="{1B2233FA-2DC0-E82E-FF4F-5D9CDB751AB4}"/>
          </ac:spMkLst>
        </pc:spChg>
        <pc:spChg chg="add del mod">
          <ac:chgData name="catalina08delgado@gmail.com" userId="5579af8d8176114e" providerId="LiveId" clId="{9F4898B9-CFA6-4071-893F-3F6F025C5CFC}" dt="2023-03-08T20:29:15.805" v="766" actId="22"/>
          <ac:spMkLst>
            <pc:docMk/>
            <pc:sldMk cId="4028007935" sldId="262"/>
            <ac:spMk id="14" creationId="{41099363-D4F6-14FB-3636-D783AAE8126F}"/>
          </ac:spMkLst>
        </pc:spChg>
        <pc:spChg chg="add mod">
          <ac:chgData name="catalina08delgado@gmail.com" userId="5579af8d8176114e" providerId="LiveId" clId="{9F4898B9-CFA6-4071-893F-3F6F025C5CFC}" dt="2023-03-08T20:47:06.988" v="880" actId="1076"/>
          <ac:spMkLst>
            <pc:docMk/>
            <pc:sldMk cId="4028007935" sldId="262"/>
            <ac:spMk id="20" creationId="{B6D5475B-CC2E-BCD9-8D7E-CEC3ED92F7D9}"/>
          </ac:spMkLst>
        </pc:spChg>
        <pc:picChg chg="del">
          <ac:chgData name="catalina08delgado@gmail.com" userId="5579af8d8176114e" providerId="LiveId" clId="{9F4898B9-CFA6-4071-893F-3F6F025C5CFC}" dt="2023-03-08T20:29:11.711" v="763" actId="478"/>
          <ac:picMkLst>
            <pc:docMk/>
            <pc:sldMk cId="4028007935" sldId="262"/>
            <ac:picMk id="8" creationId="{11868804-03AA-C084-AA94-F729AC369C6F}"/>
          </ac:picMkLst>
        </pc:picChg>
        <pc:picChg chg="del">
          <ac:chgData name="catalina08delgado@gmail.com" userId="5579af8d8176114e" providerId="LiveId" clId="{9F4898B9-CFA6-4071-893F-3F6F025C5CFC}" dt="2023-03-08T20:28:32.836" v="758" actId="478"/>
          <ac:picMkLst>
            <pc:docMk/>
            <pc:sldMk cId="4028007935" sldId="262"/>
            <ac:picMk id="9" creationId="{1AA99F04-13DA-05EA-4722-F6AA75EF6AC6}"/>
          </ac:picMkLst>
        </pc:picChg>
        <pc:picChg chg="add del">
          <ac:chgData name="catalina08delgado@gmail.com" userId="5579af8d8176114e" providerId="LiveId" clId="{9F4898B9-CFA6-4071-893F-3F6F025C5CFC}" dt="2023-03-08T20:28:39.436" v="760" actId="478"/>
          <ac:picMkLst>
            <pc:docMk/>
            <pc:sldMk cId="4028007935" sldId="262"/>
            <ac:picMk id="10" creationId="{16113B9B-4714-62D0-3970-966ADAB0EB9C}"/>
          </ac:picMkLst>
        </pc:picChg>
        <pc:picChg chg="add mod ord">
          <ac:chgData name="catalina08delgado@gmail.com" userId="5579af8d8176114e" providerId="LiveId" clId="{9F4898B9-CFA6-4071-893F-3F6F025C5CFC}" dt="2023-03-08T20:28:44.887" v="762" actId="1076"/>
          <ac:picMkLst>
            <pc:docMk/>
            <pc:sldMk cId="4028007935" sldId="262"/>
            <ac:picMk id="12" creationId="{ADCA9062-AC84-7B47-CDDA-4798DEB6986C}"/>
          </ac:picMkLst>
        </pc:picChg>
        <pc:picChg chg="add del">
          <ac:chgData name="catalina08delgado@gmail.com" userId="5579af8d8176114e" providerId="LiveId" clId="{9F4898B9-CFA6-4071-893F-3F6F025C5CFC}" dt="2023-03-08T20:29:14.283" v="765" actId="478"/>
          <ac:picMkLst>
            <pc:docMk/>
            <pc:sldMk cId="4028007935" sldId="262"/>
            <ac:picMk id="16" creationId="{79683651-D98D-F4FD-1078-B9D7451AD995}"/>
          </ac:picMkLst>
        </pc:picChg>
        <pc:picChg chg="add mod ord">
          <ac:chgData name="catalina08delgado@gmail.com" userId="5579af8d8176114e" providerId="LiveId" clId="{9F4898B9-CFA6-4071-893F-3F6F025C5CFC}" dt="2023-03-08T20:29:18.512" v="767" actId="1076"/>
          <ac:picMkLst>
            <pc:docMk/>
            <pc:sldMk cId="4028007935" sldId="262"/>
            <ac:picMk id="18" creationId="{D373467F-AFF7-1F12-D76C-6B93A5F74471}"/>
          </ac:picMkLst>
        </pc:picChg>
        <pc:picChg chg="add mod ord modCrop">
          <ac:chgData name="catalina08delgado@gmail.com" userId="5579af8d8176114e" providerId="LiveId" clId="{9F4898B9-CFA6-4071-893F-3F6F025C5CFC}" dt="2023-03-08T20:45:29.704" v="865" actId="732"/>
          <ac:picMkLst>
            <pc:docMk/>
            <pc:sldMk cId="4028007935" sldId="262"/>
            <ac:picMk id="19" creationId="{45F7F39C-AE81-03AA-CCFD-FA72FDFFDBCF}"/>
          </ac:picMkLst>
        </pc:picChg>
      </pc:sldChg>
      <pc:sldChg chg="new del">
        <pc:chgData name="catalina08delgado@gmail.com" userId="5579af8d8176114e" providerId="LiveId" clId="{9F4898B9-CFA6-4071-893F-3F6F025C5CFC}" dt="2023-03-08T20:29:44.699" v="770" actId="47"/>
        <pc:sldMkLst>
          <pc:docMk/>
          <pc:sldMk cId="351641509" sldId="263"/>
        </pc:sldMkLst>
      </pc:sldChg>
      <pc:sldChg chg="addSp delSp modSp add mod">
        <pc:chgData name="catalina08delgado@gmail.com" userId="5579af8d8176114e" providerId="LiveId" clId="{9F4898B9-CFA6-4071-893F-3F6F025C5CFC}" dt="2023-03-09T13:26:04.567" v="1051" actId="1076"/>
        <pc:sldMkLst>
          <pc:docMk/>
          <pc:sldMk cId="4235758757" sldId="263"/>
        </pc:sldMkLst>
        <pc:spChg chg="mod">
          <ac:chgData name="catalina08delgado@gmail.com" userId="5579af8d8176114e" providerId="LiveId" clId="{9F4898B9-CFA6-4071-893F-3F6F025C5CFC}" dt="2023-03-09T13:22:22.413" v="938" actId="14100"/>
          <ac:spMkLst>
            <pc:docMk/>
            <pc:sldMk cId="4235758757" sldId="263"/>
            <ac:spMk id="2" creationId="{77429058-3342-F83E-2B23-8BC0A73BF417}"/>
          </ac:spMkLst>
        </pc:spChg>
        <pc:spChg chg="mod">
          <ac:chgData name="catalina08delgado@gmail.com" userId="5579af8d8176114e" providerId="LiveId" clId="{9F4898B9-CFA6-4071-893F-3F6F025C5CFC}" dt="2023-03-09T13:24:41.118" v="997" actId="122"/>
          <ac:spMkLst>
            <pc:docMk/>
            <pc:sldMk cId="4235758757" sldId="263"/>
            <ac:spMk id="3" creationId="{486C75BC-22C7-B1EE-E59C-C82F57449D15}"/>
          </ac:spMkLst>
        </pc:spChg>
        <pc:spChg chg="mod">
          <ac:chgData name="catalina08delgado@gmail.com" userId="5579af8d8176114e" providerId="LiveId" clId="{9F4898B9-CFA6-4071-893F-3F6F025C5CFC}" dt="2023-03-09T13:24:52.063" v="1000" actId="1076"/>
          <ac:spMkLst>
            <pc:docMk/>
            <pc:sldMk cId="4235758757" sldId="263"/>
            <ac:spMk id="5" creationId="{B74711AA-280B-F9F2-A9C1-80CC0B1DBE56}"/>
          </ac:spMkLst>
        </pc:spChg>
        <pc:spChg chg="add del mod">
          <ac:chgData name="catalina08delgado@gmail.com" userId="5579af8d8176114e" providerId="LiveId" clId="{9F4898B9-CFA6-4071-893F-3F6F025C5CFC}" dt="2023-03-09T13:22:32.153" v="940" actId="478"/>
          <ac:spMkLst>
            <pc:docMk/>
            <pc:sldMk cId="4235758757" sldId="263"/>
            <ac:spMk id="6" creationId="{D3040735-8105-6BE1-C8C7-5DC3D241A4BA}"/>
          </ac:spMkLst>
        </pc:spChg>
        <pc:spChg chg="add mod">
          <ac:chgData name="catalina08delgado@gmail.com" userId="5579af8d8176114e" providerId="LiveId" clId="{9F4898B9-CFA6-4071-893F-3F6F025C5CFC}" dt="2023-03-09T13:25:31.235" v="1023" actId="20577"/>
          <ac:spMkLst>
            <pc:docMk/>
            <pc:sldMk cId="4235758757" sldId="263"/>
            <ac:spMk id="9" creationId="{655A3527-B056-65DB-7199-7CBA155F8D8A}"/>
          </ac:spMkLst>
        </pc:spChg>
        <pc:spChg chg="add mod">
          <ac:chgData name="catalina08delgado@gmail.com" userId="5579af8d8176114e" providerId="LiveId" clId="{9F4898B9-CFA6-4071-893F-3F6F025C5CFC}" dt="2023-03-09T13:25:49.597" v="1047" actId="1076"/>
          <ac:spMkLst>
            <pc:docMk/>
            <pc:sldMk cId="4235758757" sldId="263"/>
            <ac:spMk id="10" creationId="{F2B337D6-443D-37C5-BF72-BFF1467DCB3B}"/>
          </ac:spMkLst>
        </pc:spChg>
        <pc:spChg chg="add mod">
          <ac:chgData name="catalina08delgado@gmail.com" userId="5579af8d8176114e" providerId="LiveId" clId="{9F4898B9-CFA6-4071-893F-3F6F025C5CFC}" dt="2023-03-09T13:25:57.301" v="1049" actId="1076"/>
          <ac:spMkLst>
            <pc:docMk/>
            <pc:sldMk cId="4235758757" sldId="263"/>
            <ac:spMk id="11" creationId="{A9109864-C46B-5022-FE32-6AA4077BD152}"/>
          </ac:spMkLst>
        </pc:spChg>
        <pc:spChg chg="add mod">
          <ac:chgData name="catalina08delgado@gmail.com" userId="5579af8d8176114e" providerId="LiveId" clId="{9F4898B9-CFA6-4071-893F-3F6F025C5CFC}" dt="2023-03-09T13:26:04.567" v="1051" actId="1076"/>
          <ac:spMkLst>
            <pc:docMk/>
            <pc:sldMk cId="4235758757" sldId="263"/>
            <ac:spMk id="13" creationId="{E86A7AB7-28E4-D374-9F09-A3E2D168CF8F}"/>
          </ac:spMkLst>
        </pc:spChg>
        <pc:picChg chg="add mod">
          <ac:chgData name="catalina08delgado@gmail.com" userId="5579af8d8176114e" providerId="LiveId" clId="{9F4898B9-CFA6-4071-893F-3F6F025C5CFC}" dt="2023-03-09T13:24:21.750" v="988" actId="14100"/>
          <ac:picMkLst>
            <pc:docMk/>
            <pc:sldMk cId="4235758757" sldId="263"/>
            <ac:picMk id="7" creationId="{F78C3E19-E28A-517A-AE1F-F774F8203C6A}"/>
          </ac:picMkLst>
        </pc:picChg>
        <pc:picChg chg="add mod">
          <ac:chgData name="catalina08delgado@gmail.com" userId="5579af8d8176114e" providerId="LiveId" clId="{9F4898B9-CFA6-4071-893F-3F6F025C5CFC}" dt="2023-03-09T13:24:21.750" v="988" actId="14100"/>
          <ac:picMkLst>
            <pc:docMk/>
            <pc:sldMk cId="4235758757" sldId="263"/>
            <ac:picMk id="8" creationId="{937B6B4A-26F3-0B1F-F95A-8C89C62B0A5E}"/>
          </ac:picMkLst>
        </pc:picChg>
        <pc:picChg chg="add del mod">
          <ac:chgData name="catalina08delgado@gmail.com" userId="5579af8d8176114e" providerId="LiveId" clId="{9F4898B9-CFA6-4071-893F-3F6F025C5CFC}" dt="2023-03-09T13:24:21.750" v="988" actId="14100"/>
          <ac:picMkLst>
            <pc:docMk/>
            <pc:sldMk cId="4235758757" sldId="263"/>
            <ac:picMk id="12" creationId="{ADCA9062-AC84-7B47-CDDA-4798DEB6986C}"/>
          </ac:picMkLst>
        </pc:picChg>
        <pc:picChg chg="mod">
          <ac:chgData name="catalina08delgado@gmail.com" userId="5579af8d8176114e" providerId="LiveId" clId="{9F4898B9-CFA6-4071-893F-3F6F025C5CFC}" dt="2023-03-09T13:24:21.750" v="988" actId="14100"/>
          <ac:picMkLst>
            <pc:docMk/>
            <pc:sldMk cId="4235758757" sldId="263"/>
            <ac:picMk id="18" creationId="{D373467F-AFF7-1F12-D76C-6B93A5F74471}"/>
          </ac:picMkLst>
        </pc:picChg>
        <pc:picChg chg="mod">
          <ac:chgData name="catalina08delgado@gmail.com" userId="5579af8d8176114e" providerId="LiveId" clId="{9F4898B9-CFA6-4071-893F-3F6F025C5CFC}" dt="2023-03-09T13:24:47.223" v="999" actId="1076"/>
          <ac:picMkLst>
            <pc:docMk/>
            <pc:sldMk cId="4235758757" sldId="263"/>
            <ac:picMk id="19" creationId="{45F7F39C-AE81-03AA-CCFD-FA72FDFFDBCF}"/>
          </ac:picMkLst>
        </pc:picChg>
      </pc:sldChg>
      <pc:sldChg chg="new del">
        <pc:chgData name="catalina08delgado@gmail.com" userId="5579af8d8176114e" providerId="LiveId" clId="{9F4898B9-CFA6-4071-893F-3F6F025C5CFC}" dt="2023-03-08T20:37:03.879" v="827" actId="47"/>
        <pc:sldMkLst>
          <pc:docMk/>
          <pc:sldMk cId="2264701504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6A895-C5FE-6C50-7F72-AC3D0537B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EC5337-B258-25DE-D715-C3C375C14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DF10E9-7CFB-9AAC-4A23-F11BEF01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80EB-8657-4432-9943-BAC52B430721}" type="datetimeFigureOut">
              <a:rPr lang="es-CO" smtClean="0"/>
              <a:t>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47F676-147E-2FE6-7F21-BEE61B86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0832A9-18F9-ABAB-C470-FEBE8D53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349A-026F-4A85-B5D7-37BBE3E1F5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974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8E35D-7803-F19E-EC02-6273142C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362BC3-A3F8-0705-6E96-6E2129E02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B96B02-7D80-6012-1063-DCFCF63F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80EB-8657-4432-9943-BAC52B430721}" type="datetimeFigureOut">
              <a:rPr lang="es-CO" smtClean="0"/>
              <a:t>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70F32C-E6CA-5D7A-B375-2019BCDE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3A3646-83E8-7BD9-52B8-7123670A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349A-026F-4A85-B5D7-37BBE3E1F5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289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486F8D-EDCA-A45F-5847-2C0ED1E79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41C717-2ED5-810F-ADB0-305899A02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B6567F-871B-CD38-C205-102881E6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80EB-8657-4432-9943-BAC52B430721}" type="datetimeFigureOut">
              <a:rPr lang="es-CO" smtClean="0"/>
              <a:t>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22F5D2-E0E9-33E2-98F8-EA1D136F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3827A3-346B-2934-07AC-E5966F8A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349A-026F-4A85-B5D7-37BBE3E1F5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12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F7064-8B88-BC0C-CF1C-7A2C3D7E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13604A-EC8E-E587-83A1-F330311E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525DB9-3DBB-46EE-C4B8-3CC566B6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80EB-8657-4432-9943-BAC52B430721}" type="datetimeFigureOut">
              <a:rPr lang="es-CO" smtClean="0"/>
              <a:t>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061CA6-D98C-097E-B815-67C53C59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F2FA3F-70B0-CF38-8A2A-968158D1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349A-026F-4A85-B5D7-37BBE3E1F5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18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15EEB-D727-F2DA-5919-BF8A2B7C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061A0A-E421-7AB6-5A26-070F561AB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FEA135-5F35-8335-45A4-8BC185C9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80EB-8657-4432-9943-BAC52B430721}" type="datetimeFigureOut">
              <a:rPr lang="es-CO" smtClean="0"/>
              <a:t>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B3133C-F26C-B175-54F5-4A53224B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1358E6-9D00-2051-85E3-BFC18BF0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349A-026F-4A85-B5D7-37BBE3E1F5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949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C5581-70CA-BD79-E3FE-F053D87A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461959-0B9B-E866-FCFD-0496410E8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45D8B7-24FE-4434-D318-E993C7213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117D86-BE4D-EBEC-D70C-9E11ECED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80EB-8657-4432-9943-BAC52B430721}" type="datetimeFigureOut">
              <a:rPr lang="es-CO" smtClean="0"/>
              <a:t>9/03/2023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64608F-0762-34D4-4AEE-81BE2106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20BE5C-8372-56CB-8B6F-A04EB4CC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349A-026F-4A85-B5D7-37BBE3E1F5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730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7F11B-3027-729C-471A-4C9CB5B3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2B3546-1462-F3C3-8B63-7B3694BE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C4CD03-5B7A-3559-46D2-4774D1E3D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B8AF798-2D7C-4A89-BD72-EFCE9282F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43FC6D-0E5A-B5BF-C01E-F037B19E3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9610CAE-1862-98E2-2762-F43CAD49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80EB-8657-4432-9943-BAC52B430721}" type="datetimeFigureOut">
              <a:rPr lang="es-CO" smtClean="0"/>
              <a:t>9/03/2023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1F5618B-5910-FF1F-D443-91500231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608639-87E0-041A-D7C3-3279DC3E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349A-026F-4A85-B5D7-37BBE3E1F5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013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06D60-9ED6-248F-0D72-C7DF7F66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67FBC2-844F-32CD-30AF-D4654C9F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80EB-8657-4432-9943-BAC52B430721}" type="datetimeFigureOut">
              <a:rPr lang="es-CO" smtClean="0"/>
              <a:t>9/03/2023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240894-CEAC-F17B-74BD-F76577EE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791FA5-25BB-7492-F5C0-11CCE31B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349A-026F-4A85-B5D7-37BBE3E1F5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00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3D52CD-185B-52C4-1D64-1C029540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80EB-8657-4432-9943-BAC52B430721}" type="datetimeFigureOut">
              <a:rPr lang="es-CO" smtClean="0"/>
              <a:t>9/03/2023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283468-A164-A98B-BDE2-43D78AD2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C3A3D8-2ED2-80B1-6783-9A481214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349A-026F-4A85-B5D7-37BBE3E1F5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89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04637-773A-1C05-0951-4C7AEF10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8264AB-31B0-0502-84D3-147CBF374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496F9D-9090-AB19-2D99-5720899D4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0695B3-DC16-8B76-8420-EF209416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80EB-8657-4432-9943-BAC52B430721}" type="datetimeFigureOut">
              <a:rPr lang="es-CO" smtClean="0"/>
              <a:t>9/03/2023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2F784A-354B-14C3-85EB-DFF379D5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2FF019-7D0F-5BA5-9D87-52A2A4DD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349A-026F-4A85-B5D7-37BBE3E1F5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107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033FC-D899-0100-1F96-F0FCB1A8C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E7E887-E020-97C4-7066-355D1EEB2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161A5D-C46D-EAAA-8958-B0A00D0A5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366C1C-3A9D-F6C3-F1FD-64ADDC6D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80EB-8657-4432-9943-BAC52B430721}" type="datetimeFigureOut">
              <a:rPr lang="es-CO" smtClean="0"/>
              <a:t>9/03/2023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C3042F-B738-F489-6E64-AE1CDF94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F9F641-2CCD-AAE4-BF78-6AF65DCB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349A-026F-4A85-B5D7-37BBE3E1F5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585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620E9B-69B4-460F-7DEA-C0812AB9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A8CF4B-9906-E560-D04A-C3656E6D6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3DC5E5-4D32-B586-0F89-036488EF7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880EB-8657-4432-9943-BAC52B430721}" type="datetimeFigureOut">
              <a:rPr lang="es-CO" smtClean="0"/>
              <a:t>9/03/2023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FFF7B6-EC41-4433-2918-5767C42CD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BFB1D8-F905-B02F-BEAF-5C472634E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349A-026F-4A85-B5D7-37BBE3E1F5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561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captura de pantalla, dibujo&#10;&#10;Descripción generada automáticamente">
            <a:extLst>
              <a:ext uri="{FF2B5EF4-FFF2-40B4-BE49-F238E27FC236}">
                <a16:creationId xmlns:a16="http://schemas.microsoft.com/office/drawing/2014/main" id="{6848851E-3562-4311-26F4-5C9E0433B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11"/>
            <a:ext cx="12203024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C9288A0-3D4C-0EBE-B6DC-D0E85C8E4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b="1" i="0" u="none" strike="noStrike" dirty="0">
                <a:solidFill>
                  <a:srgbClr val="FF0000"/>
                </a:solidFill>
                <a:effectLst/>
                <a:latin typeface="+mn-lt"/>
              </a:rPr>
              <a:t>Péndulo simple no lineal</a:t>
            </a:r>
            <a:br>
              <a:rPr lang="es-CO" b="1" i="0" u="none" strike="noStrike" dirty="0">
                <a:solidFill>
                  <a:srgbClr val="C04C0B"/>
                </a:solidFill>
                <a:effectLst/>
                <a:latin typeface="Helvetica" panose="020B0604020202020204" pitchFamily="34" charset="0"/>
              </a:rPr>
            </a:br>
            <a:r>
              <a:rPr lang="es-CO" sz="4000" b="0" i="0" dirty="0">
                <a:solidFill>
                  <a:srgbClr val="212121"/>
                </a:solidFill>
                <a:effectLst/>
                <a:latin typeface="+mn-lt"/>
              </a:rPr>
              <a:t>Modelamiento de un Sistema </a:t>
            </a:r>
            <a:r>
              <a:rPr lang="es-CO" sz="4000" dirty="0">
                <a:solidFill>
                  <a:srgbClr val="212121"/>
                </a:solidFill>
                <a:latin typeface="+mn-lt"/>
              </a:rPr>
              <a:t>Dinámico</a:t>
            </a:r>
            <a:endParaRPr lang="es-CO" dirty="0">
              <a:latin typeface="+mn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EC603B-FCDA-48FB-5CF8-EB647E2B3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CO" b="0" i="0" dirty="0">
              <a:solidFill>
                <a:srgbClr val="212121"/>
              </a:solidFill>
              <a:effectLst/>
              <a:latin typeface="Helvetica" panose="020B0604020202020204" pitchFamily="34" charset="0"/>
            </a:endParaRPr>
          </a:p>
          <a:p>
            <a:r>
              <a:rPr lang="es-CO" b="0" i="0" dirty="0">
                <a:solidFill>
                  <a:srgbClr val="212121"/>
                </a:solidFill>
                <a:effectLst/>
              </a:rPr>
              <a:t>Grupo 1 : </a:t>
            </a:r>
          </a:p>
          <a:p>
            <a:r>
              <a:rPr lang="es-CO" b="0" i="0" dirty="0">
                <a:solidFill>
                  <a:srgbClr val="212121"/>
                </a:solidFill>
                <a:effectLst/>
              </a:rPr>
              <a:t>Felipe Ocampo</a:t>
            </a:r>
          </a:p>
          <a:p>
            <a:r>
              <a:rPr lang="es-CO" b="0" i="0" dirty="0">
                <a:solidFill>
                  <a:srgbClr val="212121"/>
                </a:solidFill>
                <a:effectLst/>
              </a:rPr>
              <a:t>Mariline Delgado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4959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CCF642B-AF35-A4A3-EC63-34463CC7E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3024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627EC1E-D301-1C73-D258-FC6FF98B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1325563"/>
          </a:xfrm>
        </p:spPr>
        <p:txBody>
          <a:bodyPr/>
          <a:lstStyle/>
          <a:p>
            <a:r>
              <a:rPr lang="es-CO" b="1" dirty="0">
                <a:solidFill>
                  <a:srgbClr val="FF0000"/>
                </a:solidFill>
              </a:rPr>
              <a:t>Péndulo Simple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F731E51-E012-29B0-1617-96D42591C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7050" y="2176146"/>
            <a:ext cx="8077900" cy="3650296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B5E1B2A-61CA-39C0-886F-0982538D99FA}"/>
              </a:ext>
            </a:extLst>
          </p:cNvPr>
          <p:cNvSpPr txBox="1"/>
          <p:nvPr/>
        </p:nvSpPr>
        <p:spPr>
          <a:xfrm>
            <a:off x="2989730" y="6159458"/>
            <a:ext cx="569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a). Diagrama Cinemático	      b). Diagrama de fuerzas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505B84-CCED-418C-4362-28E30F9506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450" y="4866523"/>
            <a:ext cx="1371604" cy="177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6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337281B-4C5D-A1A7-88D5-0E2A25429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59"/>
          <a:stretch/>
        </p:blipFill>
        <p:spPr>
          <a:xfrm>
            <a:off x="-16865" y="3807"/>
            <a:ext cx="12203024" cy="26431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069B982-DAB1-39FB-AC47-777B3B009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04"/>
            <a:ext cx="10515600" cy="1325563"/>
          </a:xfrm>
        </p:spPr>
        <p:txBody>
          <a:bodyPr>
            <a:normAutofit/>
          </a:bodyPr>
          <a:lstStyle/>
          <a:p>
            <a:r>
              <a:rPr lang="es-MX" sz="3200" dirty="0"/>
              <a:t>Soluciones a la ecuación del movimiento del péndulo simple</a:t>
            </a:r>
            <a:endParaRPr lang="es-CO" sz="32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01534D-B099-61CD-B4E4-99ECCDBEA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Solución aproximada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C1A0104-7C2B-DF73-D1DA-FF24D819B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/>
              <a:t>Solución mediante </a:t>
            </a:r>
            <a:r>
              <a:rPr lang="es-CO" dirty="0">
                <a:solidFill>
                  <a:srgbClr val="FF0000"/>
                </a:solidFill>
              </a:rPr>
              <a:t>Simulink-ODE45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37DF6127-B25F-C70C-6230-5DD8A41FF55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766768"/>
            <a:ext cx="5183188" cy="316120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arcador de contenido 11">
                <a:extLst>
                  <a:ext uri="{FF2B5EF4-FFF2-40B4-BE49-F238E27FC236}">
                    <a16:creationId xmlns:a16="http://schemas.microsoft.com/office/drawing/2014/main" id="{B6A886AE-2EBD-887C-B162-B44E4E1598F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6612" y="2505075"/>
                <a:ext cx="5157787" cy="36845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s-CO" dirty="0"/>
                  <a:t>Movimiento del péndulo ajustado a uno de </a:t>
                </a:r>
                <a:r>
                  <a:rPr lang="es-CO" dirty="0">
                    <a:solidFill>
                      <a:srgbClr val="FF0000"/>
                    </a:solidFill>
                  </a:rPr>
                  <a:t>armónico simple</a:t>
                </a:r>
                <a:r>
                  <a:rPr lang="es-CO" dirty="0"/>
                  <a:t>:</a:t>
                </a:r>
              </a:p>
              <a:p>
                <a:endParaRPr lang="es-C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  <a:p>
                <a:r>
                  <a:rPr lang="es-CO" dirty="0"/>
                  <a:t>Velocidad del péndulo:</a:t>
                </a:r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CO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s-CO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s-CO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s-CO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CO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CO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dirty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CO" i="1" dirty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CO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i="1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s-CO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12" name="Marcador de contenido 11">
                <a:extLst>
                  <a:ext uri="{FF2B5EF4-FFF2-40B4-BE49-F238E27FC236}">
                    <a16:creationId xmlns:a16="http://schemas.microsoft.com/office/drawing/2014/main" id="{B6A886AE-2EBD-887C-B162-B44E4E1598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6612" y="2505075"/>
                <a:ext cx="5157787" cy="3684588"/>
              </a:xfrm>
              <a:blipFill>
                <a:blip r:embed="rId4"/>
                <a:stretch>
                  <a:fillRect l="-1773" t="-3311" b="-248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70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Imagen que contiene captura de pantalla, dibujo&#10;&#10;Descripción generada automáticamente">
            <a:extLst>
              <a:ext uri="{FF2B5EF4-FFF2-40B4-BE49-F238E27FC236}">
                <a16:creationId xmlns:a16="http://schemas.microsoft.com/office/drawing/2014/main" id="{C0A68394-B5E1-243E-A462-8F4F2C92D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" y="17930"/>
            <a:ext cx="12203024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7AED4E-773F-2E8F-C1C4-1A3D02B699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MX" sz="3200" dirty="0"/>
                  <a:t>Ajuste de los parámetros del péndulo </a:t>
                </a:r>
                <a:r>
                  <a:rPr lang="es-CO" sz="3200" dirty="0"/>
                  <a:t>simple con ángulo pequeño  </a:t>
                </a:r>
                <a14:m>
                  <m:oMath xmlns:m="http://schemas.openxmlformats.org/officeDocument/2006/math">
                    <m:r>
                      <a:rPr lang="es-CO" sz="32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CO" sz="3200" b="1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O" sz="32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s-CO" sz="3200" b="1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s-CO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s-CO" sz="32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endParaRPr lang="es-CO" sz="3200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7AED4E-773F-2E8F-C1C4-1A3D02B69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7" t="-2304" b="-46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2B8D2A34-4AC4-CDE0-1007-280FBEA00B0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3006726"/>
                <a:ext cx="5157787" cy="3684588"/>
              </a:xfrm>
            </p:spPr>
            <p:txBody>
              <a:bodyPr/>
              <a:lstStyle/>
              <a:p>
                <a:r>
                  <a:rPr lang="es-CO" dirty="0"/>
                  <a:t>Frecuencia natural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=5,8437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  <a:p>
                <a:r>
                  <a:rPr lang="es-CO" dirty="0"/>
                  <a:t>Amplitud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s-CO" dirty="0"/>
                  <a:t> </a:t>
                </a:r>
              </a:p>
              <a:p>
                <a:r>
                  <a:rPr lang="es-CO" dirty="0"/>
                  <a:t>Desfase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O" i="1" dirty="0"/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2B8D2A34-4AC4-CDE0-1007-280FBEA00B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3006726"/>
                <a:ext cx="5157787" cy="3684588"/>
              </a:xfrm>
              <a:blipFill>
                <a:blip r:embed="rId4"/>
                <a:stretch>
                  <a:fillRect l="-2128" t="-264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3AF585-AA69-198D-279E-C9A1000F9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6751"/>
            <a:ext cx="5183188" cy="823912"/>
          </a:xfrm>
        </p:spPr>
        <p:txBody>
          <a:bodyPr>
            <a:normAutofit/>
          </a:bodyPr>
          <a:lstStyle/>
          <a:p>
            <a:pPr algn="l"/>
            <a:r>
              <a:rPr lang="es-MX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Solución mínimos cuadrados no lineales</a:t>
            </a:r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B6F34585-1A10-88BC-55F9-792020C9C4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836613" y="3005269"/>
            <a:ext cx="5183187" cy="1602695"/>
          </a:xfrm>
        </p:spPr>
      </p:pic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A6667712-F528-2D39-6799-F78E5F839AC6}"/>
              </a:ext>
            </a:extLst>
          </p:cNvPr>
          <p:cNvSpPr txBox="1">
            <a:spLocks/>
          </p:cNvSpPr>
          <p:nvPr/>
        </p:nvSpPr>
        <p:spPr>
          <a:xfrm>
            <a:off x="836613" y="1802230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0" dirty="0">
                <a:solidFill>
                  <a:srgbClr val="212121"/>
                </a:solidFill>
                <a:latin typeface="Helvetica" panose="020B0604020202020204" pitchFamily="34" charset="0"/>
              </a:rPr>
              <a:t>Condiciones iniciales</a:t>
            </a:r>
          </a:p>
        </p:txBody>
      </p:sp>
    </p:spTree>
    <p:extLst>
      <p:ext uri="{BB962C8B-B14F-4D97-AF65-F5344CB8AC3E}">
        <p14:creationId xmlns:p14="http://schemas.microsoft.com/office/powerpoint/2010/main" val="390610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AD40B0A-D87C-C5D5-39C0-B66B4C5E0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43"/>
          <a:stretch/>
        </p:blipFill>
        <p:spPr>
          <a:xfrm>
            <a:off x="-16865" y="3807"/>
            <a:ext cx="12203024" cy="28568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7429058-3342-F83E-2B23-8BC0A73BF4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9788" y="0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s-CO" sz="3600" dirty="0"/>
                  <a:t>Salidas gráficas para el Ángulo Pequeño con</a:t>
                </a:r>
                <a14:m>
                  <m:oMath xmlns:m="http://schemas.openxmlformats.org/officeDocument/2006/math">
                    <m:r>
                      <a:rPr lang="es-CO" sz="3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3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CO" sz="3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O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s-CO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s-CO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s-CO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7429058-3342-F83E-2B23-8BC0A73BF4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9788" y="0"/>
                <a:ext cx="10515600" cy="1325563"/>
              </a:xfrm>
              <a:blipFill>
                <a:blip r:embed="rId3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6C75BC-22C7-B1EE-E59C-C82F57449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Comparación de ajustes para la Posición angular del péndulo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4711AA-280B-F9F2-A9C1-80CC0B1DB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CO" dirty="0"/>
              <a:t>Comparación de ajustes para la Velocidad angular del péndulo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1868804-03AA-C084-AA94-F729AC369C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2662843"/>
            <a:ext cx="4630570" cy="3674340"/>
          </a:xfrm>
        </p:spPr>
      </p:pic>
      <p:pic>
        <p:nvPicPr>
          <p:cNvPr id="9" name="Marcador de contenido 7">
            <a:extLst>
              <a:ext uri="{FF2B5EF4-FFF2-40B4-BE49-F238E27FC236}">
                <a16:creationId xmlns:a16="http://schemas.microsoft.com/office/drawing/2014/main" id="{1AA99F04-13DA-05EA-4722-F6AA75EF6A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786440" y="2668809"/>
            <a:ext cx="4630570" cy="3668374"/>
          </a:xfr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CB26674F-73B7-95D2-0C72-E458329D92CD}"/>
              </a:ext>
            </a:extLst>
          </p:cNvPr>
          <p:cNvSpPr/>
          <p:nvPr/>
        </p:nvSpPr>
        <p:spPr>
          <a:xfrm rot="5400000">
            <a:off x="10860024" y="5522217"/>
            <a:ext cx="2462784" cy="201168"/>
          </a:xfrm>
          <a:prstGeom prst="rect">
            <a:avLst/>
          </a:prstGeom>
          <a:solidFill>
            <a:srgbClr val="016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1"/>
          </a:p>
        </p:txBody>
      </p:sp>
    </p:spTree>
    <p:extLst>
      <p:ext uri="{BB962C8B-B14F-4D97-AF65-F5344CB8AC3E}">
        <p14:creationId xmlns:p14="http://schemas.microsoft.com/office/powerpoint/2010/main" val="388230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captura de pantalla, dibujo&#10;&#10;Descripción generada automáticamente">
            <a:extLst>
              <a:ext uri="{FF2B5EF4-FFF2-40B4-BE49-F238E27FC236}">
                <a16:creationId xmlns:a16="http://schemas.microsoft.com/office/drawing/2014/main" id="{B976F2D5-36C5-4918-E4F9-90004D62C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3024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7AED4E-773F-2E8F-C1C4-1A3D02B699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MX" sz="3200" dirty="0"/>
                  <a:t>Ajuste de los parámetros del péndulo </a:t>
                </a:r>
                <a:r>
                  <a:rPr lang="es-CO" sz="3200" dirty="0"/>
                  <a:t>simple con ángulo grande  </a:t>
                </a:r>
                <a14:m>
                  <m:oMath xmlns:m="http://schemas.openxmlformats.org/officeDocument/2006/math">
                    <m:r>
                      <a:rPr lang="es-CO" sz="32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CO" sz="3200" b="1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O" sz="32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s-CO" sz="3200" b="1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s-CO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s-CO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s-CO" sz="3200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7AED4E-773F-2E8F-C1C4-1A3D02B69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7" t="-2304" b="-46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2B8D2A34-4AC4-CDE0-1007-280FBEA00B0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97601" y="2808287"/>
                <a:ext cx="5157787" cy="3684588"/>
              </a:xfrm>
            </p:spPr>
            <p:txBody>
              <a:bodyPr/>
              <a:lstStyle/>
              <a:p>
                <a:r>
                  <a:rPr lang="es-CO" dirty="0"/>
                  <a:t>Frecuencia natural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=5,4168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  <a:p>
                <a:r>
                  <a:rPr lang="es-CO" dirty="0"/>
                  <a:t>Amplitud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s-CO" dirty="0"/>
                  <a:t> </a:t>
                </a:r>
              </a:p>
              <a:p>
                <a:r>
                  <a:rPr lang="es-CO" dirty="0"/>
                  <a:t>Desfase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O" i="1" dirty="0"/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2B8D2A34-4AC4-CDE0-1007-280FBEA00B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97601" y="2808287"/>
                <a:ext cx="5157787" cy="3684588"/>
              </a:xfrm>
              <a:blipFill>
                <a:blip r:embed="rId4"/>
                <a:stretch>
                  <a:fillRect l="-2128" t="-28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3AF585-AA69-198D-279E-C9A1000F9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601" y="1837531"/>
            <a:ext cx="5183188" cy="823912"/>
          </a:xfrm>
        </p:spPr>
        <p:txBody>
          <a:bodyPr>
            <a:normAutofit/>
          </a:bodyPr>
          <a:lstStyle/>
          <a:p>
            <a:pPr algn="l"/>
            <a:r>
              <a:rPr lang="es-MX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Solución mínimos cuadrados no lineales</a:t>
            </a:r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B6F34585-1A10-88BC-55F9-792020C9C4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5"/>
          <a:srcRect r="6809"/>
          <a:stretch/>
        </p:blipFill>
        <p:spPr>
          <a:xfrm>
            <a:off x="912813" y="2865741"/>
            <a:ext cx="4830261" cy="1602695"/>
          </a:xfrm>
        </p:spPr>
      </p:pic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A6667712-F528-2D39-6799-F78E5F839AC6}"/>
              </a:ext>
            </a:extLst>
          </p:cNvPr>
          <p:cNvSpPr txBox="1">
            <a:spLocks/>
          </p:cNvSpPr>
          <p:nvPr/>
        </p:nvSpPr>
        <p:spPr>
          <a:xfrm>
            <a:off x="836613" y="1802230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0" dirty="0">
                <a:solidFill>
                  <a:srgbClr val="212121"/>
                </a:solidFill>
                <a:latin typeface="Helvetica" panose="020B0604020202020204" pitchFamily="34" charset="0"/>
              </a:rPr>
              <a:t>Condiciones iniciales</a:t>
            </a:r>
          </a:p>
        </p:txBody>
      </p:sp>
    </p:spTree>
    <p:extLst>
      <p:ext uri="{BB962C8B-B14F-4D97-AF65-F5344CB8AC3E}">
        <p14:creationId xmlns:p14="http://schemas.microsoft.com/office/powerpoint/2010/main" val="381742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5F7F39C-AE81-03AA-CCFD-FA72FDFFD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82"/>
          <a:stretch/>
        </p:blipFill>
        <p:spPr>
          <a:xfrm>
            <a:off x="-16865" y="3807"/>
            <a:ext cx="12203024" cy="29158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7429058-3342-F83E-2B23-8BC0A73BF4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9788" y="10477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s-CO" sz="3600" dirty="0"/>
                  <a:t>Salidas gráficas para el Ángulo Grande con</a:t>
                </a:r>
                <a14:m>
                  <m:oMath xmlns:m="http://schemas.openxmlformats.org/officeDocument/2006/math">
                    <m:r>
                      <a:rPr lang="es-CO" sz="3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3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CO" sz="3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O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s-CO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s-CO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s-CO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7429058-3342-F83E-2B23-8BC0A73BF4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9788" y="104775"/>
                <a:ext cx="10515600" cy="1325563"/>
              </a:xfrm>
              <a:blipFill>
                <a:blip r:embed="rId3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6C75BC-22C7-B1EE-E59C-C82F57449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Comparación de ajustes para la Posición angular del péndulo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4711AA-280B-F9F2-A9C1-80CC0B1DB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/>
              <a:t>Comparación de ajustes para la Velocidad angular del péndulo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ADCA9062-AC84-7B47-CDDA-4798DEB698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39788" y="2510632"/>
            <a:ext cx="4651037" cy="3684588"/>
          </a:xfrm>
        </p:spPr>
      </p:pic>
      <p:pic>
        <p:nvPicPr>
          <p:cNvPr id="18" name="Marcador de contenido 17">
            <a:extLst>
              <a:ext uri="{FF2B5EF4-FFF2-40B4-BE49-F238E27FC236}">
                <a16:creationId xmlns:a16="http://schemas.microsoft.com/office/drawing/2014/main" id="{D373467F-AFF7-1F12-D76C-6B93A5F7447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194427" y="2505075"/>
            <a:ext cx="4537781" cy="3684588"/>
          </a:xfr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B6D5475B-CC2E-BCD9-8D7E-CEC3ED92F7D9}"/>
              </a:ext>
            </a:extLst>
          </p:cNvPr>
          <p:cNvSpPr/>
          <p:nvPr/>
        </p:nvSpPr>
        <p:spPr>
          <a:xfrm rot="5400000">
            <a:off x="10860024" y="5526024"/>
            <a:ext cx="2462784" cy="201168"/>
          </a:xfrm>
          <a:prstGeom prst="rect">
            <a:avLst/>
          </a:prstGeom>
          <a:solidFill>
            <a:srgbClr val="016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1"/>
          </a:p>
        </p:txBody>
      </p:sp>
    </p:spTree>
    <p:extLst>
      <p:ext uri="{BB962C8B-B14F-4D97-AF65-F5344CB8AC3E}">
        <p14:creationId xmlns:p14="http://schemas.microsoft.com/office/powerpoint/2010/main" val="4028007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5F7F39C-AE81-03AA-CCFD-FA72FDFFD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82"/>
          <a:stretch/>
        </p:blipFill>
        <p:spPr>
          <a:xfrm>
            <a:off x="0" y="6230"/>
            <a:ext cx="12203024" cy="29158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429058-3342-F83E-2B23-8BC0A73B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82" y="104775"/>
            <a:ext cx="11122306" cy="1325563"/>
          </a:xfrm>
        </p:spPr>
        <p:txBody>
          <a:bodyPr>
            <a:normAutofit/>
          </a:bodyPr>
          <a:lstStyle/>
          <a:p>
            <a:r>
              <a:rPr lang="es-CO" sz="3600" dirty="0"/>
              <a:t>Salidas gráficas para el Ángulo Grande y Ángulo pequeño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6C75BC-22C7-B1EE-E59C-C82F57449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Comparación de ajustes para la Posición angular del péndulo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4711AA-280B-F9F2-A9C1-80CC0B1DB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681163"/>
            <a:ext cx="5183188" cy="823912"/>
          </a:xfrm>
        </p:spPr>
        <p:txBody>
          <a:bodyPr/>
          <a:lstStyle/>
          <a:p>
            <a:pPr algn="ctr"/>
            <a:r>
              <a:rPr lang="es-CO" dirty="0"/>
              <a:t>Comparación de ajustes para la Velocidad angular del péndulo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ADCA9062-AC84-7B47-CDDA-4798DEB698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857236" y="3280624"/>
            <a:ext cx="2977200" cy="2358562"/>
          </a:xfrm>
        </p:spPr>
      </p:pic>
      <p:pic>
        <p:nvPicPr>
          <p:cNvPr id="18" name="Marcador de contenido 17">
            <a:extLst>
              <a:ext uri="{FF2B5EF4-FFF2-40B4-BE49-F238E27FC236}">
                <a16:creationId xmlns:a16="http://schemas.microsoft.com/office/drawing/2014/main" id="{D373467F-AFF7-1F12-D76C-6B93A5F7447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9013930" y="3221765"/>
            <a:ext cx="2977200" cy="2417428"/>
          </a:xfr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B6D5475B-CC2E-BCD9-8D7E-CEC3ED92F7D9}"/>
              </a:ext>
            </a:extLst>
          </p:cNvPr>
          <p:cNvSpPr/>
          <p:nvPr/>
        </p:nvSpPr>
        <p:spPr>
          <a:xfrm rot="5400000">
            <a:off x="10860024" y="5526024"/>
            <a:ext cx="2462784" cy="201168"/>
          </a:xfrm>
          <a:prstGeom prst="rect">
            <a:avLst/>
          </a:prstGeom>
          <a:solidFill>
            <a:srgbClr val="016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1"/>
          </a:p>
        </p:txBody>
      </p:sp>
      <p:pic>
        <p:nvPicPr>
          <p:cNvPr id="7" name="Marcador de contenido 7">
            <a:extLst>
              <a:ext uri="{FF2B5EF4-FFF2-40B4-BE49-F238E27FC236}">
                <a16:creationId xmlns:a16="http://schemas.microsoft.com/office/drawing/2014/main" id="{F78C3E19-E28A-517A-AE1F-F774F8203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693" y="3254027"/>
            <a:ext cx="2977200" cy="2362398"/>
          </a:xfrm>
          <a:prstGeom prst="rect">
            <a:avLst/>
          </a:prstGeo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937B6B4A-26F3-0B1F-F95A-8C89C62B0A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1053" y="3328024"/>
            <a:ext cx="2977200" cy="2358562"/>
          </a:xfrm>
          <a:prstGeom prst="rect">
            <a:avLst/>
          </a:prstGeom>
        </p:spPr>
      </p:pic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655A3527-B056-65DB-7199-7CBA155F8D8A}"/>
              </a:ext>
            </a:extLst>
          </p:cNvPr>
          <p:cNvSpPr txBox="1">
            <a:spLocks/>
          </p:cNvSpPr>
          <p:nvPr/>
        </p:nvSpPr>
        <p:spPr>
          <a:xfrm>
            <a:off x="839788" y="5733986"/>
            <a:ext cx="1710724" cy="2899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dirty="0"/>
              <a:t>Ángulo pequeño</a:t>
            </a:r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F2B337D6-443D-37C5-BF72-BFF1467DCB3B}"/>
              </a:ext>
            </a:extLst>
          </p:cNvPr>
          <p:cNvSpPr txBox="1">
            <a:spLocks/>
          </p:cNvSpPr>
          <p:nvPr/>
        </p:nvSpPr>
        <p:spPr>
          <a:xfrm>
            <a:off x="3816690" y="5733986"/>
            <a:ext cx="1710724" cy="2899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dirty="0"/>
              <a:t>Ángulo grande</a:t>
            </a:r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A9109864-C46B-5022-FE32-6AA4077BD152}"/>
              </a:ext>
            </a:extLst>
          </p:cNvPr>
          <p:cNvSpPr txBox="1">
            <a:spLocks/>
          </p:cNvSpPr>
          <p:nvPr/>
        </p:nvSpPr>
        <p:spPr>
          <a:xfrm>
            <a:off x="9973086" y="5705194"/>
            <a:ext cx="1710724" cy="2899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dirty="0"/>
              <a:t>Ángulo grande</a:t>
            </a:r>
          </a:p>
        </p:txBody>
      </p:sp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E86A7AB7-28E4-D374-9F09-A3E2D168CF8F}"/>
              </a:ext>
            </a:extLst>
          </p:cNvPr>
          <p:cNvSpPr txBox="1">
            <a:spLocks/>
          </p:cNvSpPr>
          <p:nvPr/>
        </p:nvSpPr>
        <p:spPr>
          <a:xfrm>
            <a:off x="7048399" y="5733986"/>
            <a:ext cx="1710724" cy="2899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dirty="0"/>
              <a:t>Ángulo pequeño</a:t>
            </a:r>
          </a:p>
        </p:txBody>
      </p:sp>
    </p:spTree>
    <p:extLst>
      <p:ext uri="{BB962C8B-B14F-4D97-AF65-F5344CB8AC3E}">
        <p14:creationId xmlns:p14="http://schemas.microsoft.com/office/powerpoint/2010/main" val="4235758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250</Words>
  <Application>Microsoft Office PowerPoint</Application>
  <PresentationFormat>Panorámica</PresentationFormat>
  <Paragraphs>51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Helvetica</vt:lpstr>
      <vt:lpstr>Tema de Office</vt:lpstr>
      <vt:lpstr>Péndulo simple no lineal Modelamiento de un Sistema Dinámico</vt:lpstr>
      <vt:lpstr>Péndulo Simple</vt:lpstr>
      <vt:lpstr>Soluciones a la ecuación del movimiento del péndulo simple</vt:lpstr>
      <vt:lpstr>Ajuste de los parámetros del péndulo simple con ángulo pequeño  0&lt;θ&lt;π/6</vt:lpstr>
      <vt:lpstr>Salidas gráficas para el Ángulo Pequeño con 0&lt;θ&lt;π/6</vt:lpstr>
      <vt:lpstr>Ajuste de los parámetros del péndulo simple con ángulo grande  0&lt;θ&lt;π/2</vt:lpstr>
      <vt:lpstr>Salidas gráficas para el Ángulo Grande con 0&lt;θ&lt;π/2</vt:lpstr>
      <vt:lpstr>Salidas gráficas para el Ángulo Grande y Ángulo pequeño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Péndulo simple no lineal Modelamiento de un Sistema Dinámico</dc:title>
  <dc:creator>catalina08delgado@gmail.com</dc:creator>
  <cp:lastModifiedBy>catalina08delgado@gmail.com</cp:lastModifiedBy>
  <cp:revision>1</cp:revision>
  <dcterms:created xsi:type="dcterms:W3CDTF">2023-03-08T17:02:15Z</dcterms:created>
  <dcterms:modified xsi:type="dcterms:W3CDTF">2023-03-09T13:26:08Z</dcterms:modified>
</cp:coreProperties>
</file>