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68112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68112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681128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681128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681128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681128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86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VEGAS 777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Программа-имитатор азартной игры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4425" y="1214400"/>
            <a:ext cx="5749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Идея проекта</a:t>
            </a:r>
            <a:endParaRPr sz="3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4425" y="2109025"/>
            <a:ext cx="698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Создать простую игру </a:t>
            </a:r>
            <a:r>
              <a:rPr lang="en" sz="2500"/>
              <a:t>на удачу с уровнями и возможностью посоревноваться с друзьяшками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77025" y="273100"/>
            <a:ext cx="6361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59"/>
              <a:t>Как устроена программа?</a:t>
            </a:r>
            <a:endParaRPr sz="3559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77025" y="1921600"/>
            <a:ext cx="61191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179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8"/>
              <a:buChar char="-"/>
            </a:pPr>
            <a:r>
              <a:rPr lang="en" sz="2727"/>
              <a:t>StartWindow</a:t>
            </a:r>
            <a:endParaRPr sz="2727"/>
          </a:p>
          <a:p>
            <a:pPr indent="-40179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8"/>
              <a:buChar char="-"/>
            </a:pPr>
            <a:r>
              <a:rPr lang="en" sz="2727"/>
              <a:t>LoginWindow</a:t>
            </a:r>
            <a:endParaRPr sz="2450"/>
          </a:p>
          <a:p>
            <a:pPr indent="-40179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8"/>
              <a:buChar char="-"/>
            </a:pPr>
            <a:r>
              <a:rPr lang="en" sz="2727"/>
              <a:t>RegisterWindow</a:t>
            </a:r>
            <a:endParaRPr sz="2727"/>
          </a:p>
          <a:p>
            <a:pPr indent="-40179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8"/>
              <a:buChar char="-"/>
            </a:pPr>
            <a:r>
              <a:rPr lang="en" sz="2727"/>
              <a:t>MainWindow</a:t>
            </a:r>
            <a:endParaRPr sz="2727"/>
          </a:p>
          <a:p>
            <a:pPr indent="-40179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8"/>
              <a:buChar char="-"/>
            </a:pPr>
            <a:r>
              <a:rPr lang="en" sz="2727"/>
              <a:t>RatingWIndow</a:t>
            </a:r>
            <a:endParaRPr sz="2727"/>
          </a:p>
          <a:p>
            <a:pPr indent="-40179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8"/>
              <a:buChar char="-"/>
            </a:pPr>
            <a:r>
              <a:rPr lang="en" sz="2727"/>
              <a:t>RulesWIndow</a:t>
            </a:r>
            <a:endParaRPr sz="2727"/>
          </a:p>
          <a:p>
            <a:pPr indent="-40179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8"/>
              <a:buChar char="-"/>
            </a:pPr>
            <a:r>
              <a:rPr lang="en" sz="2727"/>
              <a:t>MyDialog</a:t>
            </a:r>
            <a:endParaRPr sz="2727"/>
          </a:p>
        </p:txBody>
      </p:sp>
      <p:sp>
        <p:nvSpPr>
          <p:cNvPr id="68" name="Google Shape;68;p15"/>
          <p:cNvSpPr txBox="1"/>
          <p:nvPr/>
        </p:nvSpPr>
        <p:spPr>
          <a:xfrm>
            <a:off x="277025" y="1028800"/>
            <a:ext cx="837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Мы перемещаемся из одного окна в другое с помощью кнопок и других действий, а окна - экземпляры классов: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41575" y="685475"/>
            <a:ext cx="6832200" cy="11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Перспективы развития</a:t>
            </a:r>
            <a:endParaRPr sz="355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25100" y="1964100"/>
            <a:ext cx="8405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Добавление других видов игр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Дизайн игры + анимация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Подключение общего онлайн рейтинга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