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26407b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26407b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326407b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326407b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326407b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326407b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992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Prod. by Катя Самарина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300" y="1214750"/>
            <a:ext cx="7615601" cy="17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742350" y="1060800"/>
            <a:ext cx="3706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320700" y="1877550"/>
            <a:ext cx="6034200" cy="3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</a:t>
            </a:r>
            <a:r>
              <a:rPr lang="en"/>
              <a:t>простую игру для разминки глаз и отдыха от сложных рабочих задач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3142425" y="1581100"/>
            <a:ext cx="300" cy="2259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-733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Реализация: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108100"/>
            <a:ext cx="85206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Последовательно вызываемые функции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Структура функций:</a:t>
            </a:r>
            <a:endParaRPr sz="7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- Инициализация всех переменных и загрузка изображений</a:t>
            </a:r>
            <a:endParaRPr sz="7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- Цикл While (прерывается либо определенным действием игрока, либо закрытием вкладки)</a:t>
            </a:r>
            <a:endParaRPr sz="7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определение движения мышки или нажатия клавиш</a:t>
            </a:r>
            <a:endParaRPr sz="7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работа с переменными и изображениями</a:t>
            </a:r>
            <a:endParaRPr sz="7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вывод на экран</a:t>
            </a:r>
            <a:endParaRPr sz="7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- Переход на следующую функцию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Оптимизация: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Добавление возможности изменить размер экрана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Добавление функции “физики” мяча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2287050"/>
            <a:ext cx="801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Какие приколы можно сделать в дальнейшем: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95275" y="3004075"/>
            <a:ext cx="758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Выбор цвета ракетки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Рейтинг участников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Полноценные учетные записи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Звук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