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74" r:id="rId7"/>
    <p:sldId id="266" r:id="rId8"/>
    <p:sldId id="273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BFF06-88D1-4FDC-9EE7-0B63917F288C}" v="1" dt="2019-07-12T07:24:2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5" autoAdjust="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13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>
            <a:lnSpc>
              <a:spcPct val="100000"/>
            </a:lnSpc>
          </a:pPr>
          <a:r>
            <a:rPr lang="af-ZA" sz="3000" dirty="0" err="1">
              <a:solidFill>
                <a:schemeClr val="bg1"/>
              </a:solidFill>
              <a:latin typeface="Calibri"/>
              <a:cs typeface="Calibri"/>
            </a:rPr>
            <a:t>Dezvoltarea</a:t>
          </a:r>
          <a:r>
            <a:rPr lang="af-ZA" sz="300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af-ZA" sz="3000" dirty="0" err="1">
              <a:solidFill>
                <a:schemeClr val="bg1"/>
              </a:solidFill>
              <a:latin typeface="Calibri"/>
              <a:cs typeface="Calibri"/>
            </a:rPr>
            <a:t>memoriei</a:t>
          </a:r>
          <a:endParaRPr lang="af-ZA" sz="3000" dirty="0">
            <a:solidFill>
              <a:schemeClr val="bg1"/>
            </a:solidFill>
            <a:latin typeface="Calibri"/>
            <a:cs typeface="Calibri"/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ru-RU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ru-RU" noProof="0" dirty="0"/>
        </a:p>
      </dgm:t>
    </dgm:pt>
    <dgm:pt modelId="{4E8D2E69-0173-4BD3-B96A-7A9C5DD12B47}">
      <dgm:prSet/>
      <dgm:spPr/>
      <dgm:t>
        <a:bodyPr rtlCol="0" anchor="ctr"/>
        <a:lstStyle/>
        <a:p>
          <a:pPr>
            <a:lnSpc>
              <a:spcPct val="100000"/>
            </a:lnSpc>
          </a:pPr>
          <a:r>
            <a:rPr lang="af-ZA" noProof="0" dirty="0" err="1">
              <a:solidFill>
                <a:schemeClr val="bg1"/>
              </a:solidFill>
              <a:latin typeface="Calibri"/>
              <a:cs typeface="Calibri"/>
            </a:rPr>
            <a:t>Învățarea</a:t>
          </a:r>
          <a:r>
            <a:rPr lang="ru-RU" noProof="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af-ZA" noProof="0" dirty="0" err="1">
              <a:solidFill>
                <a:schemeClr val="bg1"/>
              </a:solidFill>
              <a:latin typeface="Calibri"/>
              <a:cs typeface="Calibri"/>
            </a:rPr>
            <a:t>rețetelor</a:t>
          </a:r>
          <a:endParaRPr lang="af-ZA" noProof="0" dirty="0">
            <a:solidFill>
              <a:schemeClr val="bg1"/>
            </a:solidFill>
            <a:latin typeface="Calibri"/>
            <a:cs typeface="Calibri"/>
          </a:endParaRPr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ru-RU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ru-RU" sz="4000" noProof="0" dirty="0"/>
        </a:p>
      </dgm:t>
    </dgm:pt>
    <dgm:pt modelId="{B0788142-583B-4469-8683-BEA8C2171980}">
      <dgm:prSet/>
      <dgm:spPr/>
      <dgm:t>
        <a:bodyPr rtlCol="0" anchor="ctr"/>
        <a:lstStyle/>
        <a:p>
          <a:pPr>
            <a:lnSpc>
              <a:spcPct val="100000"/>
            </a:lnSpc>
          </a:pPr>
          <a:r>
            <a:rPr lang="af-ZA" noProof="0" dirty="0" err="1">
              <a:solidFill>
                <a:schemeClr val="bg1"/>
              </a:solidFill>
              <a:latin typeface="Calibri"/>
              <a:cs typeface="Calibri"/>
            </a:rPr>
            <a:t>Interfață</a:t>
          </a:r>
          <a:r>
            <a:rPr lang="ru-RU" noProof="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ru-RU" noProof="0" dirty="0" err="1">
              <a:solidFill>
                <a:schemeClr val="bg1"/>
              </a:solidFill>
              <a:latin typeface="Calibri"/>
              <a:cs typeface="Calibri"/>
            </a:rPr>
            <a:t>funny</a:t>
          </a:r>
          <a:endParaRPr lang="ru-RU" noProof="0" dirty="0">
            <a:solidFill>
              <a:schemeClr val="bg1"/>
            </a:solidFill>
            <a:latin typeface="Calibri"/>
            <a:cs typeface="Calibri"/>
          </a:endParaRPr>
        </a:p>
      </dgm:t>
    </dgm:pt>
    <dgm:pt modelId="{35539853-BB8A-4671-BD21-5B128099FB9B}" type="parTrans" cxnId="{07C953EC-9825-44CB-840D-2492F17035E9}">
      <dgm:prSet/>
      <dgm:spPr/>
    </dgm:pt>
    <dgm:pt modelId="{EF5929EE-2B82-4D40-BBC3-C7C397754AA5}" type="sibTrans" cxnId="{07C953EC-9825-44CB-840D-2492F17035E9}">
      <dgm:prSet/>
      <dgm:spPr/>
    </dgm:pt>
    <dgm:pt modelId="{7409664B-D535-4933-AB0B-315EA5B59004}">
      <dgm:prSet/>
      <dgm:spPr/>
      <dgm:t>
        <a:bodyPr rtlCol="0" anchor="ctr"/>
        <a:lstStyle/>
        <a:p>
          <a:pPr>
            <a:lnSpc>
              <a:spcPct val="100000"/>
            </a:lnSpc>
          </a:pPr>
          <a:r>
            <a:rPr lang="af-ZA" noProof="0" dirty="0" err="1">
              <a:solidFill>
                <a:schemeClr val="bg1"/>
              </a:solidFill>
              <a:latin typeface="Calibri"/>
              <a:cs typeface="Calibri"/>
            </a:rPr>
            <a:t>Speech</a:t>
          </a:r>
          <a:r>
            <a:rPr lang="af-ZA" noProof="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af-ZA" noProof="0" dirty="0" err="1">
              <a:solidFill>
                <a:schemeClr val="bg1"/>
              </a:solidFill>
              <a:latin typeface="Calibri"/>
              <a:cs typeface="Calibri"/>
            </a:rPr>
            <a:t>Recognition</a:t>
          </a:r>
          <a:endParaRPr lang="af-ZA" noProof="0" dirty="0">
            <a:solidFill>
              <a:schemeClr val="bg1"/>
            </a:solidFill>
            <a:latin typeface="Calibri"/>
            <a:cs typeface="Calibri"/>
          </a:endParaRPr>
        </a:p>
      </dgm:t>
    </dgm:pt>
    <dgm:pt modelId="{4268D60D-3600-4620-B24F-4BF52EFC5089}" type="parTrans" cxnId="{1B0825D3-B018-4A95-82AC-BEB3810000D1}">
      <dgm:prSet/>
      <dgm:spPr/>
    </dgm:pt>
    <dgm:pt modelId="{08014858-6F7E-496E-BA16-B14887D72157}" type="sibTrans" cxnId="{1B0825D3-B018-4A95-82AC-BEB3810000D1}">
      <dgm:prSet/>
      <dgm:spPr/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4"/>
      <dgm:spPr/>
    </dgm:pt>
    <dgm:pt modelId="{D5B4F75B-F23E-458D-8503-2D17FB11A702}" type="pres">
      <dgm:prSet presAssocID="{AAC263CB-8256-4B03-92FE-1622698FB3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4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4"/>
      <dgm:spPr/>
    </dgm:pt>
    <dgm:pt modelId="{BF46F64E-08D3-4401-971A-A37980929B2F}" type="pres">
      <dgm:prSet presAssocID="{4E8D2E69-0173-4BD3-B96A-7A9C5DD12B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4">
        <dgm:presLayoutVars>
          <dgm:chMax val="0"/>
          <dgm:chPref val="0"/>
        </dgm:presLayoutVars>
      </dgm:prSet>
      <dgm:spPr/>
    </dgm:pt>
    <dgm:pt modelId="{8DB9D77A-8D50-42BC-BF33-12A58C4EF0FD}" type="pres">
      <dgm:prSet presAssocID="{FEF1E80E-8A9E-4B0A-817C-2A4CFDCF3FB2}" presName="sibTrans" presStyleCnt="0"/>
      <dgm:spPr/>
    </dgm:pt>
    <dgm:pt modelId="{B402313C-0685-49BF-AA4F-761D8540325C}" type="pres">
      <dgm:prSet presAssocID="{B0788142-583B-4469-8683-BEA8C2171980}" presName="compNode" presStyleCnt="0"/>
      <dgm:spPr/>
    </dgm:pt>
    <dgm:pt modelId="{37F521A3-5237-4B84-A33D-9254E6EFF594}" type="pres">
      <dgm:prSet presAssocID="{B0788142-583B-4469-8683-BEA8C2171980}" presName="bgRect" presStyleLbl="bgShp" presStyleIdx="2" presStyleCnt="4"/>
      <dgm:spPr/>
    </dgm:pt>
    <dgm:pt modelId="{22747AFF-CC28-49C7-8101-FC5D75453B90}" type="pres">
      <dgm:prSet presAssocID="{B0788142-583B-4469-8683-BEA8C217198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84753650-1DE0-4D20-BA61-8F1EC909CDDD}" type="pres">
      <dgm:prSet presAssocID="{B0788142-583B-4469-8683-BEA8C2171980}" presName="spaceRect" presStyleCnt="0"/>
      <dgm:spPr/>
    </dgm:pt>
    <dgm:pt modelId="{078C2F08-7808-46A6-B921-BAE14542F28B}" type="pres">
      <dgm:prSet presAssocID="{B0788142-583B-4469-8683-BEA8C2171980}" presName="parTx" presStyleLbl="revTx" presStyleIdx="2" presStyleCnt="4">
        <dgm:presLayoutVars>
          <dgm:chMax val="0"/>
          <dgm:chPref val="0"/>
        </dgm:presLayoutVars>
      </dgm:prSet>
      <dgm:spPr/>
    </dgm:pt>
    <dgm:pt modelId="{79A1902D-792C-4804-AB7E-767C7486EDEC}" type="pres">
      <dgm:prSet presAssocID="{EF5929EE-2B82-4D40-BBC3-C7C397754AA5}" presName="sibTrans" presStyleCnt="0"/>
      <dgm:spPr/>
    </dgm:pt>
    <dgm:pt modelId="{5FC3E5B8-A482-4938-A4B3-3DE4CCBBF822}" type="pres">
      <dgm:prSet presAssocID="{7409664B-D535-4933-AB0B-315EA5B59004}" presName="compNode" presStyleCnt="0"/>
      <dgm:spPr/>
    </dgm:pt>
    <dgm:pt modelId="{FB625036-6305-4CA2-B6A9-5638E264DF96}" type="pres">
      <dgm:prSet presAssocID="{7409664B-D535-4933-AB0B-315EA5B59004}" presName="bgRect" presStyleLbl="bgShp" presStyleIdx="3" presStyleCnt="4"/>
      <dgm:spPr/>
    </dgm:pt>
    <dgm:pt modelId="{CC67E50A-40CC-4C18-ADD2-E6C5D1ECF063}" type="pres">
      <dgm:prSet presAssocID="{7409664B-D535-4933-AB0B-315EA5B59004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BD79A05-35E9-4858-87B2-5830D41AC76A}" type="pres">
      <dgm:prSet presAssocID="{7409664B-D535-4933-AB0B-315EA5B59004}" presName="spaceRect" presStyleCnt="0"/>
      <dgm:spPr/>
    </dgm:pt>
    <dgm:pt modelId="{93A6CC82-04C2-421A-985B-89E0CF381928}" type="pres">
      <dgm:prSet presAssocID="{7409664B-D535-4933-AB0B-315EA5B590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473611-B01E-48FB-9AB5-34B1646E843A}" type="presOf" srcId="{7409664B-D535-4933-AB0B-315EA5B59004}" destId="{93A6CC82-04C2-421A-985B-89E0CF381928}" srcOrd="0" destOrd="0" presId="urn:microsoft.com/office/officeart/2018/2/layout/IconVerticalSolidList"/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CD9C2F94-CF86-4E07-84D0-2CD61002326D}" type="presOf" srcId="{B0788142-583B-4469-8683-BEA8C2171980}" destId="{078C2F08-7808-46A6-B921-BAE14542F28B}" srcOrd="0" destOrd="0" presId="urn:microsoft.com/office/officeart/2018/2/layout/IconVerticalSolidList"/>
    <dgm:cxn modelId="{1B0825D3-B018-4A95-82AC-BEB3810000D1}" srcId="{D4503D04-C97E-4622-AE07-D0307CB3B4CA}" destId="{7409664B-D535-4933-AB0B-315EA5B59004}" srcOrd="3" destOrd="0" parTransId="{4268D60D-3600-4620-B24F-4BF52EFC5089}" sibTransId="{08014858-6F7E-496E-BA16-B14887D72157}"/>
    <dgm:cxn modelId="{07C953EC-9825-44CB-840D-2492F17035E9}" srcId="{D4503D04-C97E-4622-AE07-D0307CB3B4CA}" destId="{B0788142-583B-4469-8683-BEA8C2171980}" srcOrd="2" destOrd="0" parTransId="{35539853-BB8A-4671-BD21-5B128099FB9B}" sibTransId="{EF5929EE-2B82-4D40-BBC3-C7C397754AA5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DE5F632-03B5-414F-8D63-5201018F2835}" type="presParOf" srcId="{5C75D25B-729C-4880-9D2E-0125BC8E10B6}" destId="{8DB9D77A-8D50-42BC-BF33-12A58C4EF0FD}" srcOrd="3" destOrd="0" presId="urn:microsoft.com/office/officeart/2018/2/layout/IconVerticalSolidList"/>
    <dgm:cxn modelId="{0E4F8BE7-DAE7-45D2-93CF-B624CBBAD97F}" type="presParOf" srcId="{5C75D25B-729C-4880-9D2E-0125BC8E10B6}" destId="{B402313C-0685-49BF-AA4F-761D8540325C}" srcOrd="4" destOrd="0" presId="urn:microsoft.com/office/officeart/2018/2/layout/IconVerticalSolidList"/>
    <dgm:cxn modelId="{46E8CAA7-FB79-4DD9-8B93-9FC1957837B3}" type="presParOf" srcId="{B402313C-0685-49BF-AA4F-761D8540325C}" destId="{37F521A3-5237-4B84-A33D-9254E6EFF594}" srcOrd="0" destOrd="0" presId="urn:microsoft.com/office/officeart/2018/2/layout/IconVerticalSolidList"/>
    <dgm:cxn modelId="{3899887A-1EBD-4CDC-B5FF-5720746FB546}" type="presParOf" srcId="{B402313C-0685-49BF-AA4F-761D8540325C}" destId="{22747AFF-CC28-49C7-8101-FC5D75453B90}" srcOrd="1" destOrd="0" presId="urn:microsoft.com/office/officeart/2018/2/layout/IconVerticalSolidList"/>
    <dgm:cxn modelId="{6D58EE14-6FA5-4E30-B466-9617A62F7786}" type="presParOf" srcId="{B402313C-0685-49BF-AA4F-761D8540325C}" destId="{84753650-1DE0-4D20-BA61-8F1EC909CDDD}" srcOrd="2" destOrd="0" presId="urn:microsoft.com/office/officeart/2018/2/layout/IconVerticalSolidList"/>
    <dgm:cxn modelId="{29E80617-AC0D-4D1D-81DB-52C43F08B113}" type="presParOf" srcId="{B402313C-0685-49BF-AA4F-761D8540325C}" destId="{078C2F08-7808-46A6-B921-BAE14542F28B}" srcOrd="3" destOrd="0" presId="urn:microsoft.com/office/officeart/2018/2/layout/IconVerticalSolidList"/>
    <dgm:cxn modelId="{CF7E1D81-310E-4B9B-BE98-63836265FF7F}" type="presParOf" srcId="{5C75D25B-729C-4880-9D2E-0125BC8E10B6}" destId="{79A1902D-792C-4804-AB7E-767C7486EDEC}" srcOrd="5" destOrd="0" presId="urn:microsoft.com/office/officeart/2018/2/layout/IconVerticalSolidList"/>
    <dgm:cxn modelId="{26DFCF25-DB69-4222-8F81-5371B02C13C9}" type="presParOf" srcId="{5C75D25B-729C-4880-9D2E-0125BC8E10B6}" destId="{5FC3E5B8-A482-4938-A4B3-3DE4CCBBF822}" srcOrd="6" destOrd="0" presId="urn:microsoft.com/office/officeart/2018/2/layout/IconVerticalSolidList"/>
    <dgm:cxn modelId="{1606C07E-FE6E-4D2F-AD36-B3D0F1D4A5A8}" type="presParOf" srcId="{5FC3E5B8-A482-4938-A4B3-3DE4CCBBF822}" destId="{FB625036-6305-4CA2-B6A9-5638E264DF96}" srcOrd="0" destOrd="0" presId="urn:microsoft.com/office/officeart/2018/2/layout/IconVerticalSolidList"/>
    <dgm:cxn modelId="{CD6506E3-38E4-46C5-8C09-BDB17DCBABD8}" type="presParOf" srcId="{5FC3E5B8-A482-4938-A4B3-3DE4CCBBF822}" destId="{CC67E50A-40CC-4C18-ADD2-E6C5D1ECF063}" srcOrd="1" destOrd="0" presId="urn:microsoft.com/office/officeart/2018/2/layout/IconVerticalSolidList"/>
    <dgm:cxn modelId="{57531AA6-DD31-4F74-8F57-5746BC8085CC}" type="presParOf" srcId="{5FC3E5B8-A482-4938-A4B3-3DE4CCBBF822}" destId="{3BD79A05-35E9-4858-87B2-5830D41AC76A}" srcOrd="2" destOrd="0" presId="urn:microsoft.com/office/officeart/2018/2/layout/IconVerticalSolidList"/>
    <dgm:cxn modelId="{0E1AA9EE-357D-49E8-B792-79413AB7C5F8}" type="presParOf" srcId="{5FC3E5B8-A482-4938-A4B3-3DE4CCBBF822}" destId="{93A6CC82-04C2-421A-985B-89E0CF381928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1681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257757" y="193401"/>
          <a:ext cx="468649" cy="46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984164" y="1681"/>
          <a:ext cx="4315420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200" kern="1200" dirty="0" err="1">
              <a:solidFill>
                <a:schemeClr val="bg1"/>
              </a:solidFill>
              <a:latin typeface="Calibri"/>
              <a:cs typeface="Calibri"/>
            </a:rPr>
            <a:t>Dezvoltarea</a:t>
          </a:r>
          <a:r>
            <a:rPr lang="af-ZA" sz="2200" kern="120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af-ZA" sz="2200" kern="1200" dirty="0" err="1">
              <a:solidFill>
                <a:schemeClr val="bg1"/>
              </a:solidFill>
              <a:latin typeface="Calibri"/>
              <a:cs typeface="Calibri"/>
            </a:rPr>
            <a:t>memoriei</a:t>
          </a:r>
          <a:endParaRPr lang="af-ZA" sz="2200" kern="1200" dirty="0">
            <a:solidFill>
              <a:schemeClr val="bg1"/>
            </a:solidFill>
            <a:latin typeface="Calibri"/>
            <a:cs typeface="Calibri"/>
          </a:endParaRPr>
        </a:p>
      </dsp:txBody>
      <dsp:txXfrm>
        <a:off x="984164" y="1681"/>
        <a:ext cx="4315420" cy="852090"/>
      </dsp:txXfrm>
    </dsp:sp>
    <dsp:sp modelId="{0F6BAAF8-CB60-4B3A-8B7F-F036077073E4}">
      <dsp:nvSpPr>
        <dsp:cNvPr id="0" name=""/>
        <dsp:cNvSpPr/>
      </dsp:nvSpPr>
      <dsp:spPr>
        <a:xfrm>
          <a:off x="0" y="1066794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257757" y="1258514"/>
          <a:ext cx="468649" cy="468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984164" y="1066794"/>
          <a:ext cx="4315420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200" kern="1200" noProof="0" dirty="0" err="1">
              <a:solidFill>
                <a:schemeClr val="bg1"/>
              </a:solidFill>
              <a:latin typeface="Calibri"/>
              <a:cs typeface="Calibri"/>
            </a:rPr>
            <a:t>Învățarea</a:t>
          </a:r>
          <a:r>
            <a:rPr lang="ru-RU" sz="2200" kern="1200" noProof="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af-ZA" sz="2200" kern="1200" noProof="0" dirty="0" err="1">
              <a:solidFill>
                <a:schemeClr val="bg1"/>
              </a:solidFill>
              <a:latin typeface="Calibri"/>
              <a:cs typeface="Calibri"/>
            </a:rPr>
            <a:t>rețetelor</a:t>
          </a:r>
          <a:endParaRPr lang="af-ZA" sz="2200" kern="1200" noProof="0" dirty="0">
            <a:solidFill>
              <a:schemeClr val="bg1"/>
            </a:solidFill>
            <a:latin typeface="Calibri"/>
            <a:cs typeface="Calibri"/>
          </a:endParaRPr>
        </a:p>
      </dsp:txBody>
      <dsp:txXfrm>
        <a:off x="984164" y="1066794"/>
        <a:ext cx="4315420" cy="852090"/>
      </dsp:txXfrm>
    </dsp:sp>
    <dsp:sp modelId="{37F521A3-5237-4B84-A33D-9254E6EFF594}">
      <dsp:nvSpPr>
        <dsp:cNvPr id="0" name=""/>
        <dsp:cNvSpPr/>
      </dsp:nvSpPr>
      <dsp:spPr>
        <a:xfrm>
          <a:off x="0" y="2131907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47AFF-CC28-49C7-8101-FC5D75453B90}">
      <dsp:nvSpPr>
        <dsp:cNvPr id="0" name=""/>
        <dsp:cNvSpPr/>
      </dsp:nvSpPr>
      <dsp:spPr>
        <a:xfrm>
          <a:off x="257757" y="2323627"/>
          <a:ext cx="468649" cy="468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2F08-7808-46A6-B921-BAE14542F28B}">
      <dsp:nvSpPr>
        <dsp:cNvPr id="0" name=""/>
        <dsp:cNvSpPr/>
      </dsp:nvSpPr>
      <dsp:spPr>
        <a:xfrm>
          <a:off x="984164" y="2131907"/>
          <a:ext cx="4315420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200" kern="1200" noProof="0" dirty="0" err="1">
              <a:solidFill>
                <a:schemeClr val="bg1"/>
              </a:solidFill>
              <a:latin typeface="Calibri"/>
              <a:cs typeface="Calibri"/>
            </a:rPr>
            <a:t>Interfață</a:t>
          </a:r>
          <a:r>
            <a:rPr lang="ru-RU" sz="2200" kern="1200" noProof="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ru-RU" sz="2200" kern="1200" noProof="0" dirty="0" err="1">
              <a:solidFill>
                <a:schemeClr val="bg1"/>
              </a:solidFill>
              <a:latin typeface="Calibri"/>
              <a:cs typeface="Calibri"/>
            </a:rPr>
            <a:t>funny</a:t>
          </a:r>
          <a:endParaRPr lang="ru-RU" sz="2200" kern="1200" noProof="0" dirty="0">
            <a:solidFill>
              <a:schemeClr val="bg1"/>
            </a:solidFill>
            <a:latin typeface="Calibri"/>
            <a:cs typeface="Calibri"/>
          </a:endParaRPr>
        </a:p>
      </dsp:txBody>
      <dsp:txXfrm>
        <a:off x="984164" y="2131907"/>
        <a:ext cx="4315420" cy="852090"/>
      </dsp:txXfrm>
    </dsp:sp>
    <dsp:sp modelId="{FB625036-6305-4CA2-B6A9-5638E264DF96}">
      <dsp:nvSpPr>
        <dsp:cNvPr id="0" name=""/>
        <dsp:cNvSpPr/>
      </dsp:nvSpPr>
      <dsp:spPr>
        <a:xfrm>
          <a:off x="0" y="3197020"/>
          <a:ext cx="5299585" cy="852090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7E50A-40CC-4C18-ADD2-E6C5D1ECF063}">
      <dsp:nvSpPr>
        <dsp:cNvPr id="0" name=""/>
        <dsp:cNvSpPr/>
      </dsp:nvSpPr>
      <dsp:spPr>
        <a:xfrm>
          <a:off x="257757" y="3388740"/>
          <a:ext cx="468649" cy="468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6CC82-04C2-421A-985B-89E0CF381928}">
      <dsp:nvSpPr>
        <dsp:cNvPr id="0" name=""/>
        <dsp:cNvSpPr/>
      </dsp:nvSpPr>
      <dsp:spPr>
        <a:xfrm>
          <a:off x="984164" y="3197020"/>
          <a:ext cx="4315420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200" kern="1200" noProof="0" dirty="0" err="1">
              <a:solidFill>
                <a:schemeClr val="bg1"/>
              </a:solidFill>
              <a:latin typeface="Calibri"/>
              <a:cs typeface="Calibri"/>
            </a:rPr>
            <a:t>Speech</a:t>
          </a:r>
          <a:r>
            <a:rPr lang="af-ZA" sz="2200" kern="1200" noProof="0" dirty="0">
              <a:solidFill>
                <a:schemeClr val="bg1"/>
              </a:solidFill>
              <a:latin typeface="Calibri"/>
              <a:cs typeface="Calibri"/>
            </a:rPr>
            <a:t> </a:t>
          </a:r>
          <a:r>
            <a:rPr lang="af-ZA" sz="2200" kern="1200" noProof="0" dirty="0" err="1">
              <a:solidFill>
                <a:schemeClr val="bg1"/>
              </a:solidFill>
              <a:latin typeface="Calibri"/>
              <a:cs typeface="Calibri"/>
            </a:rPr>
            <a:t>Recognition</a:t>
          </a:r>
          <a:endParaRPr lang="af-ZA" sz="2200" kern="1200" noProof="0" dirty="0">
            <a:solidFill>
              <a:schemeClr val="bg1"/>
            </a:solidFill>
            <a:latin typeface="Calibri"/>
            <a:cs typeface="Calibri"/>
          </a:endParaRPr>
        </a:p>
      </dsp:txBody>
      <dsp:txXfrm>
        <a:off x="984164" y="3197020"/>
        <a:ext cx="4315420" cy="85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FB8F905-EFDF-4BCD-ABC3-E419B27D2F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5EAA86-590B-4C69-B0E2-94FC16A132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534DDE-5D1E-48D9-8475-A41A9FB03602}" type="datetime1">
              <a:rPr lang="ru-RU" smtClean="0"/>
              <a:t>12.07.2019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8392A9-AA34-437B-9802-B56C110156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A98C11C-94EF-47CC-B812-2A980F318E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798BAA-1F69-47F6-8232-BC6D0A2BE3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556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E40E69-34FF-4F84-B103-D651C6970B4C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2D76E09-41B7-FE4E-B099-04DFD58B8CF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2D76E09-41B7-FE4E-B099-04DFD58B8C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2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2D76E09-41B7-FE4E-B099-04DFD58B8C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02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2D76E09-41B7-FE4E-B099-04DFD58B8C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9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2D76E09-41B7-FE4E-B099-04DFD58B8C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5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2D76E09-41B7-FE4E-B099-04DFD58B8C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93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 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 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Группа 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Овал 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Овал 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ABE46F-0F9D-4650-B623-423BD946CAB0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437DF-74F6-4AC0-82BF-DC350C81FBDF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AC281D-6221-4BA6-BC45-C089CE1D0D37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D5AE3-1E74-44D4-B56A-E375560621DB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7DF55265-1734-4434-9A7F-B0EE080E49C9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grpSp>
        <p:nvGrpSpPr>
          <p:cNvPr id="8" name="Группа 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Овал 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Овал 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36A56F-657B-4A32-A027-B1CE0F793C4E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3BFB77-3C15-44DF-B3FD-C6DF041586D3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9E861-47B8-420E-908C-19B190E59572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DC7DB-0560-41FF-87DA-C497934B5501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0552F9-C6B5-44D7-A55A-D577836A5C84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grpSp>
        <p:nvGrpSpPr>
          <p:cNvPr id="9" name="Группа 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Овал 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Овал 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 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6DB824-9294-4632-B3C6-5C5A9E90C0F5}" type="datetime1">
              <a:rPr lang="ru-RU" noProof="0" smtClean="0"/>
              <a:t>12.07.2019</a:t>
            </a:fld>
            <a:endParaRPr lang="ru-RU" noProof="0"/>
          </a:p>
        </p:txBody>
      </p:sp>
      <p:grpSp>
        <p:nvGrpSpPr>
          <p:cNvPr id="8" name="Группа 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Овал 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Овал 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9E9CB5A7-ECCE-4EA4-A256-ACF80AB34CC7}" type="datetime1">
              <a:rPr lang="ru-RU" noProof="0" smtClean="0"/>
              <a:t>12.07.2019</a:t>
            </a:fld>
            <a:endParaRPr lang="ru-RU" noProof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grpSp>
        <p:nvGrpSpPr>
          <p:cNvPr id="7" name="Группа 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Овал 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Овал 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1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0.jpe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 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13" name="Рисунок 12" descr="Авокадо и перец на разделочной доске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846" y="586237"/>
            <a:ext cx="7704251" cy="2167294"/>
          </a:xfrm>
        </p:spPr>
        <p:txBody>
          <a:bodyPr rtlCol="0" anchor="b">
            <a:noAutofit/>
          </a:bodyPr>
          <a:lstStyle/>
          <a:p>
            <a:r>
              <a:rPr lang="ru-RU" sz="6000" dirty="0">
                <a:solidFill>
                  <a:srgbClr val="FFFFFF"/>
                </a:solidFill>
                <a:latin typeface="Cambria"/>
              </a:rPr>
              <a:t>"</a:t>
            </a:r>
            <a:r>
              <a:rPr lang="ru-RU" sz="6000" dirty="0" err="1">
                <a:solidFill>
                  <a:srgbClr val="FFFFFF"/>
                </a:solidFill>
                <a:latin typeface="Cambria"/>
              </a:rPr>
              <a:t>Memorecipes</a:t>
            </a:r>
            <a:r>
              <a:rPr lang="ru-RU" sz="6000" dirty="0">
                <a:solidFill>
                  <a:srgbClr val="FFFFFF"/>
                </a:solidFill>
                <a:latin typeface="Cambria"/>
              </a:rPr>
              <a:t>"</a:t>
            </a:r>
            <a:br>
              <a:rPr lang="ru-RU" sz="6000" dirty="0">
                <a:solidFill>
                  <a:srgbClr val="FFFFFF"/>
                </a:solidFill>
                <a:latin typeface="Cambria"/>
              </a:rPr>
            </a:br>
            <a:r>
              <a:rPr lang="ru-RU" sz="6000" dirty="0" err="1">
                <a:solidFill>
                  <a:srgbClr val="FFFFFF"/>
                </a:solidFill>
                <a:latin typeface="Cambria"/>
              </a:rPr>
              <a:t>game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1" y="4933405"/>
            <a:ext cx="7891272" cy="10698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solidFill>
                  <a:srgbClr val="FFFFFF"/>
                </a:solidFill>
                <a:latin typeface="Cambria"/>
              </a:rPr>
              <a:t>Echipa3 : </a:t>
            </a:r>
            <a:r>
              <a:rPr lang="ru-RU" dirty="0" err="1">
                <a:solidFill>
                  <a:srgbClr val="FFFFFF"/>
                </a:solidFill>
                <a:latin typeface="Cambria"/>
              </a:rPr>
              <a:t>MeowTeam</a:t>
            </a:r>
            <a:endParaRPr lang="ru-RU" dirty="0" err="1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r>
              <a:rPr lang="ru-RU" dirty="0" err="1">
                <a:solidFill>
                  <a:srgbClr val="FFFFFF"/>
                </a:solidFill>
                <a:latin typeface="Cambria"/>
              </a:rPr>
              <a:t>Domeniu</a:t>
            </a:r>
            <a:r>
              <a:rPr lang="ru-RU" dirty="0">
                <a:solidFill>
                  <a:srgbClr val="FFFFFF"/>
                </a:solidFill>
                <a:latin typeface="Cambria"/>
              </a:rPr>
              <a:t>: </a:t>
            </a:r>
            <a:r>
              <a:rPr lang="ru-RU" dirty="0" err="1">
                <a:solidFill>
                  <a:srgbClr val="FFFFFF"/>
                </a:solidFill>
                <a:latin typeface="Cambria"/>
              </a:rPr>
              <a:t>Entertaiment</a:t>
            </a:r>
            <a:endParaRPr lang="ru-RU">
              <a:solidFill>
                <a:srgbClr val="FFFFFF"/>
              </a:solidFill>
              <a:latin typeface="Cambria"/>
            </a:endParaRPr>
          </a:p>
          <a:p>
            <a:r>
              <a:rPr lang="ru-RU" dirty="0" err="1">
                <a:solidFill>
                  <a:srgbClr val="FFFFFF"/>
                </a:solidFill>
                <a:latin typeface="Cambria"/>
              </a:rPr>
              <a:t>Membri</a:t>
            </a:r>
            <a:r>
              <a:rPr lang="ru-RU" dirty="0">
                <a:solidFill>
                  <a:srgbClr val="FFFFFF"/>
                </a:solidFill>
                <a:latin typeface="Cambria"/>
              </a:rPr>
              <a:t> : </a:t>
            </a:r>
            <a:r>
              <a:rPr lang="ru-RU" dirty="0" err="1">
                <a:solidFill>
                  <a:srgbClr val="FFFFFF"/>
                </a:solidFill>
                <a:latin typeface="Cambria"/>
              </a:rPr>
              <a:t>Călin</a:t>
            </a:r>
            <a:r>
              <a:rPr lang="ru-RU" dirty="0">
                <a:solidFill>
                  <a:srgbClr val="FFFFFF"/>
                </a:solidFill>
                <a:latin typeface="Cambria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ambria"/>
              </a:rPr>
              <a:t>Cătălina</a:t>
            </a:r>
            <a:r>
              <a:rPr lang="ru-RU" dirty="0">
                <a:solidFill>
                  <a:srgbClr val="FFFFFF"/>
                </a:solidFill>
                <a:latin typeface="Cambria"/>
              </a:rPr>
              <a:t> &amp; </a:t>
            </a:r>
            <a:r>
              <a:rPr lang="ru-RU" dirty="0" err="1">
                <a:solidFill>
                  <a:srgbClr val="FFFFFF"/>
                </a:solidFill>
                <a:latin typeface="Cambria"/>
              </a:rPr>
              <a:t>Neculai</a:t>
            </a:r>
            <a:r>
              <a:rPr lang="ru-RU" dirty="0">
                <a:solidFill>
                  <a:srgbClr val="FFFFFF"/>
                </a:solidFill>
                <a:latin typeface="Cambria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ambria"/>
              </a:rPr>
              <a:t>Vlad</a:t>
            </a:r>
            <a:endParaRPr lang="ru-RU">
              <a:solidFill>
                <a:srgbClr val="FFFFFF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Салат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Прямоугольник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7" name="Прямоугольник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4" y="348561"/>
            <a:ext cx="11895362" cy="1636558"/>
          </a:xfrm>
        </p:spPr>
        <p:txBody>
          <a:bodyPr rtlCol="0" anchor="ctr">
            <a:normAutofit/>
          </a:bodyPr>
          <a:lstStyle/>
          <a:p>
            <a:r>
              <a:rPr lang="ru-RU" dirty="0" err="1">
                <a:solidFill>
                  <a:schemeClr val="tx1"/>
                </a:solidFill>
                <a:latin typeface="Cambria"/>
              </a:rPr>
              <a:t>Vrei</a:t>
            </a:r>
            <a:r>
              <a:rPr lang="ru-RU" dirty="0">
                <a:solidFill>
                  <a:schemeClr val="tx1"/>
                </a:solidFill>
                <a:latin typeface="Cambria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mbria"/>
              </a:rPr>
              <a:t>să</a:t>
            </a:r>
            <a:r>
              <a:rPr lang="ru-RU" dirty="0">
                <a:solidFill>
                  <a:schemeClr val="tx1"/>
                </a:solidFill>
                <a:latin typeface="Cambria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mbria"/>
              </a:rPr>
              <a:t>devii</a:t>
            </a:r>
            <a:r>
              <a:rPr lang="ru-RU" dirty="0">
                <a:solidFill>
                  <a:schemeClr val="tx1"/>
                </a:solidFill>
                <a:latin typeface="Cambria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mbria"/>
              </a:rPr>
              <a:t>Un</a:t>
            </a:r>
            <a:r>
              <a:rPr lang="ru-RU" dirty="0">
                <a:solidFill>
                  <a:schemeClr val="tx1"/>
                </a:solidFill>
                <a:latin typeface="Cambria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mbria"/>
              </a:rPr>
              <a:t>bucătar</a:t>
            </a:r>
            <a:r>
              <a:rPr lang="ru-RU" dirty="0">
                <a:solidFill>
                  <a:schemeClr val="tx1"/>
                </a:solidFill>
                <a:latin typeface="Cambria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Cambria"/>
              </a:rPr>
              <a:t>renumit</a:t>
            </a:r>
            <a:r>
              <a:rPr lang="ru-RU" dirty="0">
                <a:solidFill>
                  <a:schemeClr val="tx1"/>
                </a:solidFill>
                <a:latin typeface="Cambria"/>
              </a:rPr>
              <a:t>?</a:t>
            </a:r>
          </a:p>
        </p:txBody>
      </p:sp>
      <p:grpSp>
        <p:nvGrpSpPr>
          <p:cNvPr id="48" name="Группа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 dirty="0"/>
          </a:p>
        </p:txBody>
      </p:sp>
      <p:pic>
        <p:nvPicPr>
          <p:cNvPr id="312" name="Picture 312" descr="Изображение выглядит как человек, стена, внутренний, держ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C8E8CBE-337C-42CA-9A2B-1CF681DA3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539294" y="1739020"/>
            <a:ext cx="8665593" cy="48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Салат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Прямоугольник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7" name="Прямоугольник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64" y="-5224"/>
            <a:ext cx="11895362" cy="1228344"/>
          </a:xfrm>
        </p:spPr>
        <p:txBody>
          <a:bodyPr rtlCol="0" anchor="ctr">
            <a:normAutofit/>
          </a:bodyPr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ambria"/>
              </a:rPr>
              <a:t>Componente</a:t>
            </a:r>
            <a:endParaRPr lang="ru-RU"/>
          </a:p>
        </p:txBody>
      </p:sp>
      <p:grpSp>
        <p:nvGrpSpPr>
          <p:cNvPr id="48" name="Группа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ru-RU" smtClean="0"/>
              <a:pPr rtl="0">
                <a:spcAft>
                  <a:spcPts val="600"/>
                </a:spcAft>
              </a:pPr>
              <a:t>3</a:t>
            </a:fld>
            <a:endParaRPr lang="ru-RU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E0ABDA3-3A6D-4C29-A436-B246D0CDE400}"/>
              </a:ext>
            </a:extLst>
          </p:cNvPr>
          <p:cNvSpPr/>
          <p:nvPr/>
        </p:nvSpPr>
        <p:spPr>
          <a:xfrm>
            <a:off x="937532" y="2502354"/>
            <a:ext cx="2666999" cy="164646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D1BF099-5210-4241-B769-AF4A153D6917}"/>
              </a:ext>
            </a:extLst>
          </p:cNvPr>
          <p:cNvSpPr/>
          <p:nvPr/>
        </p:nvSpPr>
        <p:spPr>
          <a:xfrm>
            <a:off x="4897211" y="2352675"/>
            <a:ext cx="2666999" cy="1646463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8746B700-9CCC-4300-B240-BBD40C135AF8}"/>
              </a:ext>
            </a:extLst>
          </p:cNvPr>
          <p:cNvSpPr/>
          <p:nvPr/>
        </p:nvSpPr>
        <p:spPr>
          <a:xfrm>
            <a:off x="8584746" y="2352675"/>
            <a:ext cx="2666999" cy="1646463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8D46E-48A6-4A37-AB94-E48DE1A7CEF6}"/>
              </a:ext>
            </a:extLst>
          </p:cNvPr>
          <p:cNvSpPr txBox="1"/>
          <p:nvPr/>
        </p:nvSpPr>
        <p:spPr>
          <a:xfrm>
            <a:off x="1445079" y="30643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ambria"/>
              </a:rPr>
              <a:t>indexstart.html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2B807-3F6A-4871-8FB7-475D98EBC845}"/>
              </a:ext>
            </a:extLst>
          </p:cNvPr>
          <p:cNvSpPr txBox="1"/>
          <p:nvPr/>
        </p:nvSpPr>
        <p:spPr>
          <a:xfrm>
            <a:off x="5636078" y="2996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ambria"/>
              </a:rPr>
              <a:t>index.html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AF455-1345-4C2D-8A3A-EBC84D2A7F60}"/>
              </a:ext>
            </a:extLst>
          </p:cNvPr>
          <p:cNvSpPr txBox="1"/>
          <p:nvPr/>
        </p:nvSpPr>
        <p:spPr>
          <a:xfrm>
            <a:off x="9119507" y="2996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ambria"/>
              </a:rPr>
              <a:t>gameOver.html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6B8EFB-B7DF-451D-B89A-391AAB543189}"/>
              </a:ext>
            </a:extLst>
          </p:cNvPr>
          <p:cNvSpPr/>
          <p:nvPr/>
        </p:nvSpPr>
        <p:spPr>
          <a:xfrm>
            <a:off x="7006318" y="5182961"/>
            <a:ext cx="2476499" cy="83003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327719-F401-4556-910D-29E2530B35E9}"/>
              </a:ext>
            </a:extLst>
          </p:cNvPr>
          <p:cNvSpPr txBox="1"/>
          <p:nvPr/>
        </p:nvSpPr>
        <p:spPr>
          <a:xfrm>
            <a:off x="7717970" y="5418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ambria"/>
              </a:rPr>
              <a:t>main.js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B0FF33-724B-4B70-9417-D2B3F9F89701}"/>
              </a:ext>
            </a:extLst>
          </p:cNvPr>
          <p:cNvSpPr/>
          <p:nvPr/>
        </p:nvSpPr>
        <p:spPr>
          <a:xfrm>
            <a:off x="3114674" y="1128031"/>
            <a:ext cx="2476499" cy="9116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28587-74D4-4638-9700-1F15BD8351EE}"/>
              </a:ext>
            </a:extLst>
          </p:cNvPr>
          <p:cNvCxnSpPr/>
          <p:nvPr/>
        </p:nvCxnSpPr>
        <p:spPr>
          <a:xfrm>
            <a:off x="6890657" y="3978729"/>
            <a:ext cx="1104900" cy="11457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44C94B-6AB1-48C3-B2B6-42AD2FD65034}"/>
              </a:ext>
            </a:extLst>
          </p:cNvPr>
          <p:cNvCxnSpPr>
            <a:cxnSpLocks/>
          </p:cNvCxnSpPr>
          <p:nvPr/>
        </p:nvCxnSpPr>
        <p:spPr>
          <a:xfrm flipV="1">
            <a:off x="8441871" y="4008664"/>
            <a:ext cx="819150" cy="109945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5F1179-3880-48FD-A823-E667D0B4D399}"/>
              </a:ext>
            </a:extLst>
          </p:cNvPr>
          <p:cNvCxnSpPr>
            <a:cxnSpLocks/>
          </p:cNvCxnSpPr>
          <p:nvPr/>
        </p:nvCxnSpPr>
        <p:spPr>
          <a:xfrm flipH="1">
            <a:off x="2226128" y="1733550"/>
            <a:ext cx="759278" cy="87357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5FBC03-946D-4F7F-B0E6-B76715731E39}"/>
              </a:ext>
            </a:extLst>
          </p:cNvPr>
          <p:cNvCxnSpPr>
            <a:cxnSpLocks/>
          </p:cNvCxnSpPr>
          <p:nvPr/>
        </p:nvCxnSpPr>
        <p:spPr>
          <a:xfrm>
            <a:off x="5638799" y="1638300"/>
            <a:ext cx="696686" cy="80554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5EEC4C-D418-49D5-94AA-9AF1C1BCF520}"/>
              </a:ext>
            </a:extLst>
          </p:cNvPr>
          <p:cNvSpPr txBox="1"/>
          <p:nvPr/>
        </p:nvSpPr>
        <p:spPr>
          <a:xfrm>
            <a:off x="3731077" y="14042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ambria"/>
              </a:rPr>
              <a:t>style.css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3C453E-4CAF-42F1-B678-CC92EF99D125}"/>
              </a:ext>
            </a:extLst>
          </p:cNvPr>
          <p:cNvCxnSpPr>
            <a:cxnSpLocks/>
          </p:cNvCxnSpPr>
          <p:nvPr/>
        </p:nvCxnSpPr>
        <p:spPr>
          <a:xfrm>
            <a:off x="3339192" y="3815443"/>
            <a:ext cx="3622221" cy="17172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82F5BD-585D-48C6-AED9-489FCC52D1FD}"/>
              </a:ext>
            </a:extLst>
          </p:cNvPr>
          <p:cNvCxnSpPr>
            <a:cxnSpLocks/>
          </p:cNvCxnSpPr>
          <p:nvPr/>
        </p:nvCxnSpPr>
        <p:spPr>
          <a:xfrm>
            <a:off x="5597977" y="1284514"/>
            <a:ext cx="4098471" cy="99604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C6136-BCA9-4DE4-8402-26378632A417}"/>
              </a:ext>
            </a:extLst>
          </p:cNvPr>
          <p:cNvCxnSpPr>
            <a:cxnSpLocks/>
          </p:cNvCxnSpPr>
          <p:nvPr/>
        </p:nvCxnSpPr>
        <p:spPr>
          <a:xfrm>
            <a:off x="3652154" y="3257549"/>
            <a:ext cx="1200151" cy="163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E2D9A4-6B69-4058-95F2-E3966C933E54}"/>
              </a:ext>
            </a:extLst>
          </p:cNvPr>
          <p:cNvCxnSpPr>
            <a:cxnSpLocks/>
          </p:cNvCxnSpPr>
          <p:nvPr/>
        </p:nvCxnSpPr>
        <p:spPr>
          <a:xfrm>
            <a:off x="7571011" y="3257549"/>
            <a:ext cx="996044" cy="272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62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грибы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Рисунок 11" descr="большие и маленькие помидоры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Прямоугольник 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ru-RU" sz="4000" dirty="0" err="1">
                <a:latin typeface="Cambria"/>
              </a:rPr>
              <a:t>MemoRecipes</a:t>
            </a:r>
          </a:p>
        </p:txBody>
      </p:sp>
      <p:pic>
        <p:nvPicPr>
          <p:cNvPr id="10" name="Рисунок 9" descr="морковь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Группа 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Овал 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Овал 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ru-RU" smtClean="0"/>
              <a:pPr rtl="0">
                <a:spcAft>
                  <a:spcPts val="600"/>
                </a:spcAft>
              </a:pPr>
              <a:t>4</a:t>
            </a:fld>
            <a:endParaRPr lang="ru-RU" dirty="0"/>
          </a:p>
        </p:txBody>
      </p:sp>
      <p:graphicFrame>
        <p:nvGraphicFramePr>
          <p:cNvPr id="76" name="Объект 2" descr="Значок графического элемента SmartArt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658469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 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pic>
        <p:nvPicPr>
          <p:cNvPr id="5" name="Рисунок 4" descr="Авокадо и перец на разделочной доске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Прямоугольник 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1" y="316438"/>
            <a:ext cx="12184923" cy="3035808"/>
          </a:xfrm>
        </p:spPr>
        <p:txBody>
          <a:bodyPr rtlCol="0" anchor="b">
            <a:norm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Cambria"/>
              </a:rPr>
              <a:t>Q&amp;A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586B74-898A-4B79-B684-ECA65B02345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B630B1-E3BC-49E8-9460-5CC81CEC2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63E97C-133C-40F0-844F-2F45A0E9F4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Дерево</vt:lpstr>
      <vt:lpstr>"Memorecipes" game</vt:lpstr>
      <vt:lpstr>Vrei să devii Un bucătar renumit?</vt:lpstr>
      <vt:lpstr>Componente</vt:lpstr>
      <vt:lpstr>MemoRecipes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2019-05-14T06:29:13Z</dcterms:created>
  <dcterms:modified xsi:type="dcterms:W3CDTF">2019-07-12T07:32:47Z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