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36A55-0F8E-45A8-B937-EC1CA0C6E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A29A22-222B-A622-5EA1-40C8516A2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E1986-950C-10FC-1BAC-857E9E82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0A40EA-6BCA-ADD4-3746-412CCA30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AEA5B-CDCE-111E-720D-6809C86B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920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5A52-2656-79FD-07C7-B9D1824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0332C-778E-CCF4-5E9E-E5C687CC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4FA64-A4DD-AB05-E42C-83D16FCB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1996-E987-0989-464A-767B7211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17F64-0BC8-8300-2704-2E660C03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548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3141EF-F3B7-01FE-A3E2-1D7276B22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741A60-CA4D-4BDD-1957-6C2367BC8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4DA3B-37EE-5FC4-AC5D-AC025E4D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F4306-4A6F-0895-12CC-9A76EECB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6E906-8CD4-1D22-D6DC-C7B8A010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498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5969C-5D4F-225C-BD07-7D15D67D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2A7A7-5669-A041-7548-1C2564FB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3A14F-95B8-43B1-26F6-7B65A9A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6F997-0F26-6278-D3A3-A1EE942E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FB2BE-92EE-D5C6-339A-A3AB55E4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13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1742E-844E-9753-8E8C-F0D81BA9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9AD76D-2539-8778-9E13-72CAEBAB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57B07-547F-C15D-97A3-191D94C2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A9BA0-59CA-17A2-73D8-00229E4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FE4F0-6403-7108-5B06-A6DF4C3E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6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C4741-83EE-72C9-03E3-6891A75B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61C90-B75A-4E9D-B223-CEE1D1B6A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4F4963-E85D-7A8A-2B33-15A622D6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84B937-DE2C-0966-8EA6-7CB03098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63B50-0858-A58F-0D60-7F56F111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21253-50C3-289C-63A5-3187A31E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9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89ED2-0576-D83F-6E8E-37F380A8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0E05D-9E8B-88FB-5B4A-DC7EE125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EE93C-0393-9E94-3BD9-D5AEF23E7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C32825-69B0-3CB6-E4C1-D37E94EA1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A8C79A-BEF4-BD2B-5593-D7CAA7C2D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7F0526-8BCD-C682-BB6F-B78F105A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7D9FA0-BFA3-A4C9-F11F-7DE029FB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C31B65-3813-4CB1-5768-4D9F3AD6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9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4F6-4F0C-5695-07C4-C295CB76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4BAC29-6905-C1C7-6625-44176051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3ABE6-5CF8-F505-EE7D-F6F6496F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9CC143-8F1C-9B8B-93ED-6BDD40ED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671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6B5984-EF73-AE92-99A4-1AB01871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6F72D1-949A-8DBB-EC5F-B82B1085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3C905C-84FE-781C-9072-1DC98E11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49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DF638-ACDA-F72F-C1B1-C43B4798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6601C-3BFA-E52B-044B-1CCDE07D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2485AE-C82D-074B-D5D3-B12E42062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FE2F9-AC76-3BC5-BEE3-C114D541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BD0B62-BBA4-8BE1-3F73-FA229D57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F5AE73-9D54-D0EF-D287-3E9B16EE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8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7CA0F-64DE-BD13-CEDE-4CB0D58A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54C140-A581-2529-839E-85905BD54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1F2FC-DF16-D87E-C61B-F67C4AD5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84A64D-E11F-C3F3-315F-816F5A3A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9DEA7-D62E-4C3A-C93A-A3161B89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5F554-8765-85FE-C89F-A172F7D3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688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08DE78-C5C3-17A9-80E4-776A9A1A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6B3FB-622E-279B-FE82-68CE9E2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2A575-FC49-5344-ED6C-BE8B51D8D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174F-AB8F-40AD-814E-0AC4E8D6AD4B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FD0F1-6AA4-84F9-1E33-2A5C3B01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60E8A-F5FD-8C6B-F252-03DAD286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BA18-F94C-44CD-94EC-24C2BD776C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71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0F2C8F5-4330-0FC5-3DA8-BE2B185529F8}"/>
              </a:ext>
            </a:extLst>
          </p:cNvPr>
          <p:cNvSpPr/>
          <p:nvPr/>
        </p:nvSpPr>
        <p:spPr>
          <a:xfrm>
            <a:off x="2687053" y="612858"/>
            <a:ext cx="6946232" cy="38661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005DA0-9685-0988-026D-751BA461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11" y="827129"/>
            <a:ext cx="9144000" cy="2387600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RECONOCIENDO LA INDUSTRIA TI</a:t>
            </a:r>
            <a:endParaRPr lang="es-CL" dirty="0">
              <a:solidFill>
                <a:srgbClr val="002060"/>
              </a:solidFill>
            </a:endParaRPr>
          </a:p>
        </p:txBody>
      </p:sp>
      <p:pic>
        <p:nvPicPr>
          <p:cNvPr id="1026" name="Picture 2" descr="Seguridad informática: qué es y qué necesito saber">
            <a:extLst>
              <a:ext uri="{FF2B5EF4-FFF2-40B4-BE49-F238E27FC236}">
                <a16:creationId xmlns:a16="http://schemas.microsoft.com/office/drawing/2014/main" id="{C1F23AF0-8D51-95B4-3EFF-D752D49A2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32" y="3781390"/>
            <a:ext cx="2898607" cy="213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o 7">
            <a:extLst>
              <a:ext uri="{FF2B5EF4-FFF2-40B4-BE49-F238E27FC236}">
                <a16:creationId xmlns:a16="http://schemas.microsoft.com/office/drawing/2014/main" id="{465CBBC5-7B86-D11D-33BA-B49970122E81}"/>
              </a:ext>
            </a:extLst>
          </p:cNvPr>
          <p:cNvSpPr/>
          <p:nvPr/>
        </p:nvSpPr>
        <p:spPr>
          <a:xfrm>
            <a:off x="4451999" y="3324579"/>
            <a:ext cx="3841875" cy="30508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8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7ABE2-6EDC-D32F-1DBA-CD5CEF487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025" y="2881302"/>
            <a:ext cx="3697357" cy="768626"/>
          </a:xfrm>
          <a:scene3d>
            <a:camera prst="perspectiveRight"/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/>
              <a:t>Industria TI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4499C-FF65-5EEC-8C25-61E7ACF8B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8" y="4153510"/>
            <a:ext cx="1961322" cy="768626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Centrarse en el cliente</a:t>
            </a:r>
            <a:endParaRPr lang="es-CL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6BCDFC5-D2A1-CC93-6701-0E45AE4BBBE7}"/>
              </a:ext>
            </a:extLst>
          </p:cNvPr>
          <p:cNvSpPr txBox="1">
            <a:spLocks/>
          </p:cNvSpPr>
          <p:nvPr/>
        </p:nvSpPr>
        <p:spPr>
          <a:xfrm>
            <a:off x="4952826" y="4153510"/>
            <a:ext cx="1961322" cy="768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poder de los datos</a:t>
            </a:r>
            <a:endParaRPr lang="es-CL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466B9B0E-76BD-393D-EE3E-333E7FC9F23E}"/>
              </a:ext>
            </a:extLst>
          </p:cNvPr>
          <p:cNvSpPr txBox="1">
            <a:spLocks/>
          </p:cNvSpPr>
          <p:nvPr/>
        </p:nvSpPr>
        <p:spPr>
          <a:xfrm>
            <a:off x="7768913" y="4166762"/>
            <a:ext cx="1961322" cy="768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Redefinición de procesos operacionales</a:t>
            </a:r>
            <a:endParaRPr lang="es-CL" dirty="0"/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C0A6ECE6-E8FC-E883-C70F-81E360F6869C}"/>
              </a:ext>
            </a:extLst>
          </p:cNvPr>
          <p:cNvSpPr/>
          <p:nvPr/>
        </p:nvSpPr>
        <p:spPr>
          <a:xfrm rot="8855353">
            <a:off x="3667365" y="3517406"/>
            <a:ext cx="861392" cy="318052"/>
          </a:xfrm>
          <a:prstGeom prst="notch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con muesca 8">
            <a:extLst>
              <a:ext uri="{FF2B5EF4-FFF2-40B4-BE49-F238E27FC236}">
                <a16:creationId xmlns:a16="http://schemas.microsoft.com/office/drawing/2014/main" id="{31C5C701-17FD-3684-EADF-F6124DA2ABE9}"/>
              </a:ext>
            </a:extLst>
          </p:cNvPr>
          <p:cNvSpPr/>
          <p:nvPr/>
        </p:nvSpPr>
        <p:spPr>
          <a:xfrm rot="2712835">
            <a:off x="8124988" y="3524299"/>
            <a:ext cx="861392" cy="318052"/>
          </a:xfrm>
          <a:prstGeom prst="notch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con muesca 9">
            <a:extLst>
              <a:ext uri="{FF2B5EF4-FFF2-40B4-BE49-F238E27FC236}">
                <a16:creationId xmlns:a16="http://schemas.microsoft.com/office/drawing/2014/main" id="{2D03CD2E-D7B9-23DA-B5B1-2498D8D2C7C2}"/>
              </a:ext>
            </a:extLst>
          </p:cNvPr>
          <p:cNvSpPr/>
          <p:nvPr/>
        </p:nvSpPr>
        <p:spPr>
          <a:xfrm rot="5400000">
            <a:off x="5973126" y="3773210"/>
            <a:ext cx="510475" cy="330705"/>
          </a:xfrm>
          <a:prstGeom prst="notch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CF5E145-DAD5-922C-8C38-380A052A5CDC}"/>
              </a:ext>
            </a:extLst>
          </p:cNvPr>
          <p:cNvSpPr txBox="1"/>
          <p:nvPr/>
        </p:nvSpPr>
        <p:spPr>
          <a:xfrm>
            <a:off x="7768913" y="850232"/>
            <a:ext cx="3829529" cy="14773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Competencias técnicas</a:t>
            </a:r>
          </a:p>
          <a:p>
            <a:r>
              <a:rPr lang="es-ES" dirty="0"/>
              <a:t>-capacidad de abstracción</a:t>
            </a:r>
          </a:p>
          <a:p>
            <a:r>
              <a:rPr lang="es-ES" dirty="0"/>
              <a:t>-estudio de lenguajes</a:t>
            </a:r>
          </a:p>
          <a:p>
            <a:r>
              <a:rPr lang="es-ES" dirty="0"/>
              <a:t>-manejo de </a:t>
            </a:r>
            <a:r>
              <a:rPr lang="es-ES" dirty="0" err="1"/>
              <a:t>frameworks</a:t>
            </a:r>
            <a:endParaRPr lang="es-ES" dirty="0"/>
          </a:p>
          <a:p>
            <a:r>
              <a:rPr lang="es-ES" dirty="0"/>
              <a:t>-configuración servidores web</a:t>
            </a:r>
            <a:endParaRPr lang="es-CL" dirty="0"/>
          </a:p>
        </p:txBody>
      </p:sp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59B01F40-D26D-274B-167C-9F7F08DB1B05}"/>
              </a:ext>
            </a:extLst>
          </p:cNvPr>
          <p:cNvSpPr/>
          <p:nvPr/>
        </p:nvSpPr>
        <p:spPr>
          <a:xfrm rot="16907420">
            <a:off x="6676076" y="1660908"/>
            <a:ext cx="1267326" cy="625642"/>
          </a:xfrm>
          <a:prstGeom prst="curved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6D1CE4-6DAF-20E9-42EC-B0271537B4AE}"/>
              </a:ext>
            </a:extLst>
          </p:cNvPr>
          <p:cNvSpPr txBox="1"/>
          <p:nvPr/>
        </p:nvSpPr>
        <p:spPr>
          <a:xfrm>
            <a:off x="2968028" y="1557362"/>
            <a:ext cx="196132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Mercado laboral TI</a:t>
            </a:r>
            <a:endParaRPr lang="es-CL" dirty="0"/>
          </a:p>
        </p:txBody>
      </p:sp>
      <p:sp>
        <p:nvSpPr>
          <p:cNvPr id="14" name="Flecha: curvada hacia abajo 13">
            <a:extLst>
              <a:ext uri="{FF2B5EF4-FFF2-40B4-BE49-F238E27FC236}">
                <a16:creationId xmlns:a16="http://schemas.microsoft.com/office/drawing/2014/main" id="{96A8FBAA-25DC-C907-982C-BC7FCD0CF83F}"/>
              </a:ext>
            </a:extLst>
          </p:cNvPr>
          <p:cNvSpPr/>
          <p:nvPr/>
        </p:nvSpPr>
        <p:spPr>
          <a:xfrm rot="16200000" flipV="1">
            <a:off x="4648553" y="1939091"/>
            <a:ext cx="1150846" cy="51021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AF535A0-07EE-CC70-B52E-49F521B97A53}"/>
              </a:ext>
            </a:extLst>
          </p:cNvPr>
          <p:cNvSpPr/>
          <p:nvPr/>
        </p:nvSpPr>
        <p:spPr>
          <a:xfrm>
            <a:off x="1301742" y="897899"/>
            <a:ext cx="2646947" cy="4392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COMPETENCIAS</a:t>
            </a:r>
            <a:endParaRPr lang="es-CL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5045540-11B8-4B9A-35D9-E2B9D84944F4}"/>
              </a:ext>
            </a:extLst>
          </p:cNvPr>
          <p:cNvSpPr/>
          <p:nvPr/>
        </p:nvSpPr>
        <p:spPr>
          <a:xfrm>
            <a:off x="1349575" y="2086420"/>
            <a:ext cx="2646947" cy="4392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HABILIDADES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36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0219F-E829-5FB0-8C90-3E1D8FF3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007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/>
              <a:t>Competencias en la </a:t>
            </a:r>
            <a:r>
              <a:rPr lang="es-ES" sz="4000" dirty="0"/>
              <a:t>industria</a:t>
            </a:r>
            <a:r>
              <a:rPr lang="es-ES" dirty="0"/>
              <a:t> TI – Lenguaje SQL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99973-CE6B-AE89-B048-7967FE58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La </a:t>
            </a:r>
            <a:r>
              <a:rPr lang="es-ES" sz="2000" dirty="0">
                <a:solidFill>
                  <a:srgbClr val="00B050"/>
                </a:solidFill>
              </a:rPr>
              <a:t>operar una base de datos relacional utilizando SQL </a:t>
            </a:r>
            <a:r>
              <a:rPr lang="es-ES" sz="2000" dirty="0"/>
              <a:t>para la obtención y manipulación de datos da solución a problemas relevantes de la industria para el almacenamiento de información, ya que proporciona habilidades para gestionar datos, tomar decisiones basadas en datos, integrarse con sistemas existentes, automatizar tareas y abrir oportunidades laborales. Estos conocimientos me brindarán beneficios duraderos a lo largo de la carrera como programadora.</a:t>
            </a:r>
          </a:p>
          <a:p>
            <a:pPr marL="0" indent="0" algn="just">
              <a:buNone/>
            </a:pPr>
            <a:r>
              <a:rPr lang="es-ES" sz="2000" dirty="0"/>
              <a:t>Algunas de las aplicaciones de SQL que son importantes para mi formación son: </a:t>
            </a:r>
          </a:p>
          <a:p>
            <a:pPr algn="just"/>
            <a:r>
              <a:rPr lang="es-ES" sz="2000" dirty="0"/>
              <a:t>Los desarrolladores y los administradores de bases de datos utilizan SQL para escribir los scripts de integración de datos, por tanto es relevante para entender esta capa de información. </a:t>
            </a:r>
          </a:p>
          <a:p>
            <a:pPr algn="just"/>
            <a:r>
              <a:rPr lang="es-ES" sz="2000" dirty="0"/>
              <a:t>Se utiliza para hacer consultas para analizar los datos, ya que en la actualidad los volúmenes de datos son cada vez mayores y ayuda en la toma de decisiones de las compañías. </a:t>
            </a:r>
          </a:p>
          <a:p>
            <a:pPr algn="just"/>
            <a:r>
              <a:rPr lang="es-ES" sz="2000" dirty="0"/>
              <a:t>Recuperación de información, ya que se manejan datos relevantes para la empresas.</a:t>
            </a:r>
          </a:p>
          <a:p>
            <a:pPr algn="just"/>
            <a:r>
              <a:rPr lang="es-ES" sz="2000" dirty="0"/>
              <a:t>Manipulación de datos y tabla de base de datos como Inserción, Eliminación y Actualización, que son instrucciones básicas pero elementales para trabajar. </a:t>
            </a:r>
            <a:endParaRPr lang="es-CL" sz="2000" dirty="0"/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22B73BE3-F7FD-265B-6285-DBB953E31364}"/>
              </a:ext>
            </a:extLst>
          </p:cNvPr>
          <p:cNvSpPr/>
          <p:nvPr/>
        </p:nvSpPr>
        <p:spPr>
          <a:xfrm rot="873330">
            <a:off x="10186737" y="5497262"/>
            <a:ext cx="818147" cy="749801"/>
          </a:xfrm>
          <a:prstGeom prst="smileyFac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537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239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RECONOCIENDO LA INDUSTRIA TI</vt:lpstr>
      <vt:lpstr>Industria TI</vt:lpstr>
      <vt:lpstr>Competencias en la industria TI – Lenguaje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 TI</dc:title>
  <dc:creator>DivalCL</dc:creator>
  <cp:lastModifiedBy>DivalCL</cp:lastModifiedBy>
  <cp:revision>3</cp:revision>
  <dcterms:created xsi:type="dcterms:W3CDTF">2024-01-26T13:11:23Z</dcterms:created>
  <dcterms:modified xsi:type="dcterms:W3CDTF">2024-01-26T13:40:59Z</dcterms:modified>
</cp:coreProperties>
</file>