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4"/>
  </p:notesMasterIdLst>
  <p:handoutMasterIdLst>
    <p:handoutMasterId r:id="rId25"/>
  </p:handoutMasterIdLst>
  <p:sldIdLst>
    <p:sldId id="293" r:id="rId6"/>
    <p:sldId id="297" r:id="rId7"/>
    <p:sldId id="352" r:id="rId8"/>
    <p:sldId id="515" r:id="rId9"/>
    <p:sldId id="516" r:id="rId10"/>
    <p:sldId id="520" r:id="rId11"/>
    <p:sldId id="521" r:id="rId12"/>
    <p:sldId id="517" r:id="rId13"/>
    <p:sldId id="518" r:id="rId14"/>
    <p:sldId id="522" r:id="rId15"/>
    <p:sldId id="519" r:id="rId16"/>
    <p:sldId id="512" r:id="rId17"/>
    <p:sldId id="513" r:id="rId18"/>
    <p:sldId id="523" r:id="rId19"/>
    <p:sldId id="524" r:id="rId20"/>
    <p:sldId id="514" r:id="rId21"/>
    <p:sldId id="510" r:id="rId22"/>
    <p:sldId id="356" r:id="rId23"/>
  </p:sldIdLst>
  <p:sldSz cx="12192000" cy="6858000"/>
  <p:notesSz cx="6858000" cy="9144000"/>
  <p:embeddedFontLst>
    <p:embeddedFont>
      <p:font typeface="ING Me" panose="02000506040000020004" pitchFamily="2" charset="0"/>
      <p:regular r:id="rId26"/>
      <p:bold r:id="rId27"/>
      <p:italic r:id="rId28"/>
      <p:boldItalic r:id="rId29"/>
    </p:embeddedFont>
  </p:embeddedFontLst>
  <p:custDataLst>
    <p:tags r:id="rId30"/>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ianu, M. (Maria)" initials="JM(" lastIdx="2" clrIdx="4">
    <p:extLst>
      <p:ext uri="{19B8F6BF-5375-455C-9EA6-DF929625EA0E}">
        <p15:presenceInfo xmlns:p15="http://schemas.microsoft.com/office/powerpoint/2012/main" userId="S::Maria.Jianu@ing.com::5b6ee172-41d1-425d-8de7-1aa0577155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144A9-961E-487C-B765-95B5E9EDC8BB}" v="7" dt="2022-05-07T16:06:49.679"/>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959" autoAdjust="0"/>
  </p:normalViewPr>
  <p:slideViewPr>
    <p:cSldViewPr snapToGrid="0" showGuides="1">
      <p:cViewPr>
        <p:scale>
          <a:sx n="95" d="100"/>
          <a:sy n="95" d="100"/>
        </p:scale>
        <p:origin x="780" y="324"/>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u, M. (Maria)" userId="5b6ee172-41d1-425d-8de7-1aa0577155bb" providerId="ADAL" clId="{850871A2-0002-4248-A0F8-20BA2AEEB4C0}"/>
    <pc:docChg chg="undo custSel addSld delSld modSld">
      <pc:chgData name="Jianu, M. (Maria)" userId="5b6ee172-41d1-425d-8de7-1aa0577155bb" providerId="ADAL" clId="{850871A2-0002-4248-A0F8-20BA2AEEB4C0}" dt="2021-04-07T17:18:09.956" v="3873" actId="20577"/>
      <pc:docMkLst>
        <pc:docMk/>
      </pc:docMkLst>
      <pc:sldChg chg="modSp">
        <pc:chgData name="Jianu, M. (Maria)" userId="5b6ee172-41d1-425d-8de7-1aa0577155bb" providerId="ADAL" clId="{850871A2-0002-4248-A0F8-20BA2AEEB4C0}" dt="2021-04-04T09:51:41.646" v="296" actId="20577"/>
        <pc:sldMkLst>
          <pc:docMk/>
          <pc:sldMk cId="39688965" sldId="297"/>
        </pc:sldMkLst>
        <pc:spChg chg="mod">
          <ac:chgData name="Jianu, M. (Maria)" userId="5b6ee172-41d1-425d-8de7-1aa0577155bb" providerId="ADAL" clId="{850871A2-0002-4248-A0F8-20BA2AEEB4C0}" dt="2021-04-04T09:41:48.546" v="5" actId="20577"/>
          <ac:spMkLst>
            <pc:docMk/>
            <pc:sldMk cId="39688965" sldId="297"/>
            <ac:spMk id="2" creationId="{00000000-0000-0000-0000-000000000000}"/>
          </ac:spMkLst>
        </pc:spChg>
        <pc:spChg chg="mod">
          <ac:chgData name="Jianu, M. (Maria)" userId="5b6ee172-41d1-425d-8de7-1aa0577155bb" providerId="ADAL" clId="{850871A2-0002-4248-A0F8-20BA2AEEB4C0}" dt="2021-04-04T09:51:41.646" v="296" actId="20577"/>
          <ac:spMkLst>
            <pc:docMk/>
            <pc:sldMk cId="39688965" sldId="297"/>
            <ac:spMk id="4" creationId="{00000000-0000-0000-0000-000000000000}"/>
          </ac:spMkLst>
        </pc:spChg>
      </pc:sldChg>
      <pc:sldChg chg="del">
        <pc:chgData name="Jianu, M. (Maria)" userId="5b6ee172-41d1-425d-8de7-1aa0577155bb" providerId="ADAL" clId="{850871A2-0002-4248-A0F8-20BA2AEEB4C0}" dt="2021-04-05T08:13:53.813" v="3494" actId="2696"/>
        <pc:sldMkLst>
          <pc:docMk/>
          <pc:sldMk cId="989596906" sldId="301"/>
        </pc:sldMkLst>
      </pc:sldChg>
      <pc:sldChg chg="modSp modAnim addCm delCm modNotesTx">
        <pc:chgData name="Jianu, M. (Maria)" userId="5b6ee172-41d1-425d-8de7-1aa0577155bb" providerId="ADAL" clId="{850871A2-0002-4248-A0F8-20BA2AEEB4C0}" dt="2021-04-04T10:46:10.864" v="716" actId="20577"/>
        <pc:sldMkLst>
          <pc:docMk/>
          <pc:sldMk cId="471492642" sldId="352"/>
        </pc:sldMkLst>
        <pc:spChg chg="mod">
          <ac:chgData name="Jianu, M. (Maria)" userId="5b6ee172-41d1-425d-8de7-1aa0577155bb" providerId="ADAL" clId="{850871A2-0002-4248-A0F8-20BA2AEEB4C0}" dt="2021-04-04T10:03:51.258" v="414" actId="14100"/>
          <ac:spMkLst>
            <pc:docMk/>
            <pc:sldMk cId="471492642" sldId="352"/>
            <ac:spMk id="6" creationId="{00000000-0000-0000-0000-000000000000}"/>
          </ac:spMkLst>
        </pc:spChg>
        <pc:spChg chg="mod">
          <ac:chgData name="Jianu, M. (Maria)" userId="5b6ee172-41d1-425d-8de7-1aa0577155bb" providerId="ADAL" clId="{850871A2-0002-4248-A0F8-20BA2AEEB4C0}" dt="2021-04-04T09:56:00.787" v="317" actId="20577"/>
          <ac:spMkLst>
            <pc:docMk/>
            <pc:sldMk cId="471492642" sldId="352"/>
            <ac:spMk id="7" creationId="{00000000-0000-0000-0000-000000000000}"/>
          </ac:spMkLst>
        </pc:spChg>
      </pc:sldChg>
      <pc:sldChg chg="delSp modSp">
        <pc:chgData name="Jianu, M. (Maria)" userId="5b6ee172-41d1-425d-8de7-1aa0577155bb" providerId="ADAL" clId="{850871A2-0002-4248-A0F8-20BA2AEEB4C0}" dt="2021-04-04T09:49:35.654" v="135" actId="20577"/>
        <pc:sldMkLst>
          <pc:docMk/>
          <pc:sldMk cId="76121773" sldId="510"/>
        </pc:sldMkLst>
        <pc:spChg chg="mod">
          <ac:chgData name="Jianu, M. (Maria)" userId="5b6ee172-41d1-425d-8de7-1aa0577155bb" providerId="ADAL" clId="{850871A2-0002-4248-A0F8-20BA2AEEB4C0}" dt="2021-04-04T09:49:35.654" v="135" actId="20577"/>
          <ac:spMkLst>
            <pc:docMk/>
            <pc:sldMk cId="76121773" sldId="510"/>
            <ac:spMk id="10" creationId="{110A9055-49E5-40AC-B04C-40E2980374D6}"/>
          </ac:spMkLst>
        </pc:spChg>
        <pc:spChg chg="del mod">
          <ac:chgData name="Jianu, M. (Maria)" userId="5b6ee172-41d1-425d-8de7-1aa0577155bb" providerId="ADAL" clId="{850871A2-0002-4248-A0F8-20BA2AEEB4C0}" dt="2021-04-04T09:49:27.371" v="123"/>
          <ac:spMkLst>
            <pc:docMk/>
            <pc:sldMk cId="76121773" sldId="510"/>
            <ac:spMk id="11" creationId="{6772BB42-6F4B-4C1D-A8A5-201318A805B8}"/>
          </ac:spMkLst>
        </pc:spChg>
      </pc:sldChg>
      <pc:sldChg chg="addSp delSp modSp add modAnim modNotesTx">
        <pc:chgData name="Jianu, M. (Maria)" userId="5b6ee172-41d1-425d-8de7-1aa0577155bb" providerId="ADAL" clId="{850871A2-0002-4248-A0F8-20BA2AEEB4C0}" dt="2021-04-04T11:08:47.583" v="1774" actId="1076"/>
        <pc:sldMkLst>
          <pc:docMk/>
          <pc:sldMk cId="2385348399" sldId="511"/>
        </pc:sldMkLst>
        <pc:spChg chg="add mod">
          <ac:chgData name="Jianu, M. (Maria)" userId="5b6ee172-41d1-425d-8de7-1aa0577155bb" providerId="ADAL" clId="{850871A2-0002-4248-A0F8-20BA2AEEB4C0}" dt="2021-04-04T11:08:40.185" v="1773" actId="1076"/>
          <ac:spMkLst>
            <pc:docMk/>
            <pc:sldMk cId="2385348399" sldId="511"/>
            <ac:spMk id="2" creationId="{8EF5C4D4-F19E-4D84-A1B7-FA4F6727E2A6}"/>
          </ac:spMkLst>
        </pc:spChg>
        <pc:spChg chg="add del mod">
          <ac:chgData name="Jianu, M. (Maria)" userId="5b6ee172-41d1-425d-8de7-1aa0577155bb" providerId="ADAL" clId="{850871A2-0002-4248-A0F8-20BA2AEEB4C0}" dt="2021-04-04T10:56:24.950" v="865"/>
          <ac:spMkLst>
            <pc:docMk/>
            <pc:sldMk cId="2385348399" sldId="511"/>
            <ac:spMk id="4" creationId="{ACE52CA5-17B1-42B2-8129-B662497A57FF}"/>
          </ac:spMkLst>
        </pc:spChg>
        <pc:spChg chg="add del mod">
          <ac:chgData name="Jianu, M. (Maria)" userId="5b6ee172-41d1-425d-8de7-1aa0577155bb" providerId="ADAL" clId="{850871A2-0002-4248-A0F8-20BA2AEEB4C0}" dt="2021-04-04T11:08:29.093" v="1771" actId="1076"/>
          <ac:spMkLst>
            <pc:docMk/>
            <pc:sldMk cId="2385348399" sldId="511"/>
            <ac:spMk id="6" creationId="{00000000-0000-0000-0000-000000000000}"/>
          </ac:spMkLst>
        </pc:spChg>
        <pc:spChg chg="mod">
          <ac:chgData name="Jianu, M. (Maria)" userId="5b6ee172-41d1-425d-8de7-1aa0577155bb" providerId="ADAL" clId="{850871A2-0002-4248-A0F8-20BA2AEEB4C0}" dt="2021-04-04T10:51:27.292" v="818" actId="20577"/>
          <ac:spMkLst>
            <pc:docMk/>
            <pc:sldMk cId="2385348399" sldId="511"/>
            <ac:spMk id="7" creationId="{00000000-0000-0000-0000-000000000000}"/>
          </ac:spMkLst>
        </pc:spChg>
        <pc:spChg chg="add del">
          <ac:chgData name="Jianu, M. (Maria)" userId="5b6ee172-41d1-425d-8de7-1aa0577155bb" providerId="ADAL" clId="{850871A2-0002-4248-A0F8-20BA2AEEB4C0}" dt="2021-04-04T10:53:56.806" v="835"/>
          <ac:spMkLst>
            <pc:docMk/>
            <pc:sldMk cId="2385348399" sldId="511"/>
            <ac:spMk id="8" creationId="{F80DDD90-E653-46DF-9733-8047C8770C40}"/>
          </ac:spMkLst>
        </pc:spChg>
        <pc:spChg chg="add mod">
          <ac:chgData name="Jianu, M. (Maria)" userId="5b6ee172-41d1-425d-8de7-1aa0577155bb" providerId="ADAL" clId="{850871A2-0002-4248-A0F8-20BA2AEEB4C0}" dt="2021-04-04T11:08:47.583" v="1774" actId="1076"/>
          <ac:spMkLst>
            <pc:docMk/>
            <pc:sldMk cId="2385348399" sldId="511"/>
            <ac:spMk id="10" creationId="{1BE636EC-487D-4D0A-8E80-E2AABC67F8D6}"/>
          </ac:spMkLst>
        </pc:spChg>
        <pc:spChg chg="add del mod">
          <ac:chgData name="Jianu, M. (Maria)" userId="5b6ee172-41d1-425d-8de7-1aa0577155bb" providerId="ADAL" clId="{850871A2-0002-4248-A0F8-20BA2AEEB4C0}" dt="2021-04-04T11:00:55.832" v="1239"/>
          <ac:spMkLst>
            <pc:docMk/>
            <pc:sldMk cId="2385348399" sldId="511"/>
            <ac:spMk id="11" creationId="{3972CC7C-E14B-49BE-B863-8C1B4F0D2B58}"/>
          </ac:spMkLst>
        </pc:spChg>
        <pc:spChg chg="add mod">
          <ac:chgData name="Jianu, M. (Maria)" userId="5b6ee172-41d1-425d-8de7-1aa0577155bb" providerId="ADAL" clId="{850871A2-0002-4248-A0F8-20BA2AEEB4C0}" dt="2021-04-04T11:07:56.196" v="1763" actId="1076"/>
          <ac:spMkLst>
            <pc:docMk/>
            <pc:sldMk cId="2385348399" sldId="511"/>
            <ac:spMk id="12" creationId="{8B4E3FDC-0FB5-4831-B4E4-D47CC6073999}"/>
          </ac:spMkLst>
        </pc:spChg>
        <pc:spChg chg="add del mod">
          <ac:chgData name="Jianu, M. (Maria)" userId="5b6ee172-41d1-425d-8de7-1aa0577155bb" providerId="ADAL" clId="{850871A2-0002-4248-A0F8-20BA2AEEB4C0}" dt="2021-04-04T11:03:23.604" v="1385"/>
          <ac:spMkLst>
            <pc:docMk/>
            <pc:sldMk cId="2385348399" sldId="511"/>
            <ac:spMk id="13" creationId="{1C73EAAE-3D07-45D0-880C-3553C206B4E8}"/>
          </ac:spMkLst>
        </pc:spChg>
        <pc:spChg chg="add mod">
          <ac:chgData name="Jianu, M. (Maria)" userId="5b6ee172-41d1-425d-8de7-1aa0577155bb" providerId="ADAL" clId="{850871A2-0002-4248-A0F8-20BA2AEEB4C0}" dt="2021-04-04T11:08:35.875" v="1772" actId="1076"/>
          <ac:spMkLst>
            <pc:docMk/>
            <pc:sldMk cId="2385348399" sldId="511"/>
            <ac:spMk id="14" creationId="{217920FB-7800-4BA1-9C1D-BBA42049C22F}"/>
          </ac:spMkLst>
        </pc:spChg>
      </pc:sldChg>
      <pc:sldChg chg="addSp delSp modSp add modAnim modNotesTx">
        <pc:chgData name="Jianu, M. (Maria)" userId="5b6ee172-41d1-425d-8de7-1aa0577155bb" providerId="ADAL" clId="{850871A2-0002-4248-A0F8-20BA2AEEB4C0}" dt="2021-04-07T17:18:09.956" v="3873" actId="20577"/>
        <pc:sldMkLst>
          <pc:docMk/>
          <pc:sldMk cId="2624120276" sldId="512"/>
        </pc:sldMkLst>
        <pc:spChg chg="del">
          <ac:chgData name="Jianu, M. (Maria)" userId="5b6ee172-41d1-425d-8de7-1aa0577155bb" providerId="ADAL" clId="{850871A2-0002-4248-A0F8-20BA2AEEB4C0}" dt="2021-04-04T11:11:17.244" v="1812"/>
          <ac:spMkLst>
            <pc:docMk/>
            <pc:sldMk cId="2624120276" sldId="512"/>
            <ac:spMk id="2" creationId="{8EF5C4D4-F19E-4D84-A1B7-FA4F6727E2A6}"/>
          </ac:spMkLst>
        </pc:spChg>
        <pc:spChg chg="add del mod">
          <ac:chgData name="Jianu, M. (Maria)" userId="5b6ee172-41d1-425d-8de7-1aa0577155bb" providerId="ADAL" clId="{850871A2-0002-4248-A0F8-20BA2AEEB4C0}" dt="2021-04-04T11:11:12.611" v="1810"/>
          <ac:spMkLst>
            <pc:docMk/>
            <pc:sldMk cId="2624120276" sldId="512"/>
            <ac:spMk id="4" creationId="{969C0152-8E14-4254-8024-4E15682A373C}"/>
          </ac:spMkLst>
        </pc:spChg>
        <pc:spChg chg="del">
          <ac:chgData name="Jianu, M. (Maria)" userId="5b6ee172-41d1-425d-8de7-1aa0577155bb" providerId="ADAL" clId="{850871A2-0002-4248-A0F8-20BA2AEEB4C0}" dt="2021-04-04T11:11:01.106" v="1809"/>
          <ac:spMkLst>
            <pc:docMk/>
            <pc:sldMk cId="2624120276" sldId="512"/>
            <ac:spMk id="6" creationId="{00000000-0000-0000-0000-000000000000}"/>
          </ac:spMkLst>
        </pc:spChg>
        <pc:spChg chg="mod">
          <ac:chgData name="Jianu, M. (Maria)" userId="5b6ee172-41d1-425d-8de7-1aa0577155bb" providerId="ADAL" clId="{850871A2-0002-4248-A0F8-20BA2AEEB4C0}" dt="2021-04-04T11:09:16.459" v="1807" actId="20577"/>
          <ac:spMkLst>
            <pc:docMk/>
            <pc:sldMk cId="2624120276" sldId="512"/>
            <ac:spMk id="7" creationId="{00000000-0000-0000-0000-000000000000}"/>
          </ac:spMkLst>
        </pc:spChg>
        <pc:spChg chg="del">
          <ac:chgData name="Jianu, M. (Maria)" userId="5b6ee172-41d1-425d-8de7-1aa0577155bb" providerId="ADAL" clId="{850871A2-0002-4248-A0F8-20BA2AEEB4C0}" dt="2021-04-04T11:11:14.950" v="1811"/>
          <ac:spMkLst>
            <pc:docMk/>
            <pc:sldMk cId="2624120276" sldId="512"/>
            <ac:spMk id="10" creationId="{1BE636EC-487D-4D0A-8E80-E2AABC67F8D6}"/>
          </ac:spMkLst>
        </pc:spChg>
        <pc:spChg chg="del">
          <ac:chgData name="Jianu, M. (Maria)" userId="5b6ee172-41d1-425d-8de7-1aa0577155bb" providerId="ADAL" clId="{850871A2-0002-4248-A0F8-20BA2AEEB4C0}" dt="2021-04-04T11:11:19.235" v="1813"/>
          <ac:spMkLst>
            <pc:docMk/>
            <pc:sldMk cId="2624120276" sldId="512"/>
            <ac:spMk id="12" creationId="{8B4E3FDC-0FB5-4831-B4E4-D47CC6073999}"/>
          </ac:spMkLst>
        </pc:spChg>
        <pc:spChg chg="del mod">
          <ac:chgData name="Jianu, M. (Maria)" userId="5b6ee172-41d1-425d-8de7-1aa0577155bb" providerId="ADAL" clId="{850871A2-0002-4248-A0F8-20BA2AEEB4C0}" dt="2021-04-04T11:11:21.970" v="1814"/>
          <ac:spMkLst>
            <pc:docMk/>
            <pc:sldMk cId="2624120276" sldId="512"/>
            <ac:spMk id="14" creationId="{217920FB-7800-4BA1-9C1D-BBA42049C22F}"/>
          </ac:spMkLst>
        </pc:spChg>
        <pc:picChg chg="add mod">
          <ac:chgData name="Jianu, M. (Maria)" userId="5b6ee172-41d1-425d-8de7-1aa0577155bb" providerId="ADAL" clId="{850871A2-0002-4248-A0F8-20BA2AEEB4C0}" dt="2021-04-04T11:11:34.998" v="1815" actId="931"/>
          <ac:picMkLst>
            <pc:docMk/>
            <pc:sldMk cId="2624120276" sldId="512"/>
            <ac:picMk id="8" creationId="{1C86E552-F117-462E-8585-316CEB75FA6D}"/>
          </ac:picMkLst>
        </pc:picChg>
      </pc:sldChg>
      <pc:sldChg chg="addSp delSp modSp add modNotesTx">
        <pc:chgData name="Jianu, M. (Maria)" userId="5b6ee172-41d1-425d-8de7-1aa0577155bb" providerId="ADAL" clId="{850871A2-0002-4248-A0F8-20BA2AEEB4C0}" dt="2021-04-07T11:51:36.708" v="3870" actId="20577"/>
        <pc:sldMkLst>
          <pc:docMk/>
          <pc:sldMk cId="1891634242" sldId="513"/>
        </pc:sldMkLst>
        <pc:spChg chg="add mod">
          <ac:chgData name="Jianu, M. (Maria)" userId="5b6ee172-41d1-425d-8de7-1aa0577155bb" providerId="ADAL" clId="{850871A2-0002-4248-A0F8-20BA2AEEB4C0}" dt="2021-04-04T11:28:51.046" v="3456" actId="20577"/>
          <ac:spMkLst>
            <pc:docMk/>
            <pc:sldMk cId="1891634242" sldId="513"/>
            <ac:spMk id="2" creationId="{9D6609AA-DE03-4FDF-9C38-40BC0B182301}"/>
          </ac:spMkLst>
        </pc:spChg>
        <pc:spChg chg="mod">
          <ac:chgData name="Jianu, M. (Maria)" userId="5b6ee172-41d1-425d-8de7-1aa0577155bb" providerId="ADAL" clId="{850871A2-0002-4248-A0F8-20BA2AEEB4C0}" dt="2021-04-04T11:26:35.182" v="3348" actId="20577"/>
          <ac:spMkLst>
            <pc:docMk/>
            <pc:sldMk cId="1891634242" sldId="513"/>
            <ac:spMk id="7" creationId="{00000000-0000-0000-0000-000000000000}"/>
          </ac:spMkLst>
        </pc:spChg>
        <pc:picChg chg="add del mod">
          <ac:chgData name="Jianu, M. (Maria)" userId="5b6ee172-41d1-425d-8de7-1aa0577155bb" providerId="ADAL" clId="{850871A2-0002-4248-A0F8-20BA2AEEB4C0}" dt="2021-04-04T11:30:39.848" v="3459"/>
          <ac:picMkLst>
            <pc:docMk/>
            <pc:sldMk cId="1891634242" sldId="513"/>
            <ac:picMk id="5" creationId="{96B594D2-D5E3-43DE-9A4B-10A8CAA6E030}"/>
          </ac:picMkLst>
        </pc:picChg>
        <pc:picChg chg="del">
          <ac:chgData name="Jianu, M. (Maria)" userId="5b6ee172-41d1-425d-8de7-1aa0577155bb" providerId="ADAL" clId="{850871A2-0002-4248-A0F8-20BA2AEEB4C0}" dt="2021-04-04T11:26:42.578" v="3349"/>
          <ac:picMkLst>
            <pc:docMk/>
            <pc:sldMk cId="1891634242" sldId="513"/>
            <ac:picMk id="8" creationId="{1C86E552-F117-462E-8585-316CEB75FA6D}"/>
          </ac:picMkLst>
        </pc:picChg>
        <pc:picChg chg="add mod">
          <ac:chgData name="Jianu, M. (Maria)" userId="5b6ee172-41d1-425d-8de7-1aa0577155bb" providerId="ADAL" clId="{850871A2-0002-4248-A0F8-20BA2AEEB4C0}" dt="2021-04-07T08:03:39.009" v="3564" actId="1076"/>
          <ac:picMkLst>
            <pc:docMk/>
            <pc:sldMk cId="1891634242" sldId="513"/>
            <ac:picMk id="10" creationId="{D79A028B-F7B3-41AF-B6D0-9265A4666269}"/>
          </ac:picMkLst>
        </pc:picChg>
      </pc:sldChg>
      <pc:sldChg chg="delSp modSp add">
        <pc:chgData name="Jianu, M. (Maria)" userId="5b6ee172-41d1-425d-8de7-1aa0577155bb" providerId="ADAL" clId="{850871A2-0002-4248-A0F8-20BA2AEEB4C0}" dt="2021-04-04T11:32:54.097" v="3493" actId="1076"/>
        <pc:sldMkLst>
          <pc:docMk/>
          <pc:sldMk cId="792810358" sldId="514"/>
        </pc:sldMkLst>
        <pc:spChg chg="del mod">
          <ac:chgData name="Jianu, M. (Maria)" userId="5b6ee172-41d1-425d-8de7-1aa0577155bb" providerId="ADAL" clId="{850871A2-0002-4248-A0F8-20BA2AEEB4C0}" dt="2021-04-04T11:32:38.804" v="3467"/>
          <ac:spMkLst>
            <pc:docMk/>
            <pc:sldMk cId="792810358" sldId="514"/>
            <ac:spMk id="2" creationId="{9D6609AA-DE03-4FDF-9C38-40BC0B182301}"/>
          </ac:spMkLst>
        </pc:spChg>
        <pc:spChg chg="mod">
          <ac:chgData name="Jianu, M. (Maria)" userId="5b6ee172-41d1-425d-8de7-1aa0577155bb" providerId="ADAL" clId="{850871A2-0002-4248-A0F8-20BA2AEEB4C0}" dt="2021-04-04T11:32:54.097" v="3493" actId="1076"/>
          <ac:spMkLst>
            <pc:docMk/>
            <pc:sldMk cId="792810358" sldId="514"/>
            <ac:spMk id="7" creationId="{00000000-0000-0000-0000-000000000000}"/>
          </ac:spMkLst>
        </pc:spChg>
        <pc:picChg chg="del">
          <ac:chgData name="Jianu, M. (Maria)" userId="5b6ee172-41d1-425d-8de7-1aa0577155bb" providerId="ADAL" clId="{850871A2-0002-4248-A0F8-20BA2AEEB4C0}" dt="2021-04-04T11:32:33.669" v="3465"/>
          <ac:picMkLst>
            <pc:docMk/>
            <pc:sldMk cId="792810358" sldId="514"/>
            <ac:picMk id="10" creationId="{D79A028B-F7B3-41AF-B6D0-9265A4666269}"/>
          </ac:picMkLst>
        </pc:picChg>
      </pc:sldChg>
    </pc:docChg>
  </pc:docChgLst>
  <pc:docChgLst>
    <pc:chgData name="Dumitru, C.G. (Catalina - Georgiana)" userId="ce232222-ba35-43dc-9238-f254843bc77f" providerId="ADAL" clId="{A81144A9-961E-487C-B765-95B5E9EDC8BB}"/>
    <pc:docChg chg="undo custSel addSld delSld modSld">
      <pc:chgData name="Dumitru, C.G. (Catalina - Georgiana)" userId="ce232222-ba35-43dc-9238-f254843bc77f" providerId="ADAL" clId="{A81144A9-961E-487C-B765-95B5E9EDC8BB}" dt="2022-05-07T16:08:36.049" v="2702" actId="1076"/>
      <pc:docMkLst>
        <pc:docMk/>
      </pc:docMkLst>
      <pc:sldChg chg="modSp mod">
        <pc:chgData name="Dumitru, C.G. (Catalina - Georgiana)" userId="ce232222-ba35-43dc-9238-f254843bc77f" providerId="ADAL" clId="{A81144A9-961E-487C-B765-95B5E9EDC8BB}" dt="2022-05-06T09:41:54.287" v="61" actId="20577"/>
        <pc:sldMkLst>
          <pc:docMk/>
          <pc:sldMk cId="2649286012" sldId="293"/>
        </pc:sldMkLst>
        <pc:spChg chg="mod">
          <ac:chgData name="Dumitru, C.G. (Catalina - Georgiana)" userId="ce232222-ba35-43dc-9238-f254843bc77f" providerId="ADAL" clId="{A81144A9-961E-487C-B765-95B5E9EDC8BB}" dt="2022-05-06T09:41:32.629" v="39" actId="20577"/>
          <ac:spMkLst>
            <pc:docMk/>
            <pc:sldMk cId="2649286012" sldId="293"/>
            <ac:spMk id="4" creationId="{00000000-0000-0000-0000-000000000000}"/>
          </ac:spMkLst>
        </pc:spChg>
        <pc:spChg chg="mod">
          <ac:chgData name="Dumitru, C.G. (Catalina - Georgiana)" userId="ce232222-ba35-43dc-9238-f254843bc77f" providerId="ADAL" clId="{A81144A9-961E-487C-B765-95B5E9EDC8BB}" dt="2022-05-06T09:41:54.287" v="61" actId="20577"/>
          <ac:spMkLst>
            <pc:docMk/>
            <pc:sldMk cId="2649286012" sldId="293"/>
            <ac:spMk id="5" creationId="{00000000-0000-0000-0000-000000000000}"/>
          </ac:spMkLst>
        </pc:spChg>
        <pc:spChg chg="mod">
          <ac:chgData name="Dumitru, C.G. (Catalina - Georgiana)" userId="ce232222-ba35-43dc-9238-f254843bc77f" providerId="ADAL" clId="{A81144A9-961E-487C-B765-95B5E9EDC8BB}" dt="2022-05-06T09:41:39.330" v="49" actId="20577"/>
          <ac:spMkLst>
            <pc:docMk/>
            <pc:sldMk cId="2649286012" sldId="293"/>
            <ac:spMk id="15" creationId="{00000000-0000-0000-0000-000000000000}"/>
          </ac:spMkLst>
        </pc:spChg>
      </pc:sldChg>
      <pc:sldChg chg="modSp mod">
        <pc:chgData name="Dumitru, C.G. (Catalina - Georgiana)" userId="ce232222-ba35-43dc-9238-f254843bc77f" providerId="ADAL" clId="{A81144A9-961E-487C-B765-95B5E9EDC8BB}" dt="2022-05-07T11:17:03.338" v="1914" actId="20577"/>
        <pc:sldMkLst>
          <pc:docMk/>
          <pc:sldMk cId="39688965" sldId="297"/>
        </pc:sldMkLst>
        <pc:spChg chg="mod">
          <ac:chgData name="Dumitru, C.G. (Catalina - Georgiana)" userId="ce232222-ba35-43dc-9238-f254843bc77f" providerId="ADAL" clId="{A81144A9-961E-487C-B765-95B5E9EDC8BB}" dt="2022-05-07T11:17:03.338" v="1914" actId="20577"/>
          <ac:spMkLst>
            <pc:docMk/>
            <pc:sldMk cId="39688965" sldId="297"/>
            <ac:spMk id="4" creationId="{00000000-0000-0000-0000-000000000000}"/>
          </ac:spMkLst>
        </pc:spChg>
      </pc:sldChg>
      <pc:sldChg chg="modSp mod modAnim">
        <pc:chgData name="Dumitru, C.G. (Catalina - Georgiana)" userId="ce232222-ba35-43dc-9238-f254843bc77f" providerId="ADAL" clId="{A81144A9-961E-487C-B765-95B5E9EDC8BB}" dt="2022-05-06T14:48:55.523" v="1215" actId="20577"/>
        <pc:sldMkLst>
          <pc:docMk/>
          <pc:sldMk cId="471492642" sldId="352"/>
        </pc:sldMkLst>
        <pc:spChg chg="mod">
          <ac:chgData name="Dumitru, C.G. (Catalina - Georgiana)" userId="ce232222-ba35-43dc-9238-f254843bc77f" providerId="ADAL" clId="{A81144A9-961E-487C-B765-95B5E9EDC8BB}" dt="2022-05-06T14:48:55.523" v="1215" actId="20577"/>
          <ac:spMkLst>
            <pc:docMk/>
            <pc:sldMk cId="471492642" sldId="352"/>
            <ac:spMk id="6" creationId="{00000000-0000-0000-0000-000000000000}"/>
          </ac:spMkLst>
        </pc:spChg>
      </pc:sldChg>
      <pc:sldChg chg="del">
        <pc:chgData name="Dumitru, C.G. (Catalina - Georgiana)" userId="ce232222-ba35-43dc-9238-f254843bc77f" providerId="ADAL" clId="{A81144A9-961E-487C-B765-95B5E9EDC8BB}" dt="2022-05-06T15:50:36.648" v="1216" actId="47"/>
        <pc:sldMkLst>
          <pc:docMk/>
          <pc:sldMk cId="2385348399" sldId="511"/>
        </pc:sldMkLst>
      </pc:sldChg>
      <pc:sldChg chg="modSp new mod">
        <pc:chgData name="Dumitru, C.G. (Catalina - Georgiana)" userId="ce232222-ba35-43dc-9238-f254843bc77f" providerId="ADAL" clId="{A81144A9-961E-487C-B765-95B5E9EDC8BB}" dt="2022-05-06T14:36:29.240" v="307" actId="20577"/>
        <pc:sldMkLst>
          <pc:docMk/>
          <pc:sldMk cId="3811643372" sldId="515"/>
        </pc:sldMkLst>
        <pc:spChg chg="mod">
          <ac:chgData name="Dumitru, C.G. (Catalina - Georgiana)" userId="ce232222-ba35-43dc-9238-f254843bc77f" providerId="ADAL" clId="{A81144A9-961E-487C-B765-95B5E9EDC8BB}" dt="2022-05-06T14:34:59.401" v="112" actId="20577"/>
          <ac:spMkLst>
            <pc:docMk/>
            <pc:sldMk cId="3811643372" sldId="515"/>
            <ac:spMk id="3" creationId="{4F8F913A-FEBE-4E67-B806-F830B95400BC}"/>
          </ac:spMkLst>
        </pc:spChg>
        <pc:spChg chg="mod">
          <ac:chgData name="Dumitru, C.G. (Catalina - Georgiana)" userId="ce232222-ba35-43dc-9238-f254843bc77f" providerId="ADAL" clId="{A81144A9-961E-487C-B765-95B5E9EDC8BB}" dt="2022-05-06T14:36:29.240" v="307" actId="20577"/>
          <ac:spMkLst>
            <pc:docMk/>
            <pc:sldMk cId="3811643372" sldId="515"/>
            <ac:spMk id="4" creationId="{2EBDCDD1-1B1A-4512-99AF-C06BD674767E}"/>
          </ac:spMkLst>
        </pc:spChg>
      </pc:sldChg>
      <pc:sldChg chg="modSp new mod modNotesTx">
        <pc:chgData name="Dumitru, C.G. (Catalina - Georgiana)" userId="ce232222-ba35-43dc-9238-f254843bc77f" providerId="ADAL" clId="{A81144A9-961E-487C-B765-95B5E9EDC8BB}" dt="2022-05-06T14:43:20.031" v="972" actId="20577"/>
        <pc:sldMkLst>
          <pc:docMk/>
          <pc:sldMk cId="619080038" sldId="516"/>
        </pc:sldMkLst>
        <pc:spChg chg="mod">
          <ac:chgData name="Dumitru, C.G. (Catalina - Georgiana)" userId="ce232222-ba35-43dc-9238-f254843bc77f" providerId="ADAL" clId="{A81144A9-961E-487C-B765-95B5E9EDC8BB}" dt="2022-05-06T14:37:01.763" v="343" actId="20577"/>
          <ac:spMkLst>
            <pc:docMk/>
            <pc:sldMk cId="619080038" sldId="516"/>
            <ac:spMk id="3" creationId="{61A1DBDE-FA12-46F1-AFB6-C10A4D926A2A}"/>
          </ac:spMkLst>
        </pc:spChg>
        <pc:spChg chg="mod">
          <ac:chgData name="Dumitru, C.G. (Catalina - Georgiana)" userId="ce232222-ba35-43dc-9238-f254843bc77f" providerId="ADAL" clId="{A81144A9-961E-487C-B765-95B5E9EDC8BB}" dt="2022-05-06T14:39:20.677" v="504" actId="20577"/>
          <ac:spMkLst>
            <pc:docMk/>
            <pc:sldMk cId="619080038" sldId="516"/>
            <ac:spMk id="4" creationId="{D18FAF0C-5D00-4E8A-8C73-0B360D23A955}"/>
          </ac:spMkLst>
        </pc:spChg>
      </pc:sldChg>
      <pc:sldChg chg="addSp modSp new mod">
        <pc:chgData name="Dumitru, C.G. (Catalina - Georgiana)" userId="ce232222-ba35-43dc-9238-f254843bc77f" providerId="ADAL" clId="{A81144A9-961E-487C-B765-95B5E9EDC8BB}" dt="2022-05-06T14:44:03.678" v="1023" actId="22"/>
        <pc:sldMkLst>
          <pc:docMk/>
          <pc:sldMk cId="1884694857" sldId="517"/>
        </pc:sldMkLst>
        <pc:spChg chg="mod">
          <ac:chgData name="Dumitru, C.G. (Catalina - Georgiana)" userId="ce232222-ba35-43dc-9238-f254843bc77f" providerId="ADAL" clId="{A81144A9-961E-487C-B765-95B5E9EDC8BB}" dt="2022-05-06T14:43:51.964" v="1012" actId="20577"/>
          <ac:spMkLst>
            <pc:docMk/>
            <pc:sldMk cId="1884694857" sldId="517"/>
            <ac:spMk id="3" creationId="{7F4E6F16-ECAE-4454-AF40-07AFAF0344BC}"/>
          </ac:spMkLst>
        </pc:spChg>
        <pc:spChg chg="mod">
          <ac:chgData name="Dumitru, C.G. (Catalina - Georgiana)" userId="ce232222-ba35-43dc-9238-f254843bc77f" providerId="ADAL" clId="{A81144A9-961E-487C-B765-95B5E9EDC8BB}" dt="2022-05-06T14:44:02.760" v="1022" actId="20577"/>
          <ac:spMkLst>
            <pc:docMk/>
            <pc:sldMk cId="1884694857" sldId="517"/>
            <ac:spMk id="4" creationId="{E81BB899-5175-4AA6-ABE9-65567193525C}"/>
          </ac:spMkLst>
        </pc:spChg>
        <pc:picChg chg="add">
          <ac:chgData name="Dumitru, C.G. (Catalina - Georgiana)" userId="ce232222-ba35-43dc-9238-f254843bc77f" providerId="ADAL" clId="{A81144A9-961E-487C-B765-95B5E9EDC8BB}" dt="2022-05-06T14:44:03.678" v="1023" actId="22"/>
          <ac:picMkLst>
            <pc:docMk/>
            <pc:sldMk cId="1884694857" sldId="517"/>
            <ac:picMk id="6" creationId="{CF1F7F9C-9037-4627-9927-D1F0B5225B6C}"/>
          </ac:picMkLst>
        </pc:picChg>
      </pc:sldChg>
      <pc:sldChg chg="modSp new mod">
        <pc:chgData name="Dumitru, C.G. (Catalina - Georgiana)" userId="ce232222-ba35-43dc-9238-f254843bc77f" providerId="ADAL" clId="{A81144A9-961E-487C-B765-95B5E9EDC8BB}" dt="2022-05-06T14:46:00.894" v="1154" actId="20577"/>
        <pc:sldMkLst>
          <pc:docMk/>
          <pc:sldMk cId="870720689" sldId="518"/>
        </pc:sldMkLst>
        <pc:spChg chg="mod">
          <ac:chgData name="Dumitru, C.G. (Catalina - Georgiana)" userId="ce232222-ba35-43dc-9238-f254843bc77f" providerId="ADAL" clId="{A81144A9-961E-487C-B765-95B5E9EDC8BB}" dt="2022-05-06T14:44:21.867" v="1040" actId="20577"/>
          <ac:spMkLst>
            <pc:docMk/>
            <pc:sldMk cId="870720689" sldId="518"/>
            <ac:spMk id="3" creationId="{AF992B2D-10CA-4779-90D4-0D9AA584A363}"/>
          </ac:spMkLst>
        </pc:spChg>
        <pc:spChg chg="mod">
          <ac:chgData name="Dumitru, C.G. (Catalina - Georgiana)" userId="ce232222-ba35-43dc-9238-f254843bc77f" providerId="ADAL" clId="{A81144A9-961E-487C-B765-95B5E9EDC8BB}" dt="2022-05-06T14:46:00.894" v="1154" actId="20577"/>
          <ac:spMkLst>
            <pc:docMk/>
            <pc:sldMk cId="870720689" sldId="518"/>
            <ac:spMk id="4" creationId="{05029B88-3CB4-4A4B-BB88-04744817D952}"/>
          </ac:spMkLst>
        </pc:spChg>
      </pc:sldChg>
      <pc:sldChg chg="addSp delSp modSp new mod">
        <pc:chgData name="Dumitru, C.G. (Catalina - Georgiana)" userId="ce232222-ba35-43dc-9238-f254843bc77f" providerId="ADAL" clId="{A81144A9-961E-487C-B765-95B5E9EDC8BB}" dt="2022-05-06T14:48:31.608" v="1214" actId="22"/>
        <pc:sldMkLst>
          <pc:docMk/>
          <pc:sldMk cId="1733435272" sldId="519"/>
        </pc:sldMkLst>
        <pc:spChg chg="mod">
          <ac:chgData name="Dumitru, C.G. (Catalina - Georgiana)" userId="ce232222-ba35-43dc-9238-f254843bc77f" providerId="ADAL" clId="{A81144A9-961E-487C-B765-95B5E9EDC8BB}" dt="2022-05-06T14:48:30.027" v="1213" actId="5793"/>
          <ac:spMkLst>
            <pc:docMk/>
            <pc:sldMk cId="1733435272" sldId="519"/>
            <ac:spMk id="3" creationId="{F65BC993-F32B-47E5-90E3-E6A98F9FF8DD}"/>
          </ac:spMkLst>
        </pc:spChg>
        <pc:spChg chg="del">
          <ac:chgData name="Dumitru, C.G. (Catalina - Georgiana)" userId="ce232222-ba35-43dc-9238-f254843bc77f" providerId="ADAL" clId="{A81144A9-961E-487C-B765-95B5E9EDC8BB}" dt="2022-05-06T14:48:31.608" v="1214" actId="22"/>
          <ac:spMkLst>
            <pc:docMk/>
            <pc:sldMk cId="1733435272" sldId="519"/>
            <ac:spMk id="4" creationId="{D59D227E-60F9-4FE5-A889-5B5F91E1ECEE}"/>
          </ac:spMkLst>
        </pc:spChg>
        <pc:picChg chg="add mod ord">
          <ac:chgData name="Dumitru, C.G. (Catalina - Georgiana)" userId="ce232222-ba35-43dc-9238-f254843bc77f" providerId="ADAL" clId="{A81144A9-961E-487C-B765-95B5E9EDC8BB}" dt="2022-05-06T14:48:31.608" v="1214" actId="22"/>
          <ac:picMkLst>
            <pc:docMk/>
            <pc:sldMk cId="1733435272" sldId="519"/>
            <ac:picMk id="6" creationId="{93708B99-7D77-41D1-9F27-6E1FEF6A6AB8}"/>
          </ac:picMkLst>
        </pc:picChg>
      </pc:sldChg>
      <pc:sldChg chg="modSp new mod">
        <pc:chgData name="Dumitru, C.G. (Catalina - Georgiana)" userId="ce232222-ba35-43dc-9238-f254843bc77f" providerId="ADAL" clId="{A81144A9-961E-487C-B765-95B5E9EDC8BB}" dt="2022-05-06T15:54:36.570" v="1808" actId="20577"/>
        <pc:sldMkLst>
          <pc:docMk/>
          <pc:sldMk cId="2243134913" sldId="520"/>
        </pc:sldMkLst>
        <pc:spChg chg="mod">
          <ac:chgData name="Dumitru, C.G. (Catalina - Georgiana)" userId="ce232222-ba35-43dc-9238-f254843bc77f" providerId="ADAL" clId="{A81144A9-961E-487C-B765-95B5E9EDC8BB}" dt="2022-05-06T15:54:36.570" v="1808" actId="20577"/>
          <ac:spMkLst>
            <pc:docMk/>
            <pc:sldMk cId="2243134913" sldId="520"/>
            <ac:spMk id="3" creationId="{92F4D8E8-5B09-4D90-BD1C-4CBEB3D84026}"/>
          </ac:spMkLst>
        </pc:spChg>
        <pc:spChg chg="mod">
          <ac:chgData name="Dumitru, C.G. (Catalina - Georgiana)" userId="ce232222-ba35-43dc-9238-f254843bc77f" providerId="ADAL" clId="{A81144A9-961E-487C-B765-95B5E9EDC8BB}" dt="2022-05-06T15:54:12.379" v="1778" actId="20577"/>
          <ac:spMkLst>
            <pc:docMk/>
            <pc:sldMk cId="2243134913" sldId="520"/>
            <ac:spMk id="4" creationId="{AA37BE6E-BC7D-472F-B942-0A49F91CCCB5}"/>
          </ac:spMkLst>
        </pc:spChg>
      </pc:sldChg>
      <pc:sldChg chg="addSp delSp modSp new mod">
        <pc:chgData name="Dumitru, C.G. (Catalina - Georgiana)" userId="ce232222-ba35-43dc-9238-f254843bc77f" providerId="ADAL" clId="{A81144A9-961E-487C-B765-95B5E9EDC8BB}" dt="2022-05-07T14:19:01.072" v="2213" actId="1076"/>
        <pc:sldMkLst>
          <pc:docMk/>
          <pc:sldMk cId="3238874772" sldId="521"/>
        </pc:sldMkLst>
        <pc:spChg chg="mod">
          <ac:chgData name="Dumitru, C.G. (Catalina - Georgiana)" userId="ce232222-ba35-43dc-9238-f254843bc77f" providerId="ADAL" clId="{A81144A9-961E-487C-B765-95B5E9EDC8BB}" dt="2022-05-06T16:11:49.380" v="1854" actId="20577"/>
          <ac:spMkLst>
            <pc:docMk/>
            <pc:sldMk cId="3238874772" sldId="521"/>
            <ac:spMk id="3" creationId="{BE2B3206-FD10-4EB1-BB77-460079C216EA}"/>
          </ac:spMkLst>
        </pc:spChg>
        <pc:spChg chg="mod">
          <ac:chgData name="Dumitru, C.G. (Catalina - Georgiana)" userId="ce232222-ba35-43dc-9238-f254843bc77f" providerId="ADAL" clId="{A81144A9-961E-487C-B765-95B5E9EDC8BB}" dt="2022-05-07T14:15:31.778" v="2193" actId="5793"/>
          <ac:spMkLst>
            <pc:docMk/>
            <pc:sldMk cId="3238874772" sldId="521"/>
            <ac:spMk id="4" creationId="{3B16D5DF-57BF-4537-A1BF-CEEE63077545}"/>
          </ac:spMkLst>
        </pc:spChg>
        <pc:picChg chg="add del mod">
          <ac:chgData name="Dumitru, C.G. (Catalina - Georgiana)" userId="ce232222-ba35-43dc-9238-f254843bc77f" providerId="ADAL" clId="{A81144A9-961E-487C-B765-95B5E9EDC8BB}" dt="2022-05-07T14:17:20.147" v="2198" actId="478"/>
          <ac:picMkLst>
            <pc:docMk/>
            <pc:sldMk cId="3238874772" sldId="521"/>
            <ac:picMk id="6" creationId="{4A70240C-464A-4698-9269-160E912FC8AF}"/>
          </ac:picMkLst>
        </pc:picChg>
        <pc:picChg chg="add mod">
          <ac:chgData name="Dumitru, C.G. (Catalina - Georgiana)" userId="ce232222-ba35-43dc-9238-f254843bc77f" providerId="ADAL" clId="{A81144A9-961E-487C-B765-95B5E9EDC8BB}" dt="2022-05-07T14:18:40.385" v="2209" actId="1076"/>
          <ac:picMkLst>
            <pc:docMk/>
            <pc:sldMk cId="3238874772" sldId="521"/>
            <ac:picMk id="8" creationId="{2CB80A93-6289-4CCC-8897-21586B864E97}"/>
          </ac:picMkLst>
        </pc:picChg>
        <pc:picChg chg="add del mod">
          <ac:chgData name="Dumitru, C.G. (Catalina - Georgiana)" userId="ce232222-ba35-43dc-9238-f254843bc77f" providerId="ADAL" clId="{A81144A9-961E-487C-B765-95B5E9EDC8BB}" dt="2022-05-07T14:18:43.610" v="2210" actId="478"/>
          <ac:picMkLst>
            <pc:docMk/>
            <pc:sldMk cId="3238874772" sldId="521"/>
            <ac:picMk id="10" creationId="{C22EB2E6-6613-4FB9-87B5-C7BBBF85E6DC}"/>
          </ac:picMkLst>
        </pc:picChg>
        <pc:picChg chg="add mod">
          <ac:chgData name="Dumitru, C.G. (Catalina - Georgiana)" userId="ce232222-ba35-43dc-9238-f254843bc77f" providerId="ADAL" clId="{A81144A9-961E-487C-B765-95B5E9EDC8BB}" dt="2022-05-07T14:19:01.072" v="2213" actId="1076"/>
          <ac:picMkLst>
            <pc:docMk/>
            <pc:sldMk cId="3238874772" sldId="521"/>
            <ac:picMk id="12" creationId="{D722DF48-2559-4D90-A8B3-F5348F445587}"/>
          </ac:picMkLst>
        </pc:picChg>
      </pc:sldChg>
      <pc:sldChg chg="addSp delSp modSp new mod">
        <pc:chgData name="Dumitru, C.G. (Catalina - Georgiana)" userId="ce232222-ba35-43dc-9238-f254843bc77f" providerId="ADAL" clId="{A81144A9-961E-487C-B765-95B5E9EDC8BB}" dt="2022-05-07T11:06:35.431" v="1897"/>
        <pc:sldMkLst>
          <pc:docMk/>
          <pc:sldMk cId="3557141517" sldId="522"/>
        </pc:sldMkLst>
        <pc:spChg chg="mod">
          <ac:chgData name="Dumitru, C.G. (Catalina - Georgiana)" userId="ce232222-ba35-43dc-9238-f254843bc77f" providerId="ADAL" clId="{A81144A9-961E-487C-B765-95B5E9EDC8BB}" dt="2022-05-07T11:06:15.767" v="1893" actId="20577"/>
          <ac:spMkLst>
            <pc:docMk/>
            <pc:sldMk cId="3557141517" sldId="522"/>
            <ac:spMk id="3" creationId="{004BEC84-A192-49A7-8A14-7462D9BD1461}"/>
          </ac:spMkLst>
        </pc:spChg>
        <pc:spChg chg="del">
          <ac:chgData name="Dumitru, C.G. (Catalina - Georgiana)" userId="ce232222-ba35-43dc-9238-f254843bc77f" providerId="ADAL" clId="{A81144A9-961E-487C-B765-95B5E9EDC8BB}" dt="2022-05-07T11:06:17.668" v="1894" actId="22"/>
          <ac:spMkLst>
            <pc:docMk/>
            <pc:sldMk cId="3557141517" sldId="522"/>
            <ac:spMk id="4" creationId="{80BF64E9-276D-4146-B3E9-17B5728D7D00}"/>
          </ac:spMkLst>
        </pc:spChg>
        <pc:spChg chg="add mod">
          <ac:chgData name="Dumitru, C.G. (Catalina - Georgiana)" userId="ce232222-ba35-43dc-9238-f254843bc77f" providerId="ADAL" clId="{A81144A9-961E-487C-B765-95B5E9EDC8BB}" dt="2022-05-07T11:06:35.431" v="1897"/>
          <ac:spMkLst>
            <pc:docMk/>
            <pc:sldMk cId="3557141517" sldId="522"/>
            <ac:spMk id="7" creationId="{CEBEC6DB-01EA-4C94-AC90-97BD1F9C53AF}"/>
          </ac:spMkLst>
        </pc:spChg>
        <pc:picChg chg="add mod ord">
          <ac:chgData name="Dumitru, C.G. (Catalina - Georgiana)" userId="ce232222-ba35-43dc-9238-f254843bc77f" providerId="ADAL" clId="{A81144A9-961E-487C-B765-95B5E9EDC8BB}" dt="2022-05-07T11:06:17.668" v="1894" actId="22"/>
          <ac:picMkLst>
            <pc:docMk/>
            <pc:sldMk cId="3557141517" sldId="522"/>
            <ac:picMk id="6" creationId="{58A4A931-3F68-4A6E-9588-63A6D243FB20}"/>
          </ac:picMkLst>
        </pc:picChg>
      </pc:sldChg>
      <pc:sldChg chg="addSp modSp new mod">
        <pc:chgData name="Dumitru, C.G. (Catalina - Georgiana)" userId="ce232222-ba35-43dc-9238-f254843bc77f" providerId="ADAL" clId="{A81144A9-961E-487C-B765-95B5E9EDC8BB}" dt="2022-05-07T16:04:16.869" v="2490" actId="20577"/>
        <pc:sldMkLst>
          <pc:docMk/>
          <pc:sldMk cId="1541814040" sldId="523"/>
        </pc:sldMkLst>
        <pc:spChg chg="mod">
          <ac:chgData name="Dumitru, C.G. (Catalina - Georgiana)" userId="ce232222-ba35-43dc-9238-f254843bc77f" providerId="ADAL" clId="{A81144A9-961E-487C-B765-95B5E9EDC8BB}" dt="2022-05-07T11:17:26.223" v="1929" actId="20577"/>
          <ac:spMkLst>
            <pc:docMk/>
            <pc:sldMk cId="1541814040" sldId="523"/>
            <ac:spMk id="3" creationId="{864EDD62-0403-4C24-9D5C-49E698CD3E5B}"/>
          </ac:spMkLst>
        </pc:spChg>
        <pc:spChg chg="mod">
          <ac:chgData name="Dumitru, C.G. (Catalina - Georgiana)" userId="ce232222-ba35-43dc-9238-f254843bc77f" providerId="ADAL" clId="{A81144A9-961E-487C-B765-95B5E9EDC8BB}" dt="2022-05-07T16:04:16.869" v="2490" actId="20577"/>
          <ac:spMkLst>
            <pc:docMk/>
            <pc:sldMk cId="1541814040" sldId="523"/>
            <ac:spMk id="4" creationId="{882E3656-A732-4D80-A603-3486F0265E94}"/>
          </ac:spMkLst>
        </pc:spChg>
        <pc:picChg chg="add mod">
          <ac:chgData name="Dumitru, C.G. (Catalina - Georgiana)" userId="ce232222-ba35-43dc-9238-f254843bc77f" providerId="ADAL" clId="{A81144A9-961E-487C-B765-95B5E9EDC8BB}" dt="2022-05-07T14:21:03.331" v="2218" actId="1076"/>
          <ac:picMkLst>
            <pc:docMk/>
            <pc:sldMk cId="1541814040" sldId="523"/>
            <ac:picMk id="6" creationId="{AA81A772-C66F-4486-ABA6-2C11F8E7434D}"/>
          </ac:picMkLst>
        </pc:picChg>
      </pc:sldChg>
      <pc:sldChg chg="addSp delSp modSp new mod">
        <pc:chgData name="Dumitru, C.G. (Catalina - Georgiana)" userId="ce232222-ba35-43dc-9238-f254843bc77f" providerId="ADAL" clId="{A81144A9-961E-487C-B765-95B5E9EDC8BB}" dt="2022-05-07T16:08:36.049" v="2702" actId="1076"/>
        <pc:sldMkLst>
          <pc:docMk/>
          <pc:sldMk cId="1447136714" sldId="524"/>
        </pc:sldMkLst>
        <pc:spChg chg="mod">
          <ac:chgData name="Dumitru, C.G. (Catalina - Georgiana)" userId="ce232222-ba35-43dc-9238-f254843bc77f" providerId="ADAL" clId="{A81144A9-961E-487C-B765-95B5E9EDC8BB}" dt="2022-05-07T16:05:55.267" v="2529" actId="20577"/>
          <ac:spMkLst>
            <pc:docMk/>
            <pc:sldMk cId="1447136714" sldId="524"/>
            <ac:spMk id="3" creationId="{639D6977-2081-4B2A-99C9-635035C7B30D}"/>
          </ac:spMkLst>
        </pc:spChg>
        <pc:spChg chg="add del mod">
          <ac:chgData name="Dumitru, C.G. (Catalina - Georgiana)" userId="ce232222-ba35-43dc-9238-f254843bc77f" providerId="ADAL" clId="{A81144A9-961E-487C-B765-95B5E9EDC8BB}" dt="2022-05-07T16:08:18.564" v="2700" actId="20577"/>
          <ac:spMkLst>
            <pc:docMk/>
            <pc:sldMk cId="1447136714" sldId="524"/>
            <ac:spMk id="4" creationId="{BA534FD0-9932-4DB6-8499-E11AFC12B8D0}"/>
          </ac:spMkLst>
        </pc:spChg>
        <pc:spChg chg="add del mod">
          <ac:chgData name="Dumitru, C.G. (Catalina - Georgiana)" userId="ce232222-ba35-43dc-9238-f254843bc77f" providerId="ADAL" clId="{A81144A9-961E-487C-B765-95B5E9EDC8BB}" dt="2022-05-07T16:06:49.679" v="2554" actId="767"/>
          <ac:spMkLst>
            <pc:docMk/>
            <pc:sldMk cId="1447136714" sldId="524"/>
            <ac:spMk id="7" creationId="{F22C2E1E-02DC-4F34-AF4C-47A528BF07B4}"/>
          </ac:spMkLst>
        </pc:spChg>
        <pc:picChg chg="add del mod ord">
          <ac:chgData name="Dumitru, C.G. (Catalina - Georgiana)" userId="ce232222-ba35-43dc-9238-f254843bc77f" providerId="ADAL" clId="{A81144A9-961E-487C-B765-95B5E9EDC8BB}" dt="2022-05-07T16:06:50.532" v="2557" actId="22"/>
          <ac:picMkLst>
            <pc:docMk/>
            <pc:sldMk cId="1447136714" sldId="524"/>
            <ac:picMk id="6" creationId="{897E5A39-1108-40DD-A746-E2DAA19BBE54}"/>
          </ac:picMkLst>
        </pc:picChg>
        <pc:picChg chg="add mod">
          <ac:chgData name="Dumitru, C.G. (Catalina - Georgiana)" userId="ce232222-ba35-43dc-9238-f254843bc77f" providerId="ADAL" clId="{A81144A9-961E-487C-B765-95B5E9EDC8BB}" dt="2022-05-07T16:08:36.049" v="2702" actId="1076"/>
          <ac:picMkLst>
            <pc:docMk/>
            <pc:sldMk cId="1447136714" sldId="524"/>
            <ac:picMk id="9" creationId="{6D098B10-4B07-4B29-9D9D-1F1D41CDB55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07/05/2022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07/05/2022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6469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3</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In </a:t>
            </a:r>
            <a:r>
              <a:rPr lang="en-GB" dirty="0" err="1"/>
              <a:t>principiu</a:t>
            </a:r>
            <a:r>
              <a:rPr lang="en-GB" dirty="0"/>
              <a:t>, practice </a:t>
            </a:r>
            <a:r>
              <a:rPr lang="en-GB" dirty="0" err="1"/>
              <a:t>pentru</a:t>
            </a:r>
            <a:r>
              <a:rPr lang="en-GB" dirty="0"/>
              <a:t> a </a:t>
            </a:r>
            <a:r>
              <a:rPr lang="en-GB" dirty="0" err="1"/>
              <a:t>scrie</a:t>
            </a:r>
            <a:r>
              <a:rPr lang="en-GB" dirty="0"/>
              <a:t> </a:t>
            </a:r>
            <a:r>
              <a:rPr lang="en-GB" dirty="0" err="1"/>
              <a:t>codul</a:t>
            </a:r>
            <a:r>
              <a:rPr lang="en-GB" dirty="0"/>
              <a:t> </a:t>
            </a:r>
            <a:r>
              <a:rPr lang="en-GB" dirty="0" err="1"/>
              <a:t>mai</a:t>
            </a:r>
            <a:r>
              <a:rPr lang="en-GB" dirty="0"/>
              <a:t> bine, </a:t>
            </a:r>
            <a:r>
              <a:rPr lang="en-GB" dirty="0" err="1"/>
              <a:t>mai</a:t>
            </a:r>
            <a:r>
              <a:rPr lang="en-GB" dirty="0"/>
              <a:t> safe </a:t>
            </a:r>
            <a:r>
              <a:rPr lang="en-GB" dirty="0" err="1"/>
              <a:t>si</a:t>
            </a:r>
            <a:r>
              <a:rPr lang="en-GB" dirty="0"/>
              <a:t> </a:t>
            </a:r>
            <a:r>
              <a:rPr lang="en-GB" dirty="0" err="1"/>
              <a:t>mai</a:t>
            </a:r>
            <a:r>
              <a:rPr lang="en-GB" dirty="0"/>
              <a:t> </a:t>
            </a:r>
            <a:r>
              <a:rPr lang="en-GB" dirty="0" err="1"/>
              <a:t>repede</a:t>
            </a:r>
            <a:r>
              <a:rPr lang="en-GB" dirty="0"/>
              <a:t>.</a:t>
            </a:r>
          </a:p>
          <a:p>
            <a:r>
              <a:rPr lang="en-GB" dirty="0"/>
              <a:t>Ci =&gt; </a:t>
            </a:r>
            <a:r>
              <a:rPr lang="en-GB" dirty="0" err="1"/>
              <a:t>integreaza</a:t>
            </a:r>
            <a:r>
              <a:rPr lang="en-GB" dirty="0"/>
              <a:t> </a:t>
            </a:r>
            <a:r>
              <a:rPr lang="en-GB" dirty="0" err="1"/>
              <a:t>codul</a:t>
            </a:r>
            <a:r>
              <a:rPr lang="en-GB" dirty="0"/>
              <a:t> </a:t>
            </a:r>
            <a:r>
              <a:rPr lang="en-GB" dirty="0" err="1"/>
              <a:t>intr</a:t>
            </a:r>
            <a:r>
              <a:rPr lang="en-GB" dirty="0"/>
              <a:t>-un </a:t>
            </a:r>
            <a:r>
              <a:rPr lang="en-GB" dirty="0" err="1"/>
              <a:t>singur</a:t>
            </a:r>
            <a:r>
              <a:rPr lang="en-GB" dirty="0"/>
              <a:t> repo, </a:t>
            </a:r>
            <a:r>
              <a:rPr lang="en-GB" dirty="0" err="1"/>
              <a:t>usor</a:t>
            </a:r>
            <a:r>
              <a:rPr lang="en-GB" dirty="0"/>
              <a:t> de </a:t>
            </a:r>
            <a:r>
              <a:rPr lang="en-GB" dirty="0" err="1"/>
              <a:t>accesat</a:t>
            </a:r>
            <a:r>
              <a:rPr lang="en-GB" dirty="0"/>
              <a:t> </a:t>
            </a:r>
            <a:r>
              <a:rPr lang="en-GB" dirty="0" err="1"/>
              <a:t>si</a:t>
            </a:r>
            <a:r>
              <a:rPr lang="en-GB" dirty="0"/>
              <a:t> de </a:t>
            </a:r>
            <a:r>
              <a:rPr lang="en-GB" dirty="0" err="1"/>
              <a:t>manageuit</a:t>
            </a:r>
            <a:endParaRPr lang="en-GB" dirty="0"/>
          </a:p>
          <a:p>
            <a:r>
              <a:rPr lang="en-GB" dirty="0"/>
              <a:t>Cd =&gt; </a:t>
            </a:r>
            <a:r>
              <a:rPr lang="en-GB" dirty="0" err="1"/>
              <a:t>drumul</a:t>
            </a:r>
            <a:r>
              <a:rPr lang="en-GB" dirty="0"/>
              <a:t> </a:t>
            </a:r>
            <a:r>
              <a:rPr lang="en-GB" dirty="0" err="1"/>
              <a:t>codului</a:t>
            </a:r>
            <a:r>
              <a:rPr lang="en-GB" dirty="0"/>
              <a:t> din repo in production</a:t>
            </a:r>
          </a:p>
        </p:txBody>
      </p:sp>
    </p:spTree>
    <p:extLst>
      <p:ext uri="{BB962C8B-B14F-4D97-AF65-F5344CB8AC3E}">
        <p14:creationId xmlns:p14="http://schemas.microsoft.com/office/powerpoint/2010/main" val="63492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Bug discovery -  </a:t>
            </a:r>
            <a:r>
              <a:rPr lang="en-GB" dirty="0" err="1"/>
              <a:t>avand</a:t>
            </a:r>
            <a:r>
              <a:rPr lang="en-GB" dirty="0"/>
              <a:t> parti </a:t>
            </a:r>
            <a:r>
              <a:rPr lang="en-GB" dirty="0" err="1"/>
              <a:t>mici</a:t>
            </a:r>
            <a:r>
              <a:rPr lang="en-GB" dirty="0"/>
              <a:t> de cod </a:t>
            </a:r>
            <a:r>
              <a:rPr lang="en-GB" dirty="0" err="1"/>
              <a:t>modificate</a:t>
            </a:r>
            <a:r>
              <a:rPr lang="en-GB" dirty="0"/>
              <a:t>, care </a:t>
            </a:r>
            <a:r>
              <a:rPr lang="en-GB" dirty="0" err="1"/>
              <a:t>trec</a:t>
            </a:r>
            <a:r>
              <a:rPr lang="en-GB" dirty="0"/>
              <a:t> </a:t>
            </a:r>
            <a:r>
              <a:rPr lang="en-GB" dirty="0" err="1"/>
              <a:t>printr</a:t>
            </a:r>
            <a:r>
              <a:rPr lang="en-GB" dirty="0"/>
              <a:t> un PR </a:t>
            </a:r>
            <a:r>
              <a:rPr lang="en-GB" dirty="0" err="1"/>
              <a:t>inainte</a:t>
            </a:r>
            <a:r>
              <a:rPr lang="en-GB" dirty="0"/>
              <a:t> de merge in master </a:t>
            </a:r>
            <a:r>
              <a:rPr lang="en-GB" dirty="0" err="1"/>
              <a:t>exista</a:t>
            </a:r>
            <a:r>
              <a:rPr lang="en-GB" dirty="0"/>
              <a:t> </a:t>
            </a:r>
            <a:r>
              <a:rPr lang="en-GB" dirty="0" err="1"/>
              <a:t>sanse</a:t>
            </a:r>
            <a:r>
              <a:rPr lang="en-GB" dirty="0"/>
              <a:t> </a:t>
            </a:r>
            <a:r>
              <a:rPr lang="en-GB" dirty="0" err="1"/>
              <a:t>mai</a:t>
            </a:r>
            <a:r>
              <a:rPr lang="en-GB" dirty="0"/>
              <a:t> </a:t>
            </a:r>
            <a:r>
              <a:rPr lang="en-GB" dirty="0" err="1"/>
              <a:t>mari</a:t>
            </a:r>
            <a:r>
              <a:rPr lang="en-GB" dirty="0"/>
              <a:t> </a:t>
            </a:r>
            <a:r>
              <a:rPr lang="en-GB" dirty="0" err="1"/>
              <a:t>sa</a:t>
            </a:r>
            <a:r>
              <a:rPr lang="en-GB" dirty="0"/>
              <a:t> </a:t>
            </a:r>
            <a:r>
              <a:rPr lang="en-GB" dirty="0" err="1"/>
              <a:t>vedem</a:t>
            </a:r>
            <a:r>
              <a:rPr lang="en-GB" dirty="0"/>
              <a:t> bugs</a:t>
            </a:r>
          </a:p>
          <a:p>
            <a:r>
              <a:rPr lang="en-GB" dirty="0"/>
              <a:t>Auto app deployment – e </a:t>
            </a:r>
            <a:r>
              <a:rPr lang="en-GB" dirty="0" err="1"/>
              <a:t>mai</a:t>
            </a:r>
            <a:r>
              <a:rPr lang="en-GB" dirty="0"/>
              <a:t> </a:t>
            </a:r>
            <a:r>
              <a:rPr lang="en-GB" dirty="0" err="1"/>
              <a:t>usor</a:t>
            </a:r>
            <a:r>
              <a:rPr lang="en-GB" dirty="0"/>
              <a:t> </a:t>
            </a:r>
            <a:r>
              <a:rPr lang="en-GB" dirty="0" err="1"/>
              <a:t>sa</a:t>
            </a:r>
            <a:r>
              <a:rPr lang="en-GB" dirty="0"/>
              <a:t> </a:t>
            </a:r>
            <a:r>
              <a:rPr lang="en-GB" dirty="0" err="1"/>
              <a:t>duci</a:t>
            </a:r>
            <a:r>
              <a:rPr lang="en-GB" dirty="0"/>
              <a:t> </a:t>
            </a:r>
            <a:r>
              <a:rPr lang="en-GB" dirty="0" err="1"/>
              <a:t>schimbarile</a:t>
            </a:r>
            <a:r>
              <a:rPr lang="en-GB" dirty="0"/>
              <a:t> in prod</a:t>
            </a:r>
          </a:p>
          <a:p>
            <a:r>
              <a:rPr lang="en-GB" dirty="0"/>
              <a:t>Transparent health monitoring – </a:t>
            </a:r>
            <a:r>
              <a:rPr lang="en-GB" dirty="0" err="1"/>
              <a:t>datorita</a:t>
            </a:r>
            <a:r>
              <a:rPr lang="en-GB" dirty="0"/>
              <a:t> </a:t>
            </a:r>
            <a:r>
              <a:rPr lang="en-GB" dirty="0" err="1"/>
              <a:t>testelor</a:t>
            </a:r>
            <a:r>
              <a:rPr lang="en-GB" dirty="0"/>
              <a:t> automate ai un feedback rapid al </a:t>
            </a:r>
            <a:r>
              <a:rPr lang="en-GB" dirty="0" err="1"/>
              <a:t>starii</a:t>
            </a:r>
            <a:r>
              <a:rPr lang="en-GB" dirty="0"/>
              <a:t> </a:t>
            </a:r>
            <a:r>
              <a:rPr lang="en-GB" dirty="0" err="1"/>
              <a:t>sistemului</a:t>
            </a:r>
            <a:endParaRPr lang="en-GB" dirty="0"/>
          </a:p>
          <a:p>
            <a:r>
              <a:rPr lang="en-GB" dirty="0"/>
              <a:t>Pipeline customization – </a:t>
            </a:r>
            <a:r>
              <a:rPr lang="en-GB" dirty="0" err="1"/>
              <a:t>putem</a:t>
            </a:r>
            <a:r>
              <a:rPr lang="en-GB" dirty="0"/>
              <a:t> </a:t>
            </a:r>
            <a:r>
              <a:rPr lang="en-GB" dirty="0" err="1"/>
              <a:t>sa</a:t>
            </a:r>
            <a:r>
              <a:rPr lang="en-GB" dirty="0"/>
              <a:t> </a:t>
            </a:r>
            <a:r>
              <a:rPr lang="en-GB" dirty="0" err="1"/>
              <a:t>decidem</a:t>
            </a:r>
            <a:r>
              <a:rPr lang="en-GB" dirty="0"/>
              <a:t> </a:t>
            </a:r>
            <a:r>
              <a:rPr lang="en-GB" dirty="0" err="1"/>
              <a:t>ce</a:t>
            </a:r>
            <a:r>
              <a:rPr lang="en-GB" dirty="0"/>
              <a:t> teste </a:t>
            </a:r>
            <a:r>
              <a:rPr lang="en-GB" dirty="0" err="1"/>
              <a:t>sa</a:t>
            </a:r>
            <a:r>
              <a:rPr lang="en-GB" dirty="0"/>
              <a:t> se </a:t>
            </a:r>
            <a:r>
              <a:rPr lang="en-GB" dirty="0" err="1"/>
              <a:t>ruleze</a:t>
            </a:r>
            <a:r>
              <a:rPr lang="en-GB" dirty="0"/>
              <a:t> </a:t>
            </a:r>
            <a:r>
              <a:rPr lang="en-GB" dirty="0" err="1"/>
              <a:t>si</a:t>
            </a:r>
            <a:r>
              <a:rPr lang="en-GB" dirty="0"/>
              <a:t> cum</a:t>
            </a:r>
          </a:p>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MTTR = </a:t>
            </a:r>
            <a:r>
              <a:rPr lang="en-GB" dirty="0" err="1"/>
              <a:t>timpul</a:t>
            </a:r>
            <a:r>
              <a:rPr lang="en-GB" dirty="0"/>
              <a:t> de la </a:t>
            </a:r>
            <a:r>
              <a:rPr lang="en-GB" dirty="0" err="1"/>
              <a:t>momentul</a:t>
            </a:r>
            <a:r>
              <a:rPr lang="en-GB" dirty="0"/>
              <a:t> cand </a:t>
            </a:r>
            <a:r>
              <a:rPr lang="en-GB" dirty="0" err="1"/>
              <a:t>detectam</a:t>
            </a:r>
            <a:r>
              <a:rPr lang="en-GB" dirty="0"/>
              <a:t> </a:t>
            </a:r>
            <a:r>
              <a:rPr lang="en-GB" dirty="0" err="1"/>
              <a:t>problema</a:t>
            </a:r>
            <a:r>
              <a:rPr lang="en-GB" dirty="0"/>
              <a:t> </a:t>
            </a:r>
            <a:r>
              <a:rPr lang="en-GB" dirty="0" err="1"/>
              <a:t>pana</a:t>
            </a:r>
            <a:r>
              <a:rPr lang="en-GB" dirty="0"/>
              <a:t> cand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62635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Development = planning + coding (</a:t>
            </a:r>
            <a:r>
              <a:rPr lang="en-GB" dirty="0" err="1"/>
              <a:t>decidem</a:t>
            </a:r>
            <a:r>
              <a:rPr lang="en-GB" dirty="0"/>
              <a:t> cum </a:t>
            </a:r>
            <a:r>
              <a:rPr lang="en-GB" dirty="0" err="1"/>
              <a:t>va</a:t>
            </a:r>
            <a:r>
              <a:rPr lang="en-GB" dirty="0"/>
              <a:t> </a:t>
            </a:r>
            <a:r>
              <a:rPr lang="en-GB" dirty="0" err="1"/>
              <a:t>arata</a:t>
            </a:r>
            <a:r>
              <a:rPr lang="en-GB" dirty="0"/>
              <a:t> </a:t>
            </a:r>
            <a:r>
              <a:rPr lang="en-GB" dirty="0" err="1"/>
              <a:t>proiectul</a:t>
            </a:r>
            <a:r>
              <a:rPr lang="en-GB" dirty="0"/>
              <a:t>, nu </a:t>
            </a:r>
            <a:r>
              <a:rPr lang="en-GB" dirty="0" err="1"/>
              <a:t>avem</a:t>
            </a:r>
            <a:r>
              <a:rPr lang="en-GB" dirty="0"/>
              <a:t> tool-</a:t>
            </a:r>
            <a:r>
              <a:rPr lang="en-GB" dirty="0" err="1"/>
              <a:t>uri</a:t>
            </a:r>
            <a:r>
              <a:rPr lang="en-GB" dirty="0"/>
              <a:t> </a:t>
            </a:r>
            <a:r>
              <a:rPr lang="en-GB" dirty="0" err="1"/>
              <a:t>pentru</a:t>
            </a:r>
            <a:r>
              <a:rPr lang="en-GB" dirty="0"/>
              <a:t> planning, </a:t>
            </a:r>
            <a:r>
              <a:rPr lang="en-GB" dirty="0" err="1"/>
              <a:t>dar</a:t>
            </a:r>
            <a:r>
              <a:rPr lang="en-GB" dirty="0"/>
              <a:t> e </a:t>
            </a:r>
            <a:r>
              <a:rPr lang="en-GB" dirty="0" err="1"/>
              <a:t>obligatoriu</a:t>
            </a:r>
            <a:r>
              <a:rPr lang="en-GB" dirty="0"/>
              <a:t> </a:t>
            </a:r>
            <a:r>
              <a:rPr lang="en-GB" dirty="0" err="1"/>
              <a:t>sa</a:t>
            </a:r>
            <a:r>
              <a:rPr lang="en-GB" dirty="0"/>
              <a:t> </a:t>
            </a:r>
            <a:r>
              <a:rPr lang="en-GB" dirty="0" err="1"/>
              <a:t>folosim</a:t>
            </a:r>
            <a:r>
              <a:rPr lang="en-GB" dirty="0"/>
              <a:t> version control </a:t>
            </a:r>
            <a:r>
              <a:rPr lang="en-GB" dirty="0" err="1"/>
              <a:t>atunci</a:t>
            </a:r>
            <a:r>
              <a:rPr lang="en-GB" dirty="0"/>
              <a:t> </a:t>
            </a:r>
            <a:r>
              <a:rPr lang="en-GB" dirty="0" err="1"/>
              <a:t>cand</a:t>
            </a:r>
            <a:r>
              <a:rPr lang="en-GB" dirty="0"/>
              <a:t> </a:t>
            </a:r>
            <a:r>
              <a:rPr lang="en-GB" dirty="0" err="1"/>
              <a:t>scriem</a:t>
            </a:r>
            <a:r>
              <a:rPr lang="en-GB" dirty="0"/>
              <a:t> </a:t>
            </a:r>
            <a:r>
              <a:rPr lang="en-GB" dirty="0" err="1"/>
              <a:t>codul</a:t>
            </a:r>
            <a:r>
              <a:rPr lang="en-GB" dirty="0"/>
              <a:t> Git, JIRA, SVN etc.</a:t>
            </a:r>
          </a:p>
          <a:p>
            <a:pPr marL="342900" indent="-342900">
              <a:buAutoNum type="arabicPeriod"/>
            </a:pPr>
            <a:r>
              <a:rPr lang="en-GB" dirty="0" err="1"/>
              <a:t>Urmeaza</a:t>
            </a:r>
            <a:r>
              <a:rPr lang="en-GB" dirty="0"/>
              <a:t> </a:t>
            </a:r>
            <a:r>
              <a:rPr lang="en-GB" dirty="0" err="1"/>
              <a:t>partea</a:t>
            </a:r>
            <a:r>
              <a:rPr lang="en-GB" dirty="0"/>
              <a:t> de Build =&gt; se </a:t>
            </a:r>
            <a:r>
              <a:rPr lang="en-GB" dirty="0" err="1"/>
              <a:t>foloesc</a:t>
            </a:r>
            <a:r>
              <a:rPr lang="en-GB" dirty="0"/>
              <a:t> </a:t>
            </a:r>
            <a:r>
              <a:rPr lang="en-GB" dirty="0" err="1"/>
              <a:t>tooluri</a:t>
            </a:r>
            <a:r>
              <a:rPr lang="en-GB" dirty="0"/>
              <a:t> ca Maven </a:t>
            </a:r>
            <a:r>
              <a:rPr lang="en-GB" dirty="0" err="1"/>
              <a:t>pentru</a:t>
            </a:r>
            <a:r>
              <a:rPr lang="en-GB" dirty="0"/>
              <a:t> a </a:t>
            </a:r>
            <a:r>
              <a:rPr lang="en-GB" dirty="0" err="1"/>
              <a:t>buildui</a:t>
            </a:r>
            <a:r>
              <a:rPr lang="en-GB" dirty="0"/>
              <a:t> </a:t>
            </a:r>
            <a:r>
              <a:rPr lang="en-GB" dirty="0" err="1"/>
              <a:t>aplicatia</a:t>
            </a:r>
            <a:r>
              <a:rPr lang="en-GB" dirty="0"/>
              <a:t> </a:t>
            </a:r>
            <a:r>
              <a:rPr lang="en-GB" dirty="0" err="1"/>
              <a:t>si</a:t>
            </a:r>
            <a:r>
              <a:rPr lang="en-GB" dirty="0"/>
              <a:t> </a:t>
            </a:r>
            <a:r>
              <a:rPr lang="en-GB" dirty="0" err="1"/>
              <a:t>pentru</a:t>
            </a:r>
            <a:r>
              <a:rPr lang="en-GB" dirty="0"/>
              <a:t> a </a:t>
            </a:r>
            <a:r>
              <a:rPr lang="en-GB" dirty="0" err="1"/>
              <a:t>avea</a:t>
            </a:r>
            <a:r>
              <a:rPr lang="en-GB" dirty="0"/>
              <a:t> un </a:t>
            </a:r>
            <a:r>
              <a:rPr lang="en-GB" dirty="0" err="1"/>
              <a:t>executabil</a:t>
            </a:r>
            <a:r>
              <a:rPr lang="en-GB" dirty="0"/>
              <a:t> ca input </a:t>
            </a:r>
            <a:r>
              <a:rPr lang="en-GB" dirty="0" err="1"/>
              <a:t>pentru</a:t>
            </a:r>
            <a:r>
              <a:rPr lang="en-GB" dirty="0"/>
              <a:t> </a:t>
            </a:r>
            <a:r>
              <a:rPr lang="en-GB" dirty="0" err="1"/>
              <a:t>urmatoarele</a:t>
            </a:r>
            <a:r>
              <a:rPr lang="en-GB" dirty="0"/>
              <a:t> faze</a:t>
            </a:r>
          </a:p>
          <a:p>
            <a:pPr marL="342900" indent="-342900">
              <a:buAutoNum type="arabicPeriod"/>
            </a:pPr>
            <a:r>
              <a:rPr lang="en-GB" dirty="0"/>
              <a:t>Testing =&gt; tool-</a:t>
            </a:r>
            <a:r>
              <a:rPr lang="en-GB" dirty="0" err="1"/>
              <a:t>uri</a:t>
            </a:r>
            <a:r>
              <a:rPr lang="en-GB" dirty="0"/>
              <a:t> ca </a:t>
            </a:r>
            <a:r>
              <a:rPr lang="en-GB" dirty="0" err="1"/>
              <a:t>Selenium,TestNG</a:t>
            </a:r>
            <a:r>
              <a:rPr lang="en-GB" dirty="0"/>
              <a:t>, Junit sunt </a:t>
            </a:r>
            <a:r>
              <a:rPr lang="en-GB" dirty="0" err="1"/>
              <a:t>folosit</a:t>
            </a:r>
            <a:r>
              <a:rPr lang="en-GB" dirty="0"/>
              <a:t> de </a:t>
            </a:r>
            <a:r>
              <a:rPr lang="en-GB" dirty="0" err="1"/>
              <a:t>catre</a:t>
            </a:r>
            <a:r>
              <a:rPr lang="en-GB" dirty="0"/>
              <a:t> QAs </a:t>
            </a:r>
            <a:r>
              <a:rPr lang="en-GB" dirty="0" err="1"/>
              <a:t>pentru</a:t>
            </a:r>
            <a:r>
              <a:rPr lang="en-GB" dirty="0"/>
              <a:t> a </a:t>
            </a:r>
            <a:r>
              <a:rPr lang="en-GB" dirty="0" err="1"/>
              <a:t>testa</a:t>
            </a:r>
            <a:r>
              <a:rPr lang="en-GB" dirty="0"/>
              <a:t> in parallel </a:t>
            </a:r>
            <a:r>
              <a:rPr lang="en-GB" dirty="0" err="1"/>
              <a:t>parti</a:t>
            </a:r>
            <a:r>
              <a:rPr lang="en-GB" dirty="0"/>
              <a:t> specific din cod</a:t>
            </a:r>
          </a:p>
          <a:p>
            <a:pPr marL="342900" indent="-342900">
              <a:buAutoNum type="arabicPeriod"/>
            </a:pPr>
            <a:r>
              <a:rPr lang="en-GB" dirty="0"/>
              <a:t>INTEGRATION = </a:t>
            </a:r>
            <a:r>
              <a:rPr lang="en-GB" dirty="0" err="1"/>
              <a:t>inima</a:t>
            </a:r>
            <a:r>
              <a:rPr lang="en-GB" dirty="0"/>
              <a:t> </a:t>
            </a:r>
            <a:r>
              <a:rPr lang="en-GB" dirty="0" err="1"/>
              <a:t>ciclului</a:t>
            </a:r>
            <a:r>
              <a:rPr lang="en-GB" dirty="0"/>
              <a:t> de DevOps =&gt; </a:t>
            </a:r>
            <a:r>
              <a:rPr lang="en-GB" dirty="0" err="1"/>
              <a:t>devii</a:t>
            </a:r>
            <a:r>
              <a:rPr lang="en-GB" dirty="0"/>
              <a:t> merge-</a:t>
            </a:r>
            <a:r>
              <a:rPr lang="en-GB" dirty="0" err="1"/>
              <a:t>uiesc</a:t>
            </a:r>
            <a:r>
              <a:rPr lang="en-GB" dirty="0"/>
              <a:t> </a:t>
            </a:r>
            <a:r>
              <a:rPr lang="en-GB" dirty="0" err="1"/>
              <a:t>featureuri</a:t>
            </a:r>
            <a:r>
              <a:rPr lang="en-GB" dirty="0"/>
              <a:t> </a:t>
            </a:r>
            <a:r>
              <a:rPr lang="en-GB" dirty="0" err="1"/>
              <a:t>noi</a:t>
            </a:r>
            <a:r>
              <a:rPr lang="en-GB" dirty="0"/>
              <a:t> </a:t>
            </a:r>
            <a:r>
              <a:rPr lang="en-GB" dirty="0" err="1"/>
              <a:t>mai</a:t>
            </a:r>
            <a:r>
              <a:rPr lang="en-GB" dirty="0"/>
              <a:t> des, </a:t>
            </a:r>
            <a:r>
              <a:rPr lang="en-GB" dirty="0" err="1"/>
              <a:t>ele</a:t>
            </a:r>
            <a:r>
              <a:rPr lang="en-GB" dirty="0"/>
              <a:t> sunt </a:t>
            </a:r>
            <a:r>
              <a:rPr lang="en-GB" dirty="0" err="1"/>
              <a:t>testat</a:t>
            </a:r>
            <a:r>
              <a:rPr lang="en-GB" dirty="0"/>
              <a:t> in mod </a:t>
            </a:r>
            <a:r>
              <a:rPr lang="en-GB" dirty="0" err="1"/>
              <a:t>continuu</a:t>
            </a:r>
            <a:r>
              <a:rPr lang="en-GB" dirty="0"/>
              <a:t>. In general se </a:t>
            </a:r>
            <a:r>
              <a:rPr lang="en-GB" dirty="0" err="1"/>
              <a:t>foloseste</a:t>
            </a:r>
            <a:r>
              <a:rPr lang="en-GB" dirty="0"/>
              <a:t> Jenkins care </a:t>
            </a:r>
            <a:r>
              <a:rPr lang="en-GB" dirty="0" err="1"/>
              <a:t>detecteaza</a:t>
            </a:r>
            <a:r>
              <a:rPr lang="en-GB" dirty="0"/>
              <a:t> o </a:t>
            </a:r>
            <a:r>
              <a:rPr lang="en-GB" dirty="0" err="1"/>
              <a:t>schimbare</a:t>
            </a:r>
            <a:r>
              <a:rPr lang="en-GB" dirty="0"/>
              <a:t> in repo </a:t>
            </a:r>
            <a:r>
              <a:rPr lang="en-GB" dirty="0" err="1"/>
              <a:t>si</a:t>
            </a:r>
            <a:r>
              <a:rPr lang="en-GB" dirty="0"/>
              <a:t> </a:t>
            </a:r>
            <a:r>
              <a:rPr lang="en-GB" dirty="0" err="1"/>
              <a:t>pregateste</a:t>
            </a:r>
            <a:r>
              <a:rPr lang="en-GB" dirty="0"/>
              <a:t> un </a:t>
            </a:r>
            <a:r>
              <a:rPr lang="en-GB" dirty="0" err="1"/>
              <a:t>nou</a:t>
            </a:r>
            <a:r>
              <a:rPr lang="en-GB" dirty="0"/>
              <a:t> </a:t>
            </a:r>
            <a:r>
              <a:rPr lang="en-GB" dirty="0" err="1"/>
              <a:t>bild</a:t>
            </a:r>
            <a:r>
              <a:rPr lang="en-GB" dirty="0"/>
              <a:t> cu </a:t>
            </a:r>
            <a:r>
              <a:rPr lang="en-GB" dirty="0" err="1"/>
              <a:t>schimbarea</a:t>
            </a:r>
            <a:r>
              <a:rPr lang="en-GB" dirty="0"/>
              <a:t> in forma </a:t>
            </a:r>
            <a:r>
              <a:rPr lang="en-GB" dirty="0" err="1"/>
              <a:t>unui</a:t>
            </a:r>
            <a:r>
              <a:rPr lang="en-GB" dirty="0"/>
              <a:t> jar</a:t>
            </a:r>
          </a:p>
          <a:p>
            <a:pPr marL="342900" indent="-342900">
              <a:buAutoNum type="arabicPeriod"/>
            </a:pPr>
            <a:r>
              <a:rPr lang="en-GB" dirty="0"/>
              <a:t>DEPLOYMENT = </a:t>
            </a:r>
            <a:r>
              <a:rPr lang="en-GB" dirty="0" err="1"/>
              <a:t>codul</a:t>
            </a:r>
            <a:r>
              <a:rPr lang="en-GB" dirty="0"/>
              <a:t> </a:t>
            </a:r>
            <a:r>
              <a:rPr lang="en-GB" dirty="0" err="1"/>
              <a:t>este</a:t>
            </a:r>
            <a:r>
              <a:rPr lang="en-GB" dirty="0"/>
              <a:t> </a:t>
            </a:r>
            <a:r>
              <a:rPr lang="en-GB" dirty="0" err="1"/>
              <a:t>deploaiat</a:t>
            </a:r>
            <a:r>
              <a:rPr lang="en-GB" dirty="0"/>
              <a:t> in </a:t>
            </a:r>
            <a:r>
              <a:rPr lang="en-GB" dirty="0" err="1"/>
              <a:t>serverele</a:t>
            </a:r>
            <a:r>
              <a:rPr lang="en-GB" dirty="0"/>
              <a:t> de production cu </a:t>
            </a:r>
            <a:r>
              <a:rPr lang="en-GB" dirty="0" err="1"/>
              <a:t>tooluri</a:t>
            </a:r>
            <a:r>
              <a:rPr lang="en-GB" dirty="0"/>
              <a:t> ca chef, ansible etc. </a:t>
            </a:r>
          </a:p>
          <a:p>
            <a:pPr marL="342900" indent="-342900">
              <a:buAutoNum type="arabicPeriod"/>
            </a:pPr>
            <a:r>
              <a:rPr lang="en-GB" dirty="0"/>
              <a:t>Monitoring = </a:t>
            </a:r>
            <a:r>
              <a:rPr lang="en-GB" dirty="0" err="1"/>
              <a:t>aici</a:t>
            </a:r>
            <a:r>
              <a:rPr lang="en-GB" dirty="0"/>
              <a:t> de </a:t>
            </a:r>
            <a:r>
              <a:rPr lang="en-GB" dirty="0" err="1"/>
              <a:t>inregistreaza</a:t>
            </a:r>
            <a:r>
              <a:rPr lang="en-GB" dirty="0"/>
              <a:t> info </a:t>
            </a:r>
            <a:r>
              <a:rPr lang="en-GB" dirty="0" err="1"/>
              <a:t>vitale</a:t>
            </a:r>
            <a:r>
              <a:rPr lang="en-GB" dirty="0"/>
              <a:t> </a:t>
            </a:r>
            <a:r>
              <a:rPr lang="en-GB" dirty="0" err="1"/>
              <a:t>despre</a:t>
            </a:r>
            <a:r>
              <a:rPr lang="en-GB" dirty="0"/>
              <a:t> </a:t>
            </a:r>
            <a:r>
              <a:rPr lang="en-GB" dirty="0" err="1"/>
              <a:t>starea</a:t>
            </a:r>
            <a:r>
              <a:rPr lang="en-GB" dirty="0"/>
              <a:t> </a:t>
            </a:r>
            <a:r>
              <a:rPr lang="en-GB" dirty="0" err="1"/>
              <a:t>aplicatiei</a:t>
            </a:r>
            <a:r>
              <a:rPr lang="en-GB" dirty="0"/>
              <a:t> in </a:t>
            </a:r>
            <a:r>
              <a:rPr lang="en-GB" dirty="0" err="1"/>
              <a:t>serverele</a:t>
            </a:r>
            <a:r>
              <a:rPr lang="en-GB" dirty="0"/>
              <a:t> de prod </a:t>
            </a:r>
            <a:r>
              <a:rPr lang="en-GB" dirty="0" err="1"/>
              <a:t>si</a:t>
            </a:r>
            <a:r>
              <a:rPr lang="en-GB" dirty="0"/>
              <a:t> se </a:t>
            </a:r>
            <a:r>
              <a:rPr lang="en-GB" dirty="0" err="1"/>
              <a:t>reia</a:t>
            </a:r>
            <a:r>
              <a:rPr lang="en-GB" dirty="0"/>
              <a:t> </a:t>
            </a:r>
            <a:r>
              <a:rPr lang="en-GB" dirty="0" err="1"/>
              <a:t>ciclul</a:t>
            </a:r>
            <a:r>
              <a:rPr lang="en-GB" dirty="0"/>
              <a:t> </a:t>
            </a:r>
            <a:r>
              <a:rPr lang="en-GB" dirty="0" err="1"/>
              <a:t>pentru</a:t>
            </a:r>
            <a:r>
              <a:rPr lang="en-GB" dirty="0"/>
              <a:t> bug fix-</a:t>
            </a:r>
            <a:r>
              <a:rPr lang="en-GB" dirty="0" err="1"/>
              <a:t>uri</a:t>
            </a:r>
            <a:r>
              <a:rPr lang="en-GB" dirty="0"/>
              <a:t> etc.</a:t>
            </a:r>
          </a:p>
        </p:txBody>
      </p:sp>
    </p:spTree>
    <p:extLst>
      <p:ext uri="{BB962C8B-B14F-4D97-AF65-F5344CB8AC3E}">
        <p14:creationId xmlns:p14="http://schemas.microsoft.com/office/powerpoint/2010/main" val="160944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13</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Tests – </a:t>
            </a:r>
            <a:r>
              <a:rPr lang="en-GB" dirty="0" err="1"/>
              <a:t>adaugi</a:t>
            </a:r>
            <a:r>
              <a:rPr lang="en-GB" dirty="0"/>
              <a:t> teste: </a:t>
            </a:r>
            <a:r>
              <a:rPr lang="en-GB" dirty="0" err="1"/>
              <a:t>configurari</a:t>
            </a:r>
            <a:r>
              <a:rPr lang="en-GB" dirty="0"/>
              <a:t>, use case-</a:t>
            </a:r>
            <a:r>
              <a:rPr lang="en-GB" dirty="0" err="1"/>
              <a:t>uri</a:t>
            </a:r>
            <a:r>
              <a:rPr lang="en-GB" dirty="0"/>
              <a:t>, </a:t>
            </a:r>
            <a:r>
              <a:rPr lang="en-GB" dirty="0" err="1"/>
              <a:t>parametrii</a:t>
            </a:r>
            <a:r>
              <a:rPr lang="en-GB" dirty="0"/>
              <a:t> etc.</a:t>
            </a:r>
          </a:p>
          <a:p>
            <a:pPr marL="342900" indent="-342900">
              <a:buAutoNum type="arabicPeriod"/>
            </a:pPr>
            <a:r>
              <a:rPr lang="en-GB" dirty="0"/>
              <a:t>Configure + Monitor = </a:t>
            </a:r>
            <a:r>
              <a:rPr lang="en-GB" dirty="0" err="1"/>
              <a:t>analiza</a:t>
            </a:r>
            <a:r>
              <a:rPr lang="en-GB" dirty="0"/>
              <a:t> </a:t>
            </a:r>
            <a:r>
              <a:rPr lang="en-GB" dirty="0" err="1"/>
              <a:t>apliatiei</a:t>
            </a:r>
            <a:r>
              <a:rPr lang="en-GB" dirty="0"/>
              <a:t>, a pod-</a:t>
            </a:r>
            <a:r>
              <a:rPr lang="en-GB" dirty="0" err="1"/>
              <a:t>urilor</a:t>
            </a:r>
            <a:r>
              <a:rPr lang="en-GB" dirty="0"/>
              <a:t>, a </a:t>
            </a:r>
            <a:r>
              <a:rPr lang="en-GB" dirty="0" err="1"/>
              <a:t>vm-urilor</a:t>
            </a:r>
            <a:r>
              <a:rPr lang="en-GB" dirty="0"/>
              <a:t> </a:t>
            </a:r>
            <a:r>
              <a:rPr lang="en-GB" dirty="0" err="1"/>
              <a:t>oriunde</a:t>
            </a:r>
            <a:r>
              <a:rPr lang="en-GB" dirty="0"/>
              <a:t> ai </a:t>
            </a:r>
            <a:r>
              <a:rPr lang="en-GB" dirty="0" err="1"/>
              <a:t>facut</a:t>
            </a:r>
            <a:r>
              <a:rPr lang="en-GB" dirty="0"/>
              <a:t> deploy</a:t>
            </a:r>
          </a:p>
          <a:p>
            <a:pPr marL="0" indent="0">
              <a:buNone/>
            </a:pPr>
            <a:endParaRPr lang="en-GB" dirty="0"/>
          </a:p>
          <a:p>
            <a:pPr marL="0" indent="0">
              <a:buNone/>
            </a:pPr>
            <a:r>
              <a:rPr lang="en-GB" dirty="0"/>
              <a:t>Kubernetes = un tool </a:t>
            </a:r>
            <a:r>
              <a:rPr lang="en-GB" dirty="0" err="1"/>
              <a:t>prin</a:t>
            </a:r>
            <a:r>
              <a:rPr lang="en-GB" dirty="0"/>
              <a:t> care </a:t>
            </a:r>
            <a:r>
              <a:rPr lang="en-GB" dirty="0" err="1"/>
              <a:t>manageuim</a:t>
            </a:r>
            <a:r>
              <a:rPr lang="en-GB" dirty="0"/>
              <a:t> </a:t>
            </a:r>
            <a:r>
              <a:rPr lang="en-GB" dirty="0" err="1"/>
              <a:t>clusterele</a:t>
            </a:r>
            <a:r>
              <a:rPr lang="en-GB" dirty="0"/>
              <a:t> pe care </a:t>
            </a:r>
            <a:r>
              <a:rPr lang="en-GB" dirty="0" err="1"/>
              <a:t>ruleaza</a:t>
            </a:r>
            <a:r>
              <a:rPr lang="en-GB" dirty="0"/>
              <a:t> </a:t>
            </a:r>
            <a:r>
              <a:rPr lang="en-GB" dirty="0" err="1"/>
              <a:t>containere</a:t>
            </a:r>
            <a:endParaRPr lang="en-GB" dirty="0"/>
          </a:p>
          <a:p>
            <a:pPr marL="0" indent="0">
              <a:buNone/>
            </a:pPr>
            <a:r>
              <a:rPr lang="en-GB" dirty="0"/>
              <a:t>Pod = </a:t>
            </a:r>
            <a:r>
              <a:rPr lang="en-GB" dirty="0" err="1"/>
              <a:t>cea</a:t>
            </a:r>
            <a:r>
              <a:rPr lang="en-GB" dirty="0"/>
              <a:t> </a:t>
            </a:r>
            <a:r>
              <a:rPr lang="en-GB" dirty="0" err="1"/>
              <a:t>mai</a:t>
            </a:r>
            <a:r>
              <a:rPr lang="en-GB" dirty="0"/>
              <a:t> mica </a:t>
            </a:r>
            <a:r>
              <a:rPr lang="en-GB" dirty="0" err="1"/>
              <a:t>unitate</a:t>
            </a:r>
            <a:r>
              <a:rPr lang="en-GB" dirty="0"/>
              <a:t> care se </a:t>
            </a:r>
            <a:r>
              <a:rPr lang="en-GB" dirty="0" err="1"/>
              <a:t>poate</a:t>
            </a:r>
            <a:r>
              <a:rPr lang="en-GB" dirty="0"/>
              <a:t> </a:t>
            </a:r>
            <a:r>
              <a:rPr lang="en-GB" dirty="0" err="1"/>
              <a:t>deploaia</a:t>
            </a:r>
            <a:r>
              <a:rPr lang="en-GB" dirty="0"/>
              <a:t> pe care o </a:t>
            </a:r>
            <a:r>
              <a:rPr lang="en-GB" dirty="0" err="1"/>
              <a:t>putem</a:t>
            </a:r>
            <a:r>
              <a:rPr lang="en-GB" dirty="0"/>
              <a:t> </a:t>
            </a:r>
            <a:r>
              <a:rPr lang="en-GB" dirty="0" err="1"/>
              <a:t>creea</a:t>
            </a:r>
            <a:r>
              <a:rPr lang="en-GB" dirty="0"/>
              <a:t> in Kubernetes.</a:t>
            </a:r>
          </a:p>
        </p:txBody>
      </p:sp>
    </p:spTree>
    <p:extLst>
      <p:ext uri="{BB962C8B-B14F-4D97-AF65-F5344CB8AC3E}">
        <p14:creationId xmlns:p14="http://schemas.microsoft.com/office/powerpoint/2010/main" val="645836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16</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endParaRPr lang="en-GB" dirty="0"/>
          </a:p>
        </p:txBody>
      </p:sp>
    </p:spTree>
    <p:extLst>
      <p:ext uri="{BB962C8B-B14F-4D97-AF65-F5344CB8AC3E}">
        <p14:creationId xmlns:p14="http://schemas.microsoft.com/office/powerpoint/2010/main" val="1419755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8.xml"/><Relationship Id="rId16" Type="http://schemas.openxmlformats.org/officeDocument/2006/relationships/hyperlink" Target="http://www.ing.com/" TargetMode="External"/><Relationship Id="rId1" Type="http://schemas.openxmlformats.org/officeDocument/2006/relationships/slideLayout" Target="../slideLayouts/slideLayout63.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203D21E-0F48-4B79-9D3B-0888A07A3B15}"/>
              </a:ext>
            </a:extLst>
          </p:cNvPr>
          <p:cNvPicPr>
            <a:picLocks noGrp="1" noChangeAspect="1"/>
          </p:cNvPicPr>
          <p:nvPr>
            <p:ph type="pic" sz="quarter" idx="12"/>
          </p:nvPr>
        </p:nvPicPr>
        <p:blipFill rotWithShape="1">
          <a:blip r:embed="rId3"/>
          <a:srcRect t="21377" b="15809"/>
          <a:stretch/>
        </p:blipFill>
        <p:spPr>
          <a:xfrm>
            <a:off x="0" y="-176400"/>
            <a:ext cx="12192000" cy="5157745"/>
          </a:xfrm>
        </p:spPr>
      </p:pic>
      <p:sp>
        <p:nvSpPr>
          <p:cNvPr id="20" name="Picture Placeholder 19">
            <a:extLst>
              <a:ext uri="{FF2B5EF4-FFF2-40B4-BE49-F238E27FC236}">
                <a16:creationId xmlns:a16="http://schemas.microsoft.com/office/drawing/2014/main" id="{6FD6E4CC-0A3F-4E4C-A223-2FABC0FB82D6}"/>
              </a:ext>
            </a:extLst>
          </p:cNvPr>
          <p:cNvSpPr>
            <a:spLocks noGrp="1"/>
          </p:cNvSpPr>
          <p:nvPr>
            <p:ph type="pic" sz="quarter" idx="16"/>
          </p:nvPr>
        </p:nvSpPr>
        <p:spPr/>
      </p:sp>
      <p:sp>
        <p:nvSpPr>
          <p:cNvPr id="3" name="Title 2"/>
          <p:cNvSpPr>
            <a:spLocks noGrp="1"/>
          </p:cNvSpPr>
          <p:nvPr>
            <p:ph type="ctrTitle"/>
          </p:nvPr>
        </p:nvSpPr>
        <p:spPr>
          <a:xfrm>
            <a:off x="658800" y="1634861"/>
            <a:ext cx="1408707" cy="732995"/>
          </a:xfrm>
        </p:spPr>
        <p:txBody>
          <a:bodyPr/>
          <a:lstStyle/>
          <a:p>
            <a:r>
              <a:rPr lang="en-GB" dirty="0"/>
              <a:t>CI/CD</a:t>
            </a:r>
          </a:p>
        </p:txBody>
      </p:sp>
      <p:sp>
        <p:nvSpPr>
          <p:cNvPr id="4" name="Subtitle 3"/>
          <p:cNvSpPr>
            <a:spLocks noGrp="1"/>
          </p:cNvSpPr>
          <p:nvPr>
            <p:ph type="subTitle" idx="1"/>
          </p:nvPr>
        </p:nvSpPr>
        <p:spPr/>
        <p:txBody>
          <a:bodyPr/>
          <a:lstStyle/>
          <a:p>
            <a:r>
              <a:rPr lang="en-US" dirty="0"/>
              <a:t>Catalina Dumitru and Madalin Giurca</a:t>
            </a:r>
          </a:p>
        </p:txBody>
      </p:sp>
      <p:sp>
        <p:nvSpPr>
          <p:cNvPr id="5" name="Text Placeholder 4"/>
          <p:cNvSpPr>
            <a:spLocks noGrp="1"/>
          </p:cNvSpPr>
          <p:nvPr>
            <p:ph type="body" sz="quarter" idx="11"/>
          </p:nvPr>
        </p:nvSpPr>
        <p:spPr>
          <a:xfrm>
            <a:off x="1000397" y="2448481"/>
            <a:ext cx="8330908" cy="732995"/>
          </a:xfrm>
        </p:spPr>
        <p:txBody>
          <a:bodyPr/>
          <a:lstStyle/>
          <a:p>
            <a:r>
              <a:rPr lang="en-US" dirty="0"/>
              <a:t>Intro to pipelines and app deployment</a:t>
            </a:r>
            <a:endParaRPr lang="en-GB" dirty="0"/>
          </a:p>
        </p:txBody>
      </p:sp>
      <p:sp>
        <p:nvSpPr>
          <p:cNvPr id="15" name="Text Placeholder 14"/>
          <p:cNvSpPr>
            <a:spLocks noGrp="1"/>
          </p:cNvSpPr>
          <p:nvPr>
            <p:ph type="body" sz="quarter" idx="14"/>
          </p:nvPr>
        </p:nvSpPr>
        <p:spPr/>
        <p:txBody>
          <a:bodyPr/>
          <a:lstStyle/>
          <a:p>
            <a:r>
              <a:rPr lang="en-GB" dirty="0"/>
              <a:t>May 2022</a:t>
            </a:r>
          </a:p>
        </p:txBody>
      </p:sp>
    </p:spTree>
    <p:extLst>
      <p:ext uri="{BB962C8B-B14F-4D97-AF65-F5344CB8AC3E}">
        <p14:creationId xmlns:p14="http://schemas.microsoft.com/office/powerpoint/2010/main" val="264928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9539C6-FFC5-4042-A23C-748512BFE4A6}"/>
              </a:ext>
            </a:extLst>
          </p:cNvPr>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3" name="Title 2">
            <a:extLst>
              <a:ext uri="{FF2B5EF4-FFF2-40B4-BE49-F238E27FC236}">
                <a16:creationId xmlns:a16="http://schemas.microsoft.com/office/drawing/2014/main" id="{004BEC84-A192-49A7-8A14-7462D9BD1461}"/>
              </a:ext>
            </a:extLst>
          </p:cNvPr>
          <p:cNvSpPr>
            <a:spLocks noGrp="1"/>
          </p:cNvSpPr>
          <p:nvPr>
            <p:ph type="title"/>
          </p:nvPr>
        </p:nvSpPr>
        <p:spPr/>
        <p:txBody>
          <a:bodyPr/>
          <a:lstStyle/>
          <a:p>
            <a:r>
              <a:rPr lang="en-US" dirty="0"/>
              <a:t>Most used tools for CI in 2021</a:t>
            </a:r>
          </a:p>
        </p:txBody>
      </p:sp>
      <p:pic>
        <p:nvPicPr>
          <p:cNvPr id="6" name="Content Placeholder 5">
            <a:extLst>
              <a:ext uri="{FF2B5EF4-FFF2-40B4-BE49-F238E27FC236}">
                <a16:creationId xmlns:a16="http://schemas.microsoft.com/office/drawing/2014/main" id="{58A4A931-3F68-4A6E-9588-63A6D243FB20}"/>
              </a:ext>
            </a:extLst>
          </p:cNvPr>
          <p:cNvPicPr>
            <a:picLocks noGrp="1" noChangeAspect="1"/>
          </p:cNvPicPr>
          <p:nvPr>
            <p:ph idx="1"/>
          </p:nvPr>
        </p:nvPicPr>
        <p:blipFill>
          <a:blip r:embed="rId2"/>
          <a:stretch>
            <a:fillRect/>
          </a:stretch>
        </p:blipFill>
        <p:spPr>
          <a:xfrm>
            <a:off x="3094254" y="2108065"/>
            <a:ext cx="6005080" cy="3124471"/>
          </a:xfrm>
        </p:spPr>
      </p:pic>
      <p:sp>
        <p:nvSpPr>
          <p:cNvPr id="7" name="TextBox 6">
            <a:extLst>
              <a:ext uri="{FF2B5EF4-FFF2-40B4-BE49-F238E27FC236}">
                <a16:creationId xmlns:a16="http://schemas.microsoft.com/office/drawing/2014/main" id="{CEBEC6DB-01EA-4C94-AC90-97BD1F9C53AF}"/>
              </a:ext>
            </a:extLst>
          </p:cNvPr>
          <p:cNvSpPr txBox="1"/>
          <p:nvPr/>
        </p:nvSpPr>
        <p:spPr>
          <a:xfrm>
            <a:off x="6096000" y="5667270"/>
            <a:ext cx="5170252" cy="288147"/>
          </a:xfrm>
          <a:prstGeom prst="rect">
            <a:avLst/>
          </a:prstGeom>
          <a:noFill/>
        </p:spPr>
        <p:txBody>
          <a:bodyPr wrap="none" lIns="36000" tIns="36000" rIns="36000" bIns="36000" rtlCol="0">
            <a:spAutoFit/>
          </a:bodyPr>
          <a:lstStyle/>
          <a:p>
            <a:r>
              <a:rPr lang="en-US" sz="1400" dirty="0"/>
              <a:t>*https://www.jetbrains.com/lp/devecosystem-2021/team-tools/</a:t>
            </a:r>
          </a:p>
        </p:txBody>
      </p:sp>
    </p:spTree>
    <p:extLst>
      <p:ext uri="{BB962C8B-B14F-4D97-AF65-F5344CB8AC3E}">
        <p14:creationId xmlns:p14="http://schemas.microsoft.com/office/powerpoint/2010/main" val="355714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B9DC9F-D888-4581-8B5B-EF0A7DCE77C7}"/>
              </a:ext>
            </a:extLst>
          </p:cNvPr>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3" name="Title 2">
            <a:extLst>
              <a:ext uri="{FF2B5EF4-FFF2-40B4-BE49-F238E27FC236}">
                <a16:creationId xmlns:a16="http://schemas.microsoft.com/office/drawing/2014/main" id="{F65BC993-F32B-47E5-90E3-E6A98F9FF8DD}"/>
              </a:ext>
            </a:extLst>
          </p:cNvPr>
          <p:cNvSpPr>
            <a:spLocks noGrp="1"/>
          </p:cNvSpPr>
          <p:nvPr>
            <p:ph type="title"/>
          </p:nvPr>
        </p:nvSpPr>
        <p:spPr/>
        <p:txBody>
          <a:bodyPr/>
          <a:lstStyle/>
          <a:p>
            <a:r>
              <a:rPr lang="en-US" dirty="0"/>
              <a:t>But there is not single tool that does it all …</a:t>
            </a:r>
          </a:p>
        </p:txBody>
      </p:sp>
      <p:pic>
        <p:nvPicPr>
          <p:cNvPr id="6" name="Content Placeholder 5">
            <a:extLst>
              <a:ext uri="{FF2B5EF4-FFF2-40B4-BE49-F238E27FC236}">
                <a16:creationId xmlns:a16="http://schemas.microsoft.com/office/drawing/2014/main" id="{93708B99-7D77-41D1-9F27-6E1FEF6A6AB8}"/>
              </a:ext>
            </a:extLst>
          </p:cNvPr>
          <p:cNvPicPr>
            <a:picLocks noGrp="1" noChangeAspect="1"/>
          </p:cNvPicPr>
          <p:nvPr>
            <p:ph idx="1"/>
          </p:nvPr>
        </p:nvPicPr>
        <p:blipFill>
          <a:blip r:embed="rId2"/>
          <a:stretch>
            <a:fillRect/>
          </a:stretch>
        </p:blipFill>
        <p:spPr>
          <a:xfrm>
            <a:off x="2412204" y="1509843"/>
            <a:ext cx="7369179" cy="4320914"/>
          </a:xfrm>
        </p:spPr>
      </p:pic>
    </p:spTree>
    <p:extLst>
      <p:ext uri="{BB962C8B-B14F-4D97-AF65-F5344CB8AC3E}">
        <p14:creationId xmlns:p14="http://schemas.microsoft.com/office/powerpoint/2010/main" val="173343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7" name="Title 6"/>
          <p:cNvSpPr>
            <a:spLocks noGrp="1"/>
          </p:cNvSpPr>
          <p:nvPr>
            <p:ph type="title"/>
          </p:nvPr>
        </p:nvSpPr>
        <p:spPr/>
        <p:txBody>
          <a:bodyPr/>
          <a:lstStyle/>
          <a:p>
            <a:r>
              <a:rPr lang="en-GB" dirty="0"/>
              <a:t>DevOps Lifecycle</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7">
            <a:extLst>
              <a:ext uri="{FF2B5EF4-FFF2-40B4-BE49-F238E27FC236}">
                <a16:creationId xmlns:a16="http://schemas.microsoft.com/office/drawing/2014/main" id="{1C86E552-F117-462E-8585-316CEB75FA6D}"/>
              </a:ext>
            </a:extLst>
          </p:cNvPr>
          <p:cNvPicPr>
            <a:picLocks noChangeAspect="1"/>
          </p:cNvPicPr>
          <p:nvPr/>
        </p:nvPicPr>
        <p:blipFill>
          <a:blip r:embed="rId3"/>
          <a:stretch>
            <a:fillRect/>
          </a:stretch>
        </p:blipFill>
        <p:spPr>
          <a:xfrm>
            <a:off x="2376487" y="1571625"/>
            <a:ext cx="7439025" cy="3714750"/>
          </a:xfrm>
          <a:prstGeom prst="rect">
            <a:avLst/>
          </a:prstGeom>
        </p:spPr>
      </p:pic>
    </p:spTree>
    <p:extLst>
      <p:ext uri="{BB962C8B-B14F-4D97-AF65-F5344CB8AC3E}">
        <p14:creationId xmlns:p14="http://schemas.microsoft.com/office/powerpoint/2010/main" val="262412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7" name="Title 6"/>
          <p:cNvSpPr>
            <a:spLocks noGrp="1"/>
          </p:cNvSpPr>
          <p:nvPr>
            <p:ph type="title"/>
          </p:nvPr>
        </p:nvSpPr>
        <p:spPr/>
        <p:txBody>
          <a:bodyPr/>
          <a:lstStyle/>
          <a:p>
            <a:r>
              <a:rPr lang="en-GB" dirty="0"/>
              <a:t>What is Azure DevOps?</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
        <p:nvSpPr>
          <p:cNvPr id="2" name="TextBox 1">
            <a:extLst>
              <a:ext uri="{FF2B5EF4-FFF2-40B4-BE49-F238E27FC236}">
                <a16:creationId xmlns:a16="http://schemas.microsoft.com/office/drawing/2014/main" id="{9D6609AA-DE03-4FDF-9C38-40BC0B182301}"/>
              </a:ext>
            </a:extLst>
          </p:cNvPr>
          <p:cNvSpPr txBox="1"/>
          <p:nvPr/>
        </p:nvSpPr>
        <p:spPr>
          <a:xfrm>
            <a:off x="762000" y="924560"/>
            <a:ext cx="10109200" cy="595923"/>
          </a:xfrm>
          <a:prstGeom prst="rect">
            <a:avLst/>
          </a:prstGeom>
          <a:noFill/>
        </p:spPr>
        <p:txBody>
          <a:bodyPr wrap="square" lIns="36000" tIns="36000" rIns="36000" bIns="36000" rtlCol="0">
            <a:spAutoFit/>
          </a:bodyPr>
          <a:lstStyle/>
          <a:p>
            <a:r>
              <a:rPr lang="en-US" sz="1400" dirty="0"/>
              <a:t>	</a:t>
            </a:r>
          </a:p>
          <a:p>
            <a:r>
              <a:rPr lang="en-US" sz="2000" dirty="0"/>
              <a:t>Azure DevOps contains all you need to assemble your product from start to finish.</a:t>
            </a:r>
            <a:endParaRPr lang="ro-RO" sz="2000" dirty="0" err="1"/>
          </a:p>
        </p:txBody>
      </p:sp>
      <p:pic>
        <p:nvPicPr>
          <p:cNvPr id="10" name="Picture 9">
            <a:extLst>
              <a:ext uri="{FF2B5EF4-FFF2-40B4-BE49-F238E27FC236}">
                <a16:creationId xmlns:a16="http://schemas.microsoft.com/office/drawing/2014/main" id="{D79A028B-F7B3-41AF-B6D0-9265A4666269}"/>
              </a:ext>
            </a:extLst>
          </p:cNvPr>
          <p:cNvPicPr>
            <a:picLocks noChangeAspect="1"/>
          </p:cNvPicPr>
          <p:nvPr/>
        </p:nvPicPr>
        <p:blipFill>
          <a:blip r:embed="rId3"/>
          <a:stretch>
            <a:fillRect/>
          </a:stretch>
        </p:blipFill>
        <p:spPr>
          <a:xfrm>
            <a:off x="2020062" y="1741804"/>
            <a:ext cx="8151875" cy="4485441"/>
          </a:xfrm>
          <a:prstGeom prst="rect">
            <a:avLst/>
          </a:prstGeom>
        </p:spPr>
      </p:pic>
    </p:spTree>
    <p:extLst>
      <p:ext uri="{BB962C8B-B14F-4D97-AF65-F5344CB8AC3E}">
        <p14:creationId xmlns:p14="http://schemas.microsoft.com/office/powerpoint/2010/main" val="189163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BF8184-D4AE-45C5-B9EA-B140833CB72B}"/>
              </a:ext>
            </a:extLst>
          </p:cNvPr>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3" name="Title 2">
            <a:extLst>
              <a:ext uri="{FF2B5EF4-FFF2-40B4-BE49-F238E27FC236}">
                <a16:creationId xmlns:a16="http://schemas.microsoft.com/office/drawing/2014/main" id="{864EDD62-0403-4C24-9D5C-49E698CD3E5B}"/>
              </a:ext>
            </a:extLst>
          </p:cNvPr>
          <p:cNvSpPr>
            <a:spLocks noGrp="1"/>
          </p:cNvSpPr>
          <p:nvPr>
            <p:ph type="title"/>
          </p:nvPr>
        </p:nvSpPr>
        <p:spPr/>
        <p:txBody>
          <a:bodyPr/>
          <a:lstStyle/>
          <a:p>
            <a:r>
              <a:rPr lang="en-US" dirty="0"/>
              <a:t>GitHub Actions</a:t>
            </a:r>
          </a:p>
        </p:txBody>
      </p:sp>
      <p:sp>
        <p:nvSpPr>
          <p:cNvPr id="4" name="Content Placeholder 3">
            <a:extLst>
              <a:ext uri="{FF2B5EF4-FFF2-40B4-BE49-F238E27FC236}">
                <a16:creationId xmlns:a16="http://schemas.microsoft.com/office/drawing/2014/main" id="{882E3656-A732-4D80-A603-3486F0265E9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GitHub Actions help us to automate the CI/CD flows.</a:t>
            </a:r>
          </a:p>
          <a:p>
            <a:endParaRPr lang="en-US" dirty="0"/>
          </a:p>
          <a:p>
            <a:r>
              <a:rPr lang="en-US" dirty="0"/>
              <a:t>Using GitHub actions you can create YAML pipelines that help you automatically build and run tests at push on a branch.</a:t>
            </a:r>
          </a:p>
        </p:txBody>
      </p:sp>
      <p:pic>
        <p:nvPicPr>
          <p:cNvPr id="6" name="Picture 5">
            <a:extLst>
              <a:ext uri="{FF2B5EF4-FFF2-40B4-BE49-F238E27FC236}">
                <a16:creationId xmlns:a16="http://schemas.microsoft.com/office/drawing/2014/main" id="{AA81A772-C66F-4486-ABA6-2C11F8E7434D}"/>
              </a:ext>
            </a:extLst>
          </p:cNvPr>
          <p:cNvPicPr>
            <a:picLocks noChangeAspect="1"/>
          </p:cNvPicPr>
          <p:nvPr/>
        </p:nvPicPr>
        <p:blipFill>
          <a:blip r:embed="rId2"/>
          <a:stretch>
            <a:fillRect/>
          </a:stretch>
        </p:blipFill>
        <p:spPr>
          <a:xfrm>
            <a:off x="964642" y="1499858"/>
            <a:ext cx="10262716" cy="2568514"/>
          </a:xfrm>
          <a:prstGeom prst="rect">
            <a:avLst/>
          </a:prstGeom>
        </p:spPr>
      </p:pic>
    </p:spTree>
    <p:extLst>
      <p:ext uri="{BB962C8B-B14F-4D97-AF65-F5344CB8AC3E}">
        <p14:creationId xmlns:p14="http://schemas.microsoft.com/office/powerpoint/2010/main" val="154181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0C0BB8-8606-4709-BC5F-0AA4BF875243}"/>
              </a:ext>
            </a:extLst>
          </p:cNvPr>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3" name="Title 2">
            <a:extLst>
              <a:ext uri="{FF2B5EF4-FFF2-40B4-BE49-F238E27FC236}">
                <a16:creationId xmlns:a16="http://schemas.microsoft.com/office/drawing/2014/main" id="{639D6977-2081-4B2A-99C9-635035C7B30D}"/>
              </a:ext>
            </a:extLst>
          </p:cNvPr>
          <p:cNvSpPr>
            <a:spLocks noGrp="1"/>
          </p:cNvSpPr>
          <p:nvPr>
            <p:ph type="title"/>
          </p:nvPr>
        </p:nvSpPr>
        <p:spPr/>
        <p:txBody>
          <a:bodyPr/>
          <a:lstStyle/>
          <a:p>
            <a:r>
              <a:rPr lang="en-US" dirty="0"/>
              <a:t>GitHub Actions – YAML files</a:t>
            </a:r>
          </a:p>
        </p:txBody>
      </p:sp>
      <p:sp>
        <p:nvSpPr>
          <p:cNvPr id="4" name="Content Placeholder 3">
            <a:extLst>
              <a:ext uri="{FF2B5EF4-FFF2-40B4-BE49-F238E27FC236}">
                <a16:creationId xmlns:a16="http://schemas.microsoft.com/office/drawing/2014/main" id="{BA534FD0-9932-4DB6-8499-E11AFC12B8D0}"/>
              </a:ext>
            </a:extLst>
          </p:cNvPr>
          <p:cNvSpPr>
            <a:spLocks noGrp="1"/>
          </p:cNvSpPr>
          <p:nvPr>
            <p:ph idx="1"/>
          </p:nvPr>
        </p:nvSpPr>
        <p:spPr/>
        <p:txBody>
          <a:bodyPr/>
          <a:lstStyle/>
          <a:p>
            <a:pPr marL="342900" indent="-342900">
              <a:buFont typeface="Arial" panose="020B0604020202020204" pitchFamily="34" charset="0"/>
              <a:buChar char="•"/>
            </a:pPr>
            <a:r>
              <a:rPr lang="en-US" dirty="0"/>
              <a:t>YAML is a data-serialization language used often for config files</a:t>
            </a:r>
          </a:p>
          <a:p>
            <a:pPr marL="342900" indent="-342900">
              <a:buFont typeface="Arial" panose="020B0604020202020204" pitchFamily="34" charset="0"/>
              <a:buChar char="•"/>
            </a:pPr>
            <a:r>
              <a:rPr lang="en-US" dirty="0"/>
              <a:t>YAML is friendly and easy to be read</a:t>
            </a:r>
          </a:p>
          <a:p>
            <a:pPr marL="342900" indent="-342900">
              <a:buFont typeface="Arial" panose="020B0604020202020204" pitchFamily="34" charset="0"/>
              <a:buChar char="•"/>
            </a:pPr>
            <a:r>
              <a:rPr lang="en-US" b="0" i="0" dirty="0">
                <a:solidFill>
                  <a:srgbClr val="171717"/>
                </a:solidFill>
                <a:effectLst/>
              </a:rPr>
              <a:t>YAML documents are basically a </a:t>
            </a:r>
            <a:r>
              <a:rPr lang="en-US" b="1" i="0" dirty="0">
                <a:solidFill>
                  <a:srgbClr val="171717"/>
                </a:solidFill>
                <a:effectLst/>
              </a:rPr>
              <a:t>collection of key-value pairs</a:t>
            </a:r>
            <a:r>
              <a:rPr lang="en-US" b="0" i="0" dirty="0">
                <a:solidFill>
                  <a:srgbClr val="171717"/>
                </a:solidFill>
                <a:effectLst/>
              </a:rPr>
              <a:t> where the value can be as simple as a string or as complex as a tree</a:t>
            </a:r>
          </a:p>
          <a:p>
            <a:pPr marL="342900" indent="-34290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6D098B10-4B07-4B29-9D9D-1F1D41CDB55F}"/>
              </a:ext>
            </a:extLst>
          </p:cNvPr>
          <p:cNvPicPr>
            <a:picLocks noChangeAspect="1"/>
          </p:cNvPicPr>
          <p:nvPr/>
        </p:nvPicPr>
        <p:blipFill>
          <a:blip r:embed="rId2"/>
          <a:stretch>
            <a:fillRect/>
          </a:stretch>
        </p:blipFill>
        <p:spPr>
          <a:xfrm>
            <a:off x="4320016" y="2736666"/>
            <a:ext cx="3391194" cy="1867062"/>
          </a:xfrm>
          <a:prstGeom prst="rect">
            <a:avLst/>
          </a:prstGeom>
        </p:spPr>
      </p:pic>
    </p:spTree>
    <p:extLst>
      <p:ext uri="{BB962C8B-B14F-4D97-AF65-F5344CB8AC3E}">
        <p14:creationId xmlns:p14="http://schemas.microsoft.com/office/powerpoint/2010/main" val="144713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7" name="Title 6"/>
          <p:cNvSpPr>
            <a:spLocks noGrp="1"/>
          </p:cNvSpPr>
          <p:nvPr>
            <p:ph type="title"/>
          </p:nvPr>
        </p:nvSpPr>
        <p:spPr>
          <a:xfrm>
            <a:off x="3930528" y="3020378"/>
            <a:ext cx="10875600" cy="817244"/>
          </a:xfrm>
        </p:spPr>
        <p:txBody>
          <a:bodyPr/>
          <a:lstStyle/>
          <a:p>
            <a:r>
              <a:rPr lang="en-GB" dirty="0"/>
              <a:t>Let’s write some code!</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79281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4" name="Content Placeholder 3"/>
          <p:cNvSpPr>
            <a:spLocks noGrp="1"/>
          </p:cNvSpPr>
          <p:nvPr>
            <p:ph idx="13"/>
          </p:nvPr>
        </p:nvSpPr>
        <p:spPr/>
        <p:txBody>
          <a:bodyPr/>
          <a:lstStyle/>
          <a:p>
            <a:r>
              <a:rPr lang="en-US" dirty="0"/>
              <a:t>What is CI/CD?</a:t>
            </a:r>
          </a:p>
          <a:p>
            <a:r>
              <a:rPr lang="en-US" dirty="0"/>
              <a:t>Tools for CI/CD</a:t>
            </a:r>
          </a:p>
          <a:p>
            <a:r>
              <a:rPr lang="en-US" dirty="0"/>
              <a:t>DevOps Lifecycle</a:t>
            </a:r>
          </a:p>
          <a:p>
            <a:r>
              <a:rPr lang="en-US" dirty="0"/>
              <a:t>What is Azure DevOps? </a:t>
            </a:r>
          </a:p>
          <a:p>
            <a:r>
              <a:rPr lang="en-US" dirty="0"/>
              <a:t>Intro to GitHub Actions</a:t>
            </a:r>
          </a:p>
          <a:p>
            <a:r>
              <a:rPr lang="en-US" dirty="0"/>
              <a:t>Let’s write some code!</a:t>
            </a:r>
          </a:p>
          <a:p>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7" name="Title 6"/>
          <p:cNvSpPr>
            <a:spLocks noGrp="1"/>
          </p:cNvSpPr>
          <p:nvPr>
            <p:ph type="title"/>
          </p:nvPr>
        </p:nvSpPr>
        <p:spPr/>
        <p:txBody>
          <a:bodyPr/>
          <a:lstStyle/>
          <a:p>
            <a:r>
              <a:rPr lang="en-GB" dirty="0"/>
              <a:t>What is CI/CD</a:t>
            </a:r>
          </a:p>
        </p:txBody>
      </p:sp>
      <p:sp>
        <p:nvSpPr>
          <p:cNvPr id="6" name="Content Placeholder 5"/>
          <p:cNvSpPr>
            <a:spLocks noGrp="1"/>
          </p:cNvSpPr>
          <p:nvPr>
            <p:ph idx="1"/>
          </p:nvPr>
        </p:nvSpPr>
        <p:spPr>
          <a:xfrm>
            <a:off x="846034" y="1141197"/>
            <a:ext cx="10688574" cy="4003371"/>
          </a:xfrm>
        </p:spPr>
        <p:txBody>
          <a:bodyPr/>
          <a:lstStyle/>
          <a:p>
            <a:r>
              <a:rPr lang="en-US" b="1" dirty="0"/>
              <a:t>Continuous integration </a:t>
            </a:r>
            <a:r>
              <a:rPr lang="en-US" dirty="0"/>
              <a:t>(CI) and </a:t>
            </a:r>
            <a:r>
              <a:rPr lang="en-US" b="1" dirty="0"/>
              <a:t>continuous delivery </a:t>
            </a:r>
            <a:r>
              <a:rPr lang="en-US" dirty="0"/>
              <a:t>(CD) are the processes that are used to:</a:t>
            </a:r>
          </a:p>
          <a:p>
            <a:endParaRPr lang="en-US" dirty="0"/>
          </a:p>
          <a:p>
            <a:pPr marL="702900" lvl="2" indent="-342900">
              <a:buFont typeface="Arial" panose="020B0604020202020204" pitchFamily="34" charset="0"/>
              <a:buChar char="•"/>
            </a:pPr>
            <a:r>
              <a:rPr lang="en-US" dirty="0"/>
              <a:t>Build</a:t>
            </a:r>
          </a:p>
          <a:p>
            <a:pPr marL="702900" lvl="2" indent="-342900">
              <a:buFont typeface="Arial" panose="020B0604020202020204" pitchFamily="34" charset="0"/>
              <a:buChar char="•"/>
            </a:pPr>
            <a:r>
              <a:rPr lang="en-US" dirty="0"/>
              <a:t>Package</a:t>
            </a:r>
          </a:p>
          <a:p>
            <a:pPr marL="702900" lvl="2" indent="-342900">
              <a:buFont typeface="Arial" panose="020B0604020202020204" pitchFamily="34" charset="0"/>
              <a:buChar char="•"/>
            </a:pPr>
            <a:r>
              <a:rPr lang="en-US" dirty="0"/>
              <a:t>Deploy</a:t>
            </a:r>
          </a:p>
          <a:p>
            <a:r>
              <a:rPr lang="en-US" dirty="0"/>
              <a:t>		… your application.</a:t>
            </a:r>
          </a:p>
          <a:p>
            <a:endParaRPr lang="en-US" dirty="0"/>
          </a:p>
          <a:p>
            <a:endParaRPr lang="en-US" dirty="0"/>
          </a:p>
          <a:p>
            <a:endParaRPr lang="en-US"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47149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04693A-4F20-450E-85A8-FB1EECF8644C}"/>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4F8F913A-FEBE-4E67-B806-F830B95400BC}"/>
              </a:ext>
            </a:extLst>
          </p:cNvPr>
          <p:cNvSpPr>
            <a:spLocks noGrp="1"/>
          </p:cNvSpPr>
          <p:nvPr>
            <p:ph type="title"/>
          </p:nvPr>
        </p:nvSpPr>
        <p:spPr/>
        <p:txBody>
          <a:bodyPr/>
          <a:lstStyle/>
          <a:p>
            <a:r>
              <a:rPr lang="en-US" dirty="0"/>
              <a:t>Continuous Integration</a:t>
            </a:r>
          </a:p>
        </p:txBody>
      </p:sp>
      <p:sp>
        <p:nvSpPr>
          <p:cNvPr id="4" name="Content Placeholder 3">
            <a:extLst>
              <a:ext uri="{FF2B5EF4-FFF2-40B4-BE49-F238E27FC236}">
                <a16:creationId xmlns:a16="http://schemas.microsoft.com/office/drawing/2014/main" id="{2EBDCDD1-1B1A-4512-99AF-C06BD674767E}"/>
              </a:ext>
            </a:extLst>
          </p:cNvPr>
          <p:cNvSpPr>
            <a:spLocks noGrp="1"/>
          </p:cNvSpPr>
          <p:nvPr>
            <p:ph idx="1"/>
          </p:nvPr>
        </p:nvSpPr>
        <p:spPr/>
        <p:txBody>
          <a:bodyPr/>
          <a:lstStyle/>
          <a:p>
            <a:r>
              <a:rPr lang="en-US" b="1" dirty="0"/>
              <a:t>CI</a:t>
            </a:r>
            <a:r>
              <a:rPr lang="en-US" dirty="0"/>
              <a:t> =  development practice that helps ensure that software components work together and allows you to continuously integrate code into a single shared and easy to access repository.</a:t>
            </a:r>
          </a:p>
          <a:p>
            <a:endParaRPr lang="en-US" dirty="0"/>
          </a:p>
          <a:p>
            <a:r>
              <a:rPr lang="en-US" dirty="0"/>
              <a:t>Developers practicing CI to merge their changes in the master branch as often as possible.</a:t>
            </a:r>
          </a:p>
          <a:p>
            <a:endParaRPr lang="en-US" dirty="0"/>
          </a:p>
          <a:p>
            <a:r>
              <a:rPr lang="en-US" dirty="0"/>
              <a:t>For CI we need:</a:t>
            </a:r>
          </a:p>
          <a:p>
            <a:pPr marL="342900" indent="-342900">
              <a:buFont typeface="Arial" panose="020B0604020202020204" pitchFamily="34" charset="0"/>
              <a:buChar char="•"/>
            </a:pPr>
            <a:r>
              <a:rPr lang="en-US" dirty="0"/>
              <a:t>Version Control</a:t>
            </a:r>
          </a:p>
          <a:p>
            <a:pPr marL="342900" indent="-342900">
              <a:buFont typeface="Arial" panose="020B0604020202020204" pitchFamily="34" charset="0"/>
              <a:buChar char="•"/>
            </a:pPr>
            <a:r>
              <a:rPr lang="en-US" dirty="0"/>
              <a:t>Build automation</a:t>
            </a:r>
          </a:p>
          <a:p>
            <a:pPr marL="342900" indent="-342900">
              <a:buFont typeface="Arial" panose="020B0604020202020204" pitchFamily="34" charset="0"/>
              <a:buChar char="•"/>
            </a:pPr>
            <a:r>
              <a:rPr lang="en-US" dirty="0"/>
              <a:t>Test automation</a:t>
            </a:r>
          </a:p>
          <a:p>
            <a:pPr marL="342900" indent="-342900">
              <a:buFont typeface="Arial" panose="020B0604020202020204" pitchFamily="34" charset="0"/>
              <a:buChar char="•"/>
            </a:pPr>
            <a:r>
              <a:rPr lang="en-US" dirty="0"/>
              <a:t>Often commits</a:t>
            </a:r>
          </a:p>
          <a:p>
            <a:pPr marL="342900" indent="-342900">
              <a:buFont typeface="Arial" panose="020B0604020202020204" pitchFamily="34" charset="0"/>
              <a:buChar char="•"/>
            </a:pPr>
            <a:r>
              <a:rPr lang="en-US" dirty="0"/>
              <a:t>Build on change</a:t>
            </a:r>
          </a:p>
          <a:p>
            <a:endParaRPr lang="en-US" dirty="0"/>
          </a:p>
        </p:txBody>
      </p:sp>
    </p:spTree>
    <p:extLst>
      <p:ext uri="{BB962C8B-B14F-4D97-AF65-F5344CB8AC3E}">
        <p14:creationId xmlns:p14="http://schemas.microsoft.com/office/powerpoint/2010/main" val="381164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63F7E5-989F-4730-B474-57AD97DAA940}"/>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3" name="Title 2">
            <a:extLst>
              <a:ext uri="{FF2B5EF4-FFF2-40B4-BE49-F238E27FC236}">
                <a16:creationId xmlns:a16="http://schemas.microsoft.com/office/drawing/2014/main" id="{61A1DBDE-FA12-46F1-AFB6-C10A4D926A2A}"/>
              </a:ext>
            </a:extLst>
          </p:cNvPr>
          <p:cNvSpPr>
            <a:spLocks noGrp="1"/>
          </p:cNvSpPr>
          <p:nvPr>
            <p:ph type="title"/>
          </p:nvPr>
        </p:nvSpPr>
        <p:spPr/>
        <p:txBody>
          <a:bodyPr/>
          <a:lstStyle/>
          <a:p>
            <a:r>
              <a:rPr lang="en-US" dirty="0"/>
              <a:t>Why CI/CD matter</a:t>
            </a:r>
          </a:p>
        </p:txBody>
      </p:sp>
      <p:sp>
        <p:nvSpPr>
          <p:cNvPr id="4" name="Content Placeholder 3">
            <a:extLst>
              <a:ext uri="{FF2B5EF4-FFF2-40B4-BE49-F238E27FC236}">
                <a16:creationId xmlns:a16="http://schemas.microsoft.com/office/drawing/2014/main" id="{D18FAF0C-5D00-4E8A-8C73-0B360D23A955}"/>
              </a:ext>
            </a:extLst>
          </p:cNvPr>
          <p:cNvSpPr>
            <a:spLocks noGrp="1"/>
          </p:cNvSpPr>
          <p:nvPr>
            <p:ph idx="1"/>
          </p:nvPr>
        </p:nvSpPr>
        <p:spPr/>
        <p:txBody>
          <a:bodyPr/>
          <a:lstStyle/>
          <a:p>
            <a:pPr marL="522900" lvl="1" indent="-342900">
              <a:buFont typeface="Arial" panose="020B0604020202020204" pitchFamily="34" charset="0"/>
              <a:buChar char="•"/>
            </a:pPr>
            <a:r>
              <a:rPr lang="en-US" dirty="0"/>
              <a:t>Smaller code changes</a:t>
            </a:r>
          </a:p>
          <a:p>
            <a:pPr marL="522900" lvl="1" indent="-342900">
              <a:buFont typeface="Arial" panose="020B0604020202020204" pitchFamily="34" charset="0"/>
              <a:buChar char="•"/>
            </a:pPr>
            <a:r>
              <a:rPr lang="en-US" dirty="0"/>
              <a:t>Bug early discovery </a:t>
            </a:r>
          </a:p>
          <a:p>
            <a:pPr marL="522900" lvl="1" indent="-342900">
              <a:buFont typeface="Arial" panose="020B0604020202020204" pitchFamily="34" charset="0"/>
              <a:buChar char="•"/>
            </a:pPr>
            <a:r>
              <a:rPr lang="en-US" dirty="0"/>
              <a:t>Automatic app deployment</a:t>
            </a:r>
          </a:p>
          <a:p>
            <a:pPr marL="522900" lvl="1" indent="-342900">
              <a:buFont typeface="Arial" panose="020B0604020202020204" pitchFamily="34" charset="0"/>
              <a:buChar char="•"/>
            </a:pPr>
            <a:r>
              <a:rPr lang="en-US" dirty="0"/>
              <a:t>Transparent health monitoring</a:t>
            </a:r>
          </a:p>
          <a:p>
            <a:pPr marL="522900" lvl="1" indent="-342900">
              <a:buFont typeface="Arial" panose="020B0604020202020204" pitchFamily="34" charset="0"/>
              <a:buChar char="•"/>
            </a:pPr>
            <a:r>
              <a:rPr lang="en-US" dirty="0"/>
              <a:t>Test pipeline customization</a:t>
            </a:r>
          </a:p>
          <a:p>
            <a:pPr marL="522900" lvl="1" indent="-342900">
              <a:buFont typeface="Arial" panose="020B0604020202020204" pitchFamily="34" charset="0"/>
              <a:buChar char="•"/>
            </a:pPr>
            <a:r>
              <a:rPr lang="en-US" dirty="0"/>
              <a:t>Faster release rate</a:t>
            </a:r>
          </a:p>
          <a:p>
            <a:pPr marL="522900" lvl="1" indent="-342900">
              <a:buFont typeface="Arial" panose="020B0604020202020204" pitchFamily="34" charset="0"/>
              <a:buChar char="•"/>
            </a:pPr>
            <a:r>
              <a:rPr lang="en-US" dirty="0"/>
              <a:t>Faster Mean Time To Resolution (MTTR)</a:t>
            </a:r>
          </a:p>
        </p:txBody>
      </p:sp>
    </p:spTree>
    <p:extLst>
      <p:ext uri="{BB962C8B-B14F-4D97-AF65-F5344CB8AC3E}">
        <p14:creationId xmlns:p14="http://schemas.microsoft.com/office/powerpoint/2010/main" val="61908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792D91-2442-4D72-BA1F-6991753C76B4}"/>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3" name="Title 2">
            <a:extLst>
              <a:ext uri="{FF2B5EF4-FFF2-40B4-BE49-F238E27FC236}">
                <a16:creationId xmlns:a16="http://schemas.microsoft.com/office/drawing/2014/main" id="{92F4D8E8-5B09-4D90-BD1C-4CBEB3D84026}"/>
              </a:ext>
            </a:extLst>
          </p:cNvPr>
          <p:cNvSpPr>
            <a:spLocks noGrp="1"/>
          </p:cNvSpPr>
          <p:nvPr>
            <p:ph type="title"/>
          </p:nvPr>
        </p:nvSpPr>
        <p:spPr/>
        <p:txBody>
          <a:bodyPr/>
          <a:lstStyle/>
          <a:p>
            <a:r>
              <a:rPr lang="en-US" dirty="0"/>
              <a:t>Bug early discovery helped by merge requests</a:t>
            </a:r>
            <a:br>
              <a:rPr lang="en-US" dirty="0"/>
            </a:br>
            <a:endParaRPr lang="en-US" b="0" dirty="0"/>
          </a:p>
        </p:txBody>
      </p:sp>
      <p:sp>
        <p:nvSpPr>
          <p:cNvPr id="4" name="Content Placeholder 3">
            <a:extLst>
              <a:ext uri="{FF2B5EF4-FFF2-40B4-BE49-F238E27FC236}">
                <a16:creationId xmlns:a16="http://schemas.microsoft.com/office/drawing/2014/main" id="{AA37BE6E-BC7D-472F-B942-0A49F91CCCB5}"/>
              </a:ext>
            </a:extLst>
          </p:cNvPr>
          <p:cNvSpPr>
            <a:spLocks noGrp="1"/>
          </p:cNvSpPr>
          <p:nvPr>
            <p:ph idx="1"/>
          </p:nvPr>
        </p:nvSpPr>
        <p:spPr/>
        <p:txBody>
          <a:bodyPr/>
          <a:lstStyle/>
          <a:p>
            <a:r>
              <a:rPr lang="en-US" dirty="0"/>
              <a:t>For merging changes into the main branch you need to open a </a:t>
            </a:r>
            <a:r>
              <a:rPr lang="en-US" b="1" dirty="0"/>
              <a:t>Merge Request / Pull Request.</a:t>
            </a:r>
          </a:p>
          <a:p>
            <a:endParaRPr lang="en-US" dirty="0"/>
          </a:p>
          <a:p>
            <a:r>
              <a:rPr lang="en-US" b="1" dirty="0"/>
              <a:t>Benefits</a:t>
            </a:r>
            <a:r>
              <a:rPr lang="en-US" dirty="0"/>
              <a:t>:</a:t>
            </a:r>
          </a:p>
          <a:p>
            <a:pPr marL="342900" indent="-342900">
              <a:buFont typeface="Arial" panose="020B0604020202020204" pitchFamily="34" charset="0"/>
              <a:buChar char="•"/>
            </a:pPr>
            <a:r>
              <a:rPr lang="en-US" dirty="0"/>
              <a:t>Highlights differences between main and your branch – the changes you made</a:t>
            </a:r>
          </a:p>
          <a:p>
            <a:pPr marL="342900" indent="-342900">
              <a:buFont typeface="Arial" panose="020B0604020202020204" pitchFamily="34" charset="0"/>
              <a:buChar char="•"/>
            </a:pPr>
            <a:r>
              <a:rPr lang="en-US" dirty="0"/>
              <a:t>Easier to be reviewed by colleagues </a:t>
            </a:r>
          </a:p>
          <a:p>
            <a:pPr marL="342900" indent="-342900">
              <a:buFont typeface="Arial" panose="020B0604020202020204" pitchFamily="34" charset="0"/>
              <a:buChar char="•"/>
            </a:pPr>
            <a:endParaRPr lang="en-US" dirty="0"/>
          </a:p>
          <a:p>
            <a:r>
              <a:rPr lang="en-US" dirty="0"/>
              <a:t>Most common </a:t>
            </a:r>
            <a:r>
              <a:rPr lang="en-US" b="1" dirty="0"/>
              <a:t>policies</a:t>
            </a:r>
            <a:r>
              <a:rPr lang="en-US" dirty="0"/>
              <a:t> for MR/PR:</a:t>
            </a:r>
          </a:p>
          <a:p>
            <a:pPr marL="342900" indent="-342900">
              <a:buFont typeface="Arial" panose="020B0604020202020204" pitchFamily="34" charset="0"/>
              <a:buChar char="•"/>
            </a:pPr>
            <a:r>
              <a:rPr lang="en-US" dirty="0"/>
              <a:t>Minimum 2 approvals</a:t>
            </a:r>
          </a:p>
          <a:p>
            <a:pPr marL="342900" indent="-342900">
              <a:buFont typeface="Arial" panose="020B0604020202020204" pitchFamily="34" charset="0"/>
              <a:buChar char="•"/>
            </a:pPr>
            <a:r>
              <a:rPr lang="en-US" dirty="0"/>
              <a:t>Build is successful</a:t>
            </a:r>
          </a:p>
          <a:p>
            <a:pPr marL="342900" indent="-342900">
              <a:buFont typeface="Arial" panose="020B0604020202020204" pitchFamily="34" charset="0"/>
              <a:buChar char="•"/>
            </a:pPr>
            <a:r>
              <a:rPr lang="en-US" dirty="0"/>
              <a:t>Tests run successfully</a:t>
            </a:r>
          </a:p>
          <a:p>
            <a:pPr marL="342900" indent="-342900">
              <a:buFont typeface="Arial" panose="020B0604020202020204" pitchFamily="34" charset="0"/>
              <a:buChar char="•"/>
            </a:pPr>
            <a:r>
              <a:rPr lang="en-US" dirty="0"/>
              <a:t>No comments unresolved</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24313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D14DEF-5697-438F-8F1C-AD2111C22E6A}"/>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BE2B3206-FD10-4EB1-BB77-460079C216EA}"/>
              </a:ext>
            </a:extLst>
          </p:cNvPr>
          <p:cNvSpPr>
            <a:spLocks noGrp="1"/>
          </p:cNvSpPr>
          <p:nvPr>
            <p:ph type="title"/>
          </p:nvPr>
        </p:nvSpPr>
        <p:spPr/>
        <p:txBody>
          <a:bodyPr/>
          <a:lstStyle/>
          <a:p>
            <a:r>
              <a:rPr lang="en-US" dirty="0"/>
              <a:t>Customize your merge requests</a:t>
            </a:r>
          </a:p>
        </p:txBody>
      </p:sp>
      <p:sp>
        <p:nvSpPr>
          <p:cNvPr id="4" name="Content Placeholder 3">
            <a:extLst>
              <a:ext uri="{FF2B5EF4-FFF2-40B4-BE49-F238E27FC236}">
                <a16:creationId xmlns:a16="http://schemas.microsoft.com/office/drawing/2014/main" id="{3B16D5DF-57BF-4537-A1BF-CEEE63077545}"/>
              </a:ext>
            </a:extLst>
          </p:cNvPr>
          <p:cNvSpPr>
            <a:spLocks noGrp="1"/>
          </p:cNvSpPr>
          <p:nvPr>
            <p:ph idx="1"/>
          </p:nvPr>
        </p:nvSpPr>
        <p:spPr/>
        <p:txBody>
          <a:bodyPr/>
          <a:lstStyle/>
          <a:p>
            <a:r>
              <a:rPr lang="en-US" dirty="0"/>
              <a:t>You can customize policies for merge requests:</a:t>
            </a:r>
          </a:p>
          <a:p>
            <a:pPr marL="342900" indent="-342900">
              <a:buFont typeface="Arial" panose="020B0604020202020204" pitchFamily="34" charset="0"/>
              <a:buChar char="•"/>
            </a:pPr>
            <a:r>
              <a:rPr lang="en-US" dirty="0"/>
              <a:t>Require a number of approvals</a:t>
            </a:r>
          </a:p>
          <a:p>
            <a:pPr marL="342900" indent="-342900">
              <a:buFont typeface="Arial" panose="020B0604020202020204" pitchFamily="34" charset="0"/>
              <a:buChar char="•"/>
            </a:pPr>
            <a:r>
              <a:rPr lang="en-US" dirty="0"/>
              <a:t>Require all comments resolved</a:t>
            </a:r>
          </a:p>
          <a:p>
            <a:pPr marL="342900" indent="-342900">
              <a:buFont typeface="Arial" panose="020B0604020202020204" pitchFamily="34" charset="0"/>
              <a:buChar char="•"/>
            </a:pPr>
            <a:r>
              <a:rPr lang="en-US" dirty="0"/>
              <a:t>Add a merge request template (a description – steps - that must be completed)</a:t>
            </a:r>
          </a:p>
          <a:p>
            <a:pPr marL="342900" indent="-342900">
              <a:buFont typeface="Arial" panose="020B0604020202020204" pitchFamily="34" charset="0"/>
              <a:buChar char="•"/>
            </a:pPr>
            <a:endParaRPr lang="en-US" dirty="0"/>
          </a:p>
          <a:p>
            <a:endParaRPr lang="en-US" dirty="0"/>
          </a:p>
        </p:txBody>
      </p:sp>
      <p:pic>
        <p:nvPicPr>
          <p:cNvPr id="8" name="Picture 7">
            <a:extLst>
              <a:ext uri="{FF2B5EF4-FFF2-40B4-BE49-F238E27FC236}">
                <a16:creationId xmlns:a16="http://schemas.microsoft.com/office/drawing/2014/main" id="{2CB80A93-6289-4CCC-8897-21586B864E97}"/>
              </a:ext>
            </a:extLst>
          </p:cNvPr>
          <p:cNvPicPr>
            <a:picLocks noChangeAspect="1"/>
          </p:cNvPicPr>
          <p:nvPr/>
        </p:nvPicPr>
        <p:blipFill>
          <a:blip r:embed="rId2"/>
          <a:stretch>
            <a:fillRect/>
          </a:stretch>
        </p:blipFill>
        <p:spPr>
          <a:xfrm>
            <a:off x="657392" y="2763298"/>
            <a:ext cx="6348955" cy="3064747"/>
          </a:xfrm>
          <a:prstGeom prst="rect">
            <a:avLst/>
          </a:prstGeom>
        </p:spPr>
      </p:pic>
      <p:pic>
        <p:nvPicPr>
          <p:cNvPr id="12" name="Picture 11">
            <a:extLst>
              <a:ext uri="{FF2B5EF4-FFF2-40B4-BE49-F238E27FC236}">
                <a16:creationId xmlns:a16="http://schemas.microsoft.com/office/drawing/2014/main" id="{D722DF48-2559-4D90-A8B3-F5348F445587}"/>
              </a:ext>
            </a:extLst>
          </p:cNvPr>
          <p:cNvPicPr>
            <a:picLocks noChangeAspect="1"/>
          </p:cNvPicPr>
          <p:nvPr/>
        </p:nvPicPr>
        <p:blipFill>
          <a:blip r:embed="rId3"/>
          <a:stretch>
            <a:fillRect/>
          </a:stretch>
        </p:blipFill>
        <p:spPr>
          <a:xfrm>
            <a:off x="7189519" y="3377090"/>
            <a:ext cx="4881451" cy="1837162"/>
          </a:xfrm>
          <a:prstGeom prst="rect">
            <a:avLst/>
          </a:prstGeom>
        </p:spPr>
      </p:pic>
    </p:spTree>
    <p:extLst>
      <p:ext uri="{BB962C8B-B14F-4D97-AF65-F5344CB8AC3E}">
        <p14:creationId xmlns:p14="http://schemas.microsoft.com/office/powerpoint/2010/main" val="323887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AFEAE-73AF-4E38-A86F-B8FBA088AB3C}"/>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7F4E6F16-ECAE-4454-AF40-07AFAF0344BC}"/>
              </a:ext>
            </a:extLst>
          </p:cNvPr>
          <p:cNvSpPr>
            <a:spLocks noGrp="1"/>
          </p:cNvSpPr>
          <p:nvPr>
            <p:ph type="title"/>
          </p:nvPr>
        </p:nvSpPr>
        <p:spPr/>
        <p:txBody>
          <a:bodyPr/>
          <a:lstStyle/>
          <a:p>
            <a:r>
              <a:rPr lang="en-US" dirty="0"/>
              <a:t>Continuous Integration </a:t>
            </a:r>
          </a:p>
        </p:txBody>
      </p:sp>
      <p:sp>
        <p:nvSpPr>
          <p:cNvPr id="4" name="Content Placeholder 3">
            <a:extLst>
              <a:ext uri="{FF2B5EF4-FFF2-40B4-BE49-F238E27FC236}">
                <a16:creationId xmlns:a16="http://schemas.microsoft.com/office/drawing/2014/main" id="{E81BB899-5175-4AA6-ABE9-65567193525C}"/>
              </a:ext>
            </a:extLst>
          </p:cNvPr>
          <p:cNvSpPr>
            <a:spLocks noGrp="1"/>
          </p:cNvSpPr>
          <p:nvPr>
            <p:ph idx="1"/>
          </p:nvPr>
        </p:nvSpPr>
        <p:spPr/>
        <p:txBody>
          <a:bodyPr/>
          <a:lstStyle/>
          <a:p>
            <a:r>
              <a:rPr lang="en-US" dirty="0"/>
              <a:t>CI/CD </a:t>
            </a:r>
          </a:p>
          <a:p>
            <a:endParaRPr lang="en-US" dirty="0"/>
          </a:p>
          <a:p>
            <a:endParaRPr lang="en-US" dirty="0"/>
          </a:p>
        </p:txBody>
      </p:sp>
      <p:pic>
        <p:nvPicPr>
          <p:cNvPr id="6" name="Picture 5">
            <a:extLst>
              <a:ext uri="{FF2B5EF4-FFF2-40B4-BE49-F238E27FC236}">
                <a16:creationId xmlns:a16="http://schemas.microsoft.com/office/drawing/2014/main" id="{CF1F7F9C-9037-4627-9927-D1F0B5225B6C}"/>
              </a:ext>
            </a:extLst>
          </p:cNvPr>
          <p:cNvPicPr>
            <a:picLocks noChangeAspect="1"/>
          </p:cNvPicPr>
          <p:nvPr/>
        </p:nvPicPr>
        <p:blipFill>
          <a:blip r:embed="rId2"/>
          <a:stretch>
            <a:fillRect/>
          </a:stretch>
        </p:blipFill>
        <p:spPr>
          <a:xfrm>
            <a:off x="837744" y="2194453"/>
            <a:ext cx="10516511" cy="2469094"/>
          </a:xfrm>
          <a:prstGeom prst="rect">
            <a:avLst/>
          </a:prstGeom>
        </p:spPr>
      </p:pic>
    </p:spTree>
    <p:extLst>
      <p:ext uri="{BB962C8B-B14F-4D97-AF65-F5344CB8AC3E}">
        <p14:creationId xmlns:p14="http://schemas.microsoft.com/office/powerpoint/2010/main" val="188469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7C6742-2CE0-4110-A8FB-86E3F80FDA41}"/>
              </a:ext>
            </a:extLst>
          </p:cNvPr>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3" name="Title 2">
            <a:extLst>
              <a:ext uri="{FF2B5EF4-FFF2-40B4-BE49-F238E27FC236}">
                <a16:creationId xmlns:a16="http://schemas.microsoft.com/office/drawing/2014/main" id="{AF992B2D-10CA-4779-90D4-0D9AA584A363}"/>
              </a:ext>
            </a:extLst>
          </p:cNvPr>
          <p:cNvSpPr>
            <a:spLocks noGrp="1"/>
          </p:cNvSpPr>
          <p:nvPr>
            <p:ph type="title"/>
          </p:nvPr>
        </p:nvSpPr>
        <p:spPr/>
        <p:txBody>
          <a:bodyPr/>
          <a:lstStyle/>
          <a:p>
            <a:r>
              <a:rPr lang="en-US" dirty="0"/>
              <a:t>Tool for CI/CD</a:t>
            </a:r>
          </a:p>
        </p:txBody>
      </p:sp>
      <p:sp>
        <p:nvSpPr>
          <p:cNvPr id="4" name="Content Placeholder 3">
            <a:extLst>
              <a:ext uri="{FF2B5EF4-FFF2-40B4-BE49-F238E27FC236}">
                <a16:creationId xmlns:a16="http://schemas.microsoft.com/office/drawing/2014/main" id="{05029B88-3CB4-4A4B-BB88-04744817D952}"/>
              </a:ext>
            </a:extLst>
          </p:cNvPr>
          <p:cNvSpPr>
            <a:spLocks noGrp="1"/>
          </p:cNvSpPr>
          <p:nvPr>
            <p:ph idx="1"/>
          </p:nvPr>
        </p:nvSpPr>
        <p:spPr/>
        <p:txBody>
          <a:bodyPr/>
          <a:lstStyle/>
          <a:p>
            <a:r>
              <a:rPr lang="en-US" dirty="0"/>
              <a:t>The most used systems are:</a:t>
            </a:r>
          </a:p>
          <a:p>
            <a:pPr marL="342900" indent="-342900">
              <a:buFont typeface="Arial" panose="020B0604020202020204" pitchFamily="34" charset="0"/>
              <a:buChar char="•"/>
            </a:pPr>
            <a:r>
              <a:rPr lang="en-US" dirty="0"/>
              <a:t>Jenkins</a:t>
            </a:r>
          </a:p>
          <a:p>
            <a:pPr marL="342900" indent="-342900">
              <a:buFont typeface="Arial" panose="020B0604020202020204" pitchFamily="34" charset="0"/>
              <a:buChar char="•"/>
            </a:pPr>
            <a:r>
              <a:rPr lang="en-US" dirty="0"/>
              <a:t>GitLab</a:t>
            </a:r>
          </a:p>
          <a:p>
            <a:pPr marL="342900" indent="-342900">
              <a:buFont typeface="Arial" panose="020B0604020202020204" pitchFamily="34" charset="0"/>
              <a:buChar char="•"/>
            </a:pPr>
            <a:r>
              <a:rPr lang="en-US" dirty="0"/>
              <a:t>TeamCity (JetBrains)</a:t>
            </a:r>
          </a:p>
          <a:p>
            <a:pPr marL="342900" indent="-342900">
              <a:buFont typeface="Arial" panose="020B0604020202020204" pitchFamily="34" charset="0"/>
              <a:buChar char="•"/>
            </a:pPr>
            <a:r>
              <a:rPr lang="en-US" dirty="0"/>
              <a:t>Travis</a:t>
            </a:r>
          </a:p>
          <a:p>
            <a:pPr marL="342900" indent="-342900">
              <a:buFont typeface="Arial" panose="020B0604020202020204" pitchFamily="34" charset="0"/>
              <a:buChar char="•"/>
            </a:pPr>
            <a:r>
              <a:rPr lang="en-US" dirty="0"/>
              <a:t>Azure DevOps</a:t>
            </a:r>
          </a:p>
          <a:p>
            <a:pPr marL="342900" indent="-342900">
              <a:buFont typeface="Arial" panose="020B0604020202020204" pitchFamily="34" charset="0"/>
              <a:buChar char="•"/>
            </a:pPr>
            <a:r>
              <a:rPr lang="en-US" dirty="0" err="1"/>
              <a:t>CodeShip</a:t>
            </a:r>
            <a:endParaRPr lang="en-US" dirty="0"/>
          </a:p>
          <a:p>
            <a:pPr marL="342900" indent="-342900">
              <a:buFont typeface="Arial" panose="020B0604020202020204" pitchFamily="34" charset="0"/>
              <a:buChar char="•"/>
            </a:pPr>
            <a:r>
              <a:rPr lang="en-US" dirty="0" err="1"/>
              <a:t>GoCD</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70720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D6D37A8A68B940AF284ED496C670B7" ma:contentTypeVersion="0" ma:contentTypeDescription="Een nieuw document maken." ma:contentTypeScope="" ma:versionID="77d90fade863b20694c0a01b2a792e2c">
  <xsd:schema xmlns:xsd="http://www.w3.org/2001/XMLSchema" xmlns:xs="http://www.w3.org/2001/XMLSchema" xmlns:p="http://schemas.microsoft.com/office/2006/metadata/properties" targetNamespace="http://schemas.microsoft.com/office/2006/metadata/properties" ma:root="true" ma:fieldsID="3f07d915e503c1c02c95dcb92e6b1b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49D748-6DF4-4705-9A4F-BDD43595520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E99D7FF-3773-42E8-9D2B-8EC7CE8956C5}">
  <ds:schemaRefs>
    <ds:schemaRef ds:uri="http://schemas.microsoft.com/sharepoint/v3/contenttype/forms"/>
  </ds:schemaRefs>
</ds:datastoreItem>
</file>

<file path=customXml/itemProps3.xml><?xml version="1.0" encoding="utf-8"?>
<ds:datastoreItem xmlns:ds="http://schemas.openxmlformats.org/officeDocument/2006/customXml" ds:itemID="{129E9F9D-0905-4003-97A2-74A29B90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5510</TotalTime>
  <Words>912</Words>
  <Application>Microsoft Office PowerPoint</Application>
  <PresentationFormat>Widescreen</PresentationFormat>
  <Paragraphs>146</Paragraphs>
  <Slides>18</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ING Me</vt:lpstr>
      <vt:lpstr>Arial</vt:lpstr>
      <vt:lpstr>ING_PP_Template_16x9_January2020</vt:lpstr>
      <vt:lpstr>1_ING_PP_Template_16x9_January2020</vt:lpstr>
      <vt:lpstr>CI/CD</vt:lpstr>
      <vt:lpstr>Agenda</vt:lpstr>
      <vt:lpstr>What is CI/CD</vt:lpstr>
      <vt:lpstr>Continuous Integration</vt:lpstr>
      <vt:lpstr>Why CI/CD matter</vt:lpstr>
      <vt:lpstr>Bug early discovery helped by merge requests </vt:lpstr>
      <vt:lpstr>Customize your merge requests</vt:lpstr>
      <vt:lpstr>Continuous Integration </vt:lpstr>
      <vt:lpstr>Tool for CI/CD</vt:lpstr>
      <vt:lpstr>Most used tools for CI in 2021</vt:lpstr>
      <vt:lpstr>But there is not single tool that does it all …</vt:lpstr>
      <vt:lpstr>DevOps Lifecycle   </vt:lpstr>
      <vt:lpstr>What is Azure DevOps?   </vt:lpstr>
      <vt:lpstr>GitHub Actions</vt:lpstr>
      <vt:lpstr>GitHub Actions – YAML files</vt:lpstr>
      <vt:lpstr>Let’s write some code!   </vt:lpstr>
      <vt:lpstr>Thank you!</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Jianu, M. (Maria)</dc:creator>
  <cp:keywords>16x9; Template; Global; Think Forward; External</cp:keywords>
  <dc:description>April 2020</dc:description>
  <cp:lastModifiedBy>Dumitru, C.G. (Catalina - Georgiana)</cp:lastModifiedBy>
  <cp:revision>1</cp:revision>
  <dcterms:created xsi:type="dcterms:W3CDTF">2021-04-04T09:39:53Z</dcterms:created>
  <dcterms:modified xsi:type="dcterms:W3CDTF">2022-05-07T16:08:38Z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0x01010099D6D37A8A68B940AF284ED496C670B7</vt:lpwstr>
  </property>
</Properties>
</file>