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61" r:id="rId2"/>
    <p:sldMasterId id="2147483674" r:id="rId3"/>
    <p:sldMasterId id="2147483648" r:id="rId4"/>
  </p:sldMasterIdLst>
  <p:notesMasterIdLst>
    <p:notesMasterId r:id="rId22"/>
  </p:notesMasterIdLst>
  <p:sldIdLst>
    <p:sldId id="256" r:id="rId5"/>
    <p:sldId id="257" r:id="rId6"/>
    <p:sldId id="272" r:id="rId7"/>
    <p:sldId id="273" r:id="rId8"/>
    <p:sldId id="274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uFrtZfGOUbr99hBqZSWykoikd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178F-E5B1-45A9-A670-C48E75F1192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5817BC-D1C8-492C-9A9A-EFB4C3C214BA}">
      <dgm:prSet/>
      <dgm:spPr/>
      <dgm:t>
        <a:bodyPr/>
        <a:lstStyle/>
        <a:p>
          <a:r>
            <a:rPr lang="en-US"/>
            <a:t>Execution engine: pytest</a:t>
          </a:r>
        </a:p>
      </dgm:t>
    </dgm:pt>
    <dgm:pt modelId="{481A0C06-4C1E-45EB-9E23-51B042BE161D}" type="parTrans" cxnId="{417D39C0-FF49-47F5-8386-61A478757C3D}">
      <dgm:prSet/>
      <dgm:spPr/>
      <dgm:t>
        <a:bodyPr/>
        <a:lstStyle/>
        <a:p>
          <a:endParaRPr lang="en-US"/>
        </a:p>
      </dgm:t>
    </dgm:pt>
    <dgm:pt modelId="{3C9BE68E-15D0-4F36-9B09-E967DEAF7980}" type="sibTrans" cxnId="{417D39C0-FF49-47F5-8386-61A478757C3D}">
      <dgm:prSet/>
      <dgm:spPr/>
      <dgm:t>
        <a:bodyPr/>
        <a:lstStyle/>
        <a:p>
          <a:endParaRPr lang="en-US"/>
        </a:p>
      </dgm:t>
    </dgm:pt>
    <dgm:pt modelId="{866EB7CF-88AD-41DE-A240-234374947DC2}">
      <dgm:prSet/>
      <dgm:spPr/>
      <dgm:t>
        <a:bodyPr/>
        <a:lstStyle/>
        <a:p>
          <a:r>
            <a:rPr lang="en-US"/>
            <a:t>Requirements: minimum Python 3.7</a:t>
          </a:r>
        </a:p>
      </dgm:t>
    </dgm:pt>
    <dgm:pt modelId="{289D1E2A-3347-48EB-9B36-0E28B3968503}" type="parTrans" cxnId="{8CB9AEB2-539E-4599-ADC5-702F3DED28A3}">
      <dgm:prSet/>
      <dgm:spPr/>
      <dgm:t>
        <a:bodyPr/>
        <a:lstStyle/>
        <a:p>
          <a:endParaRPr lang="en-US"/>
        </a:p>
      </dgm:t>
    </dgm:pt>
    <dgm:pt modelId="{D70CEA25-0C90-4AFB-888B-5CAB5E2F3629}" type="sibTrans" cxnId="{8CB9AEB2-539E-4599-ADC5-702F3DED28A3}">
      <dgm:prSet/>
      <dgm:spPr/>
      <dgm:t>
        <a:bodyPr/>
        <a:lstStyle/>
        <a:p>
          <a:endParaRPr lang="en-US"/>
        </a:p>
      </dgm:t>
    </dgm:pt>
    <dgm:pt modelId="{E69F95C1-E574-4404-A76E-F5615CE30A17}">
      <dgm:prSet/>
      <dgm:spPr/>
      <dgm:t>
        <a:bodyPr/>
        <a:lstStyle/>
        <a:p>
          <a:r>
            <a:rPr lang="en-US"/>
            <a:t>Web interface: reportportal plugin</a:t>
          </a:r>
        </a:p>
      </dgm:t>
    </dgm:pt>
    <dgm:pt modelId="{9769475C-281C-4795-935C-7BB53765D267}" type="parTrans" cxnId="{4BC73BAF-EEAD-492B-A0E6-5B038BC9DE0E}">
      <dgm:prSet/>
      <dgm:spPr/>
      <dgm:t>
        <a:bodyPr/>
        <a:lstStyle/>
        <a:p>
          <a:endParaRPr lang="en-US"/>
        </a:p>
      </dgm:t>
    </dgm:pt>
    <dgm:pt modelId="{179D3125-251C-4ECC-92A2-AE3102E431D4}" type="sibTrans" cxnId="{4BC73BAF-EEAD-492B-A0E6-5B038BC9DE0E}">
      <dgm:prSet/>
      <dgm:spPr/>
      <dgm:t>
        <a:bodyPr/>
        <a:lstStyle/>
        <a:p>
          <a:endParaRPr lang="en-US"/>
        </a:p>
      </dgm:t>
    </dgm:pt>
    <dgm:pt modelId="{BC40E452-8F7A-49D5-8230-10CD11C13A57}">
      <dgm:prSet/>
      <dgm:spPr/>
      <dgm:t>
        <a:bodyPr/>
        <a:lstStyle/>
        <a:p>
          <a:r>
            <a:rPr lang="en-US"/>
            <a:t>Requirements: Ubuntu 18.04&amp;above server</a:t>
          </a:r>
        </a:p>
      </dgm:t>
    </dgm:pt>
    <dgm:pt modelId="{A48ABF65-8514-4BC7-8D3A-DFB047E028F8}" type="parTrans" cxnId="{351E30C3-0661-4C07-A809-FB696F1A673B}">
      <dgm:prSet/>
      <dgm:spPr/>
      <dgm:t>
        <a:bodyPr/>
        <a:lstStyle/>
        <a:p>
          <a:endParaRPr lang="en-US"/>
        </a:p>
      </dgm:t>
    </dgm:pt>
    <dgm:pt modelId="{86033B38-2501-467B-9DDC-CE503BBBA20A}" type="sibTrans" cxnId="{351E30C3-0661-4C07-A809-FB696F1A673B}">
      <dgm:prSet/>
      <dgm:spPr/>
      <dgm:t>
        <a:bodyPr/>
        <a:lstStyle/>
        <a:p>
          <a:endParaRPr lang="en-US"/>
        </a:p>
      </dgm:t>
    </dgm:pt>
    <dgm:pt modelId="{9DDCBA3D-9416-4BCC-8417-9CB5D1046CC4}" type="pres">
      <dgm:prSet presAssocID="{3E4F178F-E5B1-45A9-A670-C48E75F11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982F70-F380-4710-8FB4-1D2361E5DB59}" type="pres">
      <dgm:prSet presAssocID="{7F5817BC-D1C8-492C-9A9A-EFB4C3C214BA}" presName="root" presStyleCnt="0"/>
      <dgm:spPr/>
    </dgm:pt>
    <dgm:pt modelId="{D5A36B2C-28F6-4A7C-80D6-379021FF9B16}" type="pres">
      <dgm:prSet presAssocID="{7F5817BC-D1C8-492C-9A9A-EFB4C3C214BA}" presName="rootComposite" presStyleCnt="0"/>
      <dgm:spPr/>
    </dgm:pt>
    <dgm:pt modelId="{232BFFCD-659F-4108-9BBE-15767FD64240}" type="pres">
      <dgm:prSet presAssocID="{7F5817BC-D1C8-492C-9A9A-EFB4C3C214BA}" presName="rootText" presStyleLbl="node1" presStyleIdx="0" presStyleCnt="2"/>
      <dgm:spPr/>
    </dgm:pt>
    <dgm:pt modelId="{A50DCB66-36CB-4FCD-8FC4-2A2AB8983ADC}" type="pres">
      <dgm:prSet presAssocID="{7F5817BC-D1C8-492C-9A9A-EFB4C3C214BA}" presName="rootConnector" presStyleLbl="node1" presStyleIdx="0" presStyleCnt="2"/>
      <dgm:spPr/>
    </dgm:pt>
    <dgm:pt modelId="{9F321460-9D2D-45A8-8E03-E7BB1541EAA5}" type="pres">
      <dgm:prSet presAssocID="{7F5817BC-D1C8-492C-9A9A-EFB4C3C214BA}" presName="childShape" presStyleCnt="0"/>
      <dgm:spPr/>
    </dgm:pt>
    <dgm:pt modelId="{71884A80-B93D-4084-ABE0-214D3948DA8D}" type="pres">
      <dgm:prSet presAssocID="{289D1E2A-3347-48EB-9B36-0E28B3968503}" presName="Name13" presStyleLbl="parChTrans1D2" presStyleIdx="0" presStyleCnt="2"/>
      <dgm:spPr/>
    </dgm:pt>
    <dgm:pt modelId="{590BD38D-E316-4687-BBE1-10C52D244A40}" type="pres">
      <dgm:prSet presAssocID="{866EB7CF-88AD-41DE-A240-234374947DC2}" presName="childText" presStyleLbl="bgAcc1" presStyleIdx="0" presStyleCnt="2">
        <dgm:presLayoutVars>
          <dgm:bulletEnabled val="1"/>
        </dgm:presLayoutVars>
      </dgm:prSet>
      <dgm:spPr/>
    </dgm:pt>
    <dgm:pt modelId="{6F8E3D33-2988-432D-BBBD-7AE3486E4D5A}" type="pres">
      <dgm:prSet presAssocID="{E69F95C1-E574-4404-A76E-F5615CE30A17}" presName="root" presStyleCnt="0"/>
      <dgm:spPr/>
    </dgm:pt>
    <dgm:pt modelId="{3717E314-69C4-4DF2-B74C-A2DC45963692}" type="pres">
      <dgm:prSet presAssocID="{E69F95C1-E574-4404-A76E-F5615CE30A17}" presName="rootComposite" presStyleCnt="0"/>
      <dgm:spPr/>
    </dgm:pt>
    <dgm:pt modelId="{1C367553-34CE-4C5D-BFAB-686942D2C8B3}" type="pres">
      <dgm:prSet presAssocID="{E69F95C1-E574-4404-A76E-F5615CE30A17}" presName="rootText" presStyleLbl="node1" presStyleIdx="1" presStyleCnt="2"/>
      <dgm:spPr/>
    </dgm:pt>
    <dgm:pt modelId="{DEC8EC52-6406-476E-A3F7-A5FD7F184C85}" type="pres">
      <dgm:prSet presAssocID="{E69F95C1-E574-4404-A76E-F5615CE30A17}" presName="rootConnector" presStyleLbl="node1" presStyleIdx="1" presStyleCnt="2"/>
      <dgm:spPr/>
    </dgm:pt>
    <dgm:pt modelId="{03D4FA94-0A9D-4868-89DC-18CCD22776FD}" type="pres">
      <dgm:prSet presAssocID="{E69F95C1-E574-4404-A76E-F5615CE30A17}" presName="childShape" presStyleCnt="0"/>
      <dgm:spPr/>
    </dgm:pt>
    <dgm:pt modelId="{9EE86096-637E-48F0-9485-5CD02D85815D}" type="pres">
      <dgm:prSet presAssocID="{A48ABF65-8514-4BC7-8D3A-DFB047E028F8}" presName="Name13" presStyleLbl="parChTrans1D2" presStyleIdx="1" presStyleCnt="2"/>
      <dgm:spPr/>
    </dgm:pt>
    <dgm:pt modelId="{82F3A45A-388A-4DAB-9A43-ADC380031735}" type="pres">
      <dgm:prSet presAssocID="{BC40E452-8F7A-49D5-8230-10CD11C13A57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850D961-B24B-4BEC-BC64-C96F8C46AED8}" type="presOf" srcId="{3E4F178F-E5B1-45A9-A670-C48E75F11924}" destId="{9DDCBA3D-9416-4BCC-8417-9CB5D1046CC4}" srcOrd="0" destOrd="0" presId="urn:microsoft.com/office/officeart/2005/8/layout/hierarchy3"/>
    <dgm:cxn modelId="{ECF6BC4D-B72C-4EA8-A691-17583345E21D}" type="presOf" srcId="{E69F95C1-E574-4404-A76E-F5615CE30A17}" destId="{DEC8EC52-6406-476E-A3F7-A5FD7F184C85}" srcOrd="1" destOrd="0" presId="urn:microsoft.com/office/officeart/2005/8/layout/hierarchy3"/>
    <dgm:cxn modelId="{35CEB851-5224-4668-84D5-D671B88F8B37}" type="presOf" srcId="{289D1E2A-3347-48EB-9B36-0E28B3968503}" destId="{71884A80-B93D-4084-ABE0-214D3948DA8D}" srcOrd="0" destOrd="0" presId="urn:microsoft.com/office/officeart/2005/8/layout/hierarchy3"/>
    <dgm:cxn modelId="{84EFEA7F-DFC1-4429-9929-E1274B433F80}" type="presOf" srcId="{E69F95C1-E574-4404-A76E-F5615CE30A17}" destId="{1C367553-34CE-4C5D-BFAB-686942D2C8B3}" srcOrd="0" destOrd="0" presId="urn:microsoft.com/office/officeart/2005/8/layout/hierarchy3"/>
    <dgm:cxn modelId="{4BC73BAF-EEAD-492B-A0E6-5B038BC9DE0E}" srcId="{3E4F178F-E5B1-45A9-A670-C48E75F11924}" destId="{E69F95C1-E574-4404-A76E-F5615CE30A17}" srcOrd="1" destOrd="0" parTransId="{9769475C-281C-4795-935C-7BB53765D267}" sibTransId="{179D3125-251C-4ECC-92A2-AE3102E431D4}"/>
    <dgm:cxn modelId="{8CB9AEB2-539E-4599-ADC5-702F3DED28A3}" srcId="{7F5817BC-D1C8-492C-9A9A-EFB4C3C214BA}" destId="{866EB7CF-88AD-41DE-A240-234374947DC2}" srcOrd="0" destOrd="0" parTransId="{289D1E2A-3347-48EB-9B36-0E28B3968503}" sibTransId="{D70CEA25-0C90-4AFB-888B-5CAB5E2F3629}"/>
    <dgm:cxn modelId="{C3272BB7-66DE-4A30-84B7-579951BAD838}" type="presOf" srcId="{BC40E452-8F7A-49D5-8230-10CD11C13A57}" destId="{82F3A45A-388A-4DAB-9A43-ADC380031735}" srcOrd="0" destOrd="0" presId="urn:microsoft.com/office/officeart/2005/8/layout/hierarchy3"/>
    <dgm:cxn modelId="{417D39C0-FF49-47F5-8386-61A478757C3D}" srcId="{3E4F178F-E5B1-45A9-A670-C48E75F11924}" destId="{7F5817BC-D1C8-492C-9A9A-EFB4C3C214BA}" srcOrd="0" destOrd="0" parTransId="{481A0C06-4C1E-45EB-9E23-51B042BE161D}" sibTransId="{3C9BE68E-15D0-4F36-9B09-E967DEAF7980}"/>
    <dgm:cxn modelId="{351E30C3-0661-4C07-A809-FB696F1A673B}" srcId="{E69F95C1-E574-4404-A76E-F5615CE30A17}" destId="{BC40E452-8F7A-49D5-8230-10CD11C13A57}" srcOrd="0" destOrd="0" parTransId="{A48ABF65-8514-4BC7-8D3A-DFB047E028F8}" sibTransId="{86033B38-2501-467B-9DDC-CE503BBBA20A}"/>
    <dgm:cxn modelId="{ACB3D3C5-FAA4-449D-B692-2E3046A28B14}" type="presOf" srcId="{A48ABF65-8514-4BC7-8D3A-DFB047E028F8}" destId="{9EE86096-637E-48F0-9485-5CD02D85815D}" srcOrd="0" destOrd="0" presId="urn:microsoft.com/office/officeart/2005/8/layout/hierarchy3"/>
    <dgm:cxn modelId="{6CE5BEC9-22D1-4438-8E45-791CA31C3A1E}" type="presOf" srcId="{7F5817BC-D1C8-492C-9A9A-EFB4C3C214BA}" destId="{232BFFCD-659F-4108-9BBE-15767FD64240}" srcOrd="0" destOrd="0" presId="urn:microsoft.com/office/officeart/2005/8/layout/hierarchy3"/>
    <dgm:cxn modelId="{396720E0-27B6-4C45-BD65-C40A0DAF0CA7}" type="presOf" srcId="{7F5817BC-D1C8-492C-9A9A-EFB4C3C214BA}" destId="{A50DCB66-36CB-4FCD-8FC4-2A2AB8983ADC}" srcOrd="1" destOrd="0" presId="urn:microsoft.com/office/officeart/2005/8/layout/hierarchy3"/>
    <dgm:cxn modelId="{C811F4EC-AD96-46E6-8FF6-17E2E66AC977}" type="presOf" srcId="{866EB7CF-88AD-41DE-A240-234374947DC2}" destId="{590BD38D-E316-4687-BBE1-10C52D244A40}" srcOrd="0" destOrd="0" presId="urn:microsoft.com/office/officeart/2005/8/layout/hierarchy3"/>
    <dgm:cxn modelId="{85E3672C-72CA-4FED-978E-BDF604D85F9B}" type="presParOf" srcId="{9DDCBA3D-9416-4BCC-8417-9CB5D1046CC4}" destId="{23982F70-F380-4710-8FB4-1D2361E5DB59}" srcOrd="0" destOrd="0" presId="urn:microsoft.com/office/officeart/2005/8/layout/hierarchy3"/>
    <dgm:cxn modelId="{0EDE9892-C2C6-403D-B1AB-2A445E11F1D8}" type="presParOf" srcId="{23982F70-F380-4710-8FB4-1D2361E5DB59}" destId="{D5A36B2C-28F6-4A7C-80D6-379021FF9B16}" srcOrd="0" destOrd="0" presId="urn:microsoft.com/office/officeart/2005/8/layout/hierarchy3"/>
    <dgm:cxn modelId="{83CDF4AD-8C94-47BB-9D8C-5847E1B78EAD}" type="presParOf" srcId="{D5A36B2C-28F6-4A7C-80D6-379021FF9B16}" destId="{232BFFCD-659F-4108-9BBE-15767FD64240}" srcOrd="0" destOrd="0" presId="urn:microsoft.com/office/officeart/2005/8/layout/hierarchy3"/>
    <dgm:cxn modelId="{CEC1FB51-30F0-49C8-BDDC-9E56DF4C8D4F}" type="presParOf" srcId="{D5A36B2C-28F6-4A7C-80D6-379021FF9B16}" destId="{A50DCB66-36CB-4FCD-8FC4-2A2AB8983ADC}" srcOrd="1" destOrd="0" presId="urn:microsoft.com/office/officeart/2005/8/layout/hierarchy3"/>
    <dgm:cxn modelId="{3461692B-E7A2-4E5D-8108-DE68C445939B}" type="presParOf" srcId="{23982F70-F380-4710-8FB4-1D2361E5DB59}" destId="{9F321460-9D2D-45A8-8E03-E7BB1541EAA5}" srcOrd="1" destOrd="0" presId="urn:microsoft.com/office/officeart/2005/8/layout/hierarchy3"/>
    <dgm:cxn modelId="{DBA2642B-C263-45EB-97D3-07C45C6345E4}" type="presParOf" srcId="{9F321460-9D2D-45A8-8E03-E7BB1541EAA5}" destId="{71884A80-B93D-4084-ABE0-214D3948DA8D}" srcOrd="0" destOrd="0" presId="urn:microsoft.com/office/officeart/2005/8/layout/hierarchy3"/>
    <dgm:cxn modelId="{56F042F9-CAB0-4396-A53F-D463F930308C}" type="presParOf" srcId="{9F321460-9D2D-45A8-8E03-E7BB1541EAA5}" destId="{590BD38D-E316-4687-BBE1-10C52D244A40}" srcOrd="1" destOrd="0" presId="urn:microsoft.com/office/officeart/2005/8/layout/hierarchy3"/>
    <dgm:cxn modelId="{9DBA4078-17F1-49E5-B23A-B3A7FF93564D}" type="presParOf" srcId="{9DDCBA3D-9416-4BCC-8417-9CB5D1046CC4}" destId="{6F8E3D33-2988-432D-BBBD-7AE3486E4D5A}" srcOrd="1" destOrd="0" presId="urn:microsoft.com/office/officeart/2005/8/layout/hierarchy3"/>
    <dgm:cxn modelId="{E0335D5A-0197-4A8B-8E5E-8CB2DB5E0667}" type="presParOf" srcId="{6F8E3D33-2988-432D-BBBD-7AE3486E4D5A}" destId="{3717E314-69C4-4DF2-B74C-A2DC45963692}" srcOrd="0" destOrd="0" presId="urn:microsoft.com/office/officeart/2005/8/layout/hierarchy3"/>
    <dgm:cxn modelId="{8894FD2F-5FBF-4FDC-8551-4B0D8653F92B}" type="presParOf" srcId="{3717E314-69C4-4DF2-B74C-A2DC45963692}" destId="{1C367553-34CE-4C5D-BFAB-686942D2C8B3}" srcOrd="0" destOrd="0" presId="urn:microsoft.com/office/officeart/2005/8/layout/hierarchy3"/>
    <dgm:cxn modelId="{DEBA0F36-D4BA-4470-B5D0-B33ECBF987FF}" type="presParOf" srcId="{3717E314-69C4-4DF2-B74C-A2DC45963692}" destId="{DEC8EC52-6406-476E-A3F7-A5FD7F184C85}" srcOrd="1" destOrd="0" presId="urn:microsoft.com/office/officeart/2005/8/layout/hierarchy3"/>
    <dgm:cxn modelId="{BA745637-1C22-460E-9F1F-1BFDE516797D}" type="presParOf" srcId="{6F8E3D33-2988-432D-BBBD-7AE3486E4D5A}" destId="{03D4FA94-0A9D-4868-89DC-18CCD22776FD}" srcOrd="1" destOrd="0" presId="urn:microsoft.com/office/officeart/2005/8/layout/hierarchy3"/>
    <dgm:cxn modelId="{82EF37F1-C4FA-4E94-9969-5CD89ED83999}" type="presParOf" srcId="{03D4FA94-0A9D-4868-89DC-18CCD22776FD}" destId="{9EE86096-637E-48F0-9485-5CD02D85815D}" srcOrd="0" destOrd="0" presId="urn:microsoft.com/office/officeart/2005/8/layout/hierarchy3"/>
    <dgm:cxn modelId="{804B5EA0-ED25-457A-B84A-B3AF0D1DF2CA}" type="presParOf" srcId="{03D4FA94-0A9D-4868-89DC-18CCD22776FD}" destId="{82F3A45A-388A-4DAB-9A43-ADC3800317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89C21-6426-4CF1-B5D1-9B3C92F955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D3CB9B-1EAB-48E3-9EB3-6E0022BA717E}">
      <dgm:prSet/>
      <dgm:spPr/>
      <dgm:t>
        <a:bodyPr/>
        <a:lstStyle/>
        <a:p>
          <a:r>
            <a:rPr lang="en-US"/>
            <a:t>Pytest collects testcases only if the following naming conventions are followed</a:t>
          </a:r>
        </a:p>
      </dgm:t>
    </dgm:pt>
    <dgm:pt modelId="{30C8ED4F-AE71-442B-8F34-6978F6EE9096}" type="parTrans" cxnId="{45DCF454-229A-40B2-AF63-CF73506F7730}">
      <dgm:prSet/>
      <dgm:spPr/>
      <dgm:t>
        <a:bodyPr/>
        <a:lstStyle/>
        <a:p>
          <a:endParaRPr lang="en-US"/>
        </a:p>
      </dgm:t>
    </dgm:pt>
    <dgm:pt modelId="{A78ED759-B165-4627-BBED-181396F671AA}" type="sibTrans" cxnId="{45DCF454-229A-40B2-AF63-CF73506F7730}">
      <dgm:prSet/>
      <dgm:spPr/>
      <dgm:t>
        <a:bodyPr/>
        <a:lstStyle/>
        <a:p>
          <a:endParaRPr lang="en-US"/>
        </a:p>
      </dgm:t>
    </dgm:pt>
    <dgm:pt modelId="{B937E4C7-1A8A-4777-8EAB-B8287B2D7CC4}">
      <dgm:prSet/>
      <dgm:spPr/>
      <dgm:t>
        <a:bodyPr/>
        <a:lstStyle/>
        <a:p>
          <a:r>
            <a:rPr lang="en-US"/>
            <a:t>Testcase method name starts with: test_</a:t>
          </a:r>
        </a:p>
      </dgm:t>
    </dgm:pt>
    <dgm:pt modelId="{DA0EE207-EC59-449D-8CC0-68857A278B89}" type="parTrans" cxnId="{74F1D85A-2760-4D98-9CA6-2C35013C6822}">
      <dgm:prSet/>
      <dgm:spPr/>
      <dgm:t>
        <a:bodyPr/>
        <a:lstStyle/>
        <a:p>
          <a:endParaRPr lang="en-US"/>
        </a:p>
      </dgm:t>
    </dgm:pt>
    <dgm:pt modelId="{9B143B4E-6E63-4642-AE36-B2B69625292A}" type="sibTrans" cxnId="{74F1D85A-2760-4D98-9CA6-2C35013C6822}">
      <dgm:prSet/>
      <dgm:spPr/>
      <dgm:t>
        <a:bodyPr/>
        <a:lstStyle/>
        <a:p>
          <a:endParaRPr lang="en-US"/>
        </a:p>
      </dgm:t>
    </dgm:pt>
    <dgm:pt modelId="{2891B18D-2773-439E-9505-D41222B924AB}">
      <dgm:prSet/>
      <dgm:spPr/>
      <dgm:t>
        <a:bodyPr/>
        <a:lstStyle/>
        <a:p>
          <a:r>
            <a:rPr lang="en-US"/>
            <a:t>E.g def test_demo(fixture1, fixture2):</a:t>
          </a:r>
        </a:p>
      </dgm:t>
    </dgm:pt>
    <dgm:pt modelId="{68F81F8D-9763-4372-A444-039CFB5ACD9B}" type="parTrans" cxnId="{21F12E7B-A12D-44B4-95EE-AF63EA2671FF}">
      <dgm:prSet/>
      <dgm:spPr/>
      <dgm:t>
        <a:bodyPr/>
        <a:lstStyle/>
        <a:p>
          <a:endParaRPr lang="en-US"/>
        </a:p>
      </dgm:t>
    </dgm:pt>
    <dgm:pt modelId="{DBCCACED-A065-4980-8C94-1C981396DAB1}" type="sibTrans" cxnId="{21F12E7B-A12D-44B4-95EE-AF63EA2671FF}">
      <dgm:prSet/>
      <dgm:spPr/>
      <dgm:t>
        <a:bodyPr/>
        <a:lstStyle/>
        <a:p>
          <a:endParaRPr lang="en-US"/>
        </a:p>
      </dgm:t>
    </dgm:pt>
    <dgm:pt modelId="{7B6030BB-6758-48FC-8674-4795DB84B7BD}">
      <dgm:prSet/>
      <dgm:spPr/>
      <dgm:t>
        <a:bodyPr/>
        <a:lstStyle/>
        <a:p>
          <a:r>
            <a:rPr lang="en-US"/>
            <a:t>Python file that contains testcases should be named: test_&lt;custom_name&gt;.py</a:t>
          </a:r>
        </a:p>
      </dgm:t>
    </dgm:pt>
    <dgm:pt modelId="{994F10E6-416B-45FA-805E-C4D3720B9A6B}" type="parTrans" cxnId="{51684EE7-4252-470B-960E-4CF6C6AF8AB7}">
      <dgm:prSet/>
      <dgm:spPr/>
      <dgm:t>
        <a:bodyPr/>
        <a:lstStyle/>
        <a:p>
          <a:endParaRPr lang="en-US"/>
        </a:p>
      </dgm:t>
    </dgm:pt>
    <dgm:pt modelId="{2ACB0462-EC70-4431-BBD8-BBADBF7CCB91}" type="sibTrans" cxnId="{51684EE7-4252-470B-960E-4CF6C6AF8AB7}">
      <dgm:prSet/>
      <dgm:spPr/>
      <dgm:t>
        <a:bodyPr/>
        <a:lstStyle/>
        <a:p>
          <a:endParaRPr lang="en-US"/>
        </a:p>
      </dgm:t>
    </dgm:pt>
    <dgm:pt modelId="{6527A5AF-20AB-4918-9DAB-E8CEA99A90F9}">
      <dgm:prSet/>
      <dgm:spPr/>
      <dgm:t>
        <a:bodyPr/>
        <a:lstStyle/>
        <a:p>
          <a:r>
            <a:rPr lang="en-US"/>
            <a:t>E.g. sisyphos_tests\tests\custom\test_custom_demo.py</a:t>
          </a:r>
        </a:p>
      </dgm:t>
    </dgm:pt>
    <dgm:pt modelId="{D7B599A6-E4C3-45A1-A313-310F3465E9E7}" type="parTrans" cxnId="{497F0021-3F63-4526-9DB3-A8E23D65876B}">
      <dgm:prSet/>
      <dgm:spPr/>
      <dgm:t>
        <a:bodyPr/>
        <a:lstStyle/>
        <a:p>
          <a:endParaRPr lang="en-US"/>
        </a:p>
      </dgm:t>
    </dgm:pt>
    <dgm:pt modelId="{29E01F56-4E7B-48D5-B7CA-012D5BC085A0}" type="sibTrans" cxnId="{497F0021-3F63-4526-9DB3-A8E23D65876B}">
      <dgm:prSet/>
      <dgm:spPr/>
      <dgm:t>
        <a:bodyPr/>
        <a:lstStyle/>
        <a:p>
          <a:endParaRPr lang="en-US"/>
        </a:p>
      </dgm:t>
    </dgm:pt>
    <dgm:pt modelId="{731A1058-5F67-4111-8CD7-554ED80B5D7D}">
      <dgm:prSet/>
      <dgm:spPr/>
      <dgm:t>
        <a:bodyPr/>
        <a:lstStyle/>
        <a:p>
          <a:r>
            <a:rPr lang="en-US"/>
            <a:t>Classes that contain testcases should start with: Test…</a:t>
          </a:r>
        </a:p>
      </dgm:t>
    </dgm:pt>
    <dgm:pt modelId="{63425B2D-A698-46EC-A468-462149284CF1}" type="parTrans" cxnId="{F2D182A8-44CD-4CFB-8AE3-F5B87CD22902}">
      <dgm:prSet/>
      <dgm:spPr/>
      <dgm:t>
        <a:bodyPr/>
        <a:lstStyle/>
        <a:p>
          <a:endParaRPr lang="en-US"/>
        </a:p>
      </dgm:t>
    </dgm:pt>
    <dgm:pt modelId="{87D5C07B-63D6-4D04-91AB-88C2EC9A68A4}" type="sibTrans" cxnId="{F2D182A8-44CD-4CFB-8AE3-F5B87CD22902}">
      <dgm:prSet/>
      <dgm:spPr/>
      <dgm:t>
        <a:bodyPr/>
        <a:lstStyle/>
        <a:p>
          <a:endParaRPr lang="en-US"/>
        </a:p>
      </dgm:t>
    </dgm:pt>
    <dgm:pt modelId="{9506165F-0C82-4065-909E-83994ADF0144}">
      <dgm:prSet/>
      <dgm:spPr/>
      <dgm:t>
        <a:bodyPr/>
        <a:lstStyle/>
        <a:p>
          <a:r>
            <a:rPr lang="en-US"/>
            <a:t>E.g Class TestDemo</a:t>
          </a:r>
        </a:p>
      </dgm:t>
    </dgm:pt>
    <dgm:pt modelId="{9CBA772D-4A74-4C40-A578-AAC58A462603}" type="parTrans" cxnId="{9553C206-91A4-4A0A-AF69-860A75DF930B}">
      <dgm:prSet/>
      <dgm:spPr/>
      <dgm:t>
        <a:bodyPr/>
        <a:lstStyle/>
        <a:p>
          <a:endParaRPr lang="en-US"/>
        </a:p>
      </dgm:t>
    </dgm:pt>
    <dgm:pt modelId="{F6C0103A-D451-48D2-884A-8AB24A7462B2}" type="sibTrans" cxnId="{9553C206-91A4-4A0A-AF69-860A75DF930B}">
      <dgm:prSet/>
      <dgm:spPr/>
      <dgm:t>
        <a:bodyPr/>
        <a:lstStyle/>
        <a:p>
          <a:endParaRPr lang="en-US"/>
        </a:p>
      </dgm:t>
    </dgm:pt>
    <dgm:pt modelId="{FBB98E8F-267D-4414-AB8C-E66F70B28F96}">
      <dgm:prSet/>
      <dgm:spPr/>
      <dgm:t>
        <a:bodyPr/>
        <a:lstStyle/>
        <a:p>
          <a:r>
            <a:rPr lang="en-US"/>
            <a:t>Fixtures and helpers can be added also in files named conftest.py</a:t>
          </a:r>
        </a:p>
      </dgm:t>
    </dgm:pt>
    <dgm:pt modelId="{96F3E12A-B273-405C-BAAE-95A5A3D84F64}" type="parTrans" cxnId="{F99CDC97-3A76-4B9F-B5E6-96C09223B4D0}">
      <dgm:prSet/>
      <dgm:spPr/>
      <dgm:t>
        <a:bodyPr/>
        <a:lstStyle/>
        <a:p>
          <a:endParaRPr lang="en-US"/>
        </a:p>
      </dgm:t>
    </dgm:pt>
    <dgm:pt modelId="{4A00DCBA-16B6-4F56-9D6C-793A717D8E2C}" type="sibTrans" cxnId="{F99CDC97-3A76-4B9F-B5E6-96C09223B4D0}">
      <dgm:prSet/>
      <dgm:spPr/>
      <dgm:t>
        <a:bodyPr/>
        <a:lstStyle/>
        <a:p>
          <a:endParaRPr lang="en-US"/>
        </a:p>
      </dgm:t>
    </dgm:pt>
    <dgm:pt modelId="{6B42A340-DB3A-492C-BADE-DBD59B11EA66}">
      <dgm:prSet/>
      <dgm:spPr/>
      <dgm:t>
        <a:bodyPr/>
        <a:lstStyle/>
        <a:p>
          <a:r>
            <a:rPr lang="en-US" dirty="0"/>
            <a:t>These files are automatically imported and all functionality is available in the testcases</a:t>
          </a:r>
        </a:p>
      </dgm:t>
    </dgm:pt>
    <dgm:pt modelId="{732670FF-1F44-483F-8863-A6989828E661}" type="parTrans" cxnId="{D00595E8-BE91-43F2-9002-1BFE1D7D6818}">
      <dgm:prSet/>
      <dgm:spPr/>
      <dgm:t>
        <a:bodyPr/>
        <a:lstStyle/>
        <a:p>
          <a:endParaRPr lang="en-US"/>
        </a:p>
      </dgm:t>
    </dgm:pt>
    <dgm:pt modelId="{316CD1BE-7451-4F40-B4D5-A21585573F70}" type="sibTrans" cxnId="{D00595E8-BE91-43F2-9002-1BFE1D7D6818}">
      <dgm:prSet/>
      <dgm:spPr/>
      <dgm:t>
        <a:bodyPr/>
        <a:lstStyle/>
        <a:p>
          <a:endParaRPr lang="en-US"/>
        </a:p>
      </dgm:t>
    </dgm:pt>
    <dgm:pt modelId="{114043FD-70D2-4EEE-8CA2-DD5972F371B2}">
      <dgm:prSet/>
      <dgm:spPr/>
      <dgm:t>
        <a:bodyPr/>
        <a:lstStyle/>
        <a:p>
          <a:r>
            <a:rPr lang="en-US"/>
            <a:t>There is one general conftest file that applies to all directories, found in tests/conftest.py</a:t>
          </a:r>
        </a:p>
      </dgm:t>
    </dgm:pt>
    <dgm:pt modelId="{DD5B1E64-7D05-48F0-B922-1BEF86D306C6}" type="parTrans" cxnId="{B8350AE1-325F-482A-A109-FD93F87139B5}">
      <dgm:prSet/>
      <dgm:spPr/>
      <dgm:t>
        <a:bodyPr/>
        <a:lstStyle/>
        <a:p>
          <a:endParaRPr lang="en-US"/>
        </a:p>
      </dgm:t>
    </dgm:pt>
    <dgm:pt modelId="{584864DA-9052-4F73-B776-A5BC71D940E5}" type="sibTrans" cxnId="{B8350AE1-325F-482A-A109-FD93F87139B5}">
      <dgm:prSet/>
      <dgm:spPr/>
      <dgm:t>
        <a:bodyPr/>
        <a:lstStyle/>
        <a:p>
          <a:endParaRPr lang="en-US"/>
        </a:p>
      </dgm:t>
    </dgm:pt>
    <dgm:pt modelId="{E30CEBE3-DCB8-4F12-A7FF-31DAE9B5051B}">
      <dgm:prSet/>
      <dgm:spPr/>
      <dgm:t>
        <a:bodyPr/>
        <a:lstStyle/>
        <a:p>
          <a:r>
            <a:rPr lang="en-US"/>
            <a:t>Feature custom conftest files can be added in each feature directory</a:t>
          </a:r>
        </a:p>
      </dgm:t>
    </dgm:pt>
    <dgm:pt modelId="{1FE5C5BA-4A51-4488-863A-9DC6B3988962}" type="parTrans" cxnId="{4B3EAA53-E778-49E8-B610-21A072684802}">
      <dgm:prSet/>
      <dgm:spPr/>
      <dgm:t>
        <a:bodyPr/>
        <a:lstStyle/>
        <a:p>
          <a:endParaRPr lang="en-US"/>
        </a:p>
      </dgm:t>
    </dgm:pt>
    <dgm:pt modelId="{E17A5ABF-9572-406C-A8AC-F373353ABBFD}" type="sibTrans" cxnId="{4B3EAA53-E778-49E8-B610-21A072684802}">
      <dgm:prSet/>
      <dgm:spPr/>
      <dgm:t>
        <a:bodyPr/>
        <a:lstStyle/>
        <a:p>
          <a:endParaRPr lang="en-US"/>
        </a:p>
      </dgm:t>
    </dgm:pt>
    <dgm:pt modelId="{D974B96F-48CD-4191-B60F-E55CF0579AB1}" type="pres">
      <dgm:prSet presAssocID="{96F89C21-6426-4CF1-B5D1-9B3C92F955BC}" presName="linear" presStyleCnt="0">
        <dgm:presLayoutVars>
          <dgm:animLvl val="lvl"/>
          <dgm:resizeHandles val="exact"/>
        </dgm:presLayoutVars>
      </dgm:prSet>
      <dgm:spPr/>
    </dgm:pt>
    <dgm:pt modelId="{FE2E7C87-0A7B-442F-B0B0-7F791F2B2506}" type="pres">
      <dgm:prSet presAssocID="{D7D3CB9B-1EAB-48E3-9EB3-6E0022BA71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4EC1B6-8C87-49C4-ABCD-7BA1B0BBFFBD}" type="pres">
      <dgm:prSet presAssocID="{D7D3CB9B-1EAB-48E3-9EB3-6E0022BA717E}" presName="childText" presStyleLbl="revTx" presStyleIdx="0" presStyleCnt="2">
        <dgm:presLayoutVars>
          <dgm:bulletEnabled val="1"/>
        </dgm:presLayoutVars>
      </dgm:prSet>
      <dgm:spPr/>
    </dgm:pt>
    <dgm:pt modelId="{809F94B4-5F70-4824-945C-0881807E5CEF}" type="pres">
      <dgm:prSet presAssocID="{FBB98E8F-267D-4414-AB8C-E66F70B28F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CDFC27-13B0-4A56-9FA5-50C386CF5848}" type="pres">
      <dgm:prSet presAssocID="{FBB98E8F-267D-4414-AB8C-E66F70B28F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553C206-91A4-4A0A-AF69-860A75DF930B}" srcId="{731A1058-5F67-4111-8CD7-554ED80B5D7D}" destId="{9506165F-0C82-4065-909E-83994ADF0144}" srcOrd="0" destOrd="0" parTransId="{9CBA772D-4A74-4C40-A578-AAC58A462603}" sibTransId="{F6C0103A-D451-48D2-884A-8AB24A7462B2}"/>
    <dgm:cxn modelId="{497F0021-3F63-4526-9DB3-A8E23D65876B}" srcId="{7B6030BB-6758-48FC-8674-4795DB84B7BD}" destId="{6527A5AF-20AB-4918-9DAB-E8CEA99A90F9}" srcOrd="0" destOrd="0" parTransId="{D7B599A6-E4C3-45A1-A313-310F3465E9E7}" sibTransId="{29E01F56-4E7B-48D5-B7CA-012D5BC085A0}"/>
    <dgm:cxn modelId="{A739843D-BDE6-453F-89F6-5CDC4E68CBE4}" type="presOf" srcId="{6527A5AF-20AB-4918-9DAB-E8CEA99A90F9}" destId="{0A4EC1B6-8C87-49C4-ABCD-7BA1B0BBFFBD}" srcOrd="0" destOrd="3" presId="urn:microsoft.com/office/officeart/2005/8/layout/vList2"/>
    <dgm:cxn modelId="{15821960-38AF-41BD-8F12-2C3FF35D1B60}" type="presOf" srcId="{7B6030BB-6758-48FC-8674-4795DB84B7BD}" destId="{0A4EC1B6-8C87-49C4-ABCD-7BA1B0BBFFBD}" srcOrd="0" destOrd="2" presId="urn:microsoft.com/office/officeart/2005/8/layout/vList2"/>
    <dgm:cxn modelId="{4B3EAA53-E778-49E8-B610-21A072684802}" srcId="{FBB98E8F-267D-4414-AB8C-E66F70B28F96}" destId="{E30CEBE3-DCB8-4F12-A7FF-31DAE9B5051B}" srcOrd="2" destOrd="0" parTransId="{1FE5C5BA-4A51-4488-863A-9DC6B3988962}" sibTransId="{E17A5ABF-9572-406C-A8AC-F373353ABBFD}"/>
    <dgm:cxn modelId="{45DCF454-229A-40B2-AF63-CF73506F7730}" srcId="{96F89C21-6426-4CF1-B5D1-9B3C92F955BC}" destId="{D7D3CB9B-1EAB-48E3-9EB3-6E0022BA717E}" srcOrd="0" destOrd="0" parTransId="{30C8ED4F-AE71-442B-8F34-6978F6EE9096}" sibTransId="{A78ED759-B165-4627-BBED-181396F671AA}"/>
    <dgm:cxn modelId="{74F1D85A-2760-4D98-9CA6-2C35013C6822}" srcId="{D7D3CB9B-1EAB-48E3-9EB3-6E0022BA717E}" destId="{B937E4C7-1A8A-4777-8EAB-B8287B2D7CC4}" srcOrd="0" destOrd="0" parTransId="{DA0EE207-EC59-449D-8CC0-68857A278B89}" sibTransId="{9B143B4E-6E63-4642-AE36-B2B69625292A}"/>
    <dgm:cxn modelId="{21F12E7B-A12D-44B4-95EE-AF63EA2671FF}" srcId="{B937E4C7-1A8A-4777-8EAB-B8287B2D7CC4}" destId="{2891B18D-2773-439E-9505-D41222B924AB}" srcOrd="0" destOrd="0" parTransId="{68F81F8D-9763-4372-A444-039CFB5ACD9B}" sibTransId="{DBCCACED-A065-4980-8C94-1C981396DAB1}"/>
    <dgm:cxn modelId="{8D334F8A-3D0B-4C33-8268-3107F4BFA51E}" type="presOf" srcId="{FBB98E8F-267D-4414-AB8C-E66F70B28F96}" destId="{809F94B4-5F70-4824-945C-0881807E5CEF}" srcOrd="0" destOrd="0" presId="urn:microsoft.com/office/officeart/2005/8/layout/vList2"/>
    <dgm:cxn modelId="{15EEDE8A-1831-405C-BDD3-9394CCC65E8A}" type="presOf" srcId="{6B42A340-DB3A-492C-BADE-DBD59B11EA66}" destId="{10CDFC27-13B0-4A56-9FA5-50C386CF5848}" srcOrd="0" destOrd="0" presId="urn:microsoft.com/office/officeart/2005/8/layout/vList2"/>
    <dgm:cxn modelId="{F9311A91-B01B-46DD-9B75-52CE3FCF1A28}" type="presOf" srcId="{9506165F-0C82-4065-909E-83994ADF0144}" destId="{0A4EC1B6-8C87-49C4-ABCD-7BA1B0BBFFBD}" srcOrd="0" destOrd="5" presId="urn:microsoft.com/office/officeart/2005/8/layout/vList2"/>
    <dgm:cxn modelId="{2AD23994-9CA9-44DB-9F68-9F823CD130B1}" type="presOf" srcId="{114043FD-70D2-4EEE-8CA2-DD5972F371B2}" destId="{10CDFC27-13B0-4A56-9FA5-50C386CF5848}" srcOrd="0" destOrd="1" presId="urn:microsoft.com/office/officeart/2005/8/layout/vList2"/>
    <dgm:cxn modelId="{F99CDC97-3A76-4B9F-B5E6-96C09223B4D0}" srcId="{96F89C21-6426-4CF1-B5D1-9B3C92F955BC}" destId="{FBB98E8F-267D-4414-AB8C-E66F70B28F96}" srcOrd="1" destOrd="0" parTransId="{96F3E12A-B273-405C-BAAE-95A5A3D84F64}" sibTransId="{4A00DCBA-16B6-4F56-9D6C-793A717D8E2C}"/>
    <dgm:cxn modelId="{F2D182A8-44CD-4CFB-8AE3-F5B87CD22902}" srcId="{D7D3CB9B-1EAB-48E3-9EB3-6E0022BA717E}" destId="{731A1058-5F67-4111-8CD7-554ED80B5D7D}" srcOrd="2" destOrd="0" parTransId="{63425B2D-A698-46EC-A468-462149284CF1}" sibTransId="{87D5C07B-63D6-4D04-91AB-88C2EC9A68A4}"/>
    <dgm:cxn modelId="{AA1B7ABC-D44D-40BA-A3ED-2F7CAF8BE2F4}" type="presOf" srcId="{2891B18D-2773-439E-9505-D41222B924AB}" destId="{0A4EC1B6-8C87-49C4-ABCD-7BA1B0BBFFBD}" srcOrd="0" destOrd="1" presId="urn:microsoft.com/office/officeart/2005/8/layout/vList2"/>
    <dgm:cxn modelId="{EC3F52D3-4B2B-4779-A7D3-DCCA1621623A}" type="presOf" srcId="{B937E4C7-1A8A-4777-8EAB-B8287B2D7CC4}" destId="{0A4EC1B6-8C87-49C4-ABCD-7BA1B0BBFFBD}" srcOrd="0" destOrd="0" presId="urn:microsoft.com/office/officeart/2005/8/layout/vList2"/>
    <dgm:cxn modelId="{F87E50D4-794C-46AD-BBE7-635364AC0087}" type="presOf" srcId="{731A1058-5F67-4111-8CD7-554ED80B5D7D}" destId="{0A4EC1B6-8C87-49C4-ABCD-7BA1B0BBFFBD}" srcOrd="0" destOrd="4" presId="urn:microsoft.com/office/officeart/2005/8/layout/vList2"/>
    <dgm:cxn modelId="{B8350AE1-325F-482A-A109-FD93F87139B5}" srcId="{FBB98E8F-267D-4414-AB8C-E66F70B28F96}" destId="{114043FD-70D2-4EEE-8CA2-DD5972F371B2}" srcOrd="1" destOrd="0" parTransId="{DD5B1E64-7D05-48F0-B922-1BEF86D306C6}" sibTransId="{584864DA-9052-4F73-B776-A5BC71D940E5}"/>
    <dgm:cxn modelId="{51684EE7-4252-470B-960E-4CF6C6AF8AB7}" srcId="{D7D3CB9B-1EAB-48E3-9EB3-6E0022BA717E}" destId="{7B6030BB-6758-48FC-8674-4795DB84B7BD}" srcOrd="1" destOrd="0" parTransId="{994F10E6-416B-45FA-805E-C4D3720B9A6B}" sibTransId="{2ACB0462-EC70-4431-BBD8-BBADBF7CCB91}"/>
    <dgm:cxn modelId="{D00595E8-BE91-43F2-9002-1BFE1D7D6818}" srcId="{FBB98E8F-267D-4414-AB8C-E66F70B28F96}" destId="{6B42A340-DB3A-492C-BADE-DBD59B11EA66}" srcOrd="0" destOrd="0" parTransId="{732670FF-1F44-483F-8863-A6989828E661}" sibTransId="{316CD1BE-7451-4F40-B4D5-A21585573F70}"/>
    <dgm:cxn modelId="{161B1AF0-3D16-4AB1-80AA-4A031C7F7D1E}" type="presOf" srcId="{E30CEBE3-DCB8-4F12-A7FF-31DAE9B5051B}" destId="{10CDFC27-13B0-4A56-9FA5-50C386CF5848}" srcOrd="0" destOrd="2" presId="urn:microsoft.com/office/officeart/2005/8/layout/vList2"/>
    <dgm:cxn modelId="{11E559F1-BF74-4849-A659-E33DB9439478}" type="presOf" srcId="{D7D3CB9B-1EAB-48E3-9EB3-6E0022BA717E}" destId="{FE2E7C87-0A7B-442F-B0B0-7F791F2B2506}" srcOrd="0" destOrd="0" presId="urn:microsoft.com/office/officeart/2005/8/layout/vList2"/>
    <dgm:cxn modelId="{9D412AFD-4F2D-4AF3-BE67-B22A7D50A9D1}" type="presOf" srcId="{96F89C21-6426-4CF1-B5D1-9B3C92F955BC}" destId="{D974B96F-48CD-4191-B60F-E55CF0579AB1}" srcOrd="0" destOrd="0" presId="urn:microsoft.com/office/officeart/2005/8/layout/vList2"/>
    <dgm:cxn modelId="{73F319E9-B595-4C88-9089-E7598DB8398D}" type="presParOf" srcId="{D974B96F-48CD-4191-B60F-E55CF0579AB1}" destId="{FE2E7C87-0A7B-442F-B0B0-7F791F2B2506}" srcOrd="0" destOrd="0" presId="urn:microsoft.com/office/officeart/2005/8/layout/vList2"/>
    <dgm:cxn modelId="{D428B4C0-BFF4-4A18-B7E1-369A579003D0}" type="presParOf" srcId="{D974B96F-48CD-4191-B60F-E55CF0579AB1}" destId="{0A4EC1B6-8C87-49C4-ABCD-7BA1B0BBFFBD}" srcOrd="1" destOrd="0" presId="urn:microsoft.com/office/officeart/2005/8/layout/vList2"/>
    <dgm:cxn modelId="{FA7B9F07-1A22-4AEC-AAC9-ECDA3D7425AB}" type="presParOf" srcId="{D974B96F-48CD-4191-B60F-E55CF0579AB1}" destId="{809F94B4-5F70-4824-945C-0881807E5CEF}" srcOrd="2" destOrd="0" presId="urn:microsoft.com/office/officeart/2005/8/layout/vList2"/>
    <dgm:cxn modelId="{AD242BA8-BAA5-4567-8708-14C0E913B9CA}" type="presParOf" srcId="{D974B96F-48CD-4191-B60F-E55CF0579AB1}" destId="{10CDFC27-13B0-4A56-9FA5-50C386CF58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BFFCD-659F-4108-9BBE-15767FD64240}">
      <dsp:nvSpPr>
        <dsp:cNvPr id="0" name=""/>
        <dsp:cNvSpPr/>
      </dsp:nvSpPr>
      <dsp:spPr>
        <a:xfrm>
          <a:off x="1273935" y="1412"/>
          <a:ext cx="3724426" cy="1862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Execution engine: pytest</a:t>
          </a:r>
        </a:p>
      </dsp:txBody>
      <dsp:txXfrm>
        <a:off x="1328477" y="55954"/>
        <a:ext cx="3615342" cy="1753129"/>
      </dsp:txXfrm>
    </dsp:sp>
    <dsp:sp modelId="{71884A80-B93D-4084-ABE0-214D3948DA8D}">
      <dsp:nvSpPr>
        <dsp:cNvPr id="0" name=""/>
        <dsp:cNvSpPr/>
      </dsp:nvSpPr>
      <dsp:spPr>
        <a:xfrm>
          <a:off x="1646377" y="1863625"/>
          <a:ext cx="372442" cy="139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659"/>
              </a:lnTo>
              <a:lnTo>
                <a:pt x="372442" y="13966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BD38D-E316-4687-BBE1-10C52D244A40}">
      <dsp:nvSpPr>
        <dsp:cNvPr id="0" name=""/>
        <dsp:cNvSpPr/>
      </dsp:nvSpPr>
      <dsp:spPr>
        <a:xfrm>
          <a:off x="2018820" y="2329179"/>
          <a:ext cx="2979540" cy="186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Requirements: minimum Python 3.7</a:t>
          </a:r>
        </a:p>
      </dsp:txBody>
      <dsp:txXfrm>
        <a:off x="2073362" y="2383721"/>
        <a:ext cx="2870456" cy="1753129"/>
      </dsp:txXfrm>
    </dsp:sp>
    <dsp:sp modelId="{1C367553-34CE-4C5D-BFAB-686942D2C8B3}">
      <dsp:nvSpPr>
        <dsp:cNvPr id="0" name=""/>
        <dsp:cNvSpPr/>
      </dsp:nvSpPr>
      <dsp:spPr>
        <a:xfrm>
          <a:off x="5929467" y="1412"/>
          <a:ext cx="3724426" cy="186221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Web interface: reportportal plugin</a:t>
          </a:r>
        </a:p>
      </dsp:txBody>
      <dsp:txXfrm>
        <a:off x="5984009" y="55954"/>
        <a:ext cx="3615342" cy="1753129"/>
      </dsp:txXfrm>
    </dsp:sp>
    <dsp:sp modelId="{9EE86096-637E-48F0-9485-5CD02D85815D}">
      <dsp:nvSpPr>
        <dsp:cNvPr id="0" name=""/>
        <dsp:cNvSpPr/>
      </dsp:nvSpPr>
      <dsp:spPr>
        <a:xfrm>
          <a:off x="6301910" y="1863625"/>
          <a:ext cx="372442" cy="139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659"/>
              </a:lnTo>
              <a:lnTo>
                <a:pt x="372442" y="13966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A45A-388A-4DAB-9A43-ADC380031735}">
      <dsp:nvSpPr>
        <dsp:cNvPr id="0" name=""/>
        <dsp:cNvSpPr/>
      </dsp:nvSpPr>
      <dsp:spPr>
        <a:xfrm>
          <a:off x="6674352" y="2329179"/>
          <a:ext cx="2979540" cy="186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Requirements: Ubuntu 18.04&amp;above server</a:t>
          </a:r>
        </a:p>
      </dsp:txBody>
      <dsp:txXfrm>
        <a:off x="6728894" y="2383721"/>
        <a:ext cx="2870456" cy="1753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E7C87-0A7B-442F-B0B0-7F791F2B2506}">
      <dsp:nvSpPr>
        <dsp:cNvPr id="0" name=""/>
        <dsp:cNvSpPr/>
      </dsp:nvSpPr>
      <dsp:spPr>
        <a:xfrm>
          <a:off x="0" y="201274"/>
          <a:ext cx="988089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Pytest collects testcases only if the following naming conventions are followed</a:t>
          </a:r>
        </a:p>
      </dsp:txBody>
      <dsp:txXfrm>
        <a:off x="25130" y="226404"/>
        <a:ext cx="9830633" cy="464540"/>
      </dsp:txXfrm>
    </dsp:sp>
    <dsp:sp modelId="{0A4EC1B6-8C87-49C4-ABCD-7BA1B0BBFFBD}">
      <dsp:nvSpPr>
        <dsp:cNvPr id="0" name=""/>
        <dsp:cNvSpPr/>
      </dsp:nvSpPr>
      <dsp:spPr>
        <a:xfrm>
          <a:off x="0" y="716074"/>
          <a:ext cx="9880893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7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Testcase method name starts with: test_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E.g def test_demo(fixture1, fixture2):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Python file that contains testcases should be named: test_&lt;custom_name&gt;.py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E.g. sisyphos_tests\tests\custom\test_custom_demo.py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Classes that contain testcases should start with: Test…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E.g Class TestDemo</a:t>
          </a:r>
        </a:p>
      </dsp:txBody>
      <dsp:txXfrm>
        <a:off x="0" y="716074"/>
        <a:ext cx="9880893" cy="1684980"/>
      </dsp:txXfrm>
    </dsp:sp>
    <dsp:sp modelId="{809F94B4-5F70-4824-945C-0881807E5CEF}">
      <dsp:nvSpPr>
        <dsp:cNvPr id="0" name=""/>
        <dsp:cNvSpPr/>
      </dsp:nvSpPr>
      <dsp:spPr>
        <a:xfrm>
          <a:off x="0" y="2401054"/>
          <a:ext cx="988089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Fixtures and helpers can be added also in files named conftest.py</a:t>
          </a:r>
        </a:p>
      </dsp:txBody>
      <dsp:txXfrm>
        <a:off x="25130" y="2426184"/>
        <a:ext cx="9830633" cy="464540"/>
      </dsp:txXfrm>
    </dsp:sp>
    <dsp:sp modelId="{10CDFC27-13B0-4A56-9FA5-50C386CF5848}">
      <dsp:nvSpPr>
        <dsp:cNvPr id="0" name=""/>
        <dsp:cNvSpPr/>
      </dsp:nvSpPr>
      <dsp:spPr>
        <a:xfrm>
          <a:off x="0" y="2915854"/>
          <a:ext cx="9880893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7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These files are automatically imported and all functionality is available in the testcases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is one general conftest file that applies to all directories, found in tests/conftest.py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Feature custom conftest files can be added in each feature directory</a:t>
          </a:r>
        </a:p>
      </dsp:txBody>
      <dsp:txXfrm>
        <a:off x="0" y="2915854"/>
        <a:ext cx="9880893" cy="84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9110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C38C1-DE03-4384-855F-B4F27A50F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6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7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7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8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8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8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8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8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E6A3-F72B-4367-8913-25143376608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51E4-B176-4C09-9E9E-0E96102D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1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body" idx="2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E6A3-F72B-4367-8913-25143376608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51E4-B176-4C09-9E9E-0E96102D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A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1E5F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247040" y="-360"/>
            <a:ext cx="9468360" cy="6858000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EFEFE">
              <a:alpha val="69411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8" name="Google Shape;178;p1"/>
          <p:cNvSpPr/>
          <p:nvPr/>
        </p:nvSpPr>
        <p:spPr>
          <a:xfrm>
            <a:off x="0" y="-360"/>
            <a:ext cx="9324720" cy="6858000"/>
          </a:xfrm>
          <a:custGeom>
            <a:avLst/>
            <a:gdLst/>
            <a:ahLst/>
            <a:cxnLst/>
            <a:rect l="l" t="t" r="r" b="b"/>
            <a:pathLst>
              <a:path w="9324977" h="6858479" extrusionOk="0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9" name="Google Shape;179;p1"/>
          <p:cNvSpPr txBox="1"/>
          <p:nvPr/>
        </p:nvSpPr>
        <p:spPr>
          <a:xfrm>
            <a:off x="804600" y="2600280"/>
            <a:ext cx="6650280" cy="32774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Automate using P</a:t>
            </a: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ytest</a:t>
            </a:r>
            <a:endParaRPr sz="5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1654560" y="4635000"/>
            <a:ext cx="4167000" cy="11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Georgiana Moise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 rot="10800000" flipH="1">
            <a:off x="0" y="-720"/>
            <a:ext cx="4403520" cy="6857640"/>
          </a:xfrm>
          <a:custGeom>
            <a:avLst/>
            <a:gdLst/>
            <a:ahLst/>
            <a:cxnLst/>
            <a:rect l="l" t="t" r="r" b="b"/>
            <a:pathLst>
              <a:path w="4403709" h="6858001" extrusionOk="0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8" name="Google Shape;238;p7"/>
          <p:cNvGrpSpPr/>
          <p:nvPr/>
        </p:nvGrpSpPr>
        <p:grpSpPr>
          <a:xfrm>
            <a:off x="3315240" y="0"/>
            <a:ext cx="2436480" cy="6857640"/>
            <a:chOff x="3315240" y="0"/>
            <a:chExt cx="2436480" cy="6857640"/>
          </a:xfrm>
        </p:grpSpPr>
        <p:sp>
          <p:nvSpPr>
            <p:cNvPr id="239" name="Google Shape;239;p7"/>
            <p:cNvSpPr/>
            <p:nvPr/>
          </p:nvSpPr>
          <p:spPr>
            <a:xfrm>
              <a:off x="36216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3152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3152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6216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6216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74C8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3152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" name="Google Shape;245;p7"/>
          <p:cNvSpPr txBox="1"/>
          <p:nvPr/>
        </p:nvSpPr>
        <p:spPr>
          <a:xfrm>
            <a:off x="534960" y="685800"/>
            <a:ext cx="2779920" cy="51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Steps to create a testcase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7"/>
          <p:cNvGrpSpPr/>
          <p:nvPr/>
        </p:nvGrpSpPr>
        <p:grpSpPr>
          <a:xfrm>
            <a:off x="5010480" y="52782"/>
            <a:ext cx="6492600" cy="5100140"/>
            <a:chOff x="5010120" y="688300"/>
            <a:chExt cx="6492600" cy="5100140"/>
          </a:xfrm>
        </p:grpSpPr>
        <p:sp>
          <p:nvSpPr>
            <p:cNvPr id="247" name="Google Shape;247;p7"/>
            <p:cNvSpPr/>
            <p:nvPr/>
          </p:nvSpPr>
          <p:spPr>
            <a:xfrm>
              <a:off x="5010120" y="5069520"/>
              <a:ext cx="1622880" cy="718920"/>
            </a:xfrm>
            <a:prstGeom prst="rect">
              <a:avLst/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115550" tIns="120950" rIns="115550" bIns="1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Runlist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6633360" y="5069520"/>
              <a:ext cx="4869360" cy="71892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list of testcases, grouped by feature in runlists direc</a:t>
              </a: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tory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 rot="10800000">
              <a:off x="5010480" y="397440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 txBox="1"/>
            <p:nvPr/>
          </p:nvSpPr>
          <p:spPr>
            <a:xfrm>
              <a:off x="5010475" y="3974400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20950" rIns="115550" bIns="1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Suitemap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633360" y="397440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testcase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a directory for every feature and add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suitemap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 rot="10800000">
              <a:off x="5010480" y="287928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 txBox="1"/>
            <p:nvPr/>
          </p:nvSpPr>
          <p:spPr>
            <a:xfrm>
              <a:off x="5010475" y="2879275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20950" rIns="115550" bIns="1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Testcase class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6633360" y="287892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class file for each subsection/logical grouping of testcases in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testplan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3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suite setup, testcase setup, testcases (see following slides for details)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 rot="10800000">
              <a:off x="5010480" y="178380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5010475" y="1783800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20950" rIns="115550" bIns="1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Testplan</a:t>
              </a:r>
              <a:r>
                <a:rPr lang="en-US" sz="17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directory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6633360" y="178344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testplan/platform  folder (if not exists) in </a:t>
              </a: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testcase directory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5010475" y="688300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20950" rIns="115550" bIns="1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Topology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1158350" y="197450"/>
            <a:ext cx="12191700" cy="685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Running a testcase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420" y="1282502"/>
            <a:ext cx="8673575" cy="3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Testcase class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3200" y="961920"/>
            <a:ext cx="3118320" cy="493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Pytest fixtures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194040" y="2638080"/>
            <a:ext cx="4202280" cy="34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are python functions that are executed by pytest.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25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can be requested in our testcases.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25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can have the flag autouse=True to be executed before testcases without being specifically requested.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25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can have different scopes which determine how often the fixtures are executed: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scope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Module scope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scope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 scope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147960" y="2638080"/>
            <a:ext cx="4239000" cy="34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Contains hooks and fixtures used by testcases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scope is limited to the directory and its subdirectories where the conftest.py file is located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Testcases located in same directory with this conftest.py file (or in subdirectories) can then directly request and use pan1_cli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643320" y="643320"/>
            <a:ext cx="3363480" cy="1596960"/>
          </a:xfrm>
          <a:prstGeom prst="ellipse">
            <a:avLst/>
          </a:prstGeom>
          <a:noFill/>
          <a:ln w="190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Conftest file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56960" y="2638080"/>
            <a:ext cx="4313160" cy="34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can have conftest.py files located on different levels.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tests located in tests/layer3_testplan will have access to both files and the fixtures defined in them.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Testcases located directly under tests/ directory or in another subdirectory (e.g. http2) will have access only to the blue framed conftest.py and its fixtures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a fixture has the same name in both conftest.py files, the definition from the lower level (red) conftest.py file will take precedence.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 l="940" t="661" r="526"/>
          <a:stretch/>
        </p:blipFill>
        <p:spPr>
          <a:xfrm>
            <a:off x="6175800" y="643320"/>
            <a:ext cx="4494240" cy="5409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Layering conftest files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321840" y="321840"/>
            <a:ext cx="11573280" cy="6214320"/>
          </a:xfrm>
          <a:prstGeom prst="rect">
            <a:avLst/>
          </a:prstGeom>
          <a:solidFill>
            <a:srgbClr val="FEFEFE"/>
          </a:solidFill>
          <a:ln w="12707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1523880" y="1122480"/>
            <a:ext cx="9143640" cy="28396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methods</a:t>
            </a:r>
            <a:endParaRPr sz="5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1523880" y="4256280"/>
            <a:ext cx="9143640" cy="160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18"/>
          <p:cNvCxnSpPr/>
          <p:nvPr/>
        </p:nvCxnSpPr>
        <p:spPr>
          <a:xfrm>
            <a:off x="4724280" y="4109400"/>
            <a:ext cx="2743200" cy="360"/>
          </a:xfrm>
          <a:prstGeom prst="straightConnector1">
            <a:avLst/>
          </a:prstGeom>
          <a:noFill/>
          <a:ln w="126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/>
          <p:nvPr/>
        </p:nvSpPr>
        <p:spPr>
          <a:xfrm rot="10800000" flipH="1">
            <a:off x="0" y="-720"/>
            <a:ext cx="4403520" cy="6857640"/>
          </a:xfrm>
          <a:custGeom>
            <a:avLst/>
            <a:gdLst/>
            <a:ahLst/>
            <a:cxnLst/>
            <a:rect l="l" t="t" r="r" b="b"/>
            <a:pathLst>
              <a:path w="4403709" h="6858001" extrusionOk="0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37" name="Google Shape;337;p19"/>
          <p:cNvGrpSpPr/>
          <p:nvPr/>
        </p:nvGrpSpPr>
        <p:grpSpPr>
          <a:xfrm>
            <a:off x="3315240" y="0"/>
            <a:ext cx="2436480" cy="6857640"/>
            <a:chOff x="3315240" y="0"/>
            <a:chExt cx="2436480" cy="6857640"/>
          </a:xfrm>
        </p:grpSpPr>
        <p:sp>
          <p:nvSpPr>
            <p:cNvPr id="338" name="Google Shape;338;p19"/>
            <p:cNvSpPr/>
            <p:nvPr/>
          </p:nvSpPr>
          <p:spPr>
            <a:xfrm>
              <a:off x="36216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3152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33152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36216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6216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74C8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3152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4" name="Google Shape;344;p19"/>
          <p:cNvSpPr txBox="1"/>
          <p:nvPr/>
        </p:nvSpPr>
        <p:spPr>
          <a:xfrm>
            <a:off x="534960" y="685800"/>
            <a:ext cx="2779920" cy="51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Steps to create a method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19"/>
          <p:cNvGrpSpPr/>
          <p:nvPr/>
        </p:nvGrpSpPr>
        <p:grpSpPr>
          <a:xfrm>
            <a:off x="5010120" y="688300"/>
            <a:ext cx="6492600" cy="5100140"/>
            <a:chOff x="5010120" y="688300"/>
            <a:chExt cx="6492600" cy="5100140"/>
          </a:xfrm>
        </p:grpSpPr>
        <p:sp>
          <p:nvSpPr>
            <p:cNvPr id="346" name="Google Shape;346;p19"/>
            <p:cNvSpPr/>
            <p:nvPr/>
          </p:nvSpPr>
          <p:spPr>
            <a:xfrm>
              <a:off x="5010120" y="5069520"/>
              <a:ext cx="1622880" cy="718920"/>
            </a:xfrm>
            <a:prstGeom prst="rect">
              <a:avLst/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115550" tIns="113750" rIns="115550" bIns="113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Verification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6633360" y="5069520"/>
              <a:ext cx="4869360" cy="71892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Verify your method is running as expected.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UT available, make sure they still pass.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rot="10800000">
              <a:off x="5010480" y="397440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 txBox="1"/>
            <p:nvPr/>
          </p:nvSpPr>
          <p:spPr>
            <a:xfrm>
              <a:off x="5010475" y="3974400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13750" rIns="115550" bIns="113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6633360" y="397440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 rot="10800000">
              <a:off x="5010480" y="287928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5010475" y="2879275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13750" rIns="115550" bIns="113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Naming convention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6633360" y="287892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Create a Confluence document with naming conventions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 rot="10800000">
              <a:off x="5010480" y="178380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5010475" y="1783800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13750" rIns="115550" bIns="113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Find location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6633360" y="178344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Methods can be found in </a:t>
              </a: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framework 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repository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 rot="10800000">
              <a:off x="5010480" y="688320"/>
              <a:ext cx="1622880" cy="1105920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5010475" y="688300"/>
              <a:ext cx="1622880" cy="718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550" tIns="113750" rIns="115550" bIns="113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Find similar methods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633360" y="688320"/>
              <a:ext cx="4869360" cy="718560"/>
            </a:xfrm>
            <a:prstGeom prst="rect">
              <a:avLst/>
            </a:prstGeom>
            <a:solidFill>
              <a:srgbClr val="CEDFE3">
                <a:alpha val="89411"/>
              </a:srgbClr>
            </a:solidFill>
            <a:ln w="9525" cap="flat" cmpd="sng">
              <a:solidFill>
                <a:srgbClr val="CEDFE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8625" tIns="139675" rIns="98625" bIns="139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Verify if the method you need to use is not already implemented.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Maybe you need to extend it, not create it from scratch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 rot="10800000" flipH="1">
            <a:off x="0" y="-720"/>
            <a:ext cx="4403520" cy="6857640"/>
          </a:xfrm>
          <a:custGeom>
            <a:avLst/>
            <a:gdLst/>
            <a:ahLst/>
            <a:cxnLst/>
            <a:rect l="l" t="t" r="r" b="b"/>
            <a:pathLst>
              <a:path w="4403709" h="6858001" extrusionOk="0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86" name="Google Shape;186;p2"/>
          <p:cNvGrpSpPr/>
          <p:nvPr/>
        </p:nvGrpSpPr>
        <p:grpSpPr>
          <a:xfrm>
            <a:off x="3315240" y="0"/>
            <a:ext cx="2436480" cy="6857640"/>
            <a:chOff x="3315240" y="0"/>
            <a:chExt cx="2436480" cy="6857640"/>
          </a:xfrm>
        </p:grpSpPr>
        <p:sp>
          <p:nvSpPr>
            <p:cNvPr id="187" name="Google Shape;187;p2"/>
            <p:cNvSpPr/>
            <p:nvPr/>
          </p:nvSpPr>
          <p:spPr>
            <a:xfrm>
              <a:off x="36216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3152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3152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6216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6216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74C8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3152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" name="Google Shape;193;p2"/>
          <p:cNvSpPr txBox="1"/>
          <p:nvPr/>
        </p:nvSpPr>
        <p:spPr>
          <a:xfrm>
            <a:off x="534960" y="685800"/>
            <a:ext cx="2779920" cy="51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2"/>
          <p:cNvGrpSpPr/>
          <p:nvPr/>
        </p:nvGrpSpPr>
        <p:grpSpPr>
          <a:xfrm>
            <a:off x="5010120" y="687960"/>
            <a:ext cx="6492600" cy="5100480"/>
            <a:chOff x="5010120" y="687960"/>
            <a:chExt cx="6492600" cy="5100480"/>
          </a:xfrm>
        </p:grpSpPr>
        <p:cxnSp>
          <p:nvCxnSpPr>
            <p:cNvPr id="195" name="Google Shape;195;p2"/>
            <p:cNvCxnSpPr/>
            <p:nvPr/>
          </p:nvCxnSpPr>
          <p:spPr>
            <a:xfrm>
              <a:off x="5010120" y="687960"/>
              <a:ext cx="6492600" cy="36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" name="Google Shape;196;p2"/>
            <p:cNvSpPr/>
            <p:nvPr/>
          </p:nvSpPr>
          <p:spPr>
            <a:xfrm>
              <a:off x="5010120" y="688320"/>
              <a:ext cx="6492600" cy="169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900" tIns="178900" rIns="178900" bIns="178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00"/>
                <a:buFont typeface="Arial"/>
                <a:buNone/>
              </a:pPr>
              <a:r>
                <a:rPr lang="en-US" sz="4700"/>
                <a:t>Start automation on a new product</a:t>
              </a:r>
              <a:endParaRPr sz="4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2"/>
            <p:cNvCxnSpPr/>
            <p:nvPr/>
          </p:nvCxnSpPr>
          <p:spPr>
            <a:xfrm>
              <a:off x="5010120" y="2388240"/>
              <a:ext cx="6492600" cy="36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8" name="Google Shape;198;p2"/>
            <p:cNvSpPr/>
            <p:nvPr/>
          </p:nvSpPr>
          <p:spPr>
            <a:xfrm>
              <a:off x="5010120" y="2388600"/>
              <a:ext cx="6492600" cy="169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900" tIns="178900" rIns="178900" bIns="178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00"/>
                <a:buFont typeface="Arial"/>
                <a:buNone/>
              </a:pPr>
              <a:r>
                <a:rPr lang="en-US" sz="4700" dirty="0">
                  <a:latin typeface="Calibri"/>
                  <a:ea typeface="Calibri"/>
                  <a:cs typeface="Calibri"/>
                  <a:sym typeface="Calibri"/>
                </a:rPr>
                <a:t>Automation standards </a:t>
              </a:r>
              <a:r>
                <a:rPr lang="en-US" sz="47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2"/>
            <p:cNvCxnSpPr/>
            <p:nvPr/>
          </p:nvCxnSpPr>
          <p:spPr>
            <a:xfrm>
              <a:off x="5010120" y="4088520"/>
              <a:ext cx="6492600" cy="36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2"/>
            <p:cNvSpPr/>
            <p:nvPr/>
          </p:nvSpPr>
          <p:spPr>
            <a:xfrm>
              <a:off x="5010120" y="4088520"/>
              <a:ext cx="6492600" cy="169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900" tIns="178900" rIns="178900" bIns="178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00"/>
                <a:buFont typeface="Arial"/>
                <a:buNone/>
              </a:pPr>
              <a:endParaRPr sz="4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321840" y="321840"/>
            <a:ext cx="11573280" cy="6214320"/>
          </a:xfrm>
          <a:prstGeom prst="rect">
            <a:avLst/>
          </a:prstGeom>
          <a:solidFill>
            <a:srgbClr val="FEFEFE"/>
          </a:solidFill>
          <a:ln w="12707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1523880" y="1122480"/>
            <a:ext cx="9143640" cy="28396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Pytest</a:t>
            </a:r>
            <a:r>
              <a:rPr lang="en-US" sz="5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framework</a:t>
            </a:r>
            <a:endParaRPr sz="5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1523880" y="4256280"/>
            <a:ext cx="9143640" cy="160056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5"/>
          <p:cNvCxnSpPr/>
          <p:nvPr/>
        </p:nvCxnSpPr>
        <p:spPr>
          <a:xfrm>
            <a:off x="4724280" y="4109400"/>
            <a:ext cx="2743200" cy="360"/>
          </a:xfrm>
          <a:prstGeom prst="straightConnector1">
            <a:avLst/>
          </a:prstGeom>
          <a:noFill/>
          <a:ln w="126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66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ABDFA64-F87B-291C-1048-1439A8188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7252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5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How to install pytest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Make sure python is installed ( python --version or python3 --version)</a:t>
            </a:r>
          </a:p>
          <a:p>
            <a:r>
              <a:rPr lang="en-US" sz="2400" dirty="0"/>
              <a:t>Install </a:t>
            </a:r>
            <a:r>
              <a:rPr lang="en-US" sz="2400" dirty="0" err="1"/>
              <a:t>pytest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pip install </a:t>
            </a:r>
            <a:r>
              <a:rPr lang="en-US" sz="2400" dirty="0" err="1"/>
              <a:t>pytest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Note! Verify the installation was successful with </a:t>
            </a:r>
            <a:r>
              <a:rPr lang="en-US" sz="2400" dirty="0" err="1"/>
              <a:t>pytest</a:t>
            </a:r>
            <a:r>
              <a:rPr lang="en-US" sz="2400" dirty="0"/>
              <a:t> --version</a:t>
            </a:r>
          </a:p>
          <a:p>
            <a:r>
              <a:rPr lang="en-US" sz="2400" dirty="0"/>
              <a:t>Install framework and update plugin changes</a:t>
            </a:r>
          </a:p>
          <a:p>
            <a:pPr marL="457200" lvl="1" indent="0">
              <a:buNone/>
            </a:pPr>
            <a:r>
              <a:rPr lang="en-US" dirty="0"/>
              <a:t>cd </a:t>
            </a:r>
            <a:r>
              <a:rPr lang="en-US" dirty="0" err="1"/>
              <a:t>framework_directory</a:t>
            </a:r>
            <a:r>
              <a:rPr lang="en-US" dirty="0"/>
              <a:t>\</a:t>
            </a:r>
          </a:p>
          <a:p>
            <a:pPr marL="457200" lvl="1" indent="0">
              <a:buNone/>
            </a:pPr>
            <a:r>
              <a:rPr lang="en-US" dirty="0"/>
              <a:t>python setup.py install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68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Pytest naming conventions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7504DE5-5F58-6732-B975-B4E442F68D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5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838080" y="2057400"/>
            <a:ext cx="2742840" cy="2742840"/>
          </a:xfrm>
          <a:prstGeom prst="rect">
            <a:avLst/>
          </a:prstGeom>
          <a:solidFill>
            <a:srgbClr val="262626"/>
          </a:solidFill>
          <a:ln w="1746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Recommended</a:t>
            </a:r>
            <a:r>
              <a:rPr lang="en-US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repositories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4"/>
          <p:cNvGrpSpPr/>
          <p:nvPr/>
        </p:nvGrpSpPr>
        <p:grpSpPr>
          <a:xfrm>
            <a:off x="4038480" y="766440"/>
            <a:ext cx="7314840" cy="3359520"/>
            <a:chOff x="4038480" y="766440"/>
            <a:chExt cx="7314840" cy="3359520"/>
          </a:xfrm>
        </p:grpSpPr>
        <p:sp>
          <p:nvSpPr>
            <p:cNvPr id="208" name="Google Shape;208;p4"/>
            <p:cNvSpPr/>
            <p:nvPr/>
          </p:nvSpPr>
          <p:spPr>
            <a:xfrm>
              <a:off x="5500080" y="783000"/>
              <a:ext cx="5846040" cy="993240"/>
            </a:xfrm>
            <a:prstGeom prst="rect">
              <a:avLst/>
            </a:prstGeom>
            <a:gradFill>
              <a:gsLst>
                <a:gs pos="0">
                  <a:srgbClr val="73A7D6"/>
                </a:gs>
                <a:gs pos="50000">
                  <a:srgbClr val="589DD6"/>
                </a:gs>
                <a:gs pos="100000">
                  <a:srgbClr val="478BC3"/>
                </a:gs>
              </a:gsLst>
              <a:lin ang="5400000" scaled="0"/>
            </a:gradFill>
            <a:ln w="9525" cap="flat" cmpd="sng">
              <a:solidFill>
                <a:srgbClr val="5F9D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8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113400" tIns="186475" rIns="113400" bIns="186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Subdirectory for testbed configuration file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Subdirectory for suitemaps - testcase definition list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Subdirectory for runlists - list of testcases, grouped by feature/testplan/product/platform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6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Subdirectory for testcases 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– directories with automated testcases, grouped </a:t>
              </a: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by testplan/product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038480" y="766440"/>
              <a:ext cx="1461240" cy="102672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9D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77400" tIns="72350" rIns="77400" bIns="72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cases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501520" y="1837440"/>
              <a:ext cx="5851800" cy="733320"/>
            </a:xfrm>
            <a:prstGeom prst="rect">
              <a:avLst/>
            </a:prstGeom>
            <a:gradFill>
              <a:gsLst>
                <a:gs pos="0">
                  <a:srgbClr val="6BA1D5"/>
                </a:gs>
                <a:gs pos="50000">
                  <a:srgbClr val="4D96D6"/>
                </a:gs>
                <a:gs pos="100000">
                  <a:srgbClr val="3D84C3"/>
                </a:gs>
              </a:gsLst>
              <a:lin ang="5400000" scaled="0"/>
            </a:gradFill>
            <a:ln w="9525" cap="flat" cmpd="sng">
              <a:solidFill>
                <a:srgbClr val="5596D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8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113400" tIns="186475" rIns="113400" bIns="186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Directory with APIs 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for accessing and configuring DUT</a:t>
              </a: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Subdirectories for grouping different areas.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E.g. API for sending commands to a DUT and return the output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038480" y="1837440"/>
              <a:ext cx="1462680" cy="73332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596D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77400" tIns="72350" rIns="77400" bIns="72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Framework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501520" y="2615040"/>
              <a:ext cx="5851800" cy="733320"/>
            </a:xfrm>
            <a:prstGeom prst="rect">
              <a:avLst/>
            </a:prstGeom>
            <a:gradFill>
              <a:gsLst>
                <a:gs pos="0">
                  <a:srgbClr val="639BD7"/>
                </a:gs>
                <a:gs pos="50000">
                  <a:srgbClr val="4390D7"/>
                </a:gs>
                <a:gs pos="100000">
                  <a:srgbClr val="327EC5"/>
                </a:gs>
              </a:gsLst>
              <a:lin ang="5400000" scaled="0"/>
            </a:gradFill>
            <a:ln w="9525" cap="flat" cmpd="sng">
              <a:solidFill>
                <a:srgbClr val="4A90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8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113400" tIns="186475" rIns="113400" bIns="186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 API </a:t>
              </a: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(building different components, adding custom functionality, low level access to devices)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>
                  <a:latin typeface="Calibri"/>
                  <a:ea typeface="Calibri"/>
                  <a:cs typeface="Calibri"/>
                  <a:sym typeface="Calibri"/>
                </a:rPr>
                <a:t>E.g API for connecting to a DUT</a:t>
              </a:r>
              <a:endParaRPr sz="11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038480" y="2615040"/>
              <a:ext cx="1462680" cy="73332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4A90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77400" tIns="72350" rIns="77400" bIns="72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Infrastructure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501520" y="3392640"/>
              <a:ext cx="5851800" cy="733320"/>
            </a:xfrm>
            <a:prstGeom prst="rect">
              <a:avLst/>
            </a:prstGeom>
            <a:gradFill>
              <a:gsLst>
                <a:gs pos="0">
                  <a:srgbClr val="5C96D6"/>
                </a:gs>
                <a:gs pos="50000">
                  <a:srgbClr val="378AD7"/>
                </a:gs>
                <a:gs pos="100000">
                  <a:srgbClr val="2879C6"/>
                </a:gs>
              </a:gsLst>
              <a:lin ang="5400000" scaled="0"/>
            </a:gradFill>
            <a:ln w="9525" cap="flat" cmpd="sng">
              <a:solidFill>
                <a:srgbClr val="3F8A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8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113400" tIns="186475" rIns="113400" bIns="186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Helper methods, generally available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38480" y="3392640"/>
              <a:ext cx="1462680" cy="73332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F8A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77400" tIns="72350" rIns="77400" bIns="72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Utils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321840" y="321840"/>
            <a:ext cx="11573280" cy="6214320"/>
          </a:xfrm>
          <a:prstGeom prst="rect">
            <a:avLst/>
          </a:prstGeom>
          <a:solidFill>
            <a:srgbClr val="FEFEFE"/>
          </a:solidFill>
          <a:ln w="12707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1523880" y="1122480"/>
            <a:ext cx="9143640" cy="28396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Writing a testcase</a:t>
            </a:r>
            <a:endParaRPr sz="5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1523880" y="4256280"/>
            <a:ext cx="9143640" cy="160056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5"/>
          <p:cNvCxnSpPr/>
          <p:nvPr/>
        </p:nvCxnSpPr>
        <p:spPr>
          <a:xfrm>
            <a:off x="4724280" y="4109400"/>
            <a:ext cx="2743200" cy="360"/>
          </a:xfrm>
          <a:prstGeom prst="straightConnector1">
            <a:avLst/>
          </a:prstGeom>
          <a:noFill/>
          <a:ln w="126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/>
          <p:nvPr/>
        </p:nvSpPr>
        <p:spPr>
          <a:xfrm>
            <a:off x="336960" y="321120"/>
            <a:ext cx="4331880" cy="6179040"/>
          </a:xfrm>
          <a:prstGeom prst="rect">
            <a:avLst/>
          </a:prstGeom>
          <a:solidFill>
            <a:srgbClr val="404040">
              <a:alpha val="89411"/>
            </a:srgbClr>
          </a:solidFill>
          <a:ln w="1270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674280" y="914400"/>
            <a:ext cx="365724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cases reposit</a:t>
            </a: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ory</a:t>
            </a:r>
            <a:endParaRPr sz="4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6"/>
          <p:cNvCxnSpPr/>
          <p:nvPr/>
        </p:nvCxnSpPr>
        <p:spPr>
          <a:xfrm>
            <a:off x="1190880" y="3909960"/>
            <a:ext cx="2586960" cy="360"/>
          </a:xfrm>
          <a:prstGeom prst="straightConnector1">
            <a:avLst/>
          </a:prstGeom>
          <a:noFill/>
          <a:ln w="223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950" y="205100"/>
            <a:ext cx="3787450" cy="46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30051</TotalTime>
  <Words>713</Words>
  <Application>Microsoft Office PowerPoint</Application>
  <PresentationFormat>Widescreen</PresentationFormat>
  <Paragraphs>95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Overview</vt:lpstr>
      <vt:lpstr>How to install pytest</vt:lpstr>
      <vt:lpstr>Pytest naming conventions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Marian Sicaru (Contractor)</dc:creator>
  <cp:lastModifiedBy>Serbanescu, Georgiana-Elena (DXC Luxoft)</cp:lastModifiedBy>
  <cp:revision>8</cp:revision>
  <dcterms:created xsi:type="dcterms:W3CDTF">2019-01-09T10:47:14Z</dcterms:created>
  <dcterms:modified xsi:type="dcterms:W3CDTF">2023-08-22T09:59:39Z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