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jpeg" ContentType="image/jpeg"/>
  <Override PartName="/ppt/media/image10.png" ContentType="image/png"/>
  <Override PartName="/ppt/media/image6.png" ContentType="image/png"/>
  <Override PartName="/ppt/media/image15.png" ContentType="image/png"/>
  <Override PartName="/ppt/media/image14.png" ContentType="image/png"/>
  <Override PartName="/ppt/media/image5.png" ContentType="image/png"/>
  <Override PartName="/ppt/media/image16.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49" r:id="rId3"/>
    <p:sldMasterId id="214748365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Nature_Illustration">
    <p:spTree>
      <p:nvGrpSpPr>
        <p:cNvPr id="1" name=""/>
        <p:cNvGrpSpPr/>
        <p:nvPr/>
      </p:nvGrpSpPr>
      <p:grpSpPr>
        <a:xfrm>
          <a:off x="0" y="0"/>
          <a:ext cx="0" cy="0"/>
          <a:chOff x="0" y="0"/>
          <a:chExt cx="0" cy="0"/>
        </a:xfrm>
      </p:grpSpPr>
      <p:sp>
        <p:nvSpPr>
          <p:cNvPr id="23" name="PlaceHolder 1"/>
          <p:cNvSpPr>
            <a:spLocks noGrp="1"/>
          </p:cNvSpPr>
          <p:nvPr>
            <p:ph type="title"/>
          </p:nvPr>
        </p:nvSpPr>
        <p:spPr>
          <a:xfrm>
            <a:off x="288000" y="1296000"/>
            <a:ext cx="8927640" cy="1339920"/>
          </a:xfrm>
          <a:prstGeom prst="rect">
            <a:avLst/>
          </a:prstGeom>
          <a:noFill/>
          <a:ln w="0">
            <a:noFill/>
          </a:ln>
        </p:spPr>
        <p:txBody>
          <a:bodyPr lIns="0" rIns="0" tIns="0" bIns="0" anchor="ctr">
            <a:noAutofit/>
          </a:bodyPr>
          <a:p>
            <a:pPr indent="0">
              <a:buNone/>
            </a:pPr>
            <a:endParaRPr b="0" lang="en-US" sz="33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9EB8C1A-F672-4624-9A63-230292C3097D}"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Nature_Illustra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FE375E94-72BB-467A-AB88-B0064778EA6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Nature_Illustration">
    <p:spTree>
      <p:nvGrpSpPr>
        <p:cNvPr id="1" name=""/>
        <p:cNvGrpSpPr/>
        <p:nvPr/>
      </p:nvGrpSpPr>
      <p:grpSpPr>
        <a:xfrm>
          <a:off x="0" y="0"/>
          <a:ext cx="0" cy="0"/>
          <a:chOff x="0" y="0"/>
          <a:chExt cx="0" cy="0"/>
        </a:xfrm>
      </p:grpSpPr>
      <p:sp>
        <p:nvSpPr>
          <p:cNvPr id="24" name="PlaceHolder 1"/>
          <p:cNvSpPr>
            <a:spLocks noGrp="1"/>
          </p:cNvSpPr>
          <p:nvPr>
            <p:ph type="title"/>
          </p:nvPr>
        </p:nvSpPr>
        <p:spPr>
          <a:xfrm>
            <a:off x="288000" y="1296000"/>
            <a:ext cx="8927640" cy="1339920"/>
          </a:xfrm>
          <a:prstGeom prst="rect">
            <a:avLst/>
          </a:prstGeom>
          <a:noFill/>
          <a:ln w="0">
            <a:noFill/>
          </a:ln>
        </p:spPr>
        <p:txBody>
          <a:bodyPr lIns="0" rIns="0" tIns="0" bIns="0" anchor="ctr">
            <a:noAutofit/>
          </a:bodyPr>
          <a:p>
            <a:pPr indent="0">
              <a:buNone/>
            </a:pPr>
            <a:endParaRPr b="0" lang="en-US" sz="3300" spc="-1" strike="noStrike">
              <a:solidFill>
                <a:srgbClr val="000000"/>
              </a:solidFill>
              <a:latin typeface="Arial"/>
            </a:endParaRPr>
          </a:p>
        </p:txBody>
      </p:sp>
      <p:sp>
        <p:nvSpPr>
          <p:cNvPr id="25" name="PlaceHolder 2"/>
          <p:cNvSpPr>
            <a:spLocks noGrp="1"/>
          </p:cNvSpPr>
          <p:nvPr>
            <p:ph/>
          </p:nvPr>
        </p:nvSpPr>
        <p:spPr>
          <a:xfrm>
            <a:off x="4032360" y="2890800"/>
            <a:ext cx="2529360" cy="3640680"/>
          </a:xfrm>
          <a:prstGeom prst="rect">
            <a:avLst/>
          </a:prstGeom>
          <a:noFill/>
          <a:ln w="0">
            <a:noFill/>
          </a:ln>
        </p:spPr>
        <p:txBody>
          <a:bodyPr lIns="0" rIns="0" tIns="0" bIns="0" anchor="t">
            <a:normAutofit/>
          </a:bodyPr>
          <a:p>
            <a:pPr indent="0" algn="r">
              <a:spcAft>
                <a:spcPts val="1060"/>
              </a:spcAft>
              <a:buNone/>
            </a:pPr>
            <a:endParaRPr b="0" lang="en-US" sz="2400" spc="-1" strike="noStrike">
              <a:solidFill>
                <a:srgbClr val="000000"/>
              </a:solidFill>
              <a:latin typeface="Arial"/>
            </a:endParaRPr>
          </a:p>
        </p:txBody>
      </p:sp>
      <p:sp>
        <p:nvSpPr>
          <p:cNvPr id="26" name="PlaceHolder 3"/>
          <p:cNvSpPr>
            <a:spLocks noGrp="1"/>
          </p:cNvSpPr>
          <p:nvPr>
            <p:ph/>
          </p:nvPr>
        </p:nvSpPr>
        <p:spPr>
          <a:xfrm>
            <a:off x="6688440" y="2890800"/>
            <a:ext cx="2529360" cy="3640680"/>
          </a:xfrm>
          <a:prstGeom prst="rect">
            <a:avLst/>
          </a:prstGeom>
          <a:noFill/>
          <a:ln w="0">
            <a:noFill/>
          </a:ln>
        </p:spPr>
        <p:txBody>
          <a:bodyPr lIns="0" rIns="0" tIns="0" bIns="0" anchor="t">
            <a:normAutofit/>
          </a:bodyPr>
          <a:p>
            <a:pPr indent="0" algn="r">
              <a:spcAft>
                <a:spcPts val="1060"/>
              </a:spcAft>
              <a:buNone/>
            </a:pPr>
            <a:endParaRPr b="0" lang="en-US" sz="2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BFDF66F-2BC8-4BEE-B4C9-229B7E1291A0}"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Nature_Illustration">
    <p:spTree>
      <p:nvGrpSpPr>
        <p:cNvPr id="1" name=""/>
        <p:cNvGrpSpPr/>
        <p:nvPr/>
      </p:nvGrpSpPr>
      <p:grpSpPr>
        <a:xfrm>
          <a:off x="0" y="0"/>
          <a:ext cx="0" cy="0"/>
          <a:chOff x="0" y="0"/>
          <a:chExt cx="0" cy="0"/>
        </a:xfrm>
      </p:grpSpPr>
      <p:sp>
        <p:nvSpPr>
          <p:cNvPr id="27" name="PlaceHolder 1"/>
          <p:cNvSpPr>
            <a:spLocks noGrp="1"/>
          </p:cNvSpPr>
          <p:nvPr>
            <p:ph type="title"/>
          </p:nvPr>
        </p:nvSpPr>
        <p:spPr>
          <a:xfrm>
            <a:off x="288000" y="1296000"/>
            <a:ext cx="8927640" cy="1339920"/>
          </a:xfrm>
          <a:prstGeom prst="rect">
            <a:avLst/>
          </a:prstGeom>
          <a:noFill/>
          <a:ln w="0">
            <a:noFill/>
          </a:ln>
        </p:spPr>
        <p:txBody>
          <a:bodyPr lIns="0" rIns="0" tIns="0" bIns="0" anchor="ctr">
            <a:noAutofit/>
          </a:bodyPr>
          <a:p>
            <a:pPr indent="0">
              <a:buNone/>
            </a:pPr>
            <a:endParaRPr b="0" lang="en-US" sz="3300" spc="-1" strike="noStrike">
              <a:solidFill>
                <a:srgbClr val="000000"/>
              </a:solidFill>
              <a:latin typeface="Arial"/>
            </a:endParaRPr>
          </a:p>
        </p:txBody>
      </p:sp>
      <p:sp>
        <p:nvSpPr>
          <p:cNvPr id="28" name="PlaceHolder 2"/>
          <p:cNvSpPr>
            <a:spLocks noGrp="1"/>
          </p:cNvSpPr>
          <p:nvPr>
            <p:ph type="subTitle"/>
          </p:nvPr>
        </p:nvSpPr>
        <p:spPr>
          <a:xfrm>
            <a:off x="4032360" y="2890800"/>
            <a:ext cx="5183640" cy="3640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B7E3DB3-5E7D-4E56-8D9A-B81E60748C7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Nature_Illustration">
    <p:spTree>
      <p:nvGrpSpPr>
        <p:cNvPr id="1" name=""/>
        <p:cNvGrpSpPr/>
        <p:nvPr/>
      </p:nvGrpSpPr>
      <p:grpSpPr>
        <a:xfrm>
          <a:off x="0" y="0"/>
          <a:ext cx="0" cy="0"/>
          <a:chOff x="0" y="0"/>
          <a:chExt cx="0" cy="0"/>
        </a:xfrm>
      </p:grpSpPr>
      <p:sp>
        <p:nvSpPr>
          <p:cNvPr id="29" name="PlaceHolder 1"/>
          <p:cNvSpPr>
            <a:spLocks noGrp="1"/>
          </p:cNvSpPr>
          <p:nvPr>
            <p:ph type="title"/>
          </p:nvPr>
        </p:nvSpPr>
        <p:spPr>
          <a:xfrm>
            <a:off x="288000" y="1296000"/>
            <a:ext cx="8927640" cy="1339920"/>
          </a:xfrm>
          <a:prstGeom prst="rect">
            <a:avLst/>
          </a:prstGeom>
          <a:noFill/>
          <a:ln w="0">
            <a:noFill/>
          </a:ln>
        </p:spPr>
        <p:txBody>
          <a:bodyPr lIns="0" rIns="0" tIns="0" bIns="0" anchor="ctr">
            <a:noAutofit/>
          </a:bodyPr>
          <a:p>
            <a:pPr indent="0">
              <a:buNone/>
            </a:pPr>
            <a:endParaRPr b="0" lang="en-US" sz="3300" spc="-1" strike="noStrike">
              <a:solidFill>
                <a:srgbClr val="000000"/>
              </a:solidFill>
              <a:latin typeface="Arial"/>
            </a:endParaRPr>
          </a:p>
        </p:txBody>
      </p:sp>
      <p:sp>
        <p:nvSpPr>
          <p:cNvPr id="30" name="PlaceHolder 2"/>
          <p:cNvSpPr>
            <a:spLocks noGrp="1"/>
          </p:cNvSpPr>
          <p:nvPr>
            <p:ph/>
          </p:nvPr>
        </p:nvSpPr>
        <p:spPr>
          <a:xfrm>
            <a:off x="4032360" y="2890800"/>
            <a:ext cx="5183640" cy="3640680"/>
          </a:xfrm>
          <a:prstGeom prst="rect">
            <a:avLst/>
          </a:prstGeom>
          <a:noFill/>
          <a:ln w="0">
            <a:noFill/>
          </a:ln>
        </p:spPr>
        <p:txBody>
          <a:bodyPr lIns="0" rIns="0" tIns="0" bIns="0" anchor="t">
            <a:normAutofit/>
          </a:bodyPr>
          <a:p>
            <a:pPr indent="0" algn="r">
              <a:spcAft>
                <a:spcPts val="1060"/>
              </a:spcAft>
              <a:buNone/>
            </a:pPr>
            <a:endParaRPr b="0" lang="en-US" sz="24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E3FDBB0-CD7B-42C1-A597-E9E6102FD5BA}" type="slidenum">
              <a:t>&lt;#&gt;</a:t>
            </a:fld>
          </a:p>
        </p:txBody>
      </p:sp>
      <p:sp>
        <p:nvSpPr>
          <p:cNvPr id="6" name="PlaceHolder 5"/>
          <p:cNvSpPr>
            <a:spLocks noGrp="1"/>
          </p:cNvSpPr>
          <p:nvPr>
            <p:ph type="dt" idx="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
</Relationships>
</file>

<file path=ppt/slideMasters/_rels/slideMaster2.xml.rels><?xml version="1.0" encoding="UTF-8"?>
<Relationships xmlns="http://schemas.openxmlformats.org/package/2006/relationships"><Relationship Id="rId1" Type="http://schemas.openxmlformats.org/officeDocument/2006/relationships/theme" Target="../theme/theme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66666"/>
        </a:solidFill>
      </p:bgPr>
    </p:bg>
    <p:spTree>
      <p:nvGrpSpPr>
        <p:cNvPr id="1" name=""/>
        <p:cNvGrpSpPr/>
        <p:nvPr/>
      </p:nvGrpSpPr>
      <p:grpSpPr>
        <a:xfrm>
          <a:off x="0" y="0"/>
          <a:ext cx="0" cy="0"/>
          <a:chOff x="0" y="0"/>
          <a:chExt cx="0" cy="0"/>
        </a:xfrm>
      </p:grpSpPr>
      <p:sp>
        <p:nvSpPr>
          <p:cNvPr id="0" name=""/>
          <p:cNvSpPr/>
          <p:nvPr/>
        </p:nvSpPr>
        <p:spPr>
          <a:xfrm rot="16200000">
            <a:off x="43920" y="538920"/>
            <a:ext cx="855000" cy="720000"/>
          </a:xfrm>
          <a:prstGeom prst="parallelogram">
            <a:avLst>
              <a:gd name="adj" fmla="val 30987"/>
            </a:avLst>
          </a:prstGeom>
          <a:solidFill>
            <a:srgbClr val="b5e77d">
              <a:alpha val="49000"/>
            </a:srgbClr>
          </a:solidFill>
          <a:ln w="108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 name=""/>
          <p:cNvSpPr/>
          <p:nvPr/>
        </p:nvSpPr>
        <p:spPr>
          <a:xfrm>
            <a:off x="7640280" y="100800"/>
            <a:ext cx="1201320" cy="370800"/>
          </a:xfrm>
          <a:prstGeom prst="parallelogram">
            <a:avLst>
              <a:gd name="adj" fmla="val 88517"/>
            </a:avLst>
          </a:prstGeom>
          <a:solidFill>
            <a:srgbClr val="81aca6">
              <a:alpha val="39000"/>
            </a:srgbClr>
          </a:solidFill>
          <a:ln w="10800">
            <a:noFill/>
          </a:ln>
          <a:effectLst>
            <a:outerShdw dist="0" dir="0" blurRad="0" rotWithShape="0">
              <a:srgbClr val="b2b2b2"/>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 name=""/>
          <p:cNvSpPr/>
          <p:nvPr/>
        </p:nvSpPr>
        <p:spPr>
          <a:xfrm>
            <a:off x="270000" y="180000"/>
            <a:ext cx="9540000" cy="4860000"/>
          </a:xfrm>
          <a:prstGeom prst="rect">
            <a:avLst/>
          </a:prstGeom>
          <a:solidFill>
            <a:srgbClr val="ffffff"/>
          </a:solidFill>
          <a:ln w="0">
            <a:noFill/>
          </a:ln>
          <a:effectLst>
            <a:outerShdw dist="101823" dir="2700000" blurRad="38160" rotWithShape="0">
              <a:srgbClr val="808080"/>
            </a:outerShdw>
          </a:effectLst>
        </p:spPr>
        <p:style>
          <a:lnRef idx="0"/>
          <a:fillRef idx="0"/>
          <a:effectRef idx="0"/>
          <a:fontRef idx="minor"/>
        </p:style>
        <p:txBody>
          <a:bodyPr wrap="none" lIns="0" rIns="0" tIns="0" bIns="0" anchor="ctr">
            <a:noAutofit/>
          </a:bodyPr>
          <a:p>
            <a:endParaRPr b="0" lang="en-US" sz="1400" spc="-1" strike="noStrike">
              <a:solidFill>
                <a:srgbClr val="eeeeee"/>
              </a:solidFill>
              <a:latin typeface="Arial"/>
            </a:endParaRPr>
          </a:p>
        </p:txBody>
      </p:sp>
      <p:sp>
        <p:nvSpPr>
          <p:cNvPr id="3" name="rest2"/>
          <p:cNvSpPr/>
          <p:nvPr/>
        </p:nvSpPr>
        <p:spPr>
          <a:xfrm>
            <a:off x="7969320" y="162360"/>
            <a:ext cx="905400" cy="1143720"/>
          </a:xfrm>
          <a:prstGeom prst="rect">
            <a:avLst/>
          </a:prstGeom>
          <a:solidFill>
            <a:srgbClr val="81aca6"/>
          </a:solidFill>
          <a:ln w="108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4" name=""/>
          <p:cNvSpPr/>
          <p:nvPr/>
        </p:nvSpPr>
        <p:spPr>
          <a:xfrm>
            <a:off x="270000" y="471600"/>
            <a:ext cx="8931600" cy="630000"/>
          </a:xfrm>
          <a:prstGeom prst="rect">
            <a:avLst/>
          </a:prstGeom>
          <a:solidFill>
            <a:srgbClr val="b5e77d"/>
          </a:solidFill>
          <a:ln w="10800">
            <a:solidFill>
              <a:srgbClr val="91d93f"/>
            </a:solidFill>
            <a:round/>
          </a:ln>
          <a:effectLst>
            <a:outerShdw dist="17819" dir="2700000" blurRad="12600" rotWithShape="0">
              <a:srgbClr val="b2b2b2">
                <a:alpha val="43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5" name="PlaceHolder 1"/>
          <p:cNvSpPr>
            <a:spLocks noGrp="1"/>
          </p:cNvSpPr>
          <p:nvPr>
            <p:ph type="body"/>
          </p:nvPr>
        </p:nvSpPr>
        <p:spPr>
          <a:xfrm>
            <a:off x="540000" y="1350000"/>
            <a:ext cx="9000000" cy="3600000"/>
          </a:xfrm>
          <a:prstGeom prst="rect">
            <a:avLst/>
          </a:prstGeom>
          <a:noFill/>
          <a:ln w="0">
            <a:noFill/>
          </a:ln>
        </p:spPr>
        <p:txBody>
          <a:bodyPr lIns="0" rIns="0" tIns="0" bIns="0" anchor="t">
            <a:normAutofit/>
          </a:bodyPr>
          <a:p>
            <a:pPr marL="432000" indent="-324000">
              <a:spcAft>
                <a:spcPts val="1057"/>
              </a:spcAft>
              <a:buClr>
                <a:srgbClr val="91d93f"/>
              </a:buClr>
              <a:buSzPct val="45000"/>
              <a:buFont typeface="Wingdings" charset="2"/>
              <a:buChar char=""/>
            </a:pPr>
            <a:r>
              <a:rPr b="0" lang="en-US" sz="2000" spc="-1" strike="noStrike">
                <a:solidFill>
                  <a:srgbClr val="ffffff"/>
                </a:solidFill>
                <a:latin typeface="Arial"/>
              </a:rPr>
              <a:t>Click to edit the </a:t>
            </a:r>
            <a:r>
              <a:rPr b="0" lang="en-US" sz="2000" spc="-1" strike="noStrike">
                <a:solidFill>
                  <a:srgbClr val="ffffff"/>
                </a:solidFill>
                <a:latin typeface="Arial"/>
              </a:rPr>
              <a:t>outline text format</a:t>
            </a:r>
            <a:endParaRPr b="0" lang="en-US" sz="2000" spc="-1" strike="noStrike">
              <a:solidFill>
                <a:srgbClr val="ffffff"/>
              </a:solidFill>
              <a:latin typeface="Arial"/>
            </a:endParaRPr>
          </a:p>
          <a:p>
            <a:pPr lvl="1" marL="864000" indent="-324000">
              <a:spcAft>
                <a:spcPts val="845"/>
              </a:spcAft>
              <a:buClr>
                <a:srgbClr val="91d93f"/>
              </a:buClr>
              <a:buSzPct val="75000"/>
              <a:buFont typeface="Symbol" charset="2"/>
              <a:buChar char=""/>
            </a:pPr>
            <a:r>
              <a:rPr b="0" lang="en-US" sz="2000" spc="-1" strike="noStrike">
                <a:solidFill>
                  <a:srgbClr val="ffffff"/>
                </a:solidFill>
                <a:latin typeface="Arial"/>
              </a:rPr>
              <a:t>Second </a:t>
            </a:r>
            <a:r>
              <a:rPr b="0" lang="en-US" sz="2000" spc="-1" strike="noStrike">
                <a:solidFill>
                  <a:srgbClr val="ffffff"/>
                </a:solidFill>
                <a:latin typeface="Arial"/>
              </a:rPr>
              <a:t>Outline Level</a:t>
            </a:r>
            <a:endParaRPr b="0" lang="en-US" sz="2000" spc="-1" strike="noStrike">
              <a:solidFill>
                <a:srgbClr val="ffffff"/>
              </a:solidFill>
              <a:latin typeface="Arial"/>
            </a:endParaRPr>
          </a:p>
          <a:p>
            <a:pPr lvl="2" marL="1296000" indent="-288000">
              <a:spcAft>
                <a:spcPts val="632"/>
              </a:spcAft>
              <a:buClr>
                <a:srgbClr val="91d93f"/>
              </a:buClr>
              <a:buSzPct val="45000"/>
              <a:buFont typeface="Wingdings 2" charset="2"/>
              <a:buChar char=""/>
            </a:pPr>
            <a:r>
              <a:rPr b="0" lang="en-US" sz="2000" spc="-1" strike="noStrike">
                <a:solidFill>
                  <a:srgbClr val="ffffff"/>
                </a:solidFill>
                <a:latin typeface="Arial"/>
              </a:rPr>
              <a:t>Third </a:t>
            </a:r>
            <a:r>
              <a:rPr b="0" lang="en-US" sz="2000" spc="-1" strike="noStrike">
                <a:solidFill>
                  <a:srgbClr val="ffffff"/>
                </a:solidFill>
                <a:latin typeface="Arial"/>
              </a:rPr>
              <a:t>Outline </a:t>
            </a:r>
            <a:r>
              <a:rPr b="0" lang="en-US" sz="2000" spc="-1" strike="noStrike">
                <a:solidFill>
                  <a:srgbClr val="ffffff"/>
                </a:solidFill>
                <a:latin typeface="Arial"/>
              </a:rPr>
              <a:t>Level</a:t>
            </a:r>
            <a:endParaRPr b="0" lang="en-US" sz="2000" spc="-1" strike="noStrike">
              <a:solidFill>
                <a:srgbClr val="ffffff"/>
              </a:solidFill>
              <a:latin typeface="Arial"/>
            </a:endParaRPr>
          </a:p>
          <a:p>
            <a:pPr lvl="3" marL="1728000" indent="-216000">
              <a:spcAft>
                <a:spcPts val="420"/>
              </a:spcAft>
              <a:buClr>
                <a:srgbClr val="91d93f"/>
              </a:buClr>
              <a:buSzPct val="45000"/>
              <a:buFont typeface="Wingdings" charset="2"/>
              <a:buChar char=""/>
            </a:pPr>
            <a:r>
              <a:rPr b="0" lang="en-US" sz="2000" spc="-1" strike="noStrike">
                <a:solidFill>
                  <a:srgbClr val="ffffff"/>
                </a:solidFill>
                <a:latin typeface="Arial"/>
              </a:rPr>
              <a:t>Fourth </a:t>
            </a:r>
            <a:r>
              <a:rPr b="0" lang="en-US" sz="2000" spc="-1" strike="noStrike">
                <a:solidFill>
                  <a:srgbClr val="ffffff"/>
                </a:solidFill>
                <a:latin typeface="Arial"/>
              </a:rPr>
              <a:t>Outlin</a:t>
            </a:r>
            <a:r>
              <a:rPr b="0" lang="en-US" sz="2000" spc="-1" strike="noStrike">
                <a:solidFill>
                  <a:srgbClr val="ffffff"/>
                </a:solidFill>
                <a:latin typeface="Arial"/>
              </a:rPr>
              <a:t>e </a:t>
            </a:r>
            <a:r>
              <a:rPr b="0" lang="en-US" sz="2000" spc="-1" strike="noStrike">
                <a:solidFill>
                  <a:srgbClr val="ffffff"/>
                </a:solidFill>
                <a:latin typeface="Arial"/>
              </a:rPr>
              <a:t>Level</a:t>
            </a:r>
            <a:endParaRPr b="0" lang="en-US" sz="2000" spc="-1" strike="noStrike">
              <a:solidFill>
                <a:srgbClr val="ffffff"/>
              </a:solidFill>
              <a:latin typeface="Arial"/>
            </a:endParaRPr>
          </a:p>
          <a:p>
            <a:pPr lvl="4" marL="2160000" indent="-216000">
              <a:spcAft>
                <a:spcPts val="207"/>
              </a:spcAft>
              <a:buClr>
                <a:srgbClr val="91d93f"/>
              </a:buClr>
              <a:buSzPct val="45000"/>
              <a:buFont typeface="Wingdings" charset="2"/>
              <a:buChar char=""/>
            </a:pPr>
            <a:r>
              <a:rPr b="0" lang="en-US" sz="2000" spc="-1" strike="noStrike">
                <a:solidFill>
                  <a:srgbClr val="ffffff"/>
                </a:solidFill>
                <a:latin typeface="Arial"/>
              </a:rPr>
              <a:t>Fift</a:t>
            </a:r>
            <a:r>
              <a:rPr b="0" lang="en-US" sz="2000" spc="-1" strike="noStrike">
                <a:solidFill>
                  <a:srgbClr val="ffffff"/>
                </a:solidFill>
                <a:latin typeface="Arial"/>
              </a:rPr>
              <a:t>h </a:t>
            </a:r>
            <a:r>
              <a:rPr b="0" lang="en-US" sz="2000" spc="-1" strike="noStrike">
                <a:solidFill>
                  <a:srgbClr val="ffffff"/>
                </a:solidFill>
                <a:latin typeface="Arial"/>
              </a:rPr>
              <a:t>Ou</a:t>
            </a:r>
            <a:r>
              <a:rPr b="0" lang="en-US" sz="2000" spc="-1" strike="noStrike">
                <a:solidFill>
                  <a:srgbClr val="ffffff"/>
                </a:solidFill>
                <a:latin typeface="Arial"/>
              </a:rPr>
              <a:t>tlin</a:t>
            </a:r>
            <a:r>
              <a:rPr b="0" lang="en-US" sz="2000" spc="-1" strike="noStrike">
                <a:solidFill>
                  <a:srgbClr val="ffffff"/>
                </a:solidFill>
                <a:latin typeface="Arial"/>
              </a:rPr>
              <a:t>e </a:t>
            </a:r>
            <a:r>
              <a:rPr b="0" lang="en-US" sz="2000" spc="-1" strike="noStrike">
                <a:solidFill>
                  <a:srgbClr val="ffffff"/>
                </a:solidFill>
                <a:latin typeface="Arial"/>
              </a:rPr>
              <a:t>Le</a:t>
            </a:r>
            <a:r>
              <a:rPr b="0" lang="en-US" sz="2000" spc="-1" strike="noStrike">
                <a:solidFill>
                  <a:srgbClr val="ffffff"/>
                </a:solidFill>
                <a:latin typeface="Arial"/>
              </a:rPr>
              <a:t>vel</a:t>
            </a:r>
            <a:endParaRPr b="0" lang="en-US" sz="2000" spc="-1" strike="noStrike">
              <a:solidFill>
                <a:srgbClr val="ffffff"/>
              </a:solidFill>
              <a:latin typeface="Arial"/>
            </a:endParaRPr>
          </a:p>
          <a:p>
            <a:pPr lvl="5" marL="2592000" indent="-216000">
              <a:spcAft>
                <a:spcPts val="207"/>
              </a:spcAft>
              <a:buClr>
                <a:srgbClr val="91d93f"/>
              </a:buClr>
              <a:buSzPct val="45000"/>
              <a:buFont typeface="Wingdings" charset="2"/>
              <a:buChar char=""/>
            </a:pPr>
            <a:r>
              <a:rPr b="0" lang="en-US" sz="2000" spc="-1" strike="noStrike">
                <a:solidFill>
                  <a:srgbClr val="ffffff"/>
                </a:solidFill>
                <a:latin typeface="Arial"/>
              </a:rPr>
              <a:t>S</a:t>
            </a:r>
            <a:r>
              <a:rPr b="0" lang="en-US" sz="2000" spc="-1" strike="noStrike">
                <a:solidFill>
                  <a:srgbClr val="ffffff"/>
                </a:solidFill>
                <a:latin typeface="Arial"/>
              </a:rPr>
              <a:t>i</a:t>
            </a:r>
            <a:r>
              <a:rPr b="0" lang="en-US" sz="2000" spc="-1" strike="noStrike">
                <a:solidFill>
                  <a:srgbClr val="ffffff"/>
                </a:solidFill>
                <a:latin typeface="Arial"/>
              </a:rPr>
              <a:t>x</a:t>
            </a:r>
            <a:r>
              <a:rPr b="0" lang="en-US" sz="2000" spc="-1" strike="noStrike">
                <a:solidFill>
                  <a:srgbClr val="ffffff"/>
                </a:solidFill>
                <a:latin typeface="Arial"/>
              </a:rPr>
              <a:t>t</a:t>
            </a:r>
            <a:r>
              <a:rPr b="0" lang="en-US" sz="2000" spc="-1" strike="noStrike">
                <a:solidFill>
                  <a:srgbClr val="ffffff"/>
                </a:solidFill>
                <a:latin typeface="Arial"/>
              </a:rPr>
              <a:t>h</a:t>
            </a:r>
            <a:r>
              <a:rPr b="0" lang="en-US" sz="2000" spc="-1" strike="noStrike">
                <a:solidFill>
                  <a:srgbClr val="ffffff"/>
                </a:solidFill>
                <a:latin typeface="Arial"/>
              </a:rPr>
              <a:t> </a:t>
            </a:r>
            <a:r>
              <a:rPr b="0" lang="en-US" sz="2000" spc="-1" strike="noStrike">
                <a:solidFill>
                  <a:srgbClr val="ffffff"/>
                </a:solidFill>
                <a:latin typeface="Arial"/>
              </a:rPr>
              <a:t>O</a:t>
            </a:r>
            <a:r>
              <a:rPr b="0" lang="en-US" sz="2000" spc="-1" strike="noStrike">
                <a:solidFill>
                  <a:srgbClr val="ffffff"/>
                </a:solidFill>
                <a:latin typeface="Arial"/>
              </a:rPr>
              <a:t>u</a:t>
            </a:r>
            <a:r>
              <a:rPr b="0" lang="en-US" sz="2000" spc="-1" strike="noStrike">
                <a:solidFill>
                  <a:srgbClr val="ffffff"/>
                </a:solidFill>
                <a:latin typeface="Arial"/>
              </a:rPr>
              <a:t>t</a:t>
            </a:r>
            <a:r>
              <a:rPr b="0" lang="en-US" sz="2000" spc="-1" strike="noStrike">
                <a:solidFill>
                  <a:srgbClr val="ffffff"/>
                </a:solidFill>
                <a:latin typeface="Arial"/>
              </a:rPr>
              <a:t>l</a:t>
            </a:r>
            <a:r>
              <a:rPr b="0" lang="en-US" sz="2000" spc="-1" strike="noStrike">
                <a:solidFill>
                  <a:srgbClr val="ffffff"/>
                </a:solidFill>
                <a:latin typeface="Arial"/>
              </a:rPr>
              <a:t>i</a:t>
            </a:r>
            <a:r>
              <a:rPr b="0" lang="en-US" sz="2000" spc="-1" strike="noStrike">
                <a:solidFill>
                  <a:srgbClr val="ffffff"/>
                </a:solidFill>
                <a:latin typeface="Arial"/>
              </a:rPr>
              <a:t>n</a:t>
            </a:r>
            <a:r>
              <a:rPr b="0" lang="en-US" sz="2000" spc="-1" strike="noStrike">
                <a:solidFill>
                  <a:srgbClr val="ffffff"/>
                </a:solidFill>
                <a:latin typeface="Arial"/>
              </a:rPr>
              <a:t>e</a:t>
            </a:r>
            <a:r>
              <a:rPr b="0" lang="en-US" sz="2000" spc="-1" strike="noStrike">
                <a:solidFill>
                  <a:srgbClr val="ffffff"/>
                </a:solidFill>
                <a:latin typeface="Arial"/>
              </a:rPr>
              <a:t> </a:t>
            </a:r>
            <a:r>
              <a:rPr b="0" lang="en-US" sz="2000" spc="-1" strike="noStrike">
                <a:solidFill>
                  <a:srgbClr val="ffffff"/>
                </a:solidFill>
                <a:latin typeface="Arial"/>
              </a:rPr>
              <a:t>L</a:t>
            </a:r>
            <a:r>
              <a:rPr b="0" lang="en-US" sz="2000" spc="-1" strike="noStrike">
                <a:solidFill>
                  <a:srgbClr val="ffffff"/>
                </a:solidFill>
                <a:latin typeface="Arial"/>
              </a:rPr>
              <a:t>e</a:t>
            </a:r>
            <a:r>
              <a:rPr b="0" lang="en-US" sz="2000" spc="-1" strike="noStrike">
                <a:solidFill>
                  <a:srgbClr val="ffffff"/>
                </a:solidFill>
                <a:latin typeface="Arial"/>
              </a:rPr>
              <a:t>v</a:t>
            </a:r>
            <a:r>
              <a:rPr b="0" lang="en-US" sz="2000" spc="-1" strike="noStrike">
                <a:solidFill>
                  <a:srgbClr val="ffffff"/>
                </a:solidFill>
                <a:latin typeface="Arial"/>
              </a:rPr>
              <a:t>e</a:t>
            </a:r>
            <a:r>
              <a:rPr b="0" lang="en-US" sz="2000" spc="-1" strike="noStrike">
                <a:solidFill>
                  <a:srgbClr val="ffffff"/>
                </a:solidFill>
                <a:latin typeface="Arial"/>
              </a:rPr>
              <a:t>l</a:t>
            </a:r>
            <a:endParaRPr b="0" lang="en-US" sz="2000" spc="-1" strike="noStrike">
              <a:solidFill>
                <a:srgbClr val="ffffff"/>
              </a:solidFill>
              <a:latin typeface="Arial"/>
            </a:endParaRPr>
          </a:p>
          <a:p>
            <a:pPr lvl="6" marL="3024000" indent="-216000">
              <a:spcAft>
                <a:spcPts val="207"/>
              </a:spcAft>
              <a:buClr>
                <a:srgbClr val="91d93f"/>
              </a:buClr>
              <a:buSzPct val="45000"/>
              <a:buFont typeface="Wingdings" charset="2"/>
              <a:buChar char=""/>
            </a:pPr>
            <a:r>
              <a:rPr b="0" lang="en-US" sz="2000" spc="-1" strike="noStrike">
                <a:solidFill>
                  <a:srgbClr val="ffffff"/>
                </a:solidFill>
                <a:latin typeface="Arial"/>
              </a:rPr>
              <a:t>S</a:t>
            </a:r>
            <a:r>
              <a:rPr b="0" lang="en-US" sz="2000" spc="-1" strike="noStrike">
                <a:solidFill>
                  <a:srgbClr val="ffffff"/>
                </a:solidFill>
                <a:latin typeface="Arial"/>
              </a:rPr>
              <a:t>e</a:t>
            </a:r>
            <a:r>
              <a:rPr b="0" lang="en-US" sz="2000" spc="-1" strike="noStrike">
                <a:solidFill>
                  <a:srgbClr val="ffffff"/>
                </a:solidFill>
                <a:latin typeface="Arial"/>
              </a:rPr>
              <a:t>v</a:t>
            </a:r>
            <a:r>
              <a:rPr b="0" lang="en-US" sz="2000" spc="-1" strike="noStrike">
                <a:solidFill>
                  <a:srgbClr val="ffffff"/>
                </a:solidFill>
                <a:latin typeface="Arial"/>
              </a:rPr>
              <a:t>e</a:t>
            </a:r>
            <a:r>
              <a:rPr b="0" lang="en-US" sz="2000" spc="-1" strike="noStrike">
                <a:solidFill>
                  <a:srgbClr val="ffffff"/>
                </a:solidFill>
                <a:latin typeface="Arial"/>
              </a:rPr>
              <a:t>n</a:t>
            </a:r>
            <a:r>
              <a:rPr b="0" lang="en-US" sz="2000" spc="-1" strike="noStrike">
                <a:solidFill>
                  <a:srgbClr val="ffffff"/>
                </a:solidFill>
                <a:latin typeface="Arial"/>
              </a:rPr>
              <a:t>t</a:t>
            </a:r>
            <a:r>
              <a:rPr b="0" lang="en-US" sz="2000" spc="-1" strike="noStrike">
                <a:solidFill>
                  <a:srgbClr val="ffffff"/>
                </a:solidFill>
                <a:latin typeface="Arial"/>
              </a:rPr>
              <a:t>h</a:t>
            </a:r>
            <a:r>
              <a:rPr b="0" lang="en-US" sz="2000" spc="-1" strike="noStrike">
                <a:solidFill>
                  <a:srgbClr val="ffffff"/>
                </a:solidFill>
                <a:latin typeface="Arial"/>
              </a:rPr>
              <a:t> </a:t>
            </a:r>
            <a:r>
              <a:rPr b="0" lang="en-US" sz="2000" spc="-1" strike="noStrike">
                <a:solidFill>
                  <a:srgbClr val="ffffff"/>
                </a:solidFill>
                <a:latin typeface="Arial"/>
              </a:rPr>
              <a:t>O</a:t>
            </a:r>
            <a:r>
              <a:rPr b="0" lang="en-US" sz="2000" spc="-1" strike="noStrike">
                <a:solidFill>
                  <a:srgbClr val="ffffff"/>
                </a:solidFill>
                <a:latin typeface="Arial"/>
              </a:rPr>
              <a:t>u</a:t>
            </a:r>
            <a:r>
              <a:rPr b="0" lang="en-US" sz="2000" spc="-1" strike="noStrike">
                <a:solidFill>
                  <a:srgbClr val="ffffff"/>
                </a:solidFill>
                <a:latin typeface="Arial"/>
              </a:rPr>
              <a:t>t</a:t>
            </a:r>
            <a:r>
              <a:rPr b="0" lang="en-US" sz="2000" spc="-1" strike="noStrike">
                <a:solidFill>
                  <a:srgbClr val="ffffff"/>
                </a:solidFill>
                <a:latin typeface="Arial"/>
              </a:rPr>
              <a:t>l</a:t>
            </a:r>
            <a:r>
              <a:rPr b="0" lang="en-US" sz="2000" spc="-1" strike="noStrike">
                <a:solidFill>
                  <a:srgbClr val="ffffff"/>
                </a:solidFill>
                <a:latin typeface="Arial"/>
              </a:rPr>
              <a:t>i</a:t>
            </a:r>
            <a:r>
              <a:rPr b="0" lang="en-US" sz="2000" spc="-1" strike="noStrike">
                <a:solidFill>
                  <a:srgbClr val="ffffff"/>
                </a:solidFill>
                <a:latin typeface="Arial"/>
              </a:rPr>
              <a:t>n</a:t>
            </a:r>
            <a:r>
              <a:rPr b="0" lang="en-US" sz="2000" spc="-1" strike="noStrike">
                <a:solidFill>
                  <a:srgbClr val="ffffff"/>
                </a:solidFill>
                <a:latin typeface="Arial"/>
              </a:rPr>
              <a:t>e</a:t>
            </a:r>
            <a:r>
              <a:rPr b="0" lang="en-US" sz="2000" spc="-1" strike="noStrike">
                <a:solidFill>
                  <a:srgbClr val="ffffff"/>
                </a:solidFill>
                <a:latin typeface="Arial"/>
              </a:rPr>
              <a:t> </a:t>
            </a:r>
            <a:r>
              <a:rPr b="0" lang="en-US" sz="2000" spc="-1" strike="noStrike">
                <a:solidFill>
                  <a:srgbClr val="ffffff"/>
                </a:solidFill>
                <a:latin typeface="Arial"/>
              </a:rPr>
              <a:t>L</a:t>
            </a:r>
            <a:r>
              <a:rPr b="0" lang="en-US" sz="2000" spc="-1" strike="noStrike">
                <a:solidFill>
                  <a:srgbClr val="ffffff"/>
                </a:solidFill>
                <a:latin typeface="Arial"/>
              </a:rPr>
              <a:t>e</a:t>
            </a:r>
            <a:r>
              <a:rPr b="0" lang="en-US" sz="2000" spc="-1" strike="noStrike">
                <a:solidFill>
                  <a:srgbClr val="ffffff"/>
                </a:solidFill>
                <a:latin typeface="Arial"/>
              </a:rPr>
              <a:t>v</a:t>
            </a:r>
            <a:r>
              <a:rPr b="0" lang="en-US" sz="2000" spc="-1" strike="noStrike">
                <a:solidFill>
                  <a:srgbClr val="ffffff"/>
                </a:solidFill>
                <a:latin typeface="Arial"/>
              </a:rPr>
              <a:t>e</a:t>
            </a:r>
            <a:r>
              <a:rPr b="0" lang="en-US" sz="2000" spc="-1" strike="noStrike">
                <a:solidFill>
                  <a:srgbClr val="ffffff"/>
                </a:solidFill>
                <a:latin typeface="Arial"/>
              </a:rPr>
              <a:t>l</a:t>
            </a:r>
            <a:endParaRPr b="0" lang="en-US" sz="2000" spc="-1" strike="noStrike">
              <a:solidFill>
                <a:srgbClr val="ffffff"/>
              </a:solidFill>
              <a:latin typeface="Arial"/>
            </a:endParaRPr>
          </a:p>
        </p:txBody>
      </p:sp>
      <p:sp>
        <p:nvSpPr>
          <p:cNvPr id="6" name="PlaceHolder 2"/>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n-US" sz="2700" spc="-1" strike="noStrike">
                <a:solidFill>
                  <a:srgbClr val="ffffff"/>
                </a:solidFill>
                <a:latin typeface="Arial"/>
              </a:rPr>
              <a:t>Click to edit the title text format</a:t>
            </a:r>
            <a:endParaRPr b="0" lang="en-US" sz="2700" spc="-1" strike="noStrike">
              <a:solidFill>
                <a:srgbClr val="ffffff"/>
              </a:solidFill>
              <a:latin typeface="Arial"/>
            </a:endParaRPr>
          </a:p>
        </p:txBody>
      </p:sp>
      <p:sp>
        <p:nvSpPr>
          <p:cNvPr id="7" name="PlaceHolder 3"/>
          <p:cNvSpPr>
            <a:spLocks noGrp="1"/>
          </p:cNvSpPr>
          <p:nvPr>
            <p:ph type="dt" idx="1"/>
          </p:nvPr>
        </p:nvSpPr>
        <p:spPr>
          <a:xfrm>
            <a:off x="504000" y="5164920"/>
            <a:ext cx="2348280" cy="390960"/>
          </a:xfrm>
          <a:prstGeom prst="rect">
            <a:avLst/>
          </a:prstGeom>
          <a:noFill/>
          <a:ln w="0">
            <a:noFill/>
          </a:ln>
        </p:spPr>
        <p:txBody>
          <a:bodyPr lIns="0" rIns="0" tIns="0" bIns="0" anchor="t">
            <a:noAutofit/>
          </a:bodyPr>
          <a:lstStyle>
            <a:lvl1pPr indent="0">
              <a:buNone/>
              <a:defRPr b="0" lang="en-US" sz="1400" spc="-1" strike="noStrike">
                <a:solidFill>
                  <a:srgbClr val="eeeeee"/>
                </a:solidFill>
                <a:latin typeface="Arial"/>
              </a:defRPr>
            </a:lvl1pPr>
          </a:lstStyle>
          <a:p>
            <a:pPr indent="0">
              <a:buNone/>
            </a:pPr>
            <a:r>
              <a:rPr b="0" lang="en-US" sz="1400" spc="-1" strike="noStrike">
                <a:solidFill>
                  <a:srgbClr val="eeeeee"/>
                </a:solidFill>
                <a:latin typeface="Arial"/>
              </a:rPr>
              <a:t>&lt;date/time&gt;</a:t>
            </a:r>
            <a:endParaRPr b="0" lang="en-US" sz="1400" spc="-1" strike="noStrike">
              <a:solidFill>
                <a:srgbClr val="eeeeee"/>
              </a:solidFill>
              <a:latin typeface="Arial"/>
            </a:endParaRPr>
          </a:p>
        </p:txBody>
      </p:sp>
      <p:sp>
        <p:nvSpPr>
          <p:cNvPr id="8" name="PlaceHolder 4"/>
          <p:cNvSpPr>
            <a:spLocks noGrp="1"/>
          </p:cNvSpPr>
          <p:nvPr>
            <p:ph type="ftr" idx="2"/>
          </p:nvPr>
        </p:nvSpPr>
        <p:spPr>
          <a:xfrm>
            <a:off x="3447360" y="516492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eeeeee"/>
                </a:solidFill>
                <a:latin typeface="Arial"/>
              </a:defRPr>
            </a:lvl1pPr>
          </a:lstStyle>
          <a:p>
            <a:pPr indent="0" algn="ctr">
              <a:buNone/>
            </a:pPr>
            <a:r>
              <a:rPr b="0" lang="en-US" sz="1400" spc="-1" strike="noStrike">
                <a:solidFill>
                  <a:srgbClr val="eeeeee"/>
                </a:solidFill>
                <a:latin typeface="Arial"/>
              </a:rPr>
              <a:t>&lt;footer&gt;</a:t>
            </a:r>
            <a:endParaRPr b="0" lang="en-US" sz="1400" spc="-1" strike="noStrike">
              <a:solidFill>
                <a:srgbClr val="eeeeee"/>
              </a:solidFill>
              <a:latin typeface="Arial"/>
            </a:endParaRPr>
          </a:p>
        </p:txBody>
      </p:sp>
      <p:sp>
        <p:nvSpPr>
          <p:cNvPr id="9" name="PlaceHolder 5"/>
          <p:cNvSpPr>
            <a:spLocks noGrp="1"/>
          </p:cNvSpPr>
          <p:nvPr>
            <p:ph type="sldNum" idx="3"/>
          </p:nvPr>
        </p:nvSpPr>
        <p:spPr>
          <a:xfrm>
            <a:off x="7227000" y="5164920"/>
            <a:ext cx="2348280" cy="390960"/>
          </a:xfrm>
          <a:prstGeom prst="rect">
            <a:avLst/>
          </a:prstGeom>
          <a:noFill/>
          <a:ln w="0">
            <a:noFill/>
          </a:ln>
        </p:spPr>
        <p:txBody>
          <a:bodyPr lIns="0" rIns="0" tIns="0" bIns="0" anchor="t">
            <a:noAutofit/>
          </a:bodyPr>
          <a:lstStyle>
            <a:lvl1pPr indent="0" algn="r">
              <a:buNone/>
              <a:defRPr b="0" lang="en-US" sz="1400" spc="-1" strike="noStrike">
                <a:solidFill>
                  <a:srgbClr val="eeeeee"/>
                </a:solidFill>
                <a:latin typeface="Arial"/>
              </a:defRPr>
            </a:lvl1pPr>
          </a:lstStyle>
          <a:p>
            <a:pPr indent="0" algn="r">
              <a:buNone/>
            </a:pPr>
            <a:fld id="{F39EE80B-30E8-4B58-8858-441157A090A3}" type="slidenum">
              <a:rPr b="0" lang="en-US" sz="1400" spc="-1" strike="noStrike">
                <a:solidFill>
                  <a:srgbClr val="eeeeee"/>
                </a:solidFill>
                <a:latin typeface="Arial"/>
              </a:rPr>
              <a:t>&lt;number&gt;</a:t>
            </a:fld>
            <a:endParaRPr b="0" lang="en-US" sz="1400" spc="-1" strike="noStrike">
              <a:solidFill>
                <a:srgbClr val="eeeeee"/>
              </a:solidFill>
              <a:latin typeface="Arial"/>
            </a:endParaRPr>
          </a:p>
        </p:txBody>
      </p:sp>
      <p:sp>
        <p:nvSpPr>
          <p:cNvPr id="10" name=""/>
          <p:cNvSpPr/>
          <p:nvPr/>
        </p:nvSpPr>
        <p:spPr>
          <a:xfrm>
            <a:off x="111600" y="471600"/>
            <a:ext cx="248400" cy="630000"/>
          </a:xfrm>
          <a:prstGeom prst="rect">
            <a:avLst/>
          </a:prstGeom>
          <a:solidFill>
            <a:srgbClr val="b5e77d"/>
          </a:solidFill>
          <a:ln w="108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1" name="rect1"/>
          <p:cNvSpPr/>
          <p:nvPr/>
        </p:nvSpPr>
        <p:spPr>
          <a:xfrm>
            <a:off x="7969320" y="100800"/>
            <a:ext cx="904680" cy="79200"/>
          </a:xfrm>
          <a:prstGeom prst="rect">
            <a:avLst/>
          </a:prstGeom>
          <a:solidFill>
            <a:srgbClr val="81aca6"/>
          </a:solidFill>
          <a:ln w="10800">
            <a:noFill/>
          </a:ln>
        </p:spPr>
        <p:style>
          <a:lnRef idx="0"/>
          <a:fillRef idx="0"/>
          <a:effectRef idx="0"/>
          <a:fontRef idx="minor"/>
        </p:style>
        <p:txBody>
          <a:bodyPr wrap="none" lIns="90000" rIns="90000" tIns="34200" bIns="34200" anchor="ctr">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 name="PlaceHolder 2"/>
          <p:cNvSpPr>
            <a:spLocks noGrp="1"/>
          </p:cNvSpPr>
          <p:nvPr>
            <p:ph type="body"/>
          </p:nvPr>
        </p:nvSpPr>
        <p:spPr>
          <a:xfrm>
            <a:off x="504000" y="1326600"/>
            <a:ext cx="9071640" cy="3288240"/>
          </a:xfrm>
          <a:prstGeom prst="rect">
            <a:avLst/>
          </a:prstGeom>
          <a:solidFill>
            <a:srgbClr val="729fcf"/>
          </a:solidFill>
          <a:ln w="0">
            <a:solidFill>
              <a:srgbClr val="3465af"/>
            </a:solidFill>
          </a:ln>
        </p:spPr>
        <p:txBody>
          <a:bodyPr lIns="0" rIns="0" tIns="0" bIns="0" anchor="t">
            <a:no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a:t>
            </a:r>
            <a:r>
              <a:rPr b="0" lang="en-US" sz="3200" spc="-1" strike="noStrike">
                <a:solidFill>
                  <a:srgbClr val="000000"/>
                </a:solidFill>
                <a:latin typeface="Arial"/>
              </a:rPr>
              <a:t>edit the </a:t>
            </a:r>
            <a:r>
              <a:rPr b="0" lang="en-US" sz="3200" spc="-1" strike="noStrike">
                <a:solidFill>
                  <a:srgbClr val="000000"/>
                </a:solidFill>
                <a:latin typeface="Arial"/>
              </a:rPr>
              <a:t>outline text </a:t>
            </a:r>
            <a:r>
              <a:rPr b="0" lang="en-US" sz="3200" spc="-1" strike="noStrike">
                <a:solidFill>
                  <a:srgbClr val="000000"/>
                </a:solidFill>
                <a:latin typeface="Arial"/>
              </a:rPr>
              <a:t>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a:t>
            </a:r>
            <a:r>
              <a:rPr b="0" lang="en-US" sz="2800" spc="-1" strike="noStrike">
                <a:solidFill>
                  <a:srgbClr val="000000"/>
                </a:solidFill>
                <a:latin typeface="Arial"/>
              </a:rPr>
              <a:t>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a:t>
            </a:r>
            <a:r>
              <a:rPr b="0" lang="en-US" sz="2400" spc="-1" strike="noStrike">
                <a:solidFill>
                  <a:srgbClr val="000000"/>
                </a:solidFill>
                <a:latin typeface="Arial"/>
              </a:rPr>
              <a:t>Outline </a:t>
            </a:r>
            <a:r>
              <a:rPr b="0" lang="en-US" sz="2400" spc="-1" strike="noStrike">
                <a:solidFill>
                  <a:srgbClr val="000000"/>
                </a:solidFill>
                <a:latin typeface="Arial"/>
              </a:rPr>
              <a:t>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a:t>
            </a:r>
            <a:r>
              <a:rPr b="0" lang="en-US" sz="2000" spc="-1" strike="noStrike">
                <a:solidFill>
                  <a:srgbClr val="000000"/>
                </a:solidFill>
                <a:latin typeface="Arial"/>
              </a:rPr>
              <a:t>Outlin</a:t>
            </a:r>
            <a:r>
              <a:rPr b="0" lang="en-US" sz="2000" spc="-1" strike="noStrike">
                <a:solidFill>
                  <a:srgbClr val="000000"/>
                </a:solidFill>
                <a:latin typeface="Arial"/>
              </a:rPr>
              <a:t>e </a:t>
            </a:r>
            <a:r>
              <a:rPr b="0" lang="en-US" sz="2000" spc="-1" strike="noStrike">
                <a:solidFill>
                  <a:srgbClr val="000000"/>
                </a:solidFill>
                <a:latin typeface="Arial"/>
              </a:rPr>
              <a:t>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a:t>
            </a:r>
            <a:r>
              <a:rPr b="0" lang="en-US" sz="2000" spc="-1" strike="noStrike">
                <a:solidFill>
                  <a:srgbClr val="000000"/>
                </a:solidFill>
                <a:latin typeface="Arial"/>
              </a:rPr>
              <a:t>h </a:t>
            </a:r>
            <a:r>
              <a:rPr b="0" lang="en-US" sz="2000" spc="-1" strike="noStrike">
                <a:solidFill>
                  <a:srgbClr val="000000"/>
                </a:solidFill>
                <a:latin typeface="Arial"/>
              </a:rPr>
              <a:t>Ou</a:t>
            </a:r>
            <a:r>
              <a:rPr b="0" lang="en-US" sz="2000" spc="-1" strike="noStrike">
                <a:solidFill>
                  <a:srgbClr val="000000"/>
                </a:solidFill>
                <a:latin typeface="Arial"/>
              </a:rPr>
              <a:t>tlin</a:t>
            </a:r>
            <a:r>
              <a:rPr b="0" lang="en-US" sz="2000" spc="-1" strike="noStrike">
                <a:solidFill>
                  <a:srgbClr val="000000"/>
                </a:solidFill>
                <a:latin typeface="Arial"/>
              </a:rPr>
              <a:t>e </a:t>
            </a:r>
            <a:r>
              <a:rPr b="0" lang="en-US" sz="2000" spc="-1" strike="noStrike">
                <a:solidFill>
                  <a:srgbClr val="000000"/>
                </a:solidFill>
                <a:latin typeface="Arial"/>
              </a:rPr>
              <a:t>Le</a:t>
            </a:r>
            <a:r>
              <a:rPr b="0" lang="en-US" sz="2000" spc="-1" strike="noStrike">
                <a:solidFill>
                  <a:srgbClr val="000000"/>
                </a:solidFill>
                <a:latin typeface="Arial"/>
              </a:rPr>
              <a:t>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i</a:t>
            </a:r>
            <a:r>
              <a:rPr b="0" lang="en-US" sz="2000" spc="-1" strike="noStrike">
                <a:solidFill>
                  <a:srgbClr val="000000"/>
                </a:solidFill>
                <a:latin typeface="Arial"/>
              </a:rPr>
              <a:t>x</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p:txBody>
      </p:sp>
      <p:sp>
        <p:nvSpPr>
          <p:cNvPr id="14" name="PlaceHolder 3"/>
          <p:cNvSpPr>
            <a:spLocks noGrp="1"/>
          </p:cNvSpPr>
          <p:nvPr>
            <p:ph type="dt" idx="4"/>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15" name="PlaceHolder 4"/>
          <p:cNvSpPr>
            <a:spLocks noGrp="1"/>
          </p:cNvSpPr>
          <p:nvPr>
            <p:ph type="ftr" idx="5"/>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16" name="PlaceHolder 5"/>
          <p:cNvSpPr>
            <a:spLocks noGrp="1"/>
          </p:cNvSpPr>
          <p:nvPr>
            <p:ph type="sldNum" idx="6"/>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9BF8AE64-20D6-4680-B50F-D2029DD3312A}"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7" name="" descr=""/>
          <p:cNvPicPr/>
          <p:nvPr/>
        </p:nvPicPr>
        <p:blipFill>
          <a:blip r:embed="rId3"/>
          <a:stretch/>
        </p:blipFill>
        <p:spPr>
          <a:xfrm>
            <a:off x="0" y="0"/>
            <a:ext cx="10080000" cy="5670000"/>
          </a:xfrm>
          <a:prstGeom prst="rect">
            <a:avLst/>
          </a:prstGeom>
          <a:ln w="10800">
            <a:noFill/>
          </a:ln>
        </p:spPr>
      </p:pic>
      <p:sp>
        <p:nvSpPr>
          <p:cNvPr id="18" name="PlaceHolder 1"/>
          <p:cNvSpPr>
            <a:spLocks noGrp="1"/>
          </p:cNvSpPr>
          <p:nvPr>
            <p:ph type="title"/>
          </p:nvPr>
        </p:nvSpPr>
        <p:spPr>
          <a:xfrm>
            <a:off x="288000" y="129600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19" name="PlaceHolder 2"/>
          <p:cNvSpPr>
            <a:spLocks noGrp="1"/>
          </p:cNvSpPr>
          <p:nvPr>
            <p:ph type="body"/>
          </p:nvPr>
        </p:nvSpPr>
        <p:spPr>
          <a:xfrm>
            <a:off x="4032360" y="2890800"/>
            <a:ext cx="5183640" cy="3640680"/>
          </a:xfrm>
          <a:prstGeom prst="rect">
            <a:avLst/>
          </a:prstGeom>
          <a:solidFill>
            <a:srgbClr val="729fcf"/>
          </a:solidFill>
          <a:ln w="0">
            <a:solidFill>
              <a:srgbClr val="3465af"/>
            </a:solidFill>
          </a:ln>
        </p:spPr>
        <p:txBody>
          <a:bodyPr lIns="0" rIns="0" tIns="0" bIns="0" anchor="t">
            <a:noAutofit/>
          </a:bodyPr>
          <a:p>
            <a:pPr marL="432000" indent="-324000" algn="r">
              <a:spcAft>
                <a:spcPts val="1060"/>
              </a:spcAft>
              <a:buClr>
                <a:srgbClr val="000000"/>
              </a:buClr>
              <a:buSzPct val="45000"/>
              <a:buFont typeface="Wingdings" charset="2"/>
              <a:buChar char=""/>
            </a:pPr>
            <a:r>
              <a:rPr b="0" lang="en-US" sz="2400" spc="-1" strike="noStrike">
                <a:solidFill>
                  <a:srgbClr val="000000"/>
                </a:solidFill>
                <a:latin typeface="Arial"/>
              </a:rPr>
              <a:t>Click to edit the </a:t>
            </a:r>
            <a:r>
              <a:rPr b="0" lang="en-US" sz="2400" spc="-1" strike="noStrike">
                <a:solidFill>
                  <a:srgbClr val="000000"/>
                </a:solidFill>
                <a:latin typeface="Arial"/>
              </a:rPr>
              <a:t>outline text </a:t>
            </a:r>
            <a:r>
              <a:rPr b="0" lang="en-US" sz="2400" spc="-1" strike="noStrike">
                <a:solidFill>
                  <a:srgbClr val="000000"/>
                </a:solidFill>
                <a:latin typeface="Arial"/>
              </a:rPr>
              <a:t>format</a:t>
            </a:r>
            <a:endParaRPr b="0" lang="en-US" sz="2400" spc="-1" strike="noStrike">
              <a:solidFill>
                <a:srgbClr val="000000"/>
              </a:solidFill>
              <a:latin typeface="Arial"/>
            </a:endParaRPr>
          </a:p>
          <a:p>
            <a:pPr lvl="1" marL="864000" indent="-324000" algn="r">
              <a:spcAft>
                <a:spcPts val="850"/>
              </a:spcAft>
              <a:buClr>
                <a:srgbClr val="000000"/>
              </a:buClr>
              <a:buSzPct val="75000"/>
              <a:buFont typeface="Symbol" charset="2"/>
              <a:buChar char=""/>
            </a:pPr>
            <a:r>
              <a:rPr b="0" lang="en-US" sz="2100" spc="-1" strike="noStrike">
                <a:solidFill>
                  <a:srgbClr val="000000"/>
                </a:solidFill>
                <a:latin typeface="Arial"/>
              </a:rPr>
              <a:t>Second </a:t>
            </a:r>
            <a:r>
              <a:rPr b="0" lang="en-US" sz="2100" spc="-1" strike="noStrike">
                <a:solidFill>
                  <a:srgbClr val="000000"/>
                </a:solidFill>
                <a:latin typeface="Arial"/>
              </a:rPr>
              <a:t>Outline Level</a:t>
            </a:r>
            <a:endParaRPr b="0" lang="en-US" sz="2100" spc="-1" strike="noStrike">
              <a:solidFill>
                <a:srgbClr val="000000"/>
              </a:solidFill>
              <a:latin typeface="Arial"/>
            </a:endParaRPr>
          </a:p>
          <a:p>
            <a:pPr lvl="2" marL="1296000" indent="-288000" algn="r">
              <a:spcAft>
                <a:spcPts val="635"/>
              </a:spcAft>
              <a:buClr>
                <a:srgbClr val="000000"/>
              </a:buClr>
              <a:buSzPct val="45000"/>
              <a:buFont typeface="Wingdings" charset="2"/>
              <a:buChar char=""/>
            </a:pPr>
            <a:r>
              <a:rPr b="0" lang="en-US" sz="1800" spc="-1" strike="noStrike">
                <a:solidFill>
                  <a:srgbClr val="000000"/>
                </a:solidFill>
                <a:latin typeface="Arial"/>
              </a:rPr>
              <a:t>Third </a:t>
            </a:r>
            <a:r>
              <a:rPr b="0" lang="en-US" sz="1800" spc="-1" strike="noStrike">
                <a:solidFill>
                  <a:srgbClr val="000000"/>
                </a:solidFill>
                <a:latin typeface="Arial"/>
              </a:rPr>
              <a:t>Outline </a:t>
            </a:r>
            <a:r>
              <a:rPr b="0" lang="en-US" sz="1800" spc="-1" strike="noStrike">
                <a:solidFill>
                  <a:srgbClr val="000000"/>
                </a:solidFill>
                <a:latin typeface="Arial"/>
              </a:rPr>
              <a:t>Level</a:t>
            </a:r>
            <a:endParaRPr b="0" lang="en-US" sz="1800" spc="-1" strike="noStrike">
              <a:solidFill>
                <a:srgbClr val="000000"/>
              </a:solidFill>
              <a:latin typeface="Arial"/>
            </a:endParaRPr>
          </a:p>
          <a:p>
            <a:pPr lvl="3" marL="1728000" indent="-216000" algn="r">
              <a:spcAft>
                <a:spcPts val="422"/>
              </a:spcAft>
              <a:buClr>
                <a:srgbClr val="000000"/>
              </a:buClr>
              <a:buSzPct val="75000"/>
              <a:buFont typeface="Symbol" charset="2"/>
              <a:buChar char=""/>
            </a:pPr>
            <a:r>
              <a:rPr b="0" lang="en-US" sz="1500" spc="-1" strike="noStrike">
                <a:solidFill>
                  <a:srgbClr val="000000"/>
                </a:solidFill>
                <a:latin typeface="Arial"/>
              </a:rPr>
              <a:t>Fourth </a:t>
            </a:r>
            <a:r>
              <a:rPr b="0" lang="en-US" sz="1500" spc="-1" strike="noStrike">
                <a:solidFill>
                  <a:srgbClr val="000000"/>
                </a:solidFill>
                <a:latin typeface="Arial"/>
              </a:rPr>
              <a:t>Outline </a:t>
            </a:r>
            <a:r>
              <a:rPr b="0" lang="en-US" sz="1500" spc="-1" strike="noStrike">
                <a:solidFill>
                  <a:srgbClr val="000000"/>
                </a:solidFill>
                <a:latin typeface="Arial"/>
              </a:rPr>
              <a:t>Level</a:t>
            </a:r>
            <a:endParaRPr b="0" lang="en-US" sz="1500" spc="-1" strike="noStrike">
              <a:solidFill>
                <a:srgbClr val="000000"/>
              </a:solidFill>
              <a:latin typeface="Arial"/>
            </a:endParaRPr>
          </a:p>
          <a:p>
            <a:pPr lvl="4" marL="2160000" indent="-216000" algn="r">
              <a:spcAft>
                <a:spcPts val="210"/>
              </a:spcAft>
              <a:buClr>
                <a:srgbClr val="000000"/>
              </a:buClr>
              <a:buSzPct val="45000"/>
              <a:buFont typeface="Wingdings" charset="2"/>
              <a:buChar char=""/>
            </a:pPr>
            <a:r>
              <a:rPr b="0" lang="en-US" sz="1500" spc="-1" strike="noStrike">
                <a:solidFill>
                  <a:srgbClr val="000000"/>
                </a:solidFill>
                <a:latin typeface="Arial"/>
              </a:rPr>
              <a:t>Fifth </a:t>
            </a:r>
            <a:r>
              <a:rPr b="0" lang="en-US" sz="1500" spc="-1" strike="noStrike">
                <a:solidFill>
                  <a:srgbClr val="000000"/>
                </a:solidFill>
                <a:latin typeface="Arial"/>
              </a:rPr>
              <a:t>Outl</a:t>
            </a:r>
            <a:r>
              <a:rPr b="0" lang="en-US" sz="1500" spc="-1" strike="noStrike">
                <a:solidFill>
                  <a:srgbClr val="000000"/>
                </a:solidFill>
                <a:latin typeface="Arial"/>
              </a:rPr>
              <a:t>ine </a:t>
            </a:r>
            <a:r>
              <a:rPr b="0" lang="en-US" sz="1500" spc="-1" strike="noStrike">
                <a:solidFill>
                  <a:srgbClr val="000000"/>
                </a:solidFill>
                <a:latin typeface="Arial"/>
              </a:rPr>
              <a:t>Lev</a:t>
            </a:r>
            <a:r>
              <a:rPr b="0" lang="en-US" sz="1500" spc="-1" strike="noStrike">
                <a:solidFill>
                  <a:srgbClr val="000000"/>
                </a:solidFill>
                <a:latin typeface="Arial"/>
              </a:rPr>
              <a:t>el</a:t>
            </a:r>
            <a:endParaRPr b="0" lang="en-US" sz="1500" spc="-1" strike="noStrike">
              <a:solidFill>
                <a:srgbClr val="000000"/>
              </a:solidFill>
              <a:latin typeface="Arial"/>
            </a:endParaRPr>
          </a:p>
          <a:p>
            <a:pPr lvl="5" marL="2592000" indent="-216000" algn="r">
              <a:spcAft>
                <a:spcPts val="210"/>
              </a:spcAft>
              <a:buClr>
                <a:srgbClr val="000000"/>
              </a:buClr>
              <a:buSzPct val="45000"/>
              <a:buFont typeface="Wingdings" charset="2"/>
              <a:buChar char=""/>
            </a:pPr>
            <a:r>
              <a:rPr b="0" lang="en-US" sz="1500" spc="-1" strike="noStrike">
                <a:solidFill>
                  <a:srgbClr val="000000"/>
                </a:solidFill>
                <a:latin typeface="Arial"/>
              </a:rPr>
              <a:t>S</a:t>
            </a:r>
            <a:r>
              <a:rPr b="0" lang="en-US" sz="1500" spc="-1" strike="noStrike">
                <a:solidFill>
                  <a:srgbClr val="000000"/>
                </a:solidFill>
                <a:latin typeface="Arial"/>
              </a:rPr>
              <a:t>i</a:t>
            </a:r>
            <a:r>
              <a:rPr b="0" lang="en-US" sz="1500" spc="-1" strike="noStrike">
                <a:solidFill>
                  <a:srgbClr val="000000"/>
                </a:solidFill>
                <a:latin typeface="Arial"/>
              </a:rPr>
              <a:t>x</a:t>
            </a:r>
            <a:r>
              <a:rPr b="0" lang="en-US" sz="1500" spc="-1" strike="noStrike">
                <a:solidFill>
                  <a:srgbClr val="000000"/>
                </a:solidFill>
                <a:latin typeface="Arial"/>
              </a:rPr>
              <a:t>t</a:t>
            </a:r>
            <a:r>
              <a:rPr b="0" lang="en-US" sz="1500" spc="-1" strike="noStrike">
                <a:solidFill>
                  <a:srgbClr val="000000"/>
                </a:solidFill>
                <a:latin typeface="Arial"/>
              </a:rPr>
              <a:t>h</a:t>
            </a:r>
            <a:r>
              <a:rPr b="0" lang="en-US" sz="1500" spc="-1" strike="noStrike">
                <a:solidFill>
                  <a:srgbClr val="000000"/>
                </a:solidFill>
                <a:latin typeface="Arial"/>
              </a:rPr>
              <a:t> </a:t>
            </a:r>
            <a:r>
              <a:rPr b="0" lang="en-US" sz="1500" spc="-1" strike="noStrike">
                <a:solidFill>
                  <a:srgbClr val="000000"/>
                </a:solidFill>
                <a:latin typeface="Arial"/>
              </a:rPr>
              <a:t>O</a:t>
            </a:r>
            <a:r>
              <a:rPr b="0" lang="en-US" sz="1500" spc="-1" strike="noStrike">
                <a:solidFill>
                  <a:srgbClr val="000000"/>
                </a:solidFill>
                <a:latin typeface="Arial"/>
              </a:rPr>
              <a:t>u</a:t>
            </a:r>
            <a:r>
              <a:rPr b="0" lang="en-US" sz="1500" spc="-1" strike="noStrike">
                <a:solidFill>
                  <a:srgbClr val="000000"/>
                </a:solidFill>
                <a:latin typeface="Arial"/>
              </a:rPr>
              <a:t>t</a:t>
            </a:r>
            <a:r>
              <a:rPr b="0" lang="en-US" sz="1500" spc="-1" strike="noStrike">
                <a:solidFill>
                  <a:srgbClr val="000000"/>
                </a:solidFill>
                <a:latin typeface="Arial"/>
              </a:rPr>
              <a:t>l</a:t>
            </a:r>
            <a:r>
              <a:rPr b="0" lang="en-US" sz="1500" spc="-1" strike="noStrike">
                <a:solidFill>
                  <a:srgbClr val="000000"/>
                </a:solidFill>
                <a:latin typeface="Arial"/>
              </a:rPr>
              <a:t>i</a:t>
            </a:r>
            <a:r>
              <a:rPr b="0" lang="en-US" sz="1500" spc="-1" strike="noStrike">
                <a:solidFill>
                  <a:srgbClr val="000000"/>
                </a:solidFill>
                <a:latin typeface="Arial"/>
              </a:rPr>
              <a:t>n</a:t>
            </a:r>
            <a:r>
              <a:rPr b="0" lang="en-US" sz="1500" spc="-1" strike="noStrike">
                <a:solidFill>
                  <a:srgbClr val="000000"/>
                </a:solidFill>
                <a:latin typeface="Arial"/>
              </a:rPr>
              <a:t>e</a:t>
            </a:r>
            <a:r>
              <a:rPr b="0" lang="en-US" sz="1500" spc="-1" strike="noStrike">
                <a:solidFill>
                  <a:srgbClr val="000000"/>
                </a:solidFill>
                <a:latin typeface="Arial"/>
              </a:rPr>
              <a:t> </a:t>
            </a:r>
            <a:r>
              <a:rPr b="0" lang="en-US" sz="1500" spc="-1" strike="noStrike">
                <a:solidFill>
                  <a:srgbClr val="000000"/>
                </a:solidFill>
                <a:latin typeface="Arial"/>
              </a:rPr>
              <a:t>L</a:t>
            </a:r>
            <a:r>
              <a:rPr b="0" lang="en-US" sz="1500" spc="-1" strike="noStrike">
                <a:solidFill>
                  <a:srgbClr val="000000"/>
                </a:solidFill>
                <a:latin typeface="Arial"/>
              </a:rPr>
              <a:t>e</a:t>
            </a:r>
            <a:r>
              <a:rPr b="0" lang="en-US" sz="1500" spc="-1" strike="noStrike">
                <a:solidFill>
                  <a:srgbClr val="000000"/>
                </a:solidFill>
                <a:latin typeface="Arial"/>
              </a:rPr>
              <a:t>v</a:t>
            </a:r>
            <a:r>
              <a:rPr b="0" lang="en-US" sz="1500" spc="-1" strike="noStrike">
                <a:solidFill>
                  <a:srgbClr val="000000"/>
                </a:solidFill>
                <a:latin typeface="Arial"/>
              </a:rPr>
              <a:t>e</a:t>
            </a:r>
            <a:r>
              <a:rPr b="0" lang="en-US" sz="1500" spc="-1" strike="noStrike">
                <a:solidFill>
                  <a:srgbClr val="000000"/>
                </a:solidFill>
                <a:latin typeface="Arial"/>
              </a:rPr>
              <a:t>l</a:t>
            </a:r>
            <a:endParaRPr b="0" lang="en-US" sz="1500" spc="-1" strike="noStrike">
              <a:solidFill>
                <a:srgbClr val="000000"/>
              </a:solidFill>
              <a:latin typeface="Arial"/>
            </a:endParaRPr>
          </a:p>
          <a:p>
            <a:pPr lvl="6" marL="3024000" indent="-216000" algn="r">
              <a:spcAft>
                <a:spcPts val="210"/>
              </a:spcAft>
              <a:buClr>
                <a:srgbClr val="000000"/>
              </a:buClr>
              <a:buSzPct val="45000"/>
              <a:buFont typeface="Wingdings" charset="2"/>
              <a:buChar char=""/>
            </a:pPr>
            <a:r>
              <a:rPr b="0" lang="en-US" sz="1500" spc="-1" strike="noStrike">
                <a:solidFill>
                  <a:srgbClr val="000000"/>
                </a:solidFill>
                <a:latin typeface="Arial"/>
              </a:rPr>
              <a:t>S</a:t>
            </a:r>
            <a:r>
              <a:rPr b="0" lang="en-US" sz="1500" spc="-1" strike="noStrike">
                <a:solidFill>
                  <a:srgbClr val="000000"/>
                </a:solidFill>
                <a:latin typeface="Arial"/>
              </a:rPr>
              <a:t>e</a:t>
            </a:r>
            <a:r>
              <a:rPr b="0" lang="en-US" sz="1500" spc="-1" strike="noStrike">
                <a:solidFill>
                  <a:srgbClr val="000000"/>
                </a:solidFill>
                <a:latin typeface="Arial"/>
              </a:rPr>
              <a:t>v</a:t>
            </a:r>
            <a:r>
              <a:rPr b="0" lang="en-US" sz="1500" spc="-1" strike="noStrike">
                <a:solidFill>
                  <a:srgbClr val="000000"/>
                </a:solidFill>
                <a:latin typeface="Arial"/>
              </a:rPr>
              <a:t>e</a:t>
            </a:r>
            <a:r>
              <a:rPr b="0" lang="en-US" sz="1500" spc="-1" strike="noStrike">
                <a:solidFill>
                  <a:srgbClr val="000000"/>
                </a:solidFill>
                <a:latin typeface="Arial"/>
              </a:rPr>
              <a:t>n</a:t>
            </a:r>
            <a:r>
              <a:rPr b="0" lang="en-US" sz="1500" spc="-1" strike="noStrike">
                <a:solidFill>
                  <a:srgbClr val="000000"/>
                </a:solidFill>
                <a:latin typeface="Arial"/>
              </a:rPr>
              <a:t>t</a:t>
            </a:r>
            <a:r>
              <a:rPr b="0" lang="en-US" sz="1500" spc="-1" strike="noStrike">
                <a:solidFill>
                  <a:srgbClr val="000000"/>
                </a:solidFill>
                <a:latin typeface="Arial"/>
              </a:rPr>
              <a:t>h</a:t>
            </a:r>
            <a:r>
              <a:rPr b="0" lang="en-US" sz="1500" spc="-1" strike="noStrike">
                <a:solidFill>
                  <a:srgbClr val="000000"/>
                </a:solidFill>
                <a:latin typeface="Arial"/>
              </a:rPr>
              <a:t> </a:t>
            </a:r>
            <a:r>
              <a:rPr b="0" lang="en-US" sz="1500" spc="-1" strike="noStrike">
                <a:solidFill>
                  <a:srgbClr val="000000"/>
                </a:solidFill>
                <a:latin typeface="Arial"/>
              </a:rPr>
              <a:t>O</a:t>
            </a:r>
            <a:r>
              <a:rPr b="0" lang="en-US" sz="1500" spc="-1" strike="noStrike">
                <a:solidFill>
                  <a:srgbClr val="000000"/>
                </a:solidFill>
                <a:latin typeface="Arial"/>
              </a:rPr>
              <a:t>u</a:t>
            </a:r>
            <a:r>
              <a:rPr b="0" lang="en-US" sz="1500" spc="-1" strike="noStrike">
                <a:solidFill>
                  <a:srgbClr val="000000"/>
                </a:solidFill>
                <a:latin typeface="Arial"/>
              </a:rPr>
              <a:t>t</a:t>
            </a:r>
            <a:r>
              <a:rPr b="0" lang="en-US" sz="1500" spc="-1" strike="noStrike">
                <a:solidFill>
                  <a:srgbClr val="000000"/>
                </a:solidFill>
                <a:latin typeface="Arial"/>
              </a:rPr>
              <a:t>l</a:t>
            </a:r>
            <a:r>
              <a:rPr b="0" lang="en-US" sz="1500" spc="-1" strike="noStrike">
                <a:solidFill>
                  <a:srgbClr val="000000"/>
                </a:solidFill>
                <a:latin typeface="Arial"/>
              </a:rPr>
              <a:t>i</a:t>
            </a:r>
            <a:r>
              <a:rPr b="0" lang="en-US" sz="1500" spc="-1" strike="noStrike">
                <a:solidFill>
                  <a:srgbClr val="000000"/>
                </a:solidFill>
                <a:latin typeface="Arial"/>
              </a:rPr>
              <a:t>n</a:t>
            </a:r>
            <a:r>
              <a:rPr b="0" lang="en-US" sz="1500" spc="-1" strike="noStrike">
                <a:solidFill>
                  <a:srgbClr val="000000"/>
                </a:solidFill>
                <a:latin typeface="Arial"/>
              </a:rPr>
              <a:t>e</a:t>
            </a:r>
            <a:r>
              <a:rPr b="0" lang="en-US" sz="1500" spc="-1" strike="noStrike">
                <a:solidFill>
                  <a:srgbClr val="000000"/>
                </a:solidFill>
                <a:latin typeface="Arial"/>
              </a:rPr>
              <a:t> </a:t>
            </a:r>
            <a:r>
              <a:rPr b="0" lang="en-US" sz="1500" spc="-1" strike="noStrike">
                <a:solidFill>
                  <a:srgbClr val="000000"/>
                </a:solidFill>
                <a:latin typeface="Arial"/>
              </a:rPr>
              <a:t>L</a:t>
            </a:r>
            <a:r>
              <a:rPr b="0" lang="en-US" sz="1500" spc="-1" strike="noStrike">
                <a:solidFill>
                  <a:srgbClr val="000000"/>
                </a:solidFill>
                <a:latin typeface="Arial"/>
              </a:rPr>
              <a:t>e</a:t>
            </a:r>
            <a:r>
              <a:rPr b="0" lang="en-US" sz="1500" spc="-1" strike="noStrike">
                <a:solidFill>
                  <a:srgbClr val="000000"/>
                </a:solidFill>
                <a:latin typeface="Arial"/>
              </a:rPr>
              <a:t>v</a:t>
            </a:r>
            <a:r>
              <a:rPr b="0" lang="en-US" sz="1500" spc="-1" strike="noStrike">
                <a:solidFill>
                  <a:srgbClr val="000000"/>
                </a:solidFill>
                <a:latin typeface="Arial"/>
              </a:rPr>
              <a:t>e</a:t>
            </a:r>
            <a:r>
              <a:rPr b="0" lang="en-US" sz="1500" spc="-1" strike="noStrike">
                <a:solidFill>
                  <a:srgbClr val="000000"/>
                </a:solidFill>
                <a:latin typeface="Arial"/>
              </a:rPr>
              <a:t>l</a:t>
            </a:r>
            <a:endParaRPr b="0" lang="en-US" sz="1500" spc="-1" strike="noStrike">
              <a:solidFill>
                <a:srgbClr val="000000"/>
              </a:solidFill>
              <a:latin typeface="Arial"/>
            </a:endParaRPr>
          </a:p>
        </p:txBody>
      </p:sp>
      <p:sp>
        <p:nvSpPr>
          <p:cNvPr id="20" name="PlaceHolder 3"/>
          <p:cNvSpPr>
            <a:spLocks noGrp="1"/>
          </p:cNvSpPr>
          <p:nvPr>
            <p:ph type="dt" idx="7"/>
          </p:nvPr>
        </p:nvSpPr>
        <p:spPr>
          <a:xfrm>
            <a:off x="0" y="5400000"/>
            <a:ext cx="2348280" cy="174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21" name="PlaceHolder 4"/>
          <p:cNvSpPr>
            <a:spLocks noGrp="1"/>
          </p:cNvSpPr>
          <p:nvPr>
            <p:ph type="ftr" idx="8"/>
          </p:nvPr>
        </p:nvSpPr>
        <p:spPr>
          <a:xfrm>
            <a:off x="3447360" y="5400000"/>
            <a:ext cx="3195000" cy="12924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22" name="PlaceHolder 5"/>
          <p:cNvSpPr>
            <a:spLocks noGrp="1"/>
          </p:cNvSpPr>
          <p:nvPr>
            <p:ph type="sldNum" idx="9"/>
          </p:nvPr>
        </p:nvSpPr>
        <p:spPr>
          <a:xfrm>
            <a:off x="9288000" y="5427000"/>
            <a:ext cx="648000" cy="2160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23AF0F08-ED95-4C2B-B028-90C6D65EC365}"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 id="2147483652" r:id="rId5"/>
    <p:sldLayoutId id="2147483653" r:id="rId6"/>
    <p:sldLayoutId id="2147483654" r:id="rId7"/>
    <p:sldLayoutId id="2147483655" r:id="rId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hyperlink" Target="https://www.youtube.com/watch?v=dam0GPOAvVI" TargetMode="External"/><Relationship Id="rId2" Type="http://schemas.openxmlformats.org/officeDocument/2006/relationships/hyperlink" Target="https://www.geeksforgeeks.org/how-to-add-authentication-to-your-app-with-flask-login/" TargetMode="External"/><Relationship Id="rId3" Type="http://schemas.openxmlformats.org/officeDocument/2006/relationships/hyperlink" Target="https://www.w3schools.com/css/" TargetMode="External"/><Relationship Id="rId4"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828800"/>
            <a:ext cx="9071640" cy="1362600"/>
          </a:xfrm>
          <a:prstGeom prst="rect">
            <a:avLst/>
          </a:prstGeom>
          <a:noFill/>
          <a:ln w="0">
            <a:noFill/>
          </a:ln>
        </p:spPr>
        <p:txBody>
          <a:bodyPr lIns="0" rIns="0" tIns="0" bIns="0" anchor="ctr">
            <a:noAutofit/>
          </a:bodyPr>
          <a:p>
            <a:pPr indent="0" algn="ctr">
              <a:buNone/>
            </a:pPr>
            <a:r>
              <a:rPr b="1" lang="en-US" sz="4800" spc="-1" strike="noStrike">
                <a:solidFill>
                  <a:srgbClr val="000000"/>
                </a:solidFill>
                <a:latin typeface="Arial"/>
              </a:rPr>
              <a:t>Site web</a:t>
            </a:r>
            <a:br>
              <a:rPr sz="4800"/>
            </a:br>
            <a:r>
              <a:rPr b="1" lang="en-US" sz="4800" spc="-1" strike="noStrike">
                <a:solidFill>
                  <a:srgbClr val="000000"/>
                </a:solidFill>
                <a:latin typeface="Arial"/>
              </a:rPr>
              <a:t>Bază de date studenți</a:t>
            </a:r>
            <a:endParaRPr b="1" lang="en-US" sz="4800" spc="-1" strike="noStrike">
              <a:solidFill>
                <a:srgbClr val="000000"/>
              </a:solidFill>
              <a:latin typeface="Arial"/>
            </a:endParaRPr>
          </a:p>
        </p:txBody>
      </p:sp>
      <p:sp>
        <p:nvSpPr>
          <p:cNvPr id="32" name="PlaceHolder 2"/>
          <p:cNvSpPr>
            <a:spLocks noGrp="1"/>
          </p:cNvSpPr>
          <p:nvPr>
            <p:ph type="subTitle"/>
          </p:nvPr>
        </p:nvSpPr>
        <p:spPr>
          <a:xfrm>
            <a:off x="529560" y="2514600"/>
            <a:ext cx="9071640" cy="2754000"/>
          </a:xfrm>
          <a:prstGeom prst="rect">
            <a:avLst/>
          </a:prstGeom>
          <a:noFill/>
          <a:ln w="0">
            <a:noFill/>
          </a:ln>
        </p:spPr>
        <p:txBody>
          <a:bodyPr lIns="0" rIns="0" tIns="0" bIns="0" anchor="ctr">
            <a:noAutofit/>
          </a:bodyPr>
          <a:p>
            <a:pPr indent="0" algn="ctr">
              <a:buNone/>
            </a:pPr>
            <a:r>
              <a:rPr b="0" lang="en-US" sz="2800" spc="-1" strike="noStrike">
                <a:solidFill>
                  <a:srgbClr val="000000"/>
                </a:solidFill>
                <a:latin typeface="Arial"/>
              </a:rPr>
              <a:t>De Ionescu Maria Cătălina</a:t>
            </a:r>
            <a:endParaRPr b="0" lang="en-US" sz="2800" spc="-1" strike="noStrike">
              <a:solidFill>
                <a:srgbClr val="000000"/>
              </a:solidFill>
              <a:latin typeface="Arial"/>
            </a:endParaRPr>
          </a:p>
          <a:p>
            <a:pPr indent="0" algn="ctr">
              <a:buNone/>
            </a:pPr>
            <a:r>
              <a:rPr b="0" lang="en-US" sz="2800" spc="-1" strike="noStrike">
                <a:solidFill>
                  <a:srgbClr val="000000"/>
                </a:solidFill>
                <a:latin typeface="Arial"/>
              </a:rPr>
              <a:t>2024</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p:nvPr>
        </p:nvSpPr>
        <p:spPr>
          <a:xfrm>
            <a:off x="759960" y="685800"/>
            <a:ext cx="8384040" cy="3640680"/>
          </a:xfrm>
          <a:prstGeom prst="rect">
            <a:avLst/>
          </a:prstGeom>
          <a:noFill/>
          <a:ln w="0">
            <a:noFill/>
          </a:ln>
        </p:spPr>
        <p:txBody>
          <a:bodyPr lIns="0" rIns="0" tIns="0" bIns="0" anchor="t">
            <a:normAutofit fontScale="93550"/>
          </a:bodyPr>
          <a:p>
            <a:pPr marL="432000" indent="-324000">
              <a:spcBef>
                <a:spcPts val="1191"/>
              </a:spcBef>
              <a:spcAft>
                <a:spcPts val="992"/>
              </a:spcAft>
              <a:buClr>
                <a:srgbClr val="000000"/>
              </a:buClr>
              <a:buSzPct val="45000"/>
              <a:buFont typeface="Wingdings" charset="2"/>
              <a:buChar char=""/>
            </a:pPr>
            <a:r>
              <a:rPr b="0" lang="en-US" sz="2800" spc="-1" strike="noStrike">
                <a:solidFill>
                  <a:srgbClr val="000000"/>
                </a:solidFill>
                <a:latin typeface="Arial"/>
              </a:rPr>
              <a:t>SQL este un limbaj standardizat pentru interacțiunea cu baze de date relaționale. Acesta permite crearea, citirea, actualizarea și ștergerea datelor într-un mod eficient și structurat. </a:t>
            </a:r>
            <a:endParaRPr b="0" lang="en-US" sz="2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800" spc="-1" strike="noStrike">
                <a:solidFill>
                  <a:srgbClr val="000000"/>
                </a:solidFill>
                <a:latin typeface="Arial"/>
              </a:rPr>
              <a:t>SQL ajută la menținerea consistenței și integrității datelor prin utilizarea de constrângeri, chei primare și chei străine. </a:t>
            </a:r>
            <a:endParaRPr b="0" lang="en-US" sz="28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800" spc="-1" strike="noStrike">
                <a:solidFill>
                  <a:srgbClr val="000000"/>
                </a:solidFill>
                <a:latin typeface="Arial"/>
              </a:rPr>
              <a:t>SQLite e foarte eficient în gestionarea interogărilor complexe și a seturilor mari de date.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288000" y="68580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Funcționalitate</a:t>
            </a:r>
            <a:endParaRPr b="0" lang="en-US" sz="3300" spc="-1" strike="noStrike">
              <a:solidFill>
                <a:srgbClr val="000000"/>
              </a:solidFill>
              <a:latin typeface="Arial"/>
            </a:endParaRPr>
          </a:p>
        </p:txBody>
      </p:sp>
      <p:sp>
        <p:nvSpPr>
          <p:cNvPr id="49" name="PlaceHolder 2"/>
          <p:cNvSpPr>
            <a:spLocks noGrp="1"/>
          </p:cNvSpPr>
          <p:nvPr>
            <p:ph/>
          </p:nvPr>
        </p:nvSpPr>
        <p:spPr>
          <a:xfrm>
            <a:off x="914400" y="1828800"/>
            <a:ext cx="367236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Pentru a accesa baza de studenți este necesară logarea. Logarea se face prin formularul de login în care persoanele vor folosi un username și o parolă.</a:t>
            </a:r>
            <a:endParaRPr b="0" lang="en-US" sz="2400" spc="-1" strike="noStrike">
              <a:solidFill>
                <a:srgbClr val="000000"/>
              </a:solidFill>
              <a:latin typeface="Arial"/>
            </a:endParaRPr>
          </a:p>
          <a:p>
            <a:pPr marL="432000" indent="0">
              <a:spcAft>
                <a:spcPts val="1060"/>
              </a:spcAft>
              <a:buNone/>
            </a:pPr>
            <a:r>
              <a:rPr b="0" lang="en-US" sz="2400" spc="-1" strike="noStrike">
                <a:solidFill>
                  <a:srgbClr val="000000"/>
                </a:solidFill>
                <a:latin typeface="Arial"/>
              </a:rPr>
              <a:t> </a:t>
            </a:r>
            <a:endParaRPr b="0" lang="en-US" sz="2400" spc="-1" strike="noStrike">
              <a:solidFill>
                <a:srgbClr val="000000"/>
              </a:solidFill>
              <a:latin typeface="Arial"/>
            </a:endParaRPr>
          </a:p>
        </p:txBody>
      </p:sp>
      <p:pic>
        <p:nvPicPr>
          <p:cNvPr id="50" name="" descr=""/>
          <p:cNvPicPr/>
          <p:nvPr/>
        </p:nvPicPr>
        <p:blipFill>
          <a:blip r:embed="rId1"/>
          <a:srcRect l="17813" t="0" r="18039" b="0"/>
          <a:stretch/>
        </p:blipFill>
        <p:spPr>
          <a:xfrm>
            <a:off x="5029560" y="1828800"/>
            <a:ext cx="4571640" cy="3354840"/>
          </a:xfrm>
          <a:prstGeom prst="rect">
            <a:avLst/>
          </a:prstGeom>
          <a:ln w="108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28800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Nu ai cont? Nu e problemă!</a:t>
            </a:r>
            <a:endParaRPr b="0" lang="en-US" sz="3300" spc="-1" strike="noStrike">
              <a:solidFill>
                <a:srgbClr val="000000"/>
              </a:solidFill>
              <a:latin typeface="Arial"/>
            </a:endParaRPr>
          </a:p>
        </p:txBody>
      </p:sp>
      <p:sp>
        <p:nvSpPr>
          <p:cNvPr id="52" name="PlaceHolder 2"/>
          <p:cNvSpPr>
            <a:spLocks noGrp="1"/>
          </p:cNvSpPr>
          <p:nvPr>
            <p:ph/>
          </p:nvPr>
        </p:nvSpPr>
        <p:spPr>
          <a:xfrm>
            <a:off x="685800" y="1845720"/>
            <a:ext cx="342900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Cu ajutorul formularului de signup oricine își poate crea un cont. E nevoie doar de o adresă de email, username și o parolă.</a:t>
            </a:r>
            <a:endParaRPr b="0" lang="en-US" sz="2400" spc="-1" strike="noStrike">
              <a:solidFill>
                <a:srgbClr val="000000"/>
              </a:solidFill>
              <a:latin typeface="Arial"/>
            </a:endParaRPr>
          </a:p>
        </p:txBody>
      </p:sp>
      <p:pic>
        <p:nvPicPr>
          <p:cNvPr id="53" name="" descr=""/>
          <p:cNvPicPr/>
          <p:nvPr/>
        </p:nvPicPr>
        <p:blipFill>
          <a:blip r:embed="rId1"/>
          <a:stretch/>
        </p:blipFill>
        <p:spPr>
          <a:xfrm>
            <a:off x="4572000" y="1545840"/>
            <a:ext cx="5108760" cy="3897720"/>
          </a:xfrm>
          <a:prstGeom prst="rect">
            <a:avLst/>
          </a:prstGeom>
          <a:ln w="1080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28800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Pagina principală a site-ului</a:t>
            </a:r>
            <a:endParaRPr b="0" lang="en-US" sz="3300" spc="-1" strike="noStrike">
              <a:solidFill>
                <a:srgbClr val="000000"/>
              </a:solidFill>
              <a:latin typeface="Arial"/>
            </a:endParaRPr>
          </a:p>
        </p:txBody>
      </p:sp>
      <p:pic>
        <p:nvPicPr>
          <p:cNvPr id="55" name="" descr=""/>
          <p:cNvPicPr/>
          <p:nvPr/>
        </p:nvPicPr>
        <p:blipFill>
          <a:blip r:embed="rId1"/>
          <a:stretch/>
        </p:blipFill>
        <p:spPr>
          <a:xfrm>
            <a:off x="1143000" y="1578600"/>
            <a:ext cx="8043480" cy="3907800"/>
          </a:xfrm>
          <a:prstGeom prst="rect">
            <a:avLst/>
          </a:prstGeom>
          <a:ln w="108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28800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Bara de navigație</a:t>
            </a:r>
            <a:endParaRPr b="0" lang="en-US" sz="3300" spc="-1" strike="noStrike">
              <a:solidFill>
                <a:srgbClr val="000000"/>
              </a:solidFill>
              <a:latin typeface="Arial"/>
            </a:endParaRPr>
          </a:p>
        </p:txBody>
      </p:sp>
      <p:sp>
        <p:nvSpPr>
          <p:cNvPr id="57" name="PlaceHolder 2"/>
          <p:cNvSpPr>
            <a:spLocks noGrp="1"/>
          </p:cNvSpPr>
          <p:nvPr>
            <p:ph/>
          </p:nvPr>
        </p:nvSpPr>
        <p:spPr>
          <a:xfrm>
            <a:off x="0" y="1845720"/>
            <a:ext cx="2529360" cy="3640680"/>
          </a:xfrm>
          <a:prstGeom prst="rect">
            <a:avLst/>
          </a:prstGeom>
          <a:noFill/>
          <a:ln w="0">
            <a:noFill/>
          </a:ln>
        </p:spPr>
        <p:txBody>
          <a:bodyPr lIns="0" rIns="0" tIns="0" bIns="0" anchor="t">
            <a:normAutofit/>
          </a:bodyPr>
          <a:p>
            <a:pPr marL="432000" indent="0" algn="ctr">
              <a:spcAft>
                <a:spcPts val="1060"/>
              </a:spcAft>
              <a:buNone/>
            </a:pPr>
            <a:r>
              <a:rPr b="0" lang="en-US" sz="2400" spc="-1" strike="noStrike">
                <a:solidFill>
                  <a:srgbClr val="000000"/>
                </a:solidFill>
                <a:latin typeface="Arial"/>
              </a:rPr>
              <a:t>Mesaj de întâmpinare cu numele user-ului</a:t>
            </a:r>
            <a:endParaRPr b="0" lang="en-US" sz="2400" spc="-1" strike="noStrike">
              <a:solidFill>
                <a:srgbClr val="000000"/>
              </a:solidFill>
              <a:latin typeface="Arial"/>
            </a:endParaRPr>
          </a:p>
        </p:txBody>
      </p:sp>
      <p:sp>
        <p:nvSpPr>
          <p:cNvPr id="58" name="PlaceHolder 3"/>
          <p:cNvSpPr>
            <a:spLocks noGrp="1"/>
          </p:cNvSpPr>
          <p:nvPr>
            <p:ph/>
          </p:nvPr>
        </p:nvSpPr>
        <p:spPr>
          <a:xfrm>
            <a:off x="2499840" y="1828800"/>
            <a:ext cx="2529360" cy="3640680"/>
          </a:xfrm>
          <a:prstGeom prst="rect">
            <a:avLst/>
          </a:prstGeom>
          <a:noFill/>
          <a:ln w="0">
            <a:noFill/>
          </a:ln>
        </p:spPr>
        <p:txBody>
          <a:bodyPr lIns="0" rIns="0" tIns="0" bIns="0" anchor="t">
            <a:normAutofit/>
          </a:bodyPr>
          <a:p>
            <a:pPr marL="432000" indent="0" algn="ctr">
              <a:spcAft>
                <a:spcPts val="1060"/>
              </a:spcAft>
              <a:buNone/>
            </a:pPr>
            <a:r>
              <a:rPr b="0" lang="en-US" sz="2400" spc="-1" strike="noStrike">
                <a:solidFill>
                  <a:srgbClr val="000000"/>
                </a:solidFill>
                <a:latin typeface="Arial"/>
              </a:rPr>
              <a:t>Buton care redirecționează user-ul pe prima pagină</a:t>
            </a:r>
            <a:endParaRPr b="0" lang="en-US" sz="2400" spc="-1" strike="noStrike">
              <a:solidFill>
                <a:srgbClr val="000000"/>
              </a:solidFill>
              <a:latin typeface="Arial"/>
            </a:endParaRPr>
          </a:p>
        </p:txBody>
      </p:sp>
      <p:pic>
        <p:nvPicPr>
          <p:cNvPr id="59" name="" descr=""/>
          <p:cNvPicPr/>
          <p:nvPr/>
        </p:nvPicPr>
        <p:blipFill>
          <a:blip r:embed="rId1"/>
          <a:stretch/>
        </p:blipFill>
        <p:spPr>
          <a:xfrm>
            <a:off x="228600" y="3429000"/>
            <a:ext cx="2418840" cy="752040"/>
          </a:xfrm>
          <a:prstGeom prst="rect">
            <a:avLst/>
          </a:prstGeom>
          <a:ln w="10800">
            <a:noFill/>
          </a:ln>
        </p:spPr>
      </p:pic>
      <p:sp>
        <p:nvSpPr>
          <p:cNvPr id="60" name=""/>
          <p:cNvSpPr txBox="1"/>
          <p:nvPr/>
        </p:nvSpPr>
        <p:spPr>
          <a:xfrm>
            <a:off x="4800600" y="1845720"/>
            <a:ext cx="2529360" cy="3640680"/>
          </a:xfrm>
          <a:prstGeom prst="rect">
            <a:avLst/>
          </a:prstGeom>
          <a:noFill/>
          <a:ln w="0">
            <a:noFill/>
          </a:ln>
        </p:spPr>
        <p:txBody>
          <a:bodyPr lIns="0" rIns="0" tIns="0" bIns="0" anchor="t">
            <a:normAutofit/>
          </a:bodyPr>
          <a:p>
            <a:pPr marL="432000" indent="-324000" algn="ctr">
              <a:spcAft>
                <a:spcPts val="1060"/>
              </a:spcAft>
              <a:buClr>
                <a:srgbClr val="000000"/>
              </a:buClr>
              <a:buSzPct val="45000"/>
              <a:buFont typeface="Wingdings" charset="2"/>
              <a:buChar char=""/>
            </a:pPr>
            <a:r>
              <a:rPr b="0" lang="en-US" sz="2400" spc="-1" strike="noStrike">
                <a:solidFill>
                  <a:srgbClr val="000000"/>
                </a:solidFill>
                <a:latin typeface="Arial"/>
              </a:rPr>
              <a:t>Butonul pentru adăugarea de studenți</a:t>
            </a:r>
            <a:endParaRPr b="0" lang="en-US" sz="2400" spc="-1" strike="noStrike">
              <a:solidFill>
                <a:srgbClr val="000000"/>
              </a:solidFill>
              <a:latin typeface="Arial"/>
            </a:endParaRPr>
          </a:p>
        </p:txBody>
      </p:sp>
      <p:sp>
        <p:nvSpPr>
          <p:cNvPr id="61" name=""/>
          <p:cNvSpPr txBox="1"/>
          <p:nvPr/>
        </p:nvSpPr>
        <p:spPr>
          <a:xfrm>
            <a:off x="7300440" y="1828800"/>
            <a:ext cx="2529360" cy="3640680"/>
          </a:xfrm>
          <a:prstGeom prst="rect">
            <a:avLst/>
          </a:prstGeom>
          <a:noFill/>
          <a:ln w="0">
            <a:noFill/>
          </a:ln>
        </p:spPr>
        <p:txBody>
          <a:bodyPr lIns="0" rIns="0" tIns="0" bIns="0" anchor="t">
            <a:normAutofit/>
          </a:bodyPr>
          <a:p>
            <a:pPr marL="432000" indent="-324000" algn="ctr">
              <a:spcAft>
                <a:spcPts val="1060"/>
              </a:spcAft>
              <a:buClr>
                <a:srgbClr val="000000"/>
              </a:buClr>
              <a:buSzPct val="45000"/>
              <a:buFont typeface="Wingdings" charset="2"/>
              <a:buChar char=""/>
            </a:pPr>
            <a:r>
              <a:rPr b="0" lang="en-US" sz="2400" spc="-1" strike="noStrike">
                <a:solidFill>
                  <a:srgbClr val="000000"/>
                </a:solidFill>
                <a:latin typeface="Arial"/>
              </a:rPr>
              <a:t>Butonul pentru deconectare</a:t>
            </a:r>
            <a:endParaRPr b="0" lang="en-US" sz="2400" spc="-1" strike="noStrike">
              <a:solidFill>
                <a:srgbClr val="000000"/>
              </a:solidFill>
              <a:latin typeface="Arial"/>
            </a:endParaRPr>
          </a:p>
        </p:txBody>
      </p:sp>
      <p:pic>
        <p:nvPicPr>
          <p:cNvPr id="62" name="" descr=""/>
          <p:cNvPicPr/>
          <p:nvPr/>
        </p:nvPicPr>
        <p:blipFill>
          <a:blip r:embed="rId2"/>
          <a:stretch/>
        </p:blipFill>
        <p:spPr>
          <a:xfrm>
            <a:off x="3324600" y="3391200"/>
            <a:ext cx="1247400" cy="723600"/>
          </a:xfrm>
          <a:prstGeom prst="rect">
            <a:avLst/>
          </a:prstGeom>
          <a:ln w="10800">
            <a:noFill/>
          </a:ln>
        </p:spPr>
      </p:pic>
      <p:pic>
        <p:nvPicPr>
          <p:cNvPr id="63" name="" descr=""/>
          <p:cNvPicPr/>
          <p:nvPr/>
        </p:nvPicPr>
        <p:blipFill>
          <a:blip r:embed="rId3"/>
          <a:stretch/>
        </p:blipFill>
        <p:spPr>
          <a:xfrm>
            <a:off x="5395680" y="3429000"/>
            <a:ext cx="1676160" cy="685440"/>
          </a:xfrm>
          <a:prstGeom prst="rect">
            <a:avLst/>
          </a:prstGeom>
          <a:ln w="10800">
            <a:noFill/>
          </a:ln>
        </p:spPr>
      </p:pic>
      <p:pic>
        <p:nvPicPr>
          <p:cNvPr id="64" name="" descr=""/>
          <p:cNvPicPr/>
          <p:nvPr/>
        </p:nvPicPr>
        <p:blipFill>
          <a:blip r:embed="rId4"/>
          <a:stretch/>
        </p:blipFill>
        <p:spPr>
          <a:xfrm>
            <a:off x="8001000" y="3429000"/>
            <a:ext cx="1676160" cy="685440"/>
          </a:xfrm>
          <a:prstGeom prst="rect">
            <a:avLst/>
          </a:prstGeom>
          <a:ln w="108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88000" y="2602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Butonul „Adăugare studenți”</a:t>
            </a:r>
            <a:endParaRPr b="0" lang="en-US" sz="3300" spc="-1" strike="noStrike">
              <a:solidFill>
                <a:srgbClr val="000000"/>
              </a:solidFill>
              <a:latin typeface="Arial"/>
            </a:endParaRPr>
          </a:p>
        </p:txBody>
      </p:sp>
      <p:sp>
        <p:nvSpPr>
          <p:cNvPr id="66" name="PlaceHolder 2"/>
          <p:cNvSpPr>
            <a:spLocks noGrp="1"/>
          </p:cNvSpPr>
          <p:nvPr>
            <p:ph/>
          </p:nvPr>
        </p:nvSpPr>
        <p:spPr>
          <a:xfrm>
            <a:off x="685800" y="1828800"/>
            <a:ext cx="4343400" cy="3640680"/>
          </a:xfrm>
          <a:prstGeom prst="rect">
            <a:avLst/>
          </a:prstGeom>
          <a:noFill/>
          <a:ln w="0">
            <a:noFill/>
          </a:ln>
        </p:spPr>
        <p:txBody>
          <a:bodyPr lIns="0" rIns="0" tIns="0" bIns="0" anchor="t">
            <a:normAutofit/>
          </a:bodyPr>
          <a:p>
            <a:pPr marL="432000" indent="0">
              <a:spcAft>
                <a:spcPts val="1060"/>
              </a:spcAft>
              <a:buNone/>
            </a:pPr>
            <a:r>
              <a:rPr b="0" lang="en-US" sz="2600" spc="-1" strike="noStrike">
                <a:solidFill>
                  <a:srgbClr val="000000"/>
                </a:solidFill>
                <a:latin typeface="Arial"/>
              </a:rPr>
              <a:t>Acest buton permite adăugarea de studenți după mai multe criterii. Sunt aplicate constrângeri de email, CNP și număr de telefon pentru evitarea duplicatelor.</a:t>
            </a:r>
            <a:endParaRPr b="0" lang="en-US" sz="2600" spc="-1" strike="noStrike">
              <a:solidFill>
                <a:srgbClr val="000000"/>
              </a:solidFill>
              <a:latin typeface="Arial"/>
            </a:endParaRPr>
          </a:p>
        </p:txBody>
      </p:sp>
      <p:pic>
        <p:nvPicPr>
          <p:cNvPr id="67" name="" descr=""/>
          <p:cNvPicPr/>
          <p:nvPr/>
        </p:nvPicPr>
        <p:blipFill>
          <a:blip r:embed="rId1"/>
          <a:stretch/>
        </p:blipFill>
        <p:spPr>
          <a:xfrm>
            <a:off x="5085360" y="1371600"/>
            <a:ext cx="4515840" cy="4114800"/>
          </a:xfrm>
          <a:prstGeom prst="rect">
            <a:avLst/>
          </a:prstGeom>
          <a:ln w="108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28800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Căutarea și sortarea studenților</a:t>
            </a:r>
            <a:endParaRPr b="0" lang="en-US" sz="3300" spc="-1" strike="noStrike">
              <a:solidFill>
                <a:srgbClr val="000000"/>
              </a:solidFill>
              <a:latin typeface="Arial"/>
            </a:endParaRPr>
          </a:p>
        </p:txBody>
      </p:sp>
      <p:sp>
        <p:nvSpPr>
          <p:cNvPr id="69" name="PlaceHolder 2"/>
          <p:cNvSpPr>
            <a:spLocks noGrp="1"/>
          </p:cNvSpPr>
          <p:nvPr>
            <p:ph/>
          </p:nvPr>
        </p:nvSpPr>
        <p:spPr>
          <a:xfrm>
            <a:off x="442440" y="1845720"/>
            <a:ext cx="435816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Studenții pot fi căutați după anumite criterii și sortați în ordine alfabetică crescătoare/descrescătoare după nume/prenume.</a:t>
            </a:r>
            <a:endParaRPr b="0" lang="en-US" sz="2400" spc="-1" strike="noStrike">
              <a:solidFill>
                <a:srgbClr val="000000"/>
              </a:solidFill>
              <a:latin typeface="Arial"/>
            </a:endParaRPr>
          </a:p>
        </p:txBody>
      </p:sp>
      <p:pic>
        <p:nvPicPr>
          <p:cNvPr id="70" name="" descr=""/>
          <p:cNvPicPr/>
          <p:nvPr/>
        </p:nvPicPr>
        <p:blipFill>
          <a:blip r:embed="rId1"/>
          <a:srcRect l="6047" t="44346" r="64429" b="15332"/>
          <a:stretch/>
        </p:blipFill>
        <p:spPr>
          <a:xfrm>
            <a:off x="4800600" y="1828800"/>
            <a:ext cx="4463280" cy="3428640"/>
          </a:xfrm>
          <a:prstGeom prst="rect">
            <a:avLst/>
          </a:prstGeom>
          <a:ln w="10800">
            <a:noFill/>
          </a:ln>
        </p:spPr>
      </p:pic>
      <p:pic>
        <p:nvPicPr>
          <p:cNvPr id="71" name="" descr=""/>
          <p:cNvPicPr/>
          <p:nvPr/>
        </p:nvPicPr>
        <p:blipFill>
          <a:blip r:embed="rId2"/>
          <a:srcRect l="0" t="0" r="28803" b="0"/>
          <a:stretch/>
        </p:blipFill>
        <p:spPr>
          <a:xfrm>
            <a:off x="1128600" y="3886200"/>
            <a:ext cx="2529000" cy="1239120"/>
          </a:xfrm>
          <a:prstGeom prst="rect">
            <a:avLst/>
          </a:prstGeom>
          <a:ln w="108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228600" y="68580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Numărătoarea și accesarea paginilor</a:t>
            </a:r>
            <a:endParaRPr b="0" lang="en-US" sz="3300" spc="-1" strike="noStrike">
              <a:solidFill>
                <a:srgbClr val="000000"/>
              </a:solidFill>
              <a:latin typeface="Arial"/>
            </a:endParaRPr>
          </a:p>
        </p:txBody>
      </p:sp>
      <p:sp>
        <p:nvSpPr>
          <p:cNvPr id="73" name="PlaceHolder 2"/>
          <p:cNvSpPr>
            <a:spLocks noGrp="1"/>
          </p:cNvSpPr>
          <p:nvPr>
            <p:ph/>
          </p:nvPr>
        </p:nvSpPr>
        <p:spPr>
          <a:xfrm>
            <a:off x="685800" y="2029320"/>
            <a:ext cx="321516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Sub lista de studenți se află meniul de pagination al site-ului de unde se pot parcurge paginile.</a:t>
            </a:r>
            <a:endParaRPr b="0" lang="en-US" sz="2400" spc="-1" strike="noStrike">
              <a:solidFill>
                <a:srgbClr val="000000"/>
              </a:solidFill>
              <a:latin typeface="Arial"/>
            </a:endParaRPr>
          </a:p>
        </p:txBody>
      </p:sp>
      <p:pic>
        <p:nvPicPr>
          <p:cNvPr id="74" name="" descr=""/>
          <p:cNvPicPr/>
          <p:nvPr/>
        </p:nvPicPr>
        <p:blipFill>
          <a:blip r:embed="rId1"/>
          <a:stretch/>
        </p:blipFill>
        <p:spPr>
          <a:xfrm>
            <a:off x="3886200" y="2743200"/>
            <a:ext cx="5733000" cy="1034640"/>
          </a:xfrm>
          <a:prstGeom prst="rect">
            <a:avLst/>
          </a:prstGeom>
          <a:ln w="108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28800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Lista de studenți</a:t>
            </a:r>
            <a:endParaRPr b="0" lang="en-US" sz="3300" spc="-1" strike="noStrike">
              <a:solidFill>
                <a:srgbClr val="000000"/>
              </a:solidFill>
              <a:latin typeface="Arial"/>
            </a:endParaRPr>
          </a:p>
        </p:txBody>
      </p:sp>
      <p:sp>
        <p:nvSpPr>
          <p:cNvPr id="76" name="PlaceHolder 2"/>
          <p:cNvSpPr>
            <a:spLocks noGrp="1"/>
          </p:cNvSpPr>
          <p:nvPr>
            <p:ph/>
          </p:nvPr>
        </p:nvSpPr>
        <p:spPr>
          <a:xfrm>
            <a:off x="685800" y="1828800"/>
            <a:ext cx="891540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Numele, prenumele și CNP-ul sunt afișate pentru ușurarea navigării în listă. Se poate accesa pagina cu toate detaliile prin accesarea butonului „Vezi detalii”. Dacă se dorește ștergerea unui student, se apasă butonul „Sterge”.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 descr=""/>
          <p:cNvPicPr/>
          <p:nvPr/>
        </p:nvPicPr>
        <p:blipFill>
          <a:blip r:embed="rId1"/>
          <a:stretch/>
        </p:blipFill>
        <p:spPr>
          <a:xfrm>
            <a:off x="457200" y="1371600"/>
            <a:ext cx="9161280" cy="3200400"/>
          </a:xfrm>
          <a:prstGeom prst="rect">
            <a:avLst/>
          </a:prstGeom>
          <a:ln w="108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3645360" y="1174680"/>
            <a:ext cx="8927640" cy="1339920"/>
          </a:xfrm>
          <a:prstGeom prst="rect">
            <a:avLst/>
          </a:prstGeom>
          <a:noFill/>
          <a:ln w="0">
            <a:noFill/>
          </a:ln>
        </p:spPr>
        <p:txBody>
          <a:bodyPr lIns="0" rIns="0" tIns="0" bIns="0" anchor="ctr">
            <a:noAutofit/>
          </a:bodyPr>
          <a:p>
            <a:pPr indent="0">
              <a:buNone/>
            </a:pPr>
            <a:r>
              <a:rPr b="0" lang="en-US" sz="3600" spc="-1" strike="noStrike">
                <a:solidFill>
                  <a:srgbClr val="000000"/>
                </a:solidFill>
                <a:latin typeface="Arial"/>
              </a:rPr>
              <a:t>Disclaimer!</a:t>
            </a:r>
            <a:endParaRPr b="0" lang="en-US" sz="3600" spc="-1" strike="noStrike">
              <a:solidFill>
                <a:srgbClr val="000000"/>
              </a:solidFill>
              <a:latin typeface="Arial"/>
            </a:endParaRPr>
          </a:p>
        </p:txBody>
      </p:sp>
      <p:sp>
        <p:nvSpPr>
          <p:cNvPr id="34" name="PlaceHolder 2"/>
          <p:cNvSpPr>
            <a:spLocks noGrp="1"/>
          </p:cNvSpPr>
          <p:nvPr>
            <p:ph/>
          </p:nvPr>
        </p:nvSpPr>
        <p:spPr>
          <a:xfrm>
            <a:off x="2131560" y="2302920"/>
            <a:ext cx="5183640" cy="3640680"/>
          </a:xfrm>
          <a:prstGeom prst="rect">
            <a:avLst/>
          </a:prstGeom>
          <a:noFill/>
          <a:ln w="0">
            <a:noFill/>
          </a:ln>
        </p:spPr>
        <p:txBody>
          <a:bodyPr lIns="0" rIns="0" tIns="0" bIns="0" anchor="t">
            <a:normAutofit/>
          </a:bodyPr>
          <a:p>
            <a:pPr marL="432000" indent="0" algn="ctr">
              <a:spcAft>
                <a:spcPts val="1060"/>
              </a:spcAft>
              <a:buNone/>
            </a:pPr>
            <a:r>
              <a:rPr b="0" lang="en-US" sz="2400" spc="-1" strike="noStrike">
                <a:solidFill>
                  <a:srgbClr val="000000"/>
                </a:solidFill>
                <a:latin typeface="Arial"/>
              </a:rPr>
              <a:t>TOATE DATELE PERSONALE AFLATE ÎN ACEASTĂ PREZENTARE SUNT FALSE! PERSOANELE NU EXISTĂ ÎN REALITATE, IAR POZELE SUNT LUATE DE PE INTERNET.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288000" y="68580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Pagina „Vezi detalii”</a:t>
            </a:r>
            <a:endParaRPr b="0" lang="en-US" sz="3300" spc="-1" strike="noStrike">
              <a:solidFill>
                <a:srgbClr val="000000"/>
              </a:solidFill>
              <a:latin typeface="Arial"/>
            </a:endParaRPr>
          </a:p>
        </p:txBody>
      </p:sp>
      <p:sp>
        <p:nvSpPr>
          <p:cNvPr id="79" name="PlaceHolder 2"/>
          <p:cNvSpPr>
            <a:spLocks noGrp="1"/>
          </p:cNvSpPr>
          <p:nvPr>
            <p:ph/>
          </p:nvPr>
        </p:nvSpPr>
        <p:spPr>
          <a:xfrm>
            <a:off x="685800" y="1845720"/>
            <a:ext cx="868680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Această pagină are ca scop afișarea tuturor detaliilor unui student, dar și editarea acestora. Bara de navigație este prezentă, dar dispare butonul de „Adăugare studenți”. Este implementat și un buton „Înapoi la lista de studenți”.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 descr=""/>
          <p:cNvPicPr/>
          <p:nvPr/>
        </p:nvPicPr>
        <p:blipFill>
          <a:blip r:embed="rId1"/>
          <a:srcRect l="0" t="12091" r="0" b="0"/>
          <a:stretch/>
        </p:blipFill>
        <p:spPr>
          <a:xfrm>
            <a:off x="457200" y="685800"/>
            <a:ext cx="8915400" cy="4408200"/>
          </a:xfrm>
          <a:prstGeom prst="rect">
            <a:avLst/>
          </a:prstGeom>
          <a:ln w="1080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21636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Editarea studentului</a:t>
            </a:r>
            <a:endParaRPr b="0" lang="en-US" sz="3300" spc="-1" strike="noStrike">
              <a:solidFill>
                <a:srgbClr val="000000"/>
              </a:solidFill>
              <a:latin typeface="Arial"/>
            </a:endParaRPr>
          </a:p>
        </p:txBody>
      </p:sp>
      <p:sp>
        <p:nvSpPr>
          <p:cNvPr id="82" name="PlaceHolder 2"/>
          <p:cNvSpPr>
            <a:spLocks noGrp="1"/>
          </p:cNvSpPr>
          <p:nvPr>
            <p:ph/>
          </p:nvPr>
        </p:nvSpPr>
        <p:spPr>
          <a:xfrm>
            <a:off x="685800" y="1617120"/>
            <a:ext cx="342900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User-ul are posibilitatea de a edita datele unui student, indiferent care ar fi ele. CNP-ul, email-ul și numărul de telefon trebuie să fie unice.</a:t>
            </a:r>
            <a:endParaRPr b="0" lang="en-US" sz="2400" spc="-1" strike="noStrike">
              <a:solidFill>
                <a:srgbClr val="000000"/>
              </a:solidFill>
              <a:latin typeface="Arial"/>
            </a:endParaRPr>
          </a:p>
        </p:txBody>
      </p:sp>
      <p:pic>
        <p:nvPicPr>
          <p:cNvPr id="83" name="" descr=""/>
          <p:cNvPicPr/>
          <p:nvPr/>
        </p:nvPicPr>
        <p:blipFill>
          <a:blip r:embed="rId1"/>
          <a:stretch/>
        </p:blipFill>
        <p:spPr>
          <a:xfrm>
            <a:off x="4572000" y="509400"/>
            <a:ext cx="5029200" cy="4816440"/>
          </a:xfrm>
          <a:prstGeom prst="rect">
            <a:avLst/>
          </a:prstGeom>
          <a:ln w="1080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8800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Bibliografie</a:t>
            </a:r>
            <a:endParaRPr b="0" lang="en-US" sz="3300" spc="-1" strike="noStrike">
              <a:solidFill>
                <a:srgbClr val="000000"/>
              </a:solidFill>
              <a:latin typeface="Arial"/>
            </a:endParaRPr>
          </a:p>
        </p:txBody>
      </p:sp>
      <p:sp>
        <p:nvSpPr>
          <p:cNvPr id="85" name="PlaceHolder 2"/>
          <p:cNvSpPr>
            <a:spLocks noGrp="1"/>
          </p:cNvSpPr>
          <p:nvPr>
            <p:ph/>
          </p:nvPr>
        </p:nvSpPr>
        <p:spPr>
          <a:xfrm>
            <a:off x="457200" y="1828800"/>
            <a:ext cx="8915400" cy="364068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000000"/>
              </a:buClr>
              <a:buSzPct val="45000"/>
              <a:buFont typeface="Wingdings" charset="2"/>
              <a:buChar char=""/>
            </a:pPr>
            <a:r>
              <a:rPr b="1" lang="en-US" sz="2200" spc="-1" strike="noStrike">
                <a:solidFill>
                  <a:srgbClr val="000000"/>
                </a:solidFill>
                <a:latin typeface="Arial"/>
              </a:rPr>
              <a:t>Python Website Full Tutorial - Flask, Authentication, Databases &amp; More: </a:t>
            </a:r>
            <a:r>
              <a:rPr b="1" lang="en-US" sz="2200" spc="-1" strike="noStrike">
                <a:solidFill>
                  <a:srgbClr val="000000"/>
                </a:solidFill>
                <a:latin typeface="Arial"/>
                <a:hlinkClick r:id="rId1"/>
              </a:rPr>
              <a:t>https://www.youtube.com/watch?v=dam0GPOAvVI</a:t>
            </a:r>
            <a:endParaRPr b="1" lang="en-US" sz="2200" spc="-1" strike="noStrike">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b="1" lang="en-US" sz="2200" spc="-1" strike="noStrike">
                <a:solidFill>
                  <a:srgbClr val="000000"/>
                </a:solidFill>
                <a:latin typeface="Arial"/>
              </a:rPr>
              <a:t>How To Add Authentication to Your App with Flask-Login: </a:t>
            </a:r>
            <a:r>
              <a:rPr b="1" lang="en-US" sz="2200" spc="-1" strike="noStrike">
                <a:solidFill>
                  <a:srgbClr val="000000"/>
                </a:solidFill>
                <a:latin typeface="Arial"/>
                <a:hlinkClick r:id="rId2"/>
              </a:rPr>
              <a:t>https://www.geeksforgeeks.org/how-to-add-authentication-to-your-app-with-flask-login/</a:t>
            </a:r>
            <a:r>
              <a:rPr b="1" lang="en-US" sz="2200" spc="-1" strike="noStrike">
                <a:solidFill>
                  <a:srgbClr val="000000"/>
                </a:solidFill>
                <a:latin typeface="Arial"/>
              </a:rPr>
              <a:t> </a:t>
            </a:r>
            <a:endParaRPr b="1" lang="en-US" sz="2200" spc="-1" strike="noStrike">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b="1" lang="en-US" sz="2200" spc="-1" strike="noStrike">
                <a:solidFill>
                  <a:srgbClr val="000000"/>
                </a:solidFill>
                <a:latin typeface="Arial"/>
              </a:rPr>
              <a:t>CSS Tutorial: </a:t>
            </a:r>
            <a:r>
              <a:rPr b="1" lang="en-US" sz="2200" spc="-1" strike="noStrike">
                <a:solidFill>
                  <a:srgbClr val="000000"/>
                </a:solidFill>
                <a:latin typeface="Arial"/>
                <a:hlinkClick r:id="rId3"/>
              </a:rPr>
              <a:t>https://www.w3schools.com/css/</a:t>
            </a:r>
            <a:r>
              <a:rPr b="1" lang="en-US" sz="2200" spc="-1" strike="noStrike">
                <a:solidFill>
                  <a:srgbClr val="000000"/>
                </a:solidFill>
                <a:latin typeface="Arial"/>
              </a:rPr>
              <a:t> </a:t>
            </a:r>
            <a:endParaRPr b="1" lang="en-US" sz="2200" spc="-1" strike="noStrike">
              <a:solidFill>
                <a:srgbClr val="000000"/>
              </a:solidFill>
              <a:latin typeface="Arial"/>
            </a:endParaRPr>
          </a:p>
          <a:p>
            <a:pPr marL="432000" indent="0">
              <a:lnSpc>
                <a:spcPct val="100000"/>
              </a:lnSpc>
              <a:spcBef>
                <a:spcPts val="1191"/>
              </a:spcBef>
              <a:spcAft>
                <a:spcPts val="992"/>
              </a:spcAft>
              <a:buNone/>
            </a:pPr>
            <a:endParaRPr b="1"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44960" y="2057400"/>
            <a:ext cx="8927640" cy="133992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Vă mulțumesc!</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288000" y="488880"/>
            <a:ext cx="8927640" cy="1339920"/>
          </a:xfrm>
          <a:prstGeom prst="rect">
            <a:avLst/>
          </a:prstGeom>
          <a:noFill/>
          <a:ln w="0">
            <a:noFill/>
          </a:ln>
        </p:spPr>
        <p:txBody>
          <a:bodyPr lIns="0" rIns="0" tIns="0" bIns="0" anchor="ctr">
            <a:noAutofit/>
          </a:bodyPr>
          <a:p>
            <a:pPr indent="0" algn="ctr">
              <a:buNone/>
            </a:pPr>
            <a:r>
              <a:rPr b="0" lang="en-US" sz="4800" spc="-1" strike="noStrike">
                <a:solidFill>
                  <a:srgbClr val="000000"/>
                </a:solidFill>
                <a:latin typeface="Arial"/>
              </a:rPr>
              <a:t>Cuprins </a:t>
            </a:r>
            <a:endParaRPr b="0" lang="en-US" sz="4800" spc="-1" strike="noStrike">
              <a:solidFill>
                <a:srgbClr val="000000"/>
              </a:solidFill>
              <a:latin typeface="Arial"/>
            </a:endParaRPr>
          </a:p>
        </p:txBody>
      </p:sp>
      <p:sp>
        <p:nvSpPr>
          <p:cNvPr id="36" name="PlaceHolder 2"/>
          <p:cNvSpPr>
            <a:spLocks noGrp="1"/>
          </p:cNvSpPr>
          <p:nvPr>
            <p:ph/>
          </p:nvPr>
        </p:nvSpPr>
        <p:spPr>
          <a:xfrm>
            <a:off x="529560" y="2046600"/>
            <a:ext cx="9071640" cy="2754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Introducere</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Schemă funcționare</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Tehnologii folosite</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Implementare</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Funcționalitate</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Bibliografie</a:t>
            </a:r>
            <a:endParaRPr b="0" lang="en-US" sz="2400" spc="-1" strike="noStrike">
              <a:solidFill>
                <a:srgbClr val="000000"/>
              </a:solidFill>
              <a:latin typeface="Arial"/>
            </a:endParaRPr>
          </a:p>
          <a:p>
            <a:pPr marL="432000" indent="0">
              <a:spcAft>
                <a:spcPts val="1060"/>
              </a:spcAft>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228600" y="7174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Introducere</a:t>
            </a:r>
            <a:endParaRPr b="0" lang="en-US" sz="3300" spc="-1" strike="noStrike">
              <a:solidFill>
                <a:srgbClr val="000000"/>
              </a:solidFill>
              <a:latin typeface="Arial"/>
            </a:endParaRPr>
          </a:p>
        </p:txBody>
      </p:sp>
      <p:sp>
        <p:nvSpPr>
          <p:cNvPr id="38" name="PlaceHolder 2"/>
          <p:cNvSpPr>
            <a:spLocks noGrp="1"/>
          </p:cNvSpPr>
          <p:nvPr>
            <p:ph/>
          </p:nvPr>
        </p:nvSpPr>
        <p:spPr>
          <a:xfrm>
            <a:off x="504000" y="2057400"/>
            <a:ext cx="9071640" cy="2754000"/>
          </a:xfrm>
          <a:prstGeom prst="rect">
            <a:avLst/>
          </a:prstGeom>
          <a:noFill/>
          <a:ln w="0">
            <a:noFill/>
          </a:ln>
        </p:spPr>
        <p:txBody>
          <a:bodyPr lIns="0" rIns="0" tIns="0" bIns="0" anchor="t">
            <a:normAutofit/>
          </a:bodyPr>
          <a:p>
            <a:pPr marL="432000" indent="0" algn="just">
              <a:spcAft>
                <a:spcPts val="1060"/>
              </a:spcAft>
              <a:buNone/>
            </a:pPr>
            <a:r>
              <a:rPr b="0" lang="en-US" sz="2400" spc="-1" strike="noStrike">
                <a:solidFill>
                  <a:srgbClr val="000000"/>
                </a:solidFill>
                <a:latin typeface="Arial"/>
              </a:rPr>
              <a:t>Site-ul web „Baze de date studenți” are ca scop introducerea datelor unor studenți, editarea și ștergerea acestora. Accesul site-ului web se realizează cu ajutorul unui cont de user.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1"/>
          <a:stretch/>
        </p:blipFill>
        <p:spPr>
          <a:xfrm>
            <a:off x="1828800" y="857160"/>
            <a:ext cx="7315200" cy="4629240"/>
          </a:xfrm>
          <a:prstGeom prst="rect">
            <a:avLst/>
          </a:prstGeom>
          <a:ln w="10800">
            <a:noFill/>
          </a:ln>
        </p:spPr>
      </p:pic>
      <p:sp>
        <p:nvSpPr>
          <p:cNvPr id="40" name="PlaceHolder 1"/>
          <p:cNvSpPr>
            <a:spLocks noGrp="1"/>
          </p:cNvSpPr>
          <p:nvPr>
            <p:ph type="title"/>
          </p:nvPr>
        </p:nvSpPr>
        <p:spPr>
          <a:xfrm>
            <a:off x="457200" y="2602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Schemă funcționare</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44960" y="7174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Tehnologii folosite</a:t>
            </a:r>
            <a:endParaRPr b="0" lang="en-US" sz="3300" spc="-1" strike="noStrike">
              <a:solidFill>
                <a:srgbClr val="000000"/>
              </a:solidFill>
              <a:latin typeface="Arial"/>
            </a:endParaRPr>
          </a:p>
        </p:txBody>
      </p:sp>
      <p:sp>
        <p:nvSpPr>
          <p:cNvPr id="42" name="PlaceHolder 2"/>
          <p:cNvSpPr>
            <a:spLocks noGrp="1"/>
          </p:cNvSpPr>
          <p:nvPr>
            <p:ph/>
          </p:nvPr>
        </p:nvSpPr>
        <p:spPr>
          <a:xfrm>
            <a:off x="613800" y="1845720"/>
            <a:ext cx="8987400" cy="3640680"/>
          </a:xfrm>
          <a:prstGeom prst="rect">
            <a:avLst/>
          </a:prstGeom>
          <a:noFill/>
          <a:ln w="0">
            <a:noFill/>
          </a:ln>
        </p:spPr>
        <p:txBody>
          <a:bodyPr lIns="0" rIns="0" tIns="0" bIns="0" anchor="t">
            <a:normAutofit/>
          </a:bodyPr>
          <a:p>
            <a:pPr marL="432000" indent="0">
              <a:spcAft>
                <a:spcPts val="1060"/>
              </a:spcAft>
              <a:buNone/>
            </a:pPr>
            <a:r>
              <a:rPr b="0" lang="en-US" sz="2400" spc="-1" strike="noStrike">
                <a:solidFill>
                  <a:srgbClr val="000000"/>
                </a:solidFill>
                <a:latin typeface="Arial"/>
              </a:rPr>
              <a:t>Site-ul a fost realizat cu ajutorul limbajelor de programare precum:</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Python Flask</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JavaScript&amp;Ajax</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HTML/CSS</a:t>
            </a:r>
            <a:endParaRPr b="0" lang="en-US" sz="2400" spc="-1" strike="noStrike">
              <a:solidFill>
                <a:srgbClr val="000000"/>
              </a:solidFill>
              <a:latin typeface="Arial"/>
            </a:endParaRPr>
          </a:p>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SQL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488880"/>
            <a:ext cx="8927640" cy="1339920"/>
          </a:xfrm>
          <a:prstGeom prst="rect">
            <a:avLst/>
          </a:prstGeom>
          <a:noFill/>
          <a:ln w="0">
            <a:noFill/>
          </a:ln>
        </p:spPr>
        <p:txBody>
          <a:bodyPr lIns="0" rIns="0" tIns="0" bIns="0" anchor="ctr">
            <a:noAutofit/>
          </a:bodyPr>
          <a:p>
            <a:pPr indent="0">
              <a:buNone/>
            </a:pPr>
            <a:r>
              <a:rPr b="0" lang="en-US" sz="3300" spc="-1" strike="noStrike">
                <a:solidFill>
                  <a:srgbClr val="000000"/>
                </a:solidFill>
                <a:latin typeface="Arial"/>
              </a:rPr>
              <a:t>Implementare</a:t>
            </a:r>
            <a:endParaRPr b="0" lang="en-US" sz="3300" spc="-1" strike="noStrike">
              <a:solidFill>
                <a:srgbClr val="000000"/>
              </a:solidFill>
              <a:latin typeface="Arial"/>
            </a:endParaRPr>
          </a:p>
        </p:txBody>
      </p:sp>
      <p:sp>
        <p:nvSpPr>
          <p:cNvPr id="44" name="PlaceHolder 2"/>
          <p:cNvSpPr>
            <a:spLocks noGrp="1"/>
          </p:cNvSpPr>
          <p:nvPr>
            <p:ph/>
          </p:nvPr>
        </p:nvSpPr>
        <p:spPr>
          <a:xfrm>
            <a:off x="685800" y="1828800"/>
            <a:ext cx="8530200" cy="3640680"/>
          </a:xfrm>
          <a:prstGeom prst="rect">
            <a:avLst/>
          </a:prstGeom>
          <a:noFill/>
          <a:ln w="0">
            <a:noFill/>
          </a:ln>
        </p:spPr>
        <p:txBody>
          <a:bodyPr lIns="0" rIns="0" tIns="0" bIns="0" anchor="t">
            <a:normAutofit/>
          </a:bodyPr>
          <a:p>
            <a:pPr marL="432000" indent="0">
              <a:spcBef>
                <a:spcPts val="1191"/>
              </a:spcBef>
              <a:spcAft>
                <a:spcPts val="992"/>
              </a:spcAft>
              <a:buNone/>
            </a:pPr>
            <a:r>
              <a:rPr b="0" lang="en-US" sz="2400" spc="-1" strike="noStrike">
                <a:solidFill>
                  <a:srgbClr val="000000"/>
                </a:solidFill>
                <a:latin typeface="Arial"/>
              </a:rPr>
              <a:t>Site-ul s-a creat pe baza limbajului de programare Python Flask. Flask este un micro-framework, ceea ce înseamnă că este minimalist și simplu de utilizat.  Aceasta face dezvoltarea inițială și întreținerea codului mult mai ușoară.</a:t>
            </a:r>
            <a:endParaRPr b="0" lang="en-US" sz="2400" spc="-1" strike="noStrike">
              <a:solidFill>
                <a:srgbClr val="000000"/>
              </a:solidFill>
              <a:latin typeface="Arial"/>
            </a:endParaRPr>
          </a:p>
          <a:p>
            <a:pPr marL="432000" indent="0">
              <a:spcAft>
                <a:spcPts val="1060"/>
              </a:spcAft>
              <a:buNone/>
            </a:pPr>
            <a:r>
              <a:rPr b="0" lang="en-US" sz="2400" spc="-1" strike="noStrike">
                <a:solidFill>
                  <a:srgbClr val="000000"/>
                </a:solidFill>
                <a:latin typeface="Arial"/>
              </a:rPr>
              <a:t>Se ocupă de routele pentru afișarea, ștergerea și editarea listelor de studenți, integrarea bazelor de date, posibilitatea sortării și căutării studenților și integrarea formularelor de adăugare/editare.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p:nvPr>
        </p:nvSpPr>
        <p:spPr>
          <a:xfrm>
            <a:off x="531360" y="702720"/>
            <a:ext cx="8841240" cy="386928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US" sz="2600" spc="-1" strike="noStrike">
                <a:solidFill>
                  <a:srgbClr val="000000"/>
                </a:solidFill>
                <a:latin typeface="Arial"/>
              </a:rPr>
              <a:t>JavaScript permite modificarea și actualizarea conținutului paginii fără a necesita reîncărcarea paginii. Poate fi utilizat pentru a valida datele introduse în formulare înainte de a fi trimise la server. </a:t>
            </a:r>
            <a:endParaRPr b="0" lang="en-US" sz="26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600" spc="-1" strike="noStrike">
                <a:solidFill>
                  <a:srgbClr val="000000"/>
                </a:solidFill>
                <a:latin typeface="Arial"/>
              </a:rPr>
              <a:t>AJAX permite trimiterea și primirea de date de la server fără a reîncărca pagina. </a:t>
            </a:r>
            <a:endParaRPr b="0" lang="en-US" sz="26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600" spc="-1" strike="noStrike">
                <a:solidFill>
                  <a:srgbClr val="000000"/>
                </a:solidFill>
                <a:latin typeface="Arial"/>
              </a:rPr>
              <a:t>JavaScript și AJAX: Prin combinarea acestor tehnologii s-a simplificat experiența user-ului.</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p:nvPr>
        </p:nvSpPr>
        <p:spPr>
          <a:xfrm>
            <a:off x="302760" y="931320"/>
            <a:ext cx="9298440" cy="364068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US" sz="2600" spc="-1" strike="noStrike">
                <a:solidFill>
                  <a:srgbClr val="000000"/>
                </a:solidFill>
                <a:latin typeface="Arial"/>
              </a:rPr>
              <a:t>HTML este utilizat pentru a structura și organiza conținutul pe paginile web.</a:t>
            </a:r>
            <a:endParaRPr b="0" lang="en-US" sz="26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600" spc="-1" strike="noStrike">
                <a:solidFill>
                  <a:srgbClr val="000000"/>
                </a:solidFill>
                <a:latin typeface="Arial"/>
              </a:rPr>
              <a:t>CSS este folosit pentru a stiliza și a aranja conținutul HTML. De asemenea ajută la menținerea unui design consistent pe toate paginile web prin utilizarea stilurilor comune definite în fișierele CSS externe.</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LibreOffice/24.2.3.2$Linux_X86_64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2024-06-19T00:12:31Z</dcterms:created>
  <dc:creator/>
  <dc:description/>
  <dc:language>en-US</dc:language>
  <cp:lastModifiedBy/>
  <dcterms:modified xsi:type="dcterms:W3CDTF">2024-06-19T15:00:01Z</dcterms:modified>
  <cp:revision>4</cp:revision>
  <dc:subject/>
  <dc:title>Inspiration</dc:title>
</cp:coreProperties>
</file>