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96" r:id="rId5"/>
    <p:sldId id="287" r:id="rId6"/>
    <p:sldId id="297" r:id="rId7"/>
    <p:sldId id="298" r:id="rId8"/>
    <p:sldId id="299" r:id="rId9"/>
    <p:sldId id="300" r:id="rId10"/>
    <p:sldId id="273" r:id="rId11"/>
    <p:sldId id="284" r:id="rId12"/>
    <p:sldId id="285" r:id="rId13"/>
    <p:sldId id="286" r:id="rId14"/>
    <p:sldId id="277" r:id="rId15"/>
    <p:sldId id="278" r:id="rId16"/>
    <p:sldId id="280" r:id="rId17"/>
    <p:sldId id="281" r:id="rId18"/>
    <p:sldId id="304" r:id="rId19"/>
    <p:sldId id="289" r:id="rId20"/>
    <p:sldId id="288" r:id="rId21"/>
    <p:sldId id="308" r:id="rId22"/>
    <p:sldId id="305" r:id="rId23"/>
    <p:sldId id="290" r:id="rId24"/>
    <p:sldId id="307" r:id="rId25"/>
    <p:sldId id="309" r:id="rId26"/>
    <p:sldId id="291" r:id="rId27"/>
    <p:sldId id="293"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00"/>
    <a:srgbClr val="800000"/>
    <a:srgbClr val="FFCC00"/>
    <a:srgbClr val="000099"/>
    <a:srgbClr val="660033"/>
    <a:srgbClr val="D6009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Fără stil, fără grilă">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Fără stil, grilă tabel">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il mediu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87" autoAdjust="0"/>
    <p:restoredTop sz="94660"/>
  </p:normalViewPr>
  <p:slideViewPr>
    <p:cSldViewPr showGuides="1">
      <p:cViewPr varScale="1">
        <p:scale>
          <a:sx n="71" d="100"/>
          <a:sy n="71" d="100"/>
        </p:scale>
        <p:origin x="288"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96FE7-4DBE-4624-9578-4822F6B35098}" type="doc">
      <dgm:prSet loTypeId="urn:microsoft.com/office/officeart/2005/8/layout/vList6" loCatId="list" qsTypeId="urn:microsoft.com/office/officeart/2005/8/quickstyle/simple5" qsCatId="simple" csTypeId="urn:microsoft.com/office/officeart/2005/8/colors/accent1_2" csCatId="accent1" phldr="1"/>
      <dgm:spPr/>
      <dgm:t>
        <a:bodyPr/>
        <a:lstStyle/>
        <a:p>
          <a:endParaRPr lang="en-US"/>
        </a:p>
      </dgm:t>
    </dgm:pt>
    <dgm:pt modelId="{9A2A68BC-C418-4EEF-B030-99361D0CD2AC}">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Limbaj orientat pe obiecte</a:t>
          </a:r>
          <a:endParaRPr lang="en-US" dirty="0">
            <a:latin typeface="Calibri" pitchFamily="34" charset="0"/>
          </a:endParaRPr>
        </a:p>
      </dgm:t>
    </dgm:pt>
    <dgm:pt modelId="{E39A34EE-F3A5-42BC-8841-8FFD5830855C}" type="parTrans" cxnId="{423B9613-B975-459C-9E42-D7D713B1353E}">
      <dgm:prSet/>
      <dgm:spPr/>
      <dgm:t>
        <a:bodyPr/>
        <a:lstStyle/>
        <a:p>
          <a:endParaRPr lang="en-US"/>
        </a:p>
      </dgm:t>
    </dgm:pt>
    <dgm:pt modelId="{2546D9CD-4D22-47A3-ABA2-98F43D9D8691}" type="sibTrans" cxnId="{423B9613-B975-459C-9E42-D7D713B1353E}">
      <dgm:prSet/>
      <dgm:spPr/>
      <dgm:t>
        <a:bodyPr/>
        <a:lstStyle/>
        <a:p>
          <a:endParaRPr lang="en-US"/>
        </a:p>
      </dgm:t>
    </dgm:pt>
    <dgm:pt modelId="{6DE6F446-A8FF-43C6-8E51-F59AC69CFC0F}">
      <dgm:prSet phldrT="[Text]" custT="1"/>
      <dgm:spPr>
        <a:solidFill>
          <a:srgbClr val="0070C0">
            <a:alpha val="89804"/>
          </a:srgbClr>
        </a:solidFill>
      </dgm:spPr>
      <dgm:t>
        <a:bodyPr/>
        <a:lstStyle/>
        <a:p>
          <a:r>
            <a:rPr lang="ro-RO" sz="1800" b="1" dirty="0" smtClean="0">
              <a:solidFill>
                <a:schemeClr val="bg1"/>
              </a:solidFill>
              <a:latin typeface="Calibri" pitchFamily="34" charset="0"/>
            </a:rPr>
            <a:t>Orice program conține cel puțin o clasă</a:t>
          </a:r>
          <a:endParaRPr lang="en-US" sz="1800" b="1" dirty="0">
            <a:solidFill>
              <a:schemeClr val="bg1"/>
            </a:solidFill>
            <a:latin typeface="Calibri" pitchFamily="34" charset="0"/>
          </a:endParaRPr>
        </a:p>
      </dgm:t>
    </dgm:pt>
    <dgm:pt modelId="{4B42A4DD-DAB7-450C-9721-091F500FADB0}" type="parTrans" cxnId="{2CA71421-EF19-4FEB-B7FA-A883788EA9E8}">
      <dgm:prSet/>
      <dgm:spPr/>
      <dgm:t>
        <a:bodyPr/>
        <a:lstStyle/>
        <a:p>
          <a:endParaRPr lang="en-US"/>
        </a:p>
      </dgm:t>
    </dgm:pt>
    <dgm:pt modelId="{F5A22EC4-C727-4FB4-AC40-63DEDEDB4DD4}" type="sibTrans" cxnId="{2CA71421-EF19-4FEB-B7FA-A883788EA9E8}">
      <dgm:prSet/>
      <dgm:spPr/>
      <dgm:t>
        <a:bodyPr/>
        <a:lstStyle/>
        <a:p>
          <a:endParaRPr lang="en-US"/>
        </a:p>
      </dgm:t>
    </dgm:pt>
    <dgm:pt modelId="{DA013BC8-C4E1-4573-9D5B-1555B3F149DC}">
      <dgm:prSet phldrT="[Text]" custT="1"/>
      <dgm:spPr>
        <a:solidFill>
          <a:srgbClr val="0070C0">
            <a:alpha val="89804"/>
          </a:srgbClr>
        </a:solidFill>
      </dgm:spPr>
      <dgm:t>
        <a:bodyPr/>
        <a:lstStyle/>
        <a:p>
          <a:r>
            <a:rPr lang="ro-RO" sz="1800" b="1" dirty="0" smtClean="0">
              <a:solidFill>
                <a:schemeClr val="bg1"/>
              </a:solidFill>
              <a:latin typeface="Calibri" pitchFamily="34" charset="0"/>
            </a:rPr>
            <a:t>Nu mai există funcții independente</a:t>
          </a:r>
          <a:endParaRPr lang="en-US" sz="1800" b="1" dirty="0">
            <a:solidFill>
              <a:schemeClr val="bg1"/>
            </a:solidFill>
            <a:latin typeface="Calibri" pitchFamily="34" charset="0"/>
          </a:endParaRPr>
        </a:p>
      </dgm:t>
    </dgm:pt>
    <dgm:pt modelId="{0410BA86-8986-4151-B070-CDFE2AC82304}" type="parTrans" cxnId="{26D6BF20-58AF-449D-96F2-3D913B7F3C2D}">
      <dgm:prSet/>
      <dgm:spPr/>
      <dgm:t>
        <a:bodyPr/>
        <a:lstStyle/>
        <a:p>
          <a:endParaRPr lang="en-US"/>
        </a:p>
      </dgm:t>
    </dgm:pt>
    <dgm:pt modelId="{0F58E59B-69D2-4E35-A20D-2404F7B64D14}" type="sibTrans" cxnId="{26D6BF20-58AF-449D-96F2-3D913B7F3C2D}">
      <dgm:prSet/>
      <dgm:spPr/>
      <dgm:t>
        <a:bodyPr/>
        <a:lstStyle/>
        <a:p>
          <a:endParaRPr lang="en-US"/>
        </a:p>
      </dgm:t>
    </dgm:pt>
    <dgm:pt modelId="{A5D728E9-115E-4239-940F-620C83D5EB7F}">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Simplu</a:t>
          </a:r>
          <a:endParaRPr lang="en-US" dirty="0">
            <a:latin typeface="Calibri" pitchFamily="34" charset="0"/>
          </a:endParaRPr>
        </a:p>
      </dgm:t>
    </dgm:pt>
    <dgm:pt modelId="{BFDB3891-A81C-4D43-968F-BFD74C36643E}" type="parTrans" cxnId="{4978CFD0-D782-49AE-9573-AF276A97BCD9}">
      <dgm:prSet/>
      <dgm:spPr/>
      <dgm:t>
        <a:bodyPr/>
        <a:lstStyle/>
        <a:p>
          <a:endParaRPr lang="en-US"/>
        </a:p>
      </dgm:t>
    </dgm:pt>
    <dgm:pt modelId="{760D98B7-D265-45BB-8FD9-CCFEDC788793}" type="sibTrans" cxnId="{4978CFD0-D782-49AE-9573-AF276A97BCD9}">
      <dgm:prSet/>
      <dgm:spPr/>
      <dgm:t>
        <a:bodyPr/>
        <a:lstStyle/>
        <a:p>
          <a:endParaRPr lang="en-US"/>
        </a:p>
      </dgm:t>
    </dgm:pt>
    <dgm:pt modelId="{19C6F486-B094-4E1A-8306-27E1203BB747}">
      <dgm:prSet phldrT="[Text]" custT="1"/>
      <dgm:spPr>
        <a:solidFill>
          <a:srgbClr val="0070C0">
            <a:alpha val="89804"/>
          </a:srgbClr>
        </a:solidFill>
      </dgm:spPr>
      <dgm:t>
        <a:bodyPr/>
        <a:lstStyle/>
        <a:p>
          <a:pPr algn="just"/>
          <a:r>
            <a:rPr lang="ro-RO" sz="1800" b="1" dirty="0" smtClean="0">
              <a:solidFill>
                <a:schemeClr val="bg1"/>
              </a:solidFill>
              <a:latin typeface="Calibri" pitchFamily="34" charset="0"/>
            </a:rPr>
            <a:t>Au fost eliminate concepte precum: pointeri, supraîncărcarea operatorilor, moștenirea multiplă, structuri/uniuni etc.</a:t>
          </a:r>
          <a:endParaRPr lang="en-US" sz="1800" b="1" dirty="0">
            <a:solidFill>
              <a:schemeClr val="bg1"/>
            </a:solidFill>
            <a:latin typeface="Calibri" pitchFamily="34" charset="0"/>
          </a:endParaRPr>
        </a:p>
      </dgm:t>
    </dgm:pt>
    <dgm:pt modelId="{1C2EEC56-CFFE-4021-AF6D-C2F6AF8D5AE2}" type="parTrans" cxnId="{1212A8CA-01C7-4123-B371-902CA6633CE8}">
      <dgm:prSet/>
      <dgm:spPr/>
      <dgm:t>
        <a:bodyPr/>
        <a:lstStyle/>
        <a:p>
          <a:endParaRPr lang="en-US"/>
        </a:p>
      </dgm:t>
    </dgm:pt>
    <dgm:pt modelId="{E78C7C5F-BD1A-4F58-93C0-5569E18F09AD}" type="sibTrans" cxnId="{1212A8CA-01C7-4123-B371-902CA6633CE8}">
      <dgm:prSet/>
      <dgm:spPr/>
      <dgm:t>
        <a:bodyPr/>
        <a:lstStyle/>
        <a:p>
          <a:endParaRPr lang="en-US"/>
        </a:p>
      </dgm:t>
    </dgm:pt>
    <dgm:pt modelId="{DF734A61-C73F-44C7-9AF9-4C678CB8BFB3}">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Permite programarea concurentă și distribuită</a:t>
          </a:r>
          <a:endParaRPr lang="en-US" dirty="0">
            <a:latin typeface="Calibri" pitchFamily="34" charset="0"/>
          </a:endParaRPr>
        </a:p>
      </dgm:t>
    </dgm:pt>
    <dgm:pt modelId="{0E5C7606-E00E-41E6-8AB7-2DA2A558A18C}" type="parTrans" cxnId="{F7E1C0FB-D3C7-44D0-9B53-2248BA8C40F3}">
      <dgm:prSet/>
      <dgm:spPr/>
      <dgm:t>
        <a:bodyPr/>
        <a:lstStyle/>
        <a:p>
          <a:endParaRPr lang="en-US"/>
        </a:p>
      </dgm:t>
    </dgm:pt>
    <dgm:pt modelId="{2C9BC7EC-F989-46BA-BDB2-B1154823DE25}" type="sibTrans" cxnId="{F7E1C0FB-D3C7-44D0-9B53-2248BA8C40F3}">
      <dgm:prSet/>
      <dgm:spPr/>
      <dgm:t>
        <a:bodyPr/>
        <a:lstStyle/>
        <a:p>
          <a:endParaRPr lang="en-US"/>
        </a:p>
      </dgm:t>
    </dgm:pt>
    <dgm:pt modelId="{59851BE2-E43E-4259-8C49-F89F7E8E6BE1}">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Robust</a:t>
          </a:r>
          <a:endParaRPr lang="en-US" dirty="0">
            <a:latin typeface="Calibri" pitchFamily="34" charset="0"/>
          </a:endParaRPr>
        </a:p>
      </dgm:t>
    </dgm:pt>
    <dgm:pt modelId="{89EF041F-3B06-4DAE-85E2-26853DF88BB8}" type="parTrans" cxnId="{95F2A819-ED66-4763-80F6-BC1A6BB20D3B}">
      <dgm:prSet/>
      <dgm:spPr/>
      <dgm:t>
        <a:bodyPr/>
        <a:lstStyle/>
        <a:p>
          <a:endParaRPr lang="en-US"/>
        </a:p>
      </dgm:t>
    </dgm:pt>
    <dgm:pt modelId="{5205B563-3DDF-49A2-9157-A953A4A400C5}" type="sibTrans" cxnId="{95F2A819-ED66-4763-80F6-BC1A6BB20D3B}">
      <dgm:prSet/>
      <dgm:spPr/>
      <dgm:t>
        <a:bodyPr/>
        <a:lstStyle/>
        <a:p>
          <a:endParaRPr lang="en-US"/>
        </a:p>
      </dgm:t>
    </dgm:pt>
    <dgm:pt modelId="{298FCBBE-E9DD-4203-A3F0-EF09282917FB}">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smtClean="0">
              <a:latin typeface="Calibri" pitchFamily="34" charset="0"/>
            </a:rPr>
            <a:t>Sigur</a:t>
          </a:r>
          <a:endParaRPr lang="en-US" dirty="0">
            <a:latin typeface="Calibri" pitchFamily="34" charset="0"/>
          </a:endParaRPr>
        </a:p>
      </dgm:t>
    </dgm:pt>
    <dgm:pt modelId="{ED0BDFC6-E74F-4410-A8F6-8DE949EC2F71}" type="parTrans" cxnId="{D6D163D1-0494-4F04-A7AF-DD6CEDD84EA9}">
      <dgm:prSet/>
      <dgm:spPr/>
      <dgm:t>
        <a:bodyPr/>
        <a:lstStyle/>
        <a:p>
          <a:endParaRPr lang="en-US"/>
        </a:p>
      </dgm:t>
    </dgm:pt>
    <dgm:pt modelId="{69F38159-19EE-4088-8A36-3A599CEEA1F6}" type="sibTrans" cxnId="{D6D163D1-0494-4F04-A7AF-DD6CEDD84EA9}">
      <dgm:prSet/>
      <dgm:spPr/>
      <dgm:t>
        <a:bodyPr/>
        <a:lstStyle/>
        <a:p>
          <a:endParaRPr lang="en-US"/>
        </a:p>
      </dgm:t>
    </dgm:pt>
    <dgm:pt modelId="{A52AF8B9-CF78-4BC9-9F07-EE9294233580}">
      <dgm:prSet phldrT="[Text]" custT="1"/>
      <dgm:spPr>
        <a:solidFill>
          <a:srgbClr val="0070C0">
            <a:alpha val="89804"/>
          </a:srgbClr>
        </a:solidFill>
      </dgm:spPr>
      <dgm:t>
        <a:bodyPr/>
        <a:lstStyle/>
        <a:p>
          <a:pPr algn="just">
            <a:lnSpc>
              <a:spcPct val="100000"/>
            </a:lnSpc>
            <a:spcAft>
              <a:spcPts val="0"/>
            </a:spcAft>
          </a:pPr>
          <a:r>
            <a:rPr lang="ro-RO" sz="1700" b="1" dirty="0" smtClean="0">
              <a:solidFill>
                <a:schemeClr val="bg1"/>
              </a:solidFill>
              <a:latin typeface="Calibri" pitchFamily="34" charset="0"/>
            </a:rPr>
            <a:t>Management automat al memoriei</a:t>
          </a:r>
          <a:endParaRPr lang="en-US" sz="1700" b="1" dirty="0">
            <a:solidFill>
              <a:schemeClr val="bg1"/>
            </a:solidFill>
            <a:latin typeface="Calibri" pitchFamily="34" charset="0"/>
          </a:endParaRPr>
        </a:p>
      </dgm:t>
    </dgm:pt>
    <dgm:pt modelId="{E169F0A3-8570-44DB-9203-1B6633F55EDD}" type="parTrans" cxnId="{5339AB44-0BDC-485C-9980-7BBFC4BA3A1F}">
      <dgm:prSet/>
      <dgm:spPr/>
      <dgm:t>
        <a:bodyPr/>
        <a:lstStyle/>
        <a:p>
          <a:endParaRPr lang="en-US"/>
        </a:p>
      </dgm:t>
    </dgm:pt>
    <dgm:pt modelId="{9F3A2687-E9E7-4CBA-8FB5-D96CA81FC8F8}" type="sibTrans" cxnId="{5339AB44-0BDC-485C-9980-7BBFC4BA3A1F}">
      <dgm:prSet/>
      <dgm:spPr/>
      <dgm:t>
        <a:bodyPr/>
        <a:lstStyle/>
        <a:p>
          <a:endParaRPr lang="en-US"/>
        </a:p>
      </dgm:t>
    </dgm:pt>
    <dgm:pt modelId="{801997A2-251F-49E8-A0CC-B3DC4CFC6F21}">
      <dgm:prSet phldrT="[Text]" custT="1"/>
      <dgm:spPr>
        <a:solidFill>
          <a:srgbClr val="0070C0">
            <a:alpha val="89804"/>
          </a:srgbClr>
        </a:solidFill>
      </dgm:spPr>
      <dgm:t>
        <a:bodyPr/>
        <a:lstStyle/>
        <a:p>
          <a:pPr algn="just">
            <a:lnSpc>
              <a:spcPct val="100000"/>
            </a:lnSpc>
            <a:spcAft>
              <a:spcPts val="0"/>
            </a:spcAft>
          </a:pPr>
          <a:r>
            <a:rPr lang="ro-RO" sz="1700" b="1" dirty="0" err="1" smtClean="0">
              <a:solidFill>
                <a:schemeClr val="bg1"/>
              </a:solidFill>
              <a:latin typeface="Calibri" pitchFamily="34" charset="0"/>
            </a:rPr>
            <a:t>Strong</a:t>
          </a:r>
          <a:r>
            <a:rPr lang="ro-RO" sz="1700" b="1" dirty="0" smtClean="0">
              <a:solidFill>
                <a:schemeClr val="bg1"/>
              </a:solidFill>
              <a:latin typeface="Calibri" pitchFamily="34" charset="0"/>
            </a:rPr>
            <a:t> </a:t>
          </a:r>
          <a:r>
            <a:rPr lang="ro-RO" sz="1700" b="1" dirty="0" err="1" smtClean="0">
              <a:solidFill>
                <a:schemeClr val="bg1"/>
              </a:solidFill>
              <a:latin typeface="Calibri" pitchFamily="34" charset="0"/>
            </a:rPr>
            <a:t>data-typed</a:t>
          </a:r>
          <a:endParaRPr lang="en-US" sz="1700" b="1" dirty="0">
            <a:solidFill>
              <a:schemeClr val="bg1"/>
            </a:solidFill>
            <a:latin typeface="Calibri" pitchFamily="34" charset="0"/>
          </a:endParaRPr>
        </a:p>
      </dgm:t>
    </dgm:pt>
    <dgm:pt modelId="{9072D506-A23B-497A-8ED4-56C495B87565}" type="parTrans" cxnId="{45A7C067-C352-4ECB-8D11-0A5FAE3E3533}">
      <dgm:prSet/>
      <dgm:spPr/>
      <dgm:t>
        <a:bodyPr/>
        <a:lstStyle/>
        <a:p>
          <a:endParaRPr lang="en-US"/>
        </a:p>
      </dgm:t>
    </dgm:pt>
    <dgm:pt modelId="{D1514CD3-2388-49F9-9629-2E61528128AA}" type="sibTrans" cxnId="{45A7C067-C352-4ECB-8D11-0A5FAE3E3533}">
      <dgm:prSet/>
      <dgm:spPr/>
      <dgm:t>
        <a:bodyPr/>
        <a:lstStyle/>
        <a:p>
          <a:endParaRPr lang="en-US"/>
        </a:p>
      </dgm:t>
    </dgm:pt>
    <dgm:pt modelId="{F07D605B-F54F-48E2-B173-D1B18C46C366}">
      <dgm:prSet phldrT="[Text]" custT="1"/>
      <dgm:spPr>
        <a:solidFill>
          <a:srgbClr val="0070C0">
            <a:alpha val="89804"/>
          </a:srgbClr>
        </a:solidFill>
      </dgm:spPr>
      <dgm:t>
        <a:bodyPr/>
        <a:lstStyle/>
        <a:p>
          <a:pPr algn="just">
            <a:lnSpc>
              <a:spcPct val="100000"/>
            </a:lnSpc>
            <a:spcAft>
              <a:spcPts val="0"/>
            </a:spcAft>
          </a:pPr>
          <a:r>
            <a:rPr lang="ro-RO" sz="1700" b="1" dirty="0" smtClean="0">
              <a:solidFill>
                <a:schemeClr val="bg1"/>
              </a:solidFill>
              <a:latin typeface="Calibri" pitchFamily="34" charset="0"/>
            </a:rPr>
            <a:t>Mecanism standard de tratare a excepțiilor</a:t>
          </a:r>
          <a:endParaRPr lang="en-US" sz="1700" b="1" dirty="0">
            <a:solidFill>
              <a:schemeClr val="bg1"/>
            </a:solidFill>
            <a:latin typeface="Calibri" pitchFamily="34" charset="0"/>
          </a:endParaRPr>
        </a:p>
      </dgm:t>
    </dgm:pt>
    <dgm:pt modelId="{81A83F4B-FD26-4500-A17C-C4118FED30B8}" type="parTrans" cxnId="{869A98D9-91D4-440B-B942-27268B2961B4}">
      <dgm:prSet/>
      <dgm:spPr/>
      <dgm:t>
        <a:bodyPr/>
        <a:lstStyle/>
        <a:p>
          <a:endParaRPr lang="en-US"/>
        </a:p>
      </dgm:t>
    </dgm:pt>
    <dgm:pt modelId="{FBA6C414-3D01-4482-B7DE-6614FFBED3B2}" type="sibTrans" cxnId="{869A98D9-91D4-440B-B942-27268B2961B4}">
      <dgm:prSet/>
      <dgm:spPr/>
      <dgm:t>
        <a:bodyPr/>
        <a:lstStyle/>
        <a:p>
          <a:endParaRPr lang="en-US"/>
        </a:p>
      </dgm:t>
    </dgm:pt>
    <dgm:pt modelId="{C74A7730-CDBA-430D-9D52-CD81723E98BA}">
      <dgm:prSet phldrT="[Text]" custT="1"/>
      <dgm:spPr>
        <a:solidFill>
          <a:srgbClr val="0070C0">
            <a:alpha val="89804"/>
          </a:srgbClr>
        </a:solidFill>
      </dgm:spPr>
      <dgm:t>
        <a:bodyPr/>
        <a:lstStyle/>
        <a:p>
          <a:r>
            <a:rPr lang="ro-RO" sz="1700" b="1" dirty="0" smtClean="0">
              <a:solidFill>
                <a:schemeClr val="bg1"/>
              </a:solidFill>
              <a:latin typeface="Calibri" pitchFamily="34" charset="0"/>
            </a:rPr>
            <a:t>Securitatea platformei</a:t>
          </a:r>
          <a:endParaRPr lang="en-US" sz="1700" b="1" dirty="0">
            <a:solidFill>
              <a:schemeClr val="bg1"/>
            </a:solidFill>
            <a:latin typeface="Calibri" pitchFamily="34" charset="0"/>
          </a:endParaRPr>
        </a:p>
      </dgm:t>
    </dgm:pt>
    <dgm:pt modelId="{0EFBAA4F-7B32-426E-8DF8-CFF93E3ADD1A}" type="parTrans" cxnId="{F75FBB46-B86C-4DFC-B975-81ABF3CA43B1}">
      <dgm:prSet/>
      <dgm:spPr/>
      <dgm:t>
        <a:bodyPr/>
        <a:lstStyle/>
        <a:p>
          <a:endParaRPr lang="en-US"/>
        </a:p>
      </dgm:t>
    </dgm:pt>
    <dgm:pt modelId="{96E49534-6EB4-4F21-B0CC-2C7F8B28C562}" type="sibTrans" cxnId="{F75FBB46-B86C-4DFC-B975-81ABF3CA43B1}">
      <dgm:prSet/>
      <dgm:spPr/>
      <dgm:t>
        <a:bodyPr/>
        <a:lstStyle/>
        <a:p>
          <a:endParaRPr lang="en-US"/>
        </a:p>
      </dgm:t>
    </dgm:pt>
    <dgm:pt modelId="{8E256C3A-C970-4D6B-B4FF-DF17990AD785}">
      <dgm:prSet phldrT="[Text]" custT="1"/>
      <dgm:spPr>
        <a:solidFill>
          <a:srgbClr val="0070C0">
            <a:alpha val="89804"/>
          </a:srgbClr>
        </a:solidFill>
      </dgm:spPr>
      <dgm:t>
        <a:bodyPr/>
        <a:lstStyle/>
        <a:p>
          <a:r>
            <a:rPr lang="ro-RO" sz="1700" b="1" dirty="0" smtClean="0">
              <a:solidFill>
                <a:schemeClr val="bg1"/>
              </a:solidFill>
              <a:latin typeface="Calibri" pitchFamily="34" charset="0"/>
            </a:rPr>
            <a:t>Verificarea </a:t>
          </a:r>
          <a:r>
            <a:rPr lang="ro-RO" sz="1700" b="1" dirty="0" err="1" smtClean="0">
              <a:solidFill>
                <a:schemeClr val="bg1"/>
              </a:solidFill>
              <a:latin typeface="Calibri" pitchFamily="34" charset="0"/>
            </a:rPr>
            <a:t>bytecode-ului</a:t>
          </a:r>
          <a:endParaRPr lang="en-US" sz="1700" b="1" dirty="0">
            <a:solidFill>
              <a:schemeClr val="bg1"/>
            </a:solidFill>
            <a:latin typeface="Calibri" pitchFamily="34" charset="0"/>
          </a:endParaRPr>
        </a:p>
      </dgm:t>
    </dgm:pt>
    <dgm:pt modelId="{36D1102F-E160-49E5-9051-25B65C6C5A55}" type="parTrans" cxnId="{BAB16F95-779A-455C-85E8-502BFA266D51}">
      <dgm:prSet/>
      <dgm:spPr/>
      <dgm:t>
        <a:bodyPr/>
        <a:lstStyle/>
        <a:p>
          <a:endParaRPr lang="en-US"/>
        </a:p>
      </dgm:t>
    </dgm:pt>
    <dgm:pt modelId="{D4C358EC-6D15-4022-8BB0-B5C42F908EAC}" type="sibTrans" cxnId="{BAB16F95-779A-455C-85E8-502BFA266D51}">
      <dgm:prSet/>
      <dgm:spPr/>
      <dgm:t>
        <a:bodyPr/>
        <a:lstStyle/>
        <a:p>
          <a:endParaRPr lang="en-US"/>
        </a:p>
      </dgm:t>
    </dgm:pt>
    <dgm:pt modelId="{F38B73F1-3030-4F0C-903C-EF403260B790}">
      <dgm:prSet phldrT="[Text]" custT="1"/>
      <dgm:spPr>
        <a:solidFill>
          <a:srgbClr val="0070C0">
            <a:alpha val="89804"/>
          </a:srgbClr>
        </a:solidFill>
      </dgm:spPr>
      <dgm:t>
        <a:bodyPr/>
        <a:lstStyle/>
        <a:p>
          <a:r>
            <a:rPr lang="ro-RO" sz="1700" b="1" dirty="0" err="1" smtClean="0">
              <a:solidFill>
                <a:schemeClr val="bg1"/>
              </a:solidFill>
              <a:latin typeface="Calibri" pitchFamily="34" charset="0"/>
            </a:rPr>
            <a:t>Sandbox</a:t>
          </a:r>
          <a:endParaRPr lang="en-US" sz="1700" b="1" dirty="0">
            <a:solidFill>
              <a:schemeClr val="bg1"/>
            </a:solidFill>
            <a:latin typeface="Calibri" pitchFamily="34" charset="0"/>
          </a:endParaRPr>
        </a:p>
      </dgm:t>
    </dgm:pt>
    <dgm:pt modelId="{233D76D1-44A0-42C1-99F2-DF9340A49234}" type="parTrans" cxnId="{E64CE3F5-F334-4C3B-888E-D57200834B2B}">
      <dgm:prSet/>
      <dgm:spPr/>
      <dgm:t>
        <a:bodyPr/>
        <a:lstStyle/>
        <a:p>
          <a:endParaRPr lang="en-US"/>
        </a:p>
      </dgm:t>
    </dgm:pt>
    <dgm:pt modelId="{4B29DA64-DDE0-4E5D-8AC3-C288AD385F33}" type="sibTrans" cxnId="{E64CE3F5-F334-4C3B-888E-D57200834B2B}">
      <dgm:prSet/>
      <dgm:spPr/>
      <dgm:t>
        <a:bodyPr/>
        <a:lstStyle/>
        <a:p>
          <a:endParaRPr lang="en-US"/>
        </a:p>
      </dgm:t>
    </dgm:pt>
    <dgm:pt modelId="{7DD5BB2C-AE84-4BF9-B298-C4B89E0B35C5}">
      <dgm:prSet phldrT="[Text]" custT="1"/>
      <dgm:spPr>
        <a:solidFill>
          <a:srgbClr val="0070C0">
            <a:alpha val="89804"/>
          </a:srgbClr>
        </a:solidFill>
      </dgm:spPr>
      <dgm:t>
        <a:bodyPr/>
        <a:lstStyle/>
        <a:p>
          <a:r>
            <a:rPr lang="ro-RO" sz="1800" b="1" dirty="0" smtClean="0">
              <a:solidFill>
                <a:schemeClr val="bg1"/>
              </a:solidFill>
              <a:latin typeface="Calibri" pitchFamily="34" charset="0"/>
            </a:rPr>
            <a:t>Suport nativ pentru fire de executare (</a:t>
          </a:r>
          <a:r>
            <a:rPr lang="ro-RO" sz="1800" b="1" dirty="0" err="1" smtClean="0">
              <a:solidFill>
                <a:schemeClr val="bg1"/>
              </a:solidFill>
              <a:latin typeface="Calibri" pitchFamily="34" charset="0"/>
            </a:rPr>
            <a:t>thread-safe</a:t>
          </a:r>
          <a:r>
            <a:rPr lang="ro-RO" sz="1800" b="1" dirty="0" smtClean="0">
              <a:solidFill>
                <a:schemeClr val="bg1"/>
              </a:solidFill>
              <a:latin typeface="Calibri" pitchFamily="34" charset="0"/>
            </a:rPr>
            <a:t>)</a:t>
          </a:r>
          <a:endParaRPr lang="en-US" sz="1800" b="1" dirty="0">
            <a:solidFill>
              <a:schemeClr val="bg1"/>
            </a:solidFill>
            <a:latin typeface="Calibri" pitchFamily="34" charset="0"/>
          </a:endParaRPr>
        </a:p>
      </dgm:t>
    </dgm:pt>
    <dgm:pt modelId="{0DD7DD3D-C875-412D-887A-CF071B36A5D4}" type="parTrans" cxnId="{BE61A24B-F464-4D47-8BA6-7CBAC3C7964F}">
      <dgm:prSet/>
      <dgm:spPr/>
      <dgm:t>
        <a:bodyPr/>
        <a:lstStyle/>
        <a:p>
          <a:endParaRPr lang="en-US"/>
        </a:p>
      </dgm:t>
    </dgm:pt>
    <dgm:pt modelId="{7970401C-F57F-4E59-BC10-0ACAB9AC801E}" type="sibTrans" cxnId="{BE61A24B-F464-4D47-8BA6-7CBAC3C7964F}">
      <dgm:prSet/>
      <dgm:spPr/>
      <dgm:t>
        <a:bodyPr/>
        <a:lstStyle/>
        <a:p>
          <a:endParaRPr lang="en-US"/>
        </a:p>
      </dgm:t>
    </dgm:pt>
    <dgm:pt modelId="{A01C71D4-8498-4F04-B128-598DC38D52BD}">
      <dgm:prSet phldrT="[Text]" custT="1"/>
      <dgm:spPr>
        <a:solidFill>
          <a:srgbClr val="0070C0">
            <a:alpha val="89804"/>
          </a:srgbClr>
        </a:solidFill>
      </dgm:spPr>
      <dgm:t>
        <a:bodyPr/>
        <a:lstStyle/>
        <a:p>
          <a:r>
            <a:rPr lang="ro-RO" sz="1800" b="1" dirty="0" smtClean="0">
              <a:solidFill>
                <a:schemeClr val="bg1"/>
              </a:solidFill>
              <a:latin typeface="Calibri" pitchFamily="34" charset="0"/>
            </a:rPr>
            <a:t>Biblioteci care conțin primitive specifice</a:t>
          </a:r>
          <a:endParaRPr lang="en-US" sz="1800" b="1" dirty="0">
            <a:solidFill>
              <a:schemeClr val="bg1"/>
            </a:solidFill>
            <a:latin typeface="Calibri" pitchFamily="34" charset="0"/>
          </a:endParaRPr>
        </a:p>
      </dgm:t>
    </dgm:pt>
    <dgm:pt modelId="{0B55EBAB-29BA-4F8B-87B6-B5C57964E2BD}" type="parTrans" cxnId="{A7100B01-68CA-4C3D-9165-477ADE8E8D12}">
      <dgm:prSet/>
      <dgm:spPr/>
      <dgm:t>
        <a:bodyPr/>
        <a:lstStyle/>
        <a:p>
          <a:endParaRPr lang="en-US"/>
        </a:p>
      </dgm:t>
    </dgm:pt>
    <dgm:pt modelId="{7AD0C962-CCAE-428F-8CF8-9216B886F25B}" type="sibTrans" cxnId="{A7100B01-68CA-4C3D-9165-477ADE8E8D12}">
      <dgm:prSet/>
      <dgm:spPr/>
      <dgm:t>
        <a:bodyPr/>
        <a:lstStyle/>
        <a:p>
          <a:endParaRPr lang="en-US"/>
        </a:p>
      </dgm:t>
    </dgm:pt>
    <dgm:pt modelId="{B2C0C075-E3DF-4765-BB60-CC13E0E626B6}" type="pres">
      <dgm:prSet presAssocID="{A0396FE7-4DBE-4624-9578-4822F6B35098}" presName="Name0" presStyleCnt="0">
        <dgm:presLayoutVars>
          <dgm:dir/>
          <dgm:animLvl val="lvl"/>
          <dgm:resizeHandles/>
        </dgm:presLayoutVars>
      </dgm:prSet>
      <dgm:spPr/>
      <dgm:t>
        <a:bodyPr/>
        <a:lstStyle/>
        <a:p>
          <a:endParaRPr lang="en-US"/>
        </a:p>
      </dgm:t>
    </dgm:pt>
    <dgm:pt modelId="{6BA2FD2D-BCB5-40AB-85A1-C46E9BE50959}" type="pres">
      <dgm:prSet presAssocID="{9A2A68BC-C418-4EEF-B030-99361D0CD2AC}" presName="linNode" presStyleCnt="0"/>
      <dgm:spPr/>
      <dgm:t>
        <a:bodyPr/>
        <a:lstStyle/>
        <a:p>
          <a:endParaRPr lang="en-US"/>
        </a:p>
      </dgm:t>
    </dgm:pt>
    <dgm:pt modelId="{691C6BD2-9B57-4F7B-8ABC-530FD63E460B}" type="pres">
      <dgm:prSet presAssocID="{9A2A68BC-C418-4EEF-B030-99361D0CD2AC}" presName="parentShp" presStyleLbl="node1" presStyleIdx="0" presStyleCnt="5">
        <dgm:presLayoutVars>
          <dgm:bulletEnabled val="1"/>
        </dgm:presLayoutVars>
      </dgm:prSet>
      <dgm:spPr/>
      <dgm:t>
        <a:bodyPr/>
        <a:lstStyle/>
        <a:p>
          <a:endParaRPr lang="en-US"/>
        </a:p>
      </dgm:t>
    </dgm:pt>
    <dgm:pt modelId="{30C306D9-3699-4A03-8A4D-BA263BB8C51B}" type="pres">
      <dgm:prSet presAssocID="{9A2A68BC-C418-4EEF-B030-99361D0CD2AC}" presName="childShp" presStyleLbl="bgAccFollowNode1" presStyleIdx="0" presStyleCnt="5">
        <dgm:presLayoutVars>
          <dgm:bulletEnabled val="1"/>
        </dgm:presLayoutVars>
      </dgm:prSet>
      <dgm:spPr/>
      <dgm:t>
        <a:bodyPr/>
        <a:lstStyle/>
        <a:p>
          <a:endParaRPr lang="en-US"/>
        </a:p>
      </dgm:t>
    </dgm:pt>
    <dgm:pt modelId="{5AC78E6A-0F88-47BB-A5B7-145483396B0B}" type="pres">
      <dgm:prSet presAssocID="{2546D9CD-4D22-47A3-ABA2-98F43D9D8691}" presName="spacing" presStyleCnt="0"/>
      <dgm:spPr/>
      <dgm:t>
        <a:bodyPr/>
        <a:lstStyle/>
        <a:p>
          <a:endParaRPr lang="en-US"/>
        </a:p>
      </dgm:t>
    </dgm:pt>
    <dgm:pt modelId="{0DACC2E1-80E5-47C0-ACA4-76D36FAC9048}" type="pres">
      <dgm:prSet presAssocID="{A5D728E9-115E-4239-940F-620C83D5EB7F}" presName="linNode" presStyleCnt="0"/>
      <dgm:spPr/>
      <dgm:t>
        <a:bodyPr/>
        <a:lstStyle/>
        <a:p>
          <a:endParaRPr lang="en-US"/>
        </a:p>
      </dgm:t>
    </dgm:pt>
    <dgm:pt modelId="{AAE5F8DE-FF93-4F5E-9D53-FD771D315F8B}" type="pres">
      <dgm:prSet presAssocID="{A5D728E9-115E-4239-940F-620C83D5EB7F}" presName="parentShp" presStyleLbl="node1" presStyleIdx="1" presStyleCnt="5">
        <dgm:presLayoutVars>
          <dgm:bulletEnabled val="1"/>
        </dgm:presLayoutVars>
      </dgm:prSet>
      <dgm:spPr/>
      <dgm:t>
        <a:bodyPr/>
        <a:lstStyle/>
        <a:p>
          <a:endParaRPr lang="en-US"/>
        </a:p>
      </dgm:t>
    </dgm:pt>
    <dgm:pt modelId="{1378B094-EAF7-4E92-8B8F-89A2A2D2F42C}" type="pres">
      <dgm:prSet presAssocID="{A5D728E9-115E-4239-940F-620C83D5EB7F}" presName="childShp" presStyleLbl="bgAccFollowNode1" presStyleIdx="1" presStyleCnt="5">
        <dgm:presLayoutVars>
          <dgm:bulletEnabled val="1"/>
        </dgm:presLayoutVars>
      </dgm:prSet>
      <dgm:spPr/>
      <dgm:t>
        <a:bodyPr/>
        <a:lstStyle/>
        <a:p>
          <a:endParaRPr lang="en-US"/>
        </a:p>
      </dgm:t>
    </dgm:pt>
    <dgm:pt modelId="{2D78079A-3395-414B-8F51-1A375D4EEEE0}" type="pres">
      <dgm:prSet presAssocID="{760D98B7-D265-45BB-8FD9-CCFEDC788793}" presName="spacing" presStyleCnt="0"/>
      <dgm:spPr/>
      <dgm:t>
        <a:bodyPr/>
        <a:lstStyle/>
        <a:p>
          <a:endParaRPr lang="en-US"/>
        </a:p>
      </dgm:t>
    </dgm:pt>
    <dgm:pt modelId="{D287EFA4-695D-4FDA-921D-B393AF3E5457}" type="pres">
      <dgm:prSet presAssocID="{59851BE2-E43E-4259-8C49-F89F7E8E6BE1}" presName="linNode" presStyleCnt="0"/>
      <dgm:spPr/>
      <dgm:t>
        <a:bodyPr/>
        <a:lstStyle/>
        <a:p>
          <a:endParaRPr lang="en-US"/>
        </a:p>
      </dgm:t>
    </dgm:pt>
    <dgm:pt modelId="{404689C1-8D1A-4FC8-A6A7-736D6ADD108F}" type="pres">
      <dgm:prSet presAssocID="{59851BE2-E43E-4259-8C49-F89F7E8E6BE1}" presName="parentShp" presStyleLbl="node1" presStyleIdx="2" presStyleCnt="5">
        <dgm:presLayoutVars>
          <dgm:bulletEnabled val="1"/>
        </dgm:presLayoutVars>
      </dgm:prSet>
      <dgm:spPr/>
      <dgm:t>
        <a:bodyPr/>
        <a:lstStyle/>
        <a:p>
          <a:endParaRPr lang="en-US"/>
        </a:p>
      </dgm:t>
    </dgm:pt>
    <dgm:pt modelId="{816CBFC0-E617-4204-9209-2A1A0F0C9D2E}" type="pres">
      <dgm:prSet presAssocID="{59851BE2-E43E-4259-8C49-F89F7E8E6BE1}" presName="childShp" presStyleLbl="bgAccFollowNode1" presStyleIdx="2" presStyleCnt="5">
        <dgm:presLayoutVars>
          <dgm:bulletEnabled val="1"/>
        </dgm:presLayoutVars>
      </dgm:prSet>
      <dgm:spPr/>
      <dgm:t>
        <a:bodyPr/>
        <a:lstStyle/>
        <a:p>
          <a:endParaRPr lang="en-US"/>
        </a:p>
      </dgm:t>
    </dgm:pt>
    <dgm:pt modelId="{A77AD935-CC07-4ACF-B190-2E73E04A6429}" type="pres">
      <dgm:prSet presAssocID="{5205B563-3DDF-49A2-9157-A953A4A400C5}" presName="spacing" presStyleCnt="0"/>
      <dgm:spPr/>
      <dgm:t>
        <a:bodyPr/>
        <a:lstStyle/>
        <a:p>
          <a:endParaRPr lang="en-US"/>
        </a:p>
      </dgm:t>
    </dgm:pt>
    <dgm:pt modelId="{92598F3D-F875-4F78-A3E7-5D07184E53F5}" type="pres">
      <dgm:prSet presAssocID="{298FCBBE-E9DD-4203-A3F0-EF09282917FB}" presName="linNode" presStyleCnt="0"/>
      <dgm:spPr/>
      <dgm:t>
        <a:bodyPr/>
        <a:lstStyle/>
        <a:p>
          <a:endParaRPr lang="en-US"/>
        </a:p>
      </dgm:t>
    </dgm:pt>
    <dgm:pt modelId="{07917D7B-E768-4323-9D7F-8ACBEECB76AE}" type="pres">
      <dgm:prSet presAssocID="{298FCBBE-E9DD-4203-A3F0-EF09282917FB}" presName="parentShp" presStyleLbl="node1" presStyleIdx="3" presStyleCnt="5">
        <dgm:presLayoutVars>
          <dgm:bulletEnabled val="1"/>
        </dgm:presLayoutVars>
      </dgm:prSet>
      <dgm:spPr/>
      <dgm:t>
        <a:bodyPr/>
        <a:lstStyle/>
        <a:p>
          <a:endParaRPr lang="en-US"/>
        </a:p>
      </dgm:t>
    </dgm:pt>
    <dgm:pt modelId="{97732D1B-B98A-4CE7-8315-5A932D2456A0}" type="pres">
      <dgm:prSet presAssocID="{298FCBBE-E9DD-4203-A3F0-EF09282917FB}" presName="childShp" presStyleLbl="bgAccFollowNode1" presStyleIdx="3" presStyleCnt="5">
        <dgm:presLayoutVars>
          <dgm:bulletEnabled val="1"/>
        </dgm:presLayoutVars>
      </dgm:prSet>
      <dgm:spPr/>
      <dgm:t>
        <a:bodyPr/>
        <a:lstStyle/>
        <a:p>
          <a:endParaRPr lang="en-US"/>
        </a:p>
      </dgm:t>
    </dgm:pt>
    <dgm:pt modelId="{E5D46633-1CA3-480D-B80F-6CEBD1981853}" type="pres">
      <dgm:prSet presAssocID="{69F38159-19EE-4088-8A36-3A599CEEA1F6}" presName="spacing" presStyleCnt="0"/>
      <dgm:spPr/>
      <dgm:t>
        <a:bodyPr/>
        <a:lstStyle/>
        <a:p>
          <a:endParaRPr lang="en-US"/>
        </a:p>
      </dgm:t>
    </dgm:pt>
    <dgm:pt modelId="{8C554D18-6C7B-407E-9A58-BCD330283F7C}" type="pres">
      <dgm:prSet presAssocID="{DF734A61-C73F-44C7-9AF9-4C678CB8BFB3}" presName="linNode" presStyleCnt="0"/>
      <dgm:spPr/>
      <dgm:t>
        <a:bodyPr/>
        <a:lstStyle/>
        <a:p>
          <a:endParaRPr lang="en-US"/>
        </a:p>
      </dgm:t>
    </dgm:pt>
    <dgm:pt modelId="{496E3170-501B-49B8-91FB-4B759EB605A0}" type="pres">
      <dgm:prSet presAssocID="{DF734A61-C73F-44C7-9AF9-4C678CB8BFB3}" presName="parentShp" presStyleLbl="node1" presStyleIdx="4" presStyleCnt="5">
        <dgm:presLayoutVars>
          <dgm:bulletEnabled val="1"/>
        </dgm:presLayoutVars>
      </dgm:prSet>
      <dgm:spPr/>
      <dgm:t>
        <a:bodyPr/>
        <a:lstStyle/>
        <a:p>
          <a:endParaRPr lang="en-US"/>
        </a:p>
      </dgm:t>
    </dgm:pt>
    <dgm:pt modelId="{D99A0C32-13E5-49B5-BD27-F27FF608A7C9}" type="pres">
      <dgm:prSet presAssocID="{DF734A61-C73F-44C7-9AF9-4C678CB8BFB3}" presName="childShp" presStyleLbl="bgAccFollowNode1" presStyleIdx="4" presStyleCnt="5">
        <dgm:presLayoutVars>
          <dgm:bulletEnabled val="1"/>
        </dgm:presLayoutVars>
      </dgm:prSet>
      <dgm:spPr/>
      <dgm:t>
        <a:bodyPr/>
        <a:lstStyle/>
        <a:p>
          <a:endParaRPr lang="en-US"/>
        </a:p>
      </dgm:t>
    </dgm:pt>
  </dgm:ptLst>
  <dgm:cxnLst>
    <dgm:cxn modelId="{BEBD246C-DEBE-4A2E-B7DE-9173E94424EA}" type="presOf" srcId="{A5D728E9-115E-4239-940F-620C83D5EB7F}" destId="{AAE5F8DE-FF93-4F5E-9D53-FD771D315F8B}" srcOrd="0" destOrd="0" presId="urn:microsoft.com/office/officeart/2005/8/layout/vList6"/>
    <dgm:cxn modelId="{DBF84E3F-CB4D-4D22-A669-41BE0D924125}" type="presOf" srcId="{19C6F486-B094-4E1A-8306-27E1203BB747}" destId="{1378B094-EAF7-4E92-8B8F-89A2A2D2F42C}" srcOrd="0" destOrd="0" presId="urn:microsoft.com/office/officeart/2005/8/layout/vList6"/>
    <dgm:cxn modelId="{1212A8CA-01C7-4123-B371-902CA6633CE8}" srcId="{A5D728E9-115E-4239-940F-620C83D5EB7F}" destId="{19C6F486-B094-4E1A-8306-27E1203BB747}" srcOrd="0" destOrd="0" parTransId="{1C2EEC56-CFFE-4021-AF6D-C2F6AF8D5AE2}" sibTransId="{E78C7C5F-BD1A-4F58-93C0-5569E18F09AD}"/>
    <dgm:cxn modelId="{5346D8EA-A93C-499D-9A9D-9EFAA69CF211}" type="presOf" srcId="{A52AF8B9-CF78-4BC9-9F07-EE9294233580}" destId="{816CBFC0-E617-4204-9209-2A1A0F0C9D2E}" srcOrd="0" destOrd="0" presId="urn:microsoft.com/office/officeart/2005/8/layout/vList6"/>
    <dgm:cxn modelId="{88D5D26C-DB5E-4939-ABF4-2F5DBFE2F716}" type="presOf" srcId="{A01C71D4-8498-4F04-B128-598DC38D52BD}" destId="{D99A0C32-13E5-49B5-BD27-F27FF608A7C9}" srcOrd="0" destOrd="1" presId="urn:microsoft.com/office/officeart/2005/8/layout/vList6"/>
    <dgm:cxn modelId="{0BB1D011-CEF4-4D9A-AFB9-F093D4C26D26}" type="presOf" srcId="{8E256C3A-C970-4D6B-B4FF-DF17990AD785}" destId="{97732D1B-B98A-4CE7-8315-5A932D2456A0}" srcOrd="0" destOrd="1" presId="urn:microsoft.com/office/officeart/2005/8/layout/vList6"/>
    <dgm:cxn modelId="{D3A05810-084E-4971-9FA3-7312F64EC3B9}" type="presOf" srcId="{A0396FE7-4DBE-4624-9578-4822F6B35098}" destId="{B2C0C075-E3DF-4765-BB60-CC13E0E626B6}" srcOrd="0" destOrd="0" presId="urn:microsoft.com/office/officeart/2005/8/layout/vList6"/>
    <dgm:cxn modelId="{726F5FB3-F7FA-446C-9248-73B8A8A35D6D}" type="presOf" srcId="{59851BE2-E43E-4259-8C49-F89F7E8E6BE1}" destId="{404689C1-8D1A-4FC8-A6A7-736D6ADD108F}" srcOrd="0" destOrd="0" presId="urn:microsoft.com/office/officeart/2005/8/layout/vList6"/>
    <dgm:cxn modelId="{95F2A819-ED66-4763-80F6-BC1A6BB20D3B}" srcId="{A0396FE7-4DBE-4624-9578-4822F6B35098}" destId="{59851BE2-E43E-4259-8C49-F89F7E8E6BE1}" srcOrd="2" destOrd="0" parTransId="{89EF041F-3B06-4DAE-85E2-26853DF88BB8}" sibTransId="{5205B563-3DDF-49A2-9157-A953A4A400C5}"/>
    <dgm:cxn modelId="{A7100B01-68CA-4C3D-9165-477ADE8E8D12}" srcId="{DF734A61-C73F-44C7-9AF9-4C678CB8BFB3}" destId="{A01C71D4-8498-4F04-B128-598DC38D52BD}" srcOrd="1" destOrd="0" parTransId="{0B55EBAB-29BA-4F8B-87B6-B5C57964E2BD}" sibTransId="{7AD0C962-CCAE-428F-8CF8-9216B886F25B}"/>
    <dgm:cxn modelId="{F75FBB46-B86C-4DFC-B975-81ABF3CA43B1}" srcId="{298FCBBE-E9DD-4203-A3F0-EF09282917FB}" destId="{C74A7730-CDBA-430D-9D52-CD81723E98BA}" srcOrd="0" destOrd="0" parTransId="{0EFBAA4F-7B32-426E-8DF8-CFF93E3ADD1A}" sibTransId="{96E49534-6EB4-4F21-B0CC-2C7F8B28C562}"/>
    <dgm:cxn modelId="{423B9613-B975-459C-9E42-D7D713B1353E}" srcId="{A0396FE7-4DBE-4624-9578-4822F6B35098}" destId="{9A2A68BC-C418-4EEF-B030-99361D0CD2AC}" srcOrd="0" destOrd="0" parTransId="{E39A34EE-F3A5-42BC-8841-8FFD5830855C}" sibTransId="{2546D9CD-4D22-47A3-ABA2-98F43D9D8691}"/>
    <dgm:cxn modelId="{E64CE3F5-F334-4C3B-888E-D57200834B2B}" srcId="{298FCBBE-E9DD-4203-A3F0-EF09282917FB}" destId="{F38B73F1-3030-4F0C-903C-EF403260B790}" srcOrd="2" destOrd="0" parTransId="{233D76D1-44A0-42C1-99F2-DF9340A49234}" sibTransId="{4B29DA64-DDE0-4E5D-8AC3-C288AD385F33}"/>
    <dgm:cxn modelId="{869A98D9-91D4-440B-B942-27268B2961B4}" srcId="{59851BE2-E43E-4259-8C49-F89F7E8E6BE1}" destId="{F07D605B-F54F-48E2-B173-D1B18C46C366}" srcOrd="2" destOrd="0" parTransId="{81A83F4B-FD26-4500-A17C-C4118FED30B8}" sibTransId="{FBA6C414-3D01-4482-B7DE-6614FFBED3B2}"/>
    <dgm:cxn modelId="{0BBF9221-7A17-4BD3-BF60-E477FC6CE0B3}" type="presOf" srcId="{DF734A61-C73F-44C7-9AF9-4C678CB8BFB3}" destId="{496E3170-501B-49B8-91FB-4B759EB605A0}" srcOrd="0" destOrd="0" presId="urn:microsoft.com/office/officeart/2005/8/layout/vList6"/>
    <dgm:cxn modelId="{45A7C067-C352-4ECB-8D11-0A5FAE3E3533}" srcId="{59851BE2-E43E-4259-8C49-F89F7E8E6BE1}" destId="{801997A2-251F-49E8-A0CC-B3DC4CFC6F21}" srcOrd="1" destOrd="0" parTransId="{9072D506-A23B-497A-8ED4-56C495B87565}" sibTransId="{D1514CD3-2388-49F9-9629-2E61528128AA}"/>
    <dgm:cxn modelId="{BAB16F95-779A-455C-85E8-502BFA266D51}" srcId="{298FCBBE-E9DD-4203-A3F0-EF09282917FB}" destId="{8E256C3A-C970-4D6B-B4FF-DF17990AD785}" srcOrd="1" destOrd="0" parTransId="{36D1102F-E160-49E5-9051-25B65C6C5A55}" sibTransId="{D4C358EC-6D15-4022-8BB0-B5C42F908EAC}"/>
    <dgm:cxn modelId="{3442AD73-C6C7-41DB-952E-140C777D6955}" type="presOf" srcId="{6DE6F446-A8FF-43C6-8E51-F59AC69CFC0F}" destId="{30C306D9-3699-4A03-8A4D-BA263BB8C51B}" srcOrd="0" destOrd="0" presId="urn:microsoft.com/office/officeart/2005/8/layout/vList6"/>
    <dgm:cxn modelId="{88DFF532-0166-434D-BF49-F982ADA02E33}" type="presOf" srcId="{C74A7730-CDBA-430D-9D52-CD81723E98BA}" destId="{97732D1B-B98A-4CE7-8315-5A932D2456A0}" srcOrd="0" destOrd="0" presId="urn:microsoft.com/office/officeart/2005/8/layout/vList6"/>
    <dgm:cxn modelId="{BE61A24B-F464-4D47-8BA6-7CBAC3C7964F}" srcId="{DF734A61-C73F-44C7-9AF9-4C678CB8BFB3}" destId="{7DD5BB2C-AE84-4BF9-B298-C4B89E0B35C5}" srcOrd="0" destOrd="0" parTransId="{0DD7DD3D-C875-412D-887A-CF071B36A5D4}" sibTransId="{7970401C-F57F-4E59-BC10-0ACAB9AC801E}"/>
    <dgm:cxn modelId="{26D6BF20-58AF-449D-96F2-3D913B7F3C2D}" srcId="{9A2A68BC-C418-4EEF-B030-99361D0CD2AC}" destId="{DA013BC8-C4E1-4573-9D5B-1555B3F149DC}" srcOrd="1" destOrd="0" parTransId="{0410BA86-8986-4151-B070-CDFE2AC82304}" sibTransId="{0F58E59B-69D2-4E35-A20D-2404F7B64D14}"/>
    <dgm:cxn modelId="{1F27822C-62C3-4924-B022-CA81B2CE0CFB}" type="presOf" srcId="{7DD5BB2C-AE84-4BF9-B298-C4B89E0B35C5}" destId="{D99A0C32-13E5-49B5-BD27-F27FF608A7C9}" srcOrd="0" destOrd="0" presId="urn:microsoft.com/office/officeart/2005/8/layout/vList6"/>
    <dgm:cxn modelId="{2CA71421-EF19-4FEB-B7FA-A883788EA9E8}" srcId="{9A2A68BC-C418-4EEF-B030-99361D0CD2AC}" destId="{6DE6F446-A8FF-43C6-8E51-F59AC69CFC0F}" srcOrd="0" destOrd="0" parTransId="{4B42A4DD-DAB7-450C-9721-091F500FADB0}" sibTransId="{F5A22EC4-C727-4FB4-AC40-63DEDEDB4DD4}"/>
    <dgm:cxn modelId="{AE0A5477-01ED-44DC-B642-CD8C10FFEB9F}" type="presOf" srcId="{F38B73F1-3030-4F0C-903C-EF403260B790}" destId="{97732D1B-B98A-4CE7-8315-5A932D2456A0}" srcOrd="0" destOrd="2" presId="urn:microsoft.com/office/officeart/2005/8/layout/vList6"/>
    <dgm:cxn modelId="{D6D163D1-0494-4F04-A7AF-DD6CEDD84EA9}" srcId="{A0396FE7-4DBE-4624-9578-4822F6B35098}" destId="{298FCBBE-E9DD-4203-A3F0-EF09282917FB}" srcOrd="3" destOrd="0" parTransId="{ED0BDFC6-E74F-4410-A8F6-8DE949EC2F71}" sibTransId="{69F38159-19EE-4088-8A36-3A599CEEA1F6}"/>
    <dgm:cxn modelId="{B732857D-8B86-42CD-9797-43B8C64F9F8B}" type="presOf" srcId="{801997A2-251F-49E8-A0CC-B3DC4CFC6F21}" destId="{816CBFC0-E617-4204-9209-2A1A0F0C9D2E}" srcOrd="0" destOrd="1" presId="urn:microsoft.com/office/officeart/2005/8/layout/vList6"/>
    <dgm:cxn modelId="{9299D2E5-6449-4646-91A0-B81AE3AE48E1}" type="presOf" srcId="{DA013BC8-C4E1-4573-9D5B-1555B3F149DC}" destId="{30C306D9-3699-4A03-8A4D-BA263BB8C51B}" srcOrd="0" destOrd="1" presId="urn:microsoft.com/office/officeart/2005/8/layout/vList6"/>
    <dgm:cxn modelId="{ED6117E6-82ED-4E01-818B-7B7E3DE66CEF}" type="presOf" srcId="{9A2A68BC-C418-4EEF-B030-99361D0CD2AC}" destId="{691C6BD2-9B57-4F7B-8ABC-530FD63E460B}" srcOrd="0" destOrd="0" presId="urn:microsoft.com/office/officeart/2005/8/layout/vList6"/>
    <dgm:cxn modelId="{F7E1C0FB-D3C7-44D0-9B53-2248BA8C40F3}" srcId="{A0396FE7-4DBE-4624-9578-4822F6B35098}" destId="{DF734A61-C73F-44C7-9AF9-4C678CB8BFB3}" srcOrd="4" destOrd="0" parTransId="{0E5C7606-E00E-41E6-8AB7-2DA2A558A18C}" sibTransId="{2C9BC7EC-F989-46BA-BDB2-B1154823DE25}"/>
    <dgm:cxn modelId="{5339AB44-0BDC-485C-9980-7BBFC4BA3A1F}" srcId="{59851BE2-E43E-4259-8C49-F89F7E8E6BE1}" destId="{A52AF8B9-CF78-4BC9-9F07-EE9294233580}" srcOrd="0" destOrd="0" parTransId="{E169F0A3-8570-44DB-9203-1B6633F55EDD}" sibTransId="{9F3A2687-E9E7-4CBA-8FB5-D96CA81FC8F8}"/>
    <dgm:cxn modelId="{EBD93D0B-CB8C-476C-839E-A2985308EA3B}" type="presOf" srcId="{F07D605B-F54F-48E2-B173-D1B18C46C366}" destId="{816CBFC0-E617-4204-9209-2A1A0F0C9D2E}" srcOrd="0" destOrd="2" presId="urn:microsoft.com/office/officeart/2005/8/layout/vList6"/>
    <dgm:cxn modelId="{45231061-BEA4-4E43-BF2C-4BBE96B8BD0F}" type="presOf" srcId="{298FCBBE-E9DD-4203-A3F0-EF09282917FB}" destId="{07917D7B-E768-4323-9D7F-8ACBEECB76AE}" srcOrd="0" destOrd="0" presId="urn:microsoft.com/office/officeart/2005/8/layout/vList6"/>
    <dgm:cxn modelId="{4978CFD0-D782-49AE-9573-AF276A97BCD9}" srcId="{A0396FE7-4DBE-4624-9578-4822F6B35098}" destId="{A5D728E9-115E-4239-940F-620C83D5EB7F}" srcOrd="1" destOrd="0" parTransId="{BFDB3891-A81C-4D43-968F-BFD74C36643E}" sibTransId="{760D98B7-D265-45BB-8FD9-CCFEDC788793}"/>
    <dgm:cxn modelId="{A293BCF0-8E1C-41EE-B064-AE3F587D5650}" type="presParOf" srcId="{B2C0C075-E3DF-4765-BB60-CC13E0E626B6}" destId="{6BA2FD2D-BCB5-40AB-85A1-C46E9BE50959}" srcOrd="0" destOrd="0" presId="urn:microsoft.com/office/officeart/2005/8/layout/vList6"/>
    <dgm:cxn modelId="{8EC434D5-0082-4BC9-A7DC-DDFA11ACB44D}" type="presParOf" srcId="{6BA2FD2D-BCB5-40AB-85A1-C46E9BE50959}" destId="{691C6BD2-9B57-4F7B-8ABC-530FD63E460B}" srcOrd="0" destOrd="0" presId="urn:microsoft.com/office/officeart/2005/8/layout/vList6"/>
    <dgm:cxn modelId="{F9423367-01E9-4BB1-A153-DB9C4C14F269}" type="presParOf" srcId="{6BA2FD2D-BCB5-40AB-85A1-C46E9BE50959}" destId="{30C306D9-3699-4A03-8A4D-BA263BB8C51B}" srcOrd="1" destOrd="0" presId="urn:microsoft.com/office/officeart/2005/8/layout/vList6"/>
    <dgm:cxn modelId="{B6B39491-9F77-45B8-9AA5-15529DCE0EFF}" type="presParOf" srcId="{B2C0C075-E3DF-4765-BB60-CC13E0E626B6}" destId="{5AC78E6A-0F88-47BB-A5B7-145483396B0B}" srcOrd="1" destOrd="0" presId="urn:microsoft.com/office/officeart/2005/8/layout/vList6"/>
    <dgm:cxn modelId="{8503245D-4790-4F8D-98CA-4612EC7E0CC2}" type="presParOf" srcId="{B2C0C075-E3DF-4765-BB60-CC13E0E626B6}" destId="{0DACC2E1-80E5-47C0-ACA4-76D36FAC9048}" srcOrd="2" destOrd="0" presId="urn:microsoft.com/office/officeart/2005/8/layout/vList6"/>
    <dgm:cxn modelId="{E4BCC525-B084-4F71-838B-8DA963655783}" type="presParOf" srcId="{0DACC2E1-80E5-47C0-ACA4-76D36FAC9048}" destId="{AAE5F8DE-FF93-4F5E-9D53-FD771D315F8B}" srcOrd="0" destOrd="0" presId="urn:microsoft.com/office/officeart/2005/8/layout/vList6"/>
    <dgm:cxn modelId="{E16F1354-1D16-430E-8E67-EB1835A5293A}" type="presParOf" srcId="{0DACC2E1-80E5-47C0-ACA4-76D36FAC9048}" destId="{1378B094-EAF7-4E92-8B8F-89A2A2D2F42C}" srcOrd="1" destOrd="0" presId="urn:microsoft.com/office/officeart/2005/8/layout/vList6"/>
    <dgm:cxn modelId="{B475B7C5-47B2-41AC-9441-B3915C6D4DEE}" type="presParOf" srcId="{B2C0C075-E3DF-4765-BB60-CC13E0E626B6}" destId="{2D78079A-3395-414B-8F51-1A375D4EEEE0}" srcOrd="3" destOrd="0" presId="urn:microsoft.com/office/officeart/2005/8/layout/vList6"/>
    <dgm:cxn modelId="{635E0EF0-9F53-4319-AA4C-7FE0059497B4}" type="presParOf" srcId="{B2C0C075-E3DF-4765-BB60-CC13E0E626B6}" destId="{D287EFA4-695D-4FDA-921D-B393AF3E5457}" srcOrd="4" destOrd="0" presId="urn:microsoft.com/office/officeart/2005/8/layout/vList6"/>
    <dgm:cxn modelId="{5E7F75A5-0533-47E9-A42D-66FC70895E3F}" type="presParOf" srcId="{D287EFA4-695D-4FDA-921D-B393AF3E5457}" destId="{404689C1-8D1A-4FC8-A6A7-736D6ADD108F}" srcOrd="0" destOrd="0" presId="urn:microsoft.com/office/officeart/2005/8/layout/vList6"/>
    <dgm:cxn modelId="{C489A39F-6586-4A0C-A322-0AEBC343D09E}" type="presParOf" srcId="{D287EFA4-695D-4FDA-921D-B393AF3E5457}" destId="{816CBFC0-E617-4204-9209-2A1A0F0C9D2E}" srcOrd="1" destOrd="0" presId="urn:microsoft.com/office/officeart/2005/8/layout/vList6"/>
    <dgm:cxn modelId="{F3227856-552E-4225-A2C5-AEED12615363}" type="presParOf" srcId="{B2C0C075-E3DF-4765-BB60-CC13E0E626B6}" destId="{A77AD935-CC07-4ACF-B190-2E73E04A6429}" srcOrd="5" destOrd="0" presId="urn:microsoft.com/office/officeart/2005/8/layout/vList6"/>
    <dgm:cxn modelId="{477FBF9F-B159-47B6-BCCD-F9A36A1A421E}" type="presParOf" srcId="{B2C0C075-E3DF-4765-BB60-CC13E0E626B6}" destId="{92598F3D-F875-4F78-A3E7-5D07184E53F5}" srcOrd="6" destOrd="0" presId="urn:microsoft.com/office/officeart/2005/8/layout/vList6"/>
    <dgm:cxn modelId="{A8A9BC95-AB4A-423A-8DC7-D6CF37BACD54}" type="presParOf" srcId="{92598F3D-F875-4F78-A3E7-5D07184E53F5}" destId="{07917D7B-E768-4323-9D7F-8ACBEECB76AE}" srcOrd="0" destOrd="0" presId="urn:microsoft.com/office/officeart/2005/8/layout/vList6"/>
    <dgm:cxn modelId="{1710BD30-2975-4B14-9377-BAA7126EE927}" type="presParOf" srcId="{92598F3D-F875-4F78-A3E7-5D07184E53F5}" destId="{97732D1B-B98A-4CE7-8315-5A932D2456A0}" srcOrd="1" destOrd="0" presId="urn:microsoft.com/office/officeart/2005/8/layout/vList6"/>
    <dgm:cxn modelId="{796A69F4-CEF5-472E-BBE6-87233C4717F6}" type="presParOf" srcId="{B2C0C075-E3DF-4765-BB60-CC13E0E626B6}" destId="{E5D46633-1CA3-480D-B80F-6CEBD1981853}" srcOrd="7" destOrd="0" presId="urn:microsoft.com/office/officeart/2005/8/layout/vList6"/>
    <dgm:cxn modelId="{5E1CFA04-6948-43AD-8DDF-760245C70C39}" type="presParOf" srcId="{B2C0C075-E3DF-4765-BB60-CC13E0E626B6}" destId="{8C554D18-6C7B-407E-9A58-BCD330283F7C}" srcOrd="8" destOrd="0" presId="urn:microsoft.com/office/officeart/2005/8/layout/vList6"/>
    <dgm:cxn modelId="{3438BB65-06B3-4E09-93CD-6D1A2E2FED88}" type="presParOf" srcId="{8C554D18-6C7B-407E-9A58-BCD330283F7C}" destId="{496E3170-501B-49B8-91FB-4B759EB605A0}" srcOrd="0" destOrd="0" presId="urn:microsoft.com/office/officeart/2005/8/layout/vList6"/>
    <dgm:cxn modelId="{2AB2429F-FE57-470A-8B1E-4BE532800D1B}" type="presParOf" srcId="{8C554D18-6C7B-407E-9A58-BCD330283F7C}" destId="{D99A0C32-13E5-49B5-BD27-F27FF608A7C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611EC-6F83-4908-9983-CC279CE18C9B}" type="doc">
      <dgm:prSet loTypeId="urn:microsoft.com/office/officeart/2005/8/layout/radial5" loCatId="relationship" qsTypeId="urn:microsoft.com/office/officeart/2005/8/quickstyle/3d1" qsCatId="3D" csTypeId="urn:microsoft.com/office/officeart/2005/8/colors/accent1_2" csCatId="accent1" phldr="1"/>
      <dgm:spPr/>
      <dgm:t>
        <a:bodyPr/>
        <a:lstStyle/>
        <a:p>
          <a:endParaRPr lang="en-US"/>
        </a:p>
      </dgm:t>
    </dgm:pt>
    <dgm:pt modelId="{2ED567B0-A287-4372-9432-75911641E668}">
      <dgm:prSet phldrT="[Text]"/>
      <dgm:spPr>
        <a:solidFill>
          <a:srgbClr val="00B050"/>
        </a:solidFill>
      </dgm:spPr>
      <dgm:t>
        <a:bodyPr/>
        <a:lstStyle/>
        <a:p>
          <a:r>
            <a:rPr lang="en-US" b="1" dirty="0" smtClean="0">
              <a:latin typeface="Calibri" pitchFamily="34" charset="0"/>
            </a:rPr>
            <a:t>Java Standard Edition </a:t>
          </a:r>
        </a:p>
        <a:p>
          <a:r>
            <a:rPr lang="en-US" b="1" dirty="0" smtClean="0">
              <a:latin typeface="Calibri" pitchFamily="34" charset="0"/>
            </a:rPr>
            <a:t>(Java SE)</a:t>
          </a:r>
          <a:endParaRPr lang="en-US" b="1" dirty="0">
            <a:latin typeface="Calibri" pitchFamily="34" charset="0"/>
          </a:endParaRPr>
        </a:p>
      </dgm:t>
    </dgm:pt>
    <dgm:pt modelId="{1A452F37-3871-4B19-889C-A8A8A92421DC}" type="parTrans" cxnId="{70A0C827-E69B-418B-A951-AB706F46D8FA}">
      <dgm:prSet/>
      <dgm:spPr/>
      <dgm:t>
        <a:bodyPr/>
        <a:lstStyle/>
        <a:p>
          <a:endParaRPr lang="en-US"/>
        </a:p>
      </dgm:t>
    </dgm:pt>
    <dgm:pt modelId="{0CA5BFD7-42D9-48F5-A054-CDD34B8BF8A3}" type="sibTrans" cxnId="{70A0C827-E69B-418B-A951-AB706F46D8FA}">
      <dgm:prSet/>
      <dgm:spPr/>
      <dgm:t>
        <a:bodyPr/>
        <a:lstStyle/>
        <a:p>
          <a:endParaRPr lang="en-US"/>
        </a:p>
      </dgm:t>
    </dgm:pt>
    <dgm:pt modelId="{44E31AD3-0B60-4EB3-806E-CACAC61EC942}">
      <dgm:prSet phldrT="[Text]"/>
      <dgm:spPr>
        <a:solidFill>
          <a:srgbClr val="0000CC"/>
        </a:solidFill>
      </dgm:spPr>
      <dgm:t>
        <a:bodyPr/>
        <a:lstStyle/>
        <a:p>
          <a:r>
            <a:rPr lang="ro-RO" b="1" dirty="0" smtClean="0">
              <a:latin typeface="Calibri" pitchFamily="34" charset="0"/>
            </a:rPr>
            <a:t>Java Micro </a:t>
          </a:r>
          <a:r>
            <a:rPr lang="ro-RO" b="1" dirty="0" err="1" smtClean="0">
              <a:latin typeface="Calibri" pitchFamily="34" charset="0"/>
            </a:rPr>
            <a:t>Edition</a:t>
          </a:r>
          <a:endParaRPr lang="ro-RO" b="1" dirty="0" smtClean="0">
            <a:latin typeface="Calibri" pitchFamily="34" charset="0"/>
          </a:endParaRPr>
        </a:p>
        <a:p>
          <a:r>
            <a:rPr lang="ro-RO" b="1" dirty="0" smtClean="0">
              <a:latin typeface="Calibri" pitchFamily="34" charset="0"/>
            </a:rPr>
            <a:t>(Java ME)</a:t>
          </a:r>
          <a:endParaRPr lang="en-US" b="1" dirty="0" smtClean="0">
            <a:latin typeface="Calibri" pitchFamily="34" charset="0"/>
          </a:endParaRPr>
        </a:p>
      </dgm:t>
    </dgm:pt>
    <dgm:pt modelId="{6A06AC95-C819-4839-A95E-81F88C458305}" type="parTrans" cxnId="{D8FC2DFA-2471-402A-B2FF-89C98CF9F295}">
      <dgm:prSet/>
      <dgm:spPr/>
      <dgm:t>
        <a:bodyPr/>
        <a:lstStyle/>
        <a:p>
          <a:endParaRPr lang="en-US"/>
        </a:p>
      </dgm:t>
    </dgm:pt>
    <dgm:pt modelId="{9FC978AE-3305-4AEB-9260-6134E5ACC9FE}" type="sibTrans" cxnId="{D8FC2DFA-2471-402A-B2FF-89C98CF9F295}">
      <dgm:prSet/>
      <dgm:spPr/>
      <dgm:t>
        <a:bodyPr/>
        <a:lstStyle/>
        <a:p>
          <a:endParaRPr lang="en-US"/>
        </a:p>
      </dgm:t>
    </dgm:pt>
    <dgm:pt modelId="{6433DB17-181B-477C-80F6-A83440F09BB4}">
      <dgm:prSet phldrT="[Text]"/>
      <dgm:spPr>
        <a:solidFill>
          <a:schemeClr val="tx1">
            <a:lumMod val="50000"/>
          </a:schemeClr>
        </a:solidFill>
      </dgm:spPr>
      <dgm:t>
        <a:bodyPr/>
        <a:lstStyle/>
        <a:p>
          <a:r>
            <a:rPr lang="ro-RO" b="1" dirty="0" smtClean="0">
              <a:latin typeface="Calibri" pitchFamily="34" charset="0"/>
            </a:rPr>
            <a:t>Platforme Java</a:t>
          </a:r>
          <a:endParaRPr lang="en-US" b="1" dirty="0">
            <a:latin typeface="Calibri" pitchFamily="34" charset="0"/>
          </a:endParaRPr>
        </a:p>
      </dgm:t>
    </dgm:pt>
    <dgm:pt modelId="{9F34E335-BF65-4C13-A6E2-CC651CF98DCE}" type="parTrans" cxnId="{8E5B7B39-EF68-499A-84FE-F65A3505515C}">
      <dgm:prSet/>
      <dgm:spPr/>
      <dgm:t>
        <a:bodyPr/>
        <a:lstStyle/>
        <a:p>
          <a:endParaRPr lang="en-US"/>
        </a:p>
      </dgm:t>
    </dgm:pt>
    <dgm:pt modelId="{51FD07F2-1E11-4F39-9EA3-A2D29A8454E5}" type="sibTrans" cxnId="{8E5B7B39-EF68-499A-84FE-F65A3505515C}">
      <dgm:prSet/>
      <dgm:spPr/>
      <dgm:t>
        <a:bodyPr/>
        <a:lstStyle/>
        <a:p>
          <a:endParaRPr lang="en-US"/>
        </a:p>
      </dgm:t>
    </dgm:pt>
    <dgm:pt modelId="{FFB05AD4-65AC-4C55-A92A-D7BD893CD000}">
      <dgm:prSet phldrT="[Text]"/>
      <dgm:spPr>
        <a:solidFill>
          <a:srgbClr val="FF0000"/>
        </a:solidFill>
      </dgm:spPr>
      <dgm:t>
        <a:bodyPr/>
        <a:lstStyle/>
        <a:p>
          <a:r>
            <a:rPr lang="ro-RO" b="1" dirty="0" smtClean="0">
              <a:latin typeface="Calibri" pitchFamily="34" charset="0"/>
            </a:rPr>
            <a:t>Java Enterprise </a:t>
          </a:r>
          <a:r>
            <a:rPr lang="ro-RO" b="1" dirty="0" err="1" smtClean="0">
              <a:latin typeface="Calibri" pitchFamily="34" charset="0"/>
            </a:rPr>
            <a:t>Edition</a:t>
          </a:r>
          <a:endParaRPr lang="ro-RO" b="1" dirty="0" smtClean="0">
            <a:latin typeface="Calibri" pitchFamily="34" charset="0"/>
          </a:endParaRPr>
        </a:p>
        <a:p>
          <a:r>
            <a:rPr lang="ro-RO" b="1" dirty="0" smtClean="0">
              <a:latin typeface="Calibri" pitchFamily="34" charset="0"/>
            </a:rPr>
            <a:t>(Java EE)</a:t>
          </a:r>
          <a:endParaRPr lang="en-US" b="1" dirty="0" smtClean="0">
            <a:latin typeface="Calibri" pitchFamily="34" charset="0"/>
          </a:endParaRPr>
        </a:p>
      </dgm:t>
    </dgm:pt>
    <dgm:pt modelId="{ECE0324E-5A70-4D3E-B62D-E605989942A0}" type="parTrans" cxnId="{8F95AC9A-5D39-4012-911C-3A44BED87534}">
      <dgm:prSet/>
      <dgm:spPr/>
      <dgm:t>
        <a:bodyPr/>
        <a:lstStyle/>
        <a:p>
          <a:endParaRPr lang="en-US"/>
        </a:p>
      </dgm:t>
    </dgm:pt>
    <dgm:pt modelId="{394CC477-6A0E-4C74-B217-C07894B3CCA3}" type="sibTrans" cxnId="{8F95AC9A-5D39-4012-911C-3A44BED87534}">
      <dgm:prSet/>
      <dgm:spPr/>
      <dgm:t>
        <a:bodyPr/>
        <a:lstStyle/>
        <a:p>
          <a:endParaRPr lang="en-US"/>
        </a:p>
      </dgm:t>
    </dgm:pt>
    <dgm:pt modelId="{1EFAD3EF-EDF8-4F34-ACB6-653549C46CB2}">
      <dgm:prSet phldrT="[Text]"/>
      <dgm:spPr>
        <a:solidFill>
          <a:srgbClr val="660033"/>
        </a:solidFill>
      </dgm:spPr>
      <dgm:t>
        <a:bodyPr/>
        <a:lstStyle/>
        <a:p>
          <a:r>
            <a:rPr lang="ro-RO" b="1" dirty="0" smtClean="0">
              <a:latin typeface="Calibri" pitchFamily="34" charset="0"/>
            </a:rPr>
            <a:t>Java FX</a:t>
          </a:r>
          <a:endParaRPr lang="en-US" b="1" dirty="0" smtClean="0">
            <a:latin typeface="Calibri" pitchFamily="34" charset="0"/>
          </a:endParaRPr>
        </a:p>
      </dgm:t>
    </dgm:pt>
    <dgm:pt modelId="{72CE965F-AB9A-415C-AECC-FD25CA5F4BB7}" type="parTrans" cxnId="{2A8CBFC7-48A3-4451-A20D-5F143709BC05}">
      <dgm:prSet/>
      <dgm:spPr/>
      <dgm:t>
        <a:bodyPr/>
        <a:lstStyle/>
        <a:p>
          <a:endParaRPr lang="en-US"/>
        </a:p>
      </dgm:t>
    </dgm:pt>
    <dgm:pt modelId="{0760EBFA-E497-4BB8-9D32-E97FA0A0090A}" type="sibTrans" cxnId="{2A8CBFC7-48A3-4451-A20D-5F143709BC05}">
      <dgm:prSet/>
      <dgm:spPr/>
      <dgm:t>
        <a:bodyPr/>
        <a:lstStyle/>
        <a:p>
          <a:endParaRPr lang="en-US"/>
        </a:p>
      </dgm:t>
    </dgm:pt>
    <dgm:pt modelId="{B52CAA4B-A64B-419E-891B-70D1CCA7B9ED}" type="pres">
      <dgm:prSet presAssocID="{78B611EC-6F83-4908-9983-CC279CE18C9B}" presName="Name0" presStyleCnt="0">
        <dgm:presLayoutVars>
          <dgm:chMax val="1"/>
          <dgm:dir/>
          <dgm:animLvl val="ctr"/>
          <dgm:resizeHandles val="exact"/>
        </dgm:presLayoutVars>
      </dgm:prSet>
      <dgm:spPr/>
      <dgm:t>
        <a:bodyPr/>
        <a:lstStyle/>
        <a:p>
          <a:endParaRPr lang="en-US"/>
        </a:p>
      </dgm:t>
    </dgm:pt>
    <dgm:pt modelId="{C7FB5CED-0EEA-4CEC-B51E-BE3DB9771097}" type="pres">
      <dgm:prSet presAssocID="{6433DB17-181B-477C-80F6-A83440F09BB4}" presName="centerShape" presStyleLbl="node0" presStyleIdx="0" presStyleCnt="1"/>
      <dgm:spPr/>
      <dgm:t>
        <a:bodyPr/>
        <a:lstStyle/>
        <a:p>
          <a:endParaRPr lang="en-US"/>
        </a:p>
      </dgm:t>
    </dgm:pt>
    <dgm:pt modelId="{985402B8-8546-42BE-984D-287370225D33}" type="pres">
      <dgm:prSet presAssocID="{1A452F37-3871-4B19-889C-A8A8A92421DC}" presName="parTrans" presStyleLbl="sibTrans2D1" presStyleIdx="0" presStyleCnt="4"/>
      <dgm:spPr/>
      <dgm:t>
        <a:bodyPr/>
        <a:lstStyle/>
        <a:p>
          <a:endParaRPr lang="en-US"/>
        </a:p>
      </dgm:t>
    </dgm:pt>
    <dgm:pt modelId="{B7767617-357B-400F-AD5D-23B0199E6E83}" type="pres">
      <dgm:prSet presAssocID="{1A452F37-3871-4B19-889C-A8A8A92421DC}" presName="connectorText" presStyleLbl="sibTrans2D1" presStyleIdx="0" presStyleCnt="4"/>
      <dgm:spPr/>
      <dgm:t>
        <a:bodyPr/>
        <a:lstStyle/>
        <a:p>
          <a:endParaRPr lang="en-US"/>
        </a:p>
      </dgm:t>
    </dgm:pt>
    <dgm:pt modelId="{FF986409-6EEB-4F60-B11E-33183C8D7837}" type="pres">
      <dgm:prSet presAssocID="{2ED567B0-A287-4372-9432-75911641E668}" presName="node" presStyleLbl="node1" presStyleIdx="0" presStyleCnt="4">
        <dgm:presLayoutVars>
          <dgm:bulletEnabled val="1"/>
        </dgm:presLayoutVars>
      </dgm:prSet>
      <dgm:spPr/>
      <dgm:t>
        <a:bodyPr/>
        <a:lstStyle/>
        <a:p>
          <a:endParaRPr lang="en-US"/>
        </a:p>
      </dgm:t>
    </dgm:pt>
    <dgm:pt modelId="{06912456-02D6-424B-9DE0-C1610F2C3011}" type="pres">
      <dgm:prSet presAssocID="{6A06AC95-C819-4839-A95E-81F88C458305}" presName="parTrans" presStyleLbl="sibTrans2D1" presStyleIdx="1" presStyleCnt="4"/>
      <dgm:spPr/>
      <dgm:t>
        <a:bodyPr/>
        <a:lstStyle/>
        <a:p>
          <a:endParaRPr lang="en-US"/>
        </a:p>
      </dgm:t>
    </dgm:pt>
    <dgm:pt modelId="{3B7FB91A-3D98-4226-AFFE-7AC7C5A48E62}" type="pres">
      <dgm:prSet presAssocID="{6A06AC95-C819-4839-A95E-81F88C458305}" presName="connectorText" presStyleLbl="sibTrans2D1" presStyleIdx="1" presStyleCnt="4"/>
      <dgm:spPr/>
      <dgm:t>
        <a:bodyPr/>
        <a:lstStyle/>
        <a:p>
          <a:endParaRPr lang="en-US"/>
        </a:p>
      </dgm:t>
    </dgm:pt>
    <dgm:pt modelId="{4EC4DBA2-294D-45C8-B72A-FCE7DF9AA1EA}" type="pres">
      <dgm:prSet presAssocID="{44E31AD3-0B60-4EB3-806E-CACAC61EC942}" presName="node" presStyleLbl="node1" presStyleIdx="1" presStyleCnt="4">
        <dgm:presLayoutVars>
          <dgm:bulletEnabled val="1"/>
        </dgm:presLayoutVars>
      </dgm:prSet>
      <dgm:spPr/>
      <dgm:t>
        <a:bodyPr/>
        <a:lstStyle/>
        <a:p>
          <a:endParaRPr lang="en-US"/>
        </a:p>
      </dgm:t>
    </dgm:pt>
    <dgm:pt modelId="{9014EAF0-BE20-4C43-8BE6-6F909DC35BD2}" type="pres">
      <dgm:prSet presAssocID="{72CE965F-AB9A-415C-AECC-FD25CA5F4BB7}" presName="parTrans" presStyleLbl="sibTrans2D1" presStyleIdx="2" presStyleCnt="4"/>
      <dgm:spPr/>
      <dgm:t>
        <a:bodyPr/>
        <a:lstStyle/>
        <a:p>
          <a:endParaRPr lang="en-US"/>
        </a:p>
      </dgm:t>
    </dgm:pt>
    <dgm:pt modelId="{0438566E-2253-4538-92F7-BA5FEDDB45C2}" type="pres">
      <dgm:prSet presAssocID="{72CE965F-AB9A-415C-AECC-FD25CA5F4BB7}" presName="connectorText" presStyleLbl="sibTrans2D1" presStyleIdx="2" presStyleCnt="4"/>
      <dgm:spPr/>
      <dgm:t>
        <a:bodyPr/>
        <a:lstStyle/>
        <a:p>
          <a:endParaRPr lang="en-US"/>
        </a:p>
      </dgm:t>
    </dgm:pt>
    <dgm:pt modelId="{FAF79204-ACF9-4AF2-A080-E4D46BA70F7B}" type="pres">
      <dgm:prSet presAssocID="{1EFAD3EF-EDF8-4F34-ACB6-653549C46CB2}" presName="node" presStyleLbl="node1" presStyleIdx="2" presStyleCnt="4">
        <dgm:presLayoutVars>
          <dgm:bulletEnabled val="1"/>
        </dgm:presLayoutVars>
      </dgm:prSet>
      <dgm:spPr/>
      <dgm:t>
        <a:bodyPr/>
        <a:lstStyle/>
        <a:p>
          <a:endParaRPr lang="en-US"/>
        </a:p>
      </dgm:t>
    </dgm:pt>
    <dgm:pt modelId="{D381338A-6FA2-4A81-8CE4-1DD2CC8E0F0C}" type="pres">
      <dgm:prSet presAssocID="{ECE0324E-5A70-4D3E-B62D-E605989942A0}" presName="parTrans" presStyleLbl="sibTrans2D1" presStyleIdx="3" presStyleCnt="4"/>
      <dgm:spPr/>
      <dgm:t>
        <a:bodyPr/>
        <a:lstStyle/>
        <a:p>
          <a:endParaRPr lang="en-US"/>
        </a:p>
      </dgm:t>
    </dgm:pt>
    <dgm:pt modelId="{5425898D-A772-4C4C-A186-763962478D5C}" type="pres">
      <dgm:prSet presAssocID="{ECE0324E-5A70-4D3E-B62D-E605989942A0}" presName="connectorText" presStyleLbl="sibTrans2D1" presStyleIdx="3" presStyleCnt="4"/>
      <dgm:spPr/>
      <dgm:t>
        <a:bodyPr/>
        <a:lstStyle/>
        <a:p>
          <a:endParaRPr lang="en-US"/>
        </a:p>
      </dgm:t>
    </dgm:pt>
    <dgm:pt modelId="{2B9678E2-81BB-4849-A3E5-6DC8B11BCE0A}" type="pres">
      <dgm:prSet presAssocID="{FFB05AD4-65AC-4C55-A92A-D7BD893CD000}" presName="node" presStyleLbl="node1" presStyleIdx="3" presStyleCnt="4">
        <dgm:presLayoutVars>
          <dgm:bulletEnabled val="1"/>
        </dgm:presLayoutVars>
      </dgm:prSet>
      <dgm:spPr/>
      <dgm:t>
        <a:bodyPr/>
        <a:lstStyle/>
        <a:p>
          <a:endParaRPr lang="en-US"/>
        </a:p>
      </dgm:t>
    </dgm:pt>
  </dgm:ptLst>
  <dgm:cxnLst>
    <dgm:cxn modelId="{DC73F5C9-D4D2-48AC-9F2A-4AF893BDA09A}" type="presOf" srcId="{2ED567B0-A287-4372-9432-75911641E668}" destId="{FF986409-6EEB-4F60-B11E-33183C8D7837}" srcOrd="0" destOrd="0" presId="urn:microsoft.com/office/officeart/2005/8/layout/radial5"/>
    <dgm:cxn modelId="{F65B367D-E5FE-4776-9AAA-99AB052CB7F9}" type="presOf" srcId="{6A06AC95-C819-4839-A95E-81F88C458305}" destId="{3B7FB91A-3D98-4226-AFFE-7AC7C5A48E62}" srcOrd="1" destOrd="0" presId="urn:microsoft.com/office/officeart/2005/8/layout/radial5"/>
    <dgm:cxn modelId="{8E3AFC7C-8A56-4D0F-A7B9-B6FAA84F2020}" type="presOf" srcId="{6433DB17-181B-477C-80F6-A83440F09BB4}" destId="{C7FB5CED-0EEA-4CEC-B51E-BE3DB9771097}" srcOrd="0" destOrd="0" presId="urn:microsoft.com/office/officeart/2005/8/layout/radial5"/>
    <dgm:cxn modelId="{C6C2ABD3-6AEE-4CD4-968B-8245087D5E6E}" type="presOf" srcId="{ECE0324E-5A70-4D3E-B62D-E605989942A0}" destId="{5425898D-A772-4C4C-A186-763962478D5C}" srcOrd="1" destOrd="0" presId="urn:microsoft.com/office/officeart/2005/8/layout/radial5"/>
    <dgm:cxn modelId="{0BAF17AF-204C-4EA7-B9B1-1A939289D6E9}" type="presOf" srcId="{FFB05AD4-65AC-4C55-A92A-D7BD893CD000}" destId="{2B9678E2-81BB-4849-A3E5-6DC8B11BCE0A}" srcOrd="0" destOrd="0" presId="urn:microsoft.com/office/officeart/2005/8/layout/radial5"/>
    <dgm:cxn modelId="{3308E94E-C862-4088-821E-E182852872AC}" type="presOf" srcId="{1EFAD3EF-EDF8-4F34-ACB6-653549C46CB2}" destId="{FAF79204-ACF9-4AF2-A080-E4D46BA70F7B}" srcOrd="0" destOrd="0" presId="urn:microsoft.com/office/officeart/2005/8/layout/radial5"/>
    <dgm:cxn modelId="{25C8B9E2-8BCC-4219-B81B-207470288F22}" type="presOf" srcId="{1A452F37-3871-4B19-889C-A8A8A92421DC}" destId="{B7767617-357B-400F-AD5D-23B0199E6E83}" srcOrd="1" destOrd="0" presId="urn:microsoft.com/office/officeart/2005/8/layout/radial5"/>
    <dgm:cxn modelId="{A43472EA-C702-4B4C-8D3C-5DED1F2F1A40}" type="presOf" srcId="{1A452F37-3871-4B19-889C-A8A8A92421DC}" destId="{985402B8-8546-42BE-984D-287370225D33}" srcOrd="0" destOrd="0" presId="urn:microsoft.com/office/officeart/2005/8/layout/radial5"/>
    <dgm:cxn modelId="{D6028B9B-38BB-4D8D-94A3-0B336BA628F4}" type="presOf" srcId="{ECE0324E-5A70-4D3E-B62D-E605989942A0}" destId="{D381338A-6FA2-4A81-8CE4-1DD2CC8E0F0C}" srcOrd="0" destOrd="0" presId="urn:microsoft.com/office/officeart/2005/8/layout/radial5"/>
    <dgm:cxn modelId="{1E44B73C-9929-48C3-AD39-5EAB50D6C785}" type="presOf" srcId="{6A06AC95-C819-4839-A95E-81F88C458305}" destId="{06912456-02D6-424B-9DE0-C1610F2C3011}" srcOrd="0" destOrd="0" presId="urn:microsoft.com/office/officeart/2005/8/layout/radial5"/>
    <dgm:cxn modelId="{70A0C827-E69B-418B-A951-AB706F46D8FA}" srcId="{6433DB17-181B-477C-80F6-A83440F09BB4}" destId="{2ED567B0-A287-4372-9432-75911641E668}" srcOrd="0" destOrd="0" parTransId="{1A452F37-3871-4B19-889C-A8A8A92421DC}" sibTransId="{0CA5BFD7-42D9-48F5-A054-CDD34B8BF8A3}"/>
    <dgm:cxn modelId="{C190ECDD-A7AD-42D3-B591-6ED0FA30497D}" type="presOf" srcId="{78B611EC-6F83-4908-9983-CC279CE18C9B}" destId="{B52CAA4B-A64B-419E-891B-70D1CCA7B9ED}" srcOrd="0" destOrd="0" presId="urn:microsoft.com/office/officeart/2005/8/layout/radial5"/>
    <dgm:cxn modelId="{8E5B7B39-EF68-499A-84FE-F65A3505515C}" srcId="{78B611EC-6F83-4908-9983-CC279CE18C9B}" destId="{6433DB17-181B-477C-80F6-A83440F09BB4}" srcOrd="0" destOrd="0" parTransId="{9F34E335-BF65-4C13-A6E2-CC651CF98DCE}" sibTransId="{51FD07F2-1E11-4F39-9EA3-A2D29A8454E5}"/>
    <dgm:cxn modelId="{690C9AE9-27DB-4760-96BC-45BB6C8804F8}" type="presOf" srcId="{72CE965F-AB9A-415C-AECC-FD25CA5F4BB7}" destId="{9014EAF0-BE20-4C43-8BE6-6F909DC35BD2}" srcOrd="0" destOrd="0" presId="urn:microsoft.com/office/officeart/2005/8/layout/radial5"/>
    <dgm:cxn modelId="{8F95AC9A-5D39-4012-911C-3A44BED87534}" srcId="{6433DB17-181B-477C-80F6-A83440F09BB4}" destId="{FFB05AD4-65AC-4C55-A92A-D7BD893CD000}" srcOrd="3" destOrd="0" parTransId="{ECE0324E-5A70-4D3E-B62D-E605989942A0}" sibTransId="{394CC477-6A0E-4C74-B217-C07894B3CCA3}"/>
    <dgm:cxn modelId="{A12BD5F7-988B-4D56-9781-88C1D9576099}" type="presOf" srcId="{44E31AD3-0B60-4EB3-806E-CACAC61EC942}" destId="{4EC4DBA2-294D-45C8-B72A-FCE7DF9AA1EA}" srcOrd="0" destOrd="0" presId="urn:microsoft.com/office/officeart/2005/8/layout/radial5"/>
    <dgm:cxn modelId="{2A8CBFC7-48A3-4451-A20D-5F143709BC05}" srcId="{6433DB17-181B-477C-80F6-A83440F09BB4}" destId="{1EFAD3EF-EDF8-4F34-ACB6-653549C46CB2}" srcOrd="2" destOrd="0" parTransId="{72CE965F-AB9A-415C-AECC-FD25CA5F4BB7}" sibTransId="{0760EBFA-E497-4BB8-9D32-E97FA0A0090A}"/>
    <dgm:cxn modelId="{D8FC2DFA-2471-402A-B2FF-89C98CF9F295}" srcId="{6433DB17-181B-477C-80F6-A83440F09BB4}" destId="{44E31AD3-0B60-4EB3-806E-CACAC61EC942}" srcOrd="1" destOrd="0" parTransId="{6A06AC95-C819-4839-A95E-81F88C458305}" sibTransId="{9FC978AE-3305-4AEB-9260-6134E5ACC9FE}"/>
    <dgm:cxn modelId="{825FB8D2-D912-4824-A8F4-549EF644CB77}" type="presOf" srcId="{72CE965F-AB9A-415C-AECC-FD25CA5F4BB7}" destId="{0438566E-2253-4538-92F7-BA5FEDDB45C2}" srcOrd="1" destOrd="0" presId="urn:microsoft.com/office/officeart/2005/8/layout/radial5"/>
    <dgm:cxn modelId="{182D60B6-14FD-4D20-97C0-760EEDE10887}" type="presParOf" srcId="{B52CAA4B-A64B-419E-891B-70D1CCA7B9ED}" destId="{C7FB5CED-0EEA-4CEC-B51E-BE3DB9771097}" srcOrd="0" destOrd="0" presId="urn:microsoft.com/office/officeart/2005/8/layout/radial5"/>
    <dgm:cxn modelId="{3CA54007-CD9F-4579-8679-878C45196758}" type="presParOf" srcId="{B52CAA4B-A64B-419E-891B-70D1CCA7B9ED}" destId="{985402B8-8546-42BE-984D-287370225D33}" srcOrd="1" destOrd="0" presId="urn:microsoft.com/office/officeart/2005/8/layout/radial5"/>
    <dgm:cxn modelId="{910FB2A5-C26A-4D23-B083-2946BBC78916}" type="presParOf" srcId="{985402B8-8546-42BE-984D-287370225D33}" destId="{B7767617-357B-400F-AD5D-23B0199E6E83}" srcOrd="0" destOrd="0" presId="urn:microsoft.com/office/officeart/2005/8/layout/radial5"/>
    <dgm:cxn modelId="{D7D4D26C-D1BE-44CA-98C1-E96854A37B3A}" type="presParOf" srcId="{B52CAA4B-A64B-419E-891B-70D1CCA7B9ED}" destId="{FF986409-6EEB-4F60-B11E-33183C8D7837}" srcOrd="2" destOrd="0" presId="urn:microsoft.com/office/officeart/2005/8/layout/radial5"/>
    <dgm:cxn modelId="{0569BEED-6659-487C-BC49-2E248366B5A3}" type="presParOf" srcId="{B52CAA4B-A64B-419E-891B-70D1CCA7B9ED}" destId="{06912456-02D6-424B-9DE0-C1610F2C3011}" srcOrd="3" destOrd="0" presId="urn:microsoft.com/office/officeart/2005/8/layout/radial5"/>
    <dgm:cxn modelId="{63550B7B-21EC-4FD6-B8BA-92E8537FD3DB}" type="presParOf" srcId="{06912456-02D6-424B-9DE0-C1610F2C3011}" destId="{3B7FB91A-3D98-4226-AFFE-7AC7C5A48E62}" srcOrd="0" destOrd="0" presId="urn:microsoft.com/office/officeart/2005/8/layout/radial5"/>
    <dgm:cxn modelId="{E9580488-3D3E-4320-BC8D-20A814A4F6A2}" type="presParOf" srcId="{B52CAA4B-A64B-419E-891B-70D1CCA7B9ED}" destId="{4EC4DBA2-294D-45C8-B72A-FCE7DF9AA1EA}" srcOrd="4" destOrd="0" presId="urn:microsoft.com/office/officeart/2005/8/layout/radial5"/>
    <dgm:cxn modelId="{7D8251FC-A6EE-4DF4-80FB-7FFAA567ACE6}" type="presParOf" srcId="{B52CAA4B-A64B-419E-891B-70D1CCA7B9ED}" destId="{9014EAF0-BE20-4C43-8BE6-6F909DC35BD2}" srcOrd="5" destOrd="0" presId="urn:microsoft.com/office/officeart/2005/8/layout/radial5"/>
    <dgm:cxn modelId="{41C2DC15-9FD1-43FC-A3BD-B6117A7A180B}" type="presParOf" srcId="{9014EAF0-BE20-4C43-8BE6-6F909DC35BD2}" destId="{0438566E-2253-4538-92F7-BA5FEDDB45C2}" srcOrd="0" destOrd="0" presId="urn:microsoft.com/office/officeart/2005/8/layout/radial5"/>
    <dgm:cxn modelId="{06463C68-60AC-48E4-8CD3-6437AB1E9AFE}" type="presParOf" srcId="{B52CAA4B-A64B-419E-891B-70D1CCA7B9ED}" destId="{FAF79204-ACF9-4AF2-A080-E4D46BA70F7B}" srcOrd="6" destOrd="0" presId="urn:microsoft.com/office/officeart/2005/8/layout/radial5"/>
    <dgm:cxn modelId="{EE73A7F8-833A-4D92-A218-ABFBB5F7184A}" type="presParOf" srcId="{B52CAA4B-A64B-419E-891B-70D1CCA7B9ED}" destId="{D381338A-6FA2-4A81-8CE4-1DD2CC8E0F0C}" srcOrd="7" destOrd="0" presId="urn:microsoft.com/office/officeart/2005/8/layout/radial5"/>
    <dgm:cxn modelId="{4D81423C-3DE5-4704-B81F-42C61B4A11E0}" type="presParOf" srcId="{D381338A-6FA2-4A81-8CE4-1DD2CC8E0F0C}" destId="{5425898D-A772-4C4C-A186-763962478D5C}" srcOrd="0" destOrd="0" presId="urn:microsoft.com/office/officeart/2005/8/layout/radial5"/>
    <dgm:cxn modelId="{7D65A5D0-E36A-49CF-8DA0-416BEE7E7EBD}" type="presParOf" srcId="{B52CAA4B-A64B-419E-891B-70D1CCA7B9ED}" destId="{2B9678E2-81BB-4849-A3E5-6DC8B11BCE0A}"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09AB5-D490-4DE2-B106-DA1615F5BD71}" type="doc">
      <dgm:prSet loTypeId="urn:microsoft.com/office/officeart/2005/8/layout/funnel1"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JVM</a:t>
          </a:r>
          <a:endParaRPr lang="en-US" b="1" dirty="0">
            <a:latin typeface="Calibri" pitchFamily="34" charset="0"/>
          </a:endParaRP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Core classes</a:t>
          </a:r>
          <a:endParaRPr lang="en-US" b="1" dirty="0">
            <a:latin typeface="Calibri" pitchFamily="34" charset="0"/>
          </a:endParaRP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5A31165D-56C3-439B-8CBB-3E26AA14FF9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smtClean="0">
              <a:latin typeface="Calibri" pitchFamily="34" charset="0"/>
            </a:rPr>
            <a:t>Runtime libraries</a:t>
          </a:r>
          <a:endParaRPr lang="en-US" b="1" dirty="0">
            <a:latin typeface="Calibri" pitchFamily="34" charset="0"/>
          </a:endParaRPr>
        </a:p>
      </dgm:t>
    </dgm:pt>
    <dgm:pt modelId="{F2095E96-D0F1-4645-A992-12E2B4D3F7DD}" type="parTrans" cxnId="{9DA03276-EA15-48D7-A1EB-524138B32C88}">
      <dgm:prSet/>
      <dgm:spPr/>
      <dgm:t>
        <a:bodyPr/>
        <a:lstStyle/>
        <a:p>
          <a:endParaRPr lang="en-US"/>
        </a:p>
      </dgm:t>
    </dgm:pt>
    <dgm:pt modelId="{EEC653B3-0F2C-436E-83F7-E8B21F55BBF0}" type="sibTrans" cxnId="{9DA03276-EA15-48D7-A1EB-524138B32C88}">
      <dgm:prSet/>
      <dgm:spPr/>
      <dgm:t>
        <a:bodyPr/>
        <a:lstStyle/>
        <a:p>
          <a:endParaRPr lang="en-US"/>
        </a:p>
      </dgm:t>
    </dgm:pt>
    <dgm:pt modelId="{D5F63757-2C93-4A98-90C5-7330C1A44EB6}">
      <dgm:prSet phldrT="[Text]" custT="1">
        <dgm:style>
          <a:lnRef idx="0">
            <a:schemeClr val="dk1"/>
          </a:lnRef>
          <a:fillRef idx="3">
            <a:schemeClr val="dk1"/>
          </a:fillRef>
          <a:effectRef idx="3">
            <a:schemeClr val="dk1"/>
          </a:effectRef>
          <a:fontRef idx="minor">
            <a:schemeClr val="lt1"/>
          </a:fontRef>
        </dgm:style>
      </dgm:prSet>
      <dgm:spPr>
        <a:solidFill>
          <a:schemeClr val="bg1">
            <a:lumMod val="75000"/>
          </a:schemeClr>
        </a:solidFill>
        <a:ln>
          <a:solidFill>
            <a:schemeClr val="tx2"/>
          </a:solidFill>
        </a:ln>
      </dgm:spPr>
      <dgm:t>
        <a:bodyPr/>
        <a:lstStyle/>
        <a:p>
          <a:r>
            <a:rPr lang="en-US" sz="2000" b="1" dirty="0" smtClean="0">
              <a:solidFill>
                <a:srgbClr val="0000CC"/>
              </a:solidFill>
              <a:latin typeface="Calibri" pitchFamily="34" charset="0"/>
            </a:rPr>
            <a:t>Java Runtime Environment (JRE)</a:t>
          </a:r>
          <a:endParaRPr lang="en-US" sz="2000" b="1" dirty="0">
            <a:solidFill>
              <a:srgbClr val="0000CC"/>
            </a:solidFill>
            <a:latin typeface="Calibri" pitchFamily="34" charset="0"/>
          </a:endParaRPr>
        </a:p>
      </dgm:t>
    </dgm:pt>
    <dgm:pt modelId="{D20DFE8D-F8D0-4C58-996B-1E11E72E6835}" type="parTrans" cxnId="{FD302DB3-F1AA-4EC1-8614-443D41204338}">
      <dgm:prSet/>
      <dgm:spPr/>
      <dgm:t>
        <a:bodyPr/>
        <a:lstStyle/>
        <a:p>
          <a:endParaRPr lang="en-US"/>
        </a:p>
      </dgm:t>
    </dgm:pt>
    <dgm:pt modelId="{A4F9B008-BE58-4010-95ED-21316FE4760E}" type="sibTrans" cxnId="{FD302DB3-F1AA-4EC1-8614-443D41204338}">
      <dgm:prSet/>
      <dgm:spPr/>
      <dgm:t>
        <a:bodyPr/>
        <a:lstStyle/>
        <a:p>
          <a:endParaRPr lang="en-US"/>
        </a:p>
      </dgm:t>
    </dgm:pt>
    <dgm:pt modelId="{6383F07E-5553-487F-8763-C506CA5D5AFD}" type="pres">
      <dgm:prSet presAssocID="{64509AB5-D490-4DE2-B106-DA1615F5BD71}" presName="Name0" presStyleCnt="0">
        <dgm:presLayoutVars>
          <dgm:chMax val="4"/>
          <dgm:resizeHandles val="exact"/>
        </dgm:presLayoutVars>
      </dgm:prSet>
      <dgm:spPr/>
      <dgm:t>
        <a:bodyPr/>
        <a:lstStyle/>
        <a:p>
          <a:endParaRPr lang="en-US"/>
        </a:p>
      </dgm:t>
    </dgm:pt>
    <dgm:pt modelId="{5710ACD4-1FB1-4F41-91CE-B1F249FAA945}" type="pres">
      <dgm:prSet presAssocID="{64509AB5-D490-4DE2-B106-DA1615F5BD71}" presName="ellipse" presStyleLbl="trBgShp" presStyleIdx="0" presStyleCnt="1"/>
      <dgm:spPr/>
    </dgm:pt>
    <dgm:pt modelId="{BAF8D322-AE36-483D-9F1E-73ED50CC5A88}" type="pres">
      <dgm:prSet presAssocID="{64509AB5-D490-4DE2-B106-DA1615F5BD71}" presName="arrow1" presStyleLbl="fgShp" presStyleIdx="0" presStyleCnt="1"/>
      <dgm:spPr/>
    </dgm:pt>
    <dgm:pt modelId="{64766549-828E-46AA-BD81-30D62F5C7F1D}" type="pres">
      <dgm:prSet presAssocID="{64509AB5-D490-4DE2-B106-DA1615F5BD71}" presName="rectangle" presStyleLbl="revTx" presStyleIdx="0" presStyleCnt="1" custLinFactNeighborY="31468">
        <dgm:presLayoutVars>
          <dgm:bulletEnabled val="1"/>
        </dgm:presLayoutVars>
      </dgm:prSet>
      <dgm:spPr/>
      <dgm:t>
        <a:bodyPr/>
        <a:lstStyle/>
        <a:p>
          <a:endParaRPr lang="en-US"/>
        </a:p>
      </dgm:t>
    </dgm:pt>
    <dgm:pt modelId="{EA77A10B-3A20-4B39-810F-10D6D2C75FC7}" type="pres">
      <dgm:prSet presAssocID="{AAF92FA6-6902-4F6F-8F7B-B4736C53D0F4}" presName="item1" presStyleLbl="node1" presStyleIdx="0" presStyleCnt="3">
        <dgm:presLayoutVars>
          <dgm:bulletEnabled val="1"/>
        </dgm:presLayoutVars>
      </dgm:prSet>
      <dgm:spPr/>
      <dgm:t>
        <a:bodyPr/>
        <a:lstStyle/>
        <a:p>
          <a:endParaRPr lang="en-US"/>
        </a:p>
      </dgm:t>
    </dgm:pt>
    <dgm:pt modelId="{34F97F27-B7AE-441F-887D-2806E728FC02}" type="pres">
      <dgm:prSet presAssocID="{5A31165D-56C3-439B-8CBB-3E26AA14FF93}" presName="item2" presStyleLbl="node1" presStyleIdx="1" presStyleCnt="3">
        <dgm:presLayoutVars>
          <dgm:bulletEnabled val="1"/>
        </dgm:presLayoutVars>
      </dgm:prSet>
      <dgm:spPr/>
      <dgm:t>
        <a:bodyPr/>
        <a:lstStyle/>
        <a:p>
          <a:endParaRPr lang="en-US"/>
        </a:p>
      </dgm:t>
    </dgm:pt>
    <dgm:pt modelId="{68B524F2-B0C9-470D-B65E-32B9394CE8B3}" type="pres">
      <dgm:prSet presAssocID="{D5F63757-2C93-4A98-90C5-7330C1A44EB6}" presName="item3" presStyleLbl="node1" presStyleIdx="2" presStyleCnt="3">
        <dgm:presLayoutVars>
          <dgm:bulletEnabled val="1"/>
        </dgm:presLayoutVars>
      </dgm:prSet>
      <dgm:spPr/>
      <dgm:t>
        <a:bodyPr/>
        <a:lstStyle/>
        <a:p>
          <a:endParaRPr lang="en-US"/>
        </a:p>
      </dgm:t>
    </dgm:pt>
    <dgm:pt modelId="{A50434DD-A0AA-4BC1-80B9-3C28E2BB5D79}" type="pres">
      <dgm:prSet presAssocID="{64509AB5-D490-4DE2-B106-DA1615F5BD71}" presName="funnel" presStyleLbl="trAlignAcc1" presStyleIdx="0" presStyleCnt="1"/>
      <dgm:spPr/>
    </dgm:pt>
  </dgm:ptLst>
  <dgm:cxnLst>
    <dgm:cxn modelId="{3F33E351-1E42-47F3-8C17-3865F9AD6BA8}" type="presOf" srcId="{5A31165D-56C3-439B-8CBB-3E26AA14FF93}" destId="{EA77A10B-3A20-4B39-810F-10D6D2C75FC7}" srcOrd="0" destOrd="0" presId="urn:microsoft.com/office/officeart/2005/8/layout/funnel1"/>
    <dgm:cxn modelId="{53BD9D1D-C028-4FA4-9F7B-D1A512A99DAE}" type="presOf" srcId="{AAF92FA6-6902-4F6F-8F7B-B4736C53D0F4}" destId="{34F97F27-B7AE-441F-887D-2806E728FC02}" srcOrd="0" destOrd="0" presId="urn:microsoft.com/office/officeart/2005/8/layout/funnel1"/>
    <dgm:cxn modelId="{8F003791-EFF1-4460-9BF0-DDA11537DD69}" type="presOf" srcId="{EDECED20-2163-41AB-9552-B948B79AC07A}" destId="{68B524F2-B0C9-470D-B65E-32B9394CE8B3}" srcOrd="0" destOrd="0" presId="urn:microsoft.com/office/officeart/2005/8/layout/funnel1"/>
    <dgm:cxn modelId="{031E3392-E990-4493-84DB-BB03726332DB}" type="presOf" srcId="{64509AB5-D490-4DE2-B106-DA1615F5BD71}" destId="{6383F07E-5553-487F-8763-C506CA5D5AFD}" srcOrd="0" destOrd="0" presId="urn:microsoft.com/office/officeart/2005/8/layout/funnel1"/>
    <dgm:cxn modelId="{788F8E6A-A3BB-41A3-97AB-18C618B5C9E6}" srcId="{64509AB5-D490-4DE2-B106-DA1615F5BD71}" destId="{AAF92FA6-6902-4F6F-8F7B-B4736C53D0F4}" srcOrd="1" destOrd="0" parTransId="{957D35F0-31D8-411B-91F9-B45E1BED03FF}" sibTransId="{16D56C23-A18A-439D-9481-27C5F235BB3A}"/>
    <dgm:cxn modelId="{FD302DB3-F1AA-4EC1-8614-443D41204338}" srcId="{64509AB5-D490-4DE2-B106-DA1615F5BD71}" destId="{D5F63757-2C93-4A98-90C5-7330C1A44EB6}" srcOrd="3" destOrd="0" parTransId="{D20DFE8D-F8D0-4C58-996B-1E11E72E6835}" sibTransId="{A4F9B008-BE58-4010-95ED-21316FE4760E}"/>
    <dgm:cxn modelId="{9DA03276-EA15-48D7-A1EB-524138B32C88}" srcId="{64509AB5-D490-4DE2-B106-DA1615F5BD71}" destId="{5A31165D-56C3-439B-8CBB-3E26AA14FF93}" srcOrd="2" destOrd="0" parTransId="{F2095E96-D0F1-4645-A992-12E2B4D3F7DD}" sibTransId="{EEC653B3-0F2C-436E-83F7-E8B21F55BBF0}"/>
    <dgm:cxn modelId="{72C798E0-6E13-4D02-8CE3-909EAD8B8A26}" type="presOf" srcId="{D5F63757-2C93-4A98-90C5-7330C1A44EB6}" destId="{64766549-828E-46AA-BD81-30D62F5C7F1D}" srcOrd="0" destOrd="0" presId="urn:microsoft.com/office/officeart/2005/8/layout/funnel1"/>
    <dgm:cxn modelId="{628C5231-2CBB-42C3-A804-EBADAF77F75B}" srcId="{64509AB5-D490-4DE2-B106-DA1615F5BD71}" destId="{EDECED20-2163-41AB-9552-B948B79AC07A}" srcOrd="0" destOrd="0" parTransId="{424772B6-998B-44DC-884F-097B7F8E786C}" sibTransId="{DDB2DCF4-0FDA-4201-8713-B6531C8B0F8A}"/>
    <dgm:cxn modelId="{24EA274A-9A15-4424-8290-673A3B6E6385}" type="presParOf" srcId="{6383F07E-5553-487F-8763-C506CA5D5AFD}" destId="{5710ACD4-1FB1-4F41-91CE-B1F249FAA945}" srcOrd="0" destOrd="0" presId="urn:microsoft.com/office/officeart/2005/8/layout/funnel1"/>
    <dgm:cxn modelId="{9F68024D-3C94-4575-A121-C1F12ECFC608}" type="presParOf" srcId="{6383F07E-5553-487F-8763-C506CA5D5AFD}" destId="{BAF8D322-AE36-483D-9F1E-73ED50CC5A88}" srcOrd="1" destOrd="0" presId="urn:microsoft.com/office/officeart/2005/8/layout/funnel1"/>
    <dgm:cxn modelId="{B6A8E9ED-E66B-4099-8089-DC52296C918D}" type="presParOf" srcId="{6383F07E-5553-487F-8763-C506CA5D5AFD}" destId="{64766549-828E-46AA-BD81-30D62F5C7F1D}" srcOrd="2" destOrd="0" presId="urn:microsoft.com/office/officeart/2005/8/layout/funnel1"/>
    <dgm:cxn modelId="{97BFD29B-7AA9-42AB-B0DB-A8517A2FFC97}" type="presParOf" srcId="{6383F07E-5553-487F-8763-C506CA5D5AFD}" destId="{EA77A10B-3A20-4B39-810F-10D6D2C75FC7}" srcOrd="3" destOrd="0" presId="urn:microsoft.com/office/officeart/2005/8/layout/funnel1"/>
    <dgm:cxn modelId="{88927DB7-2146-4E58-8E89-AC667EFCC6E2}" type="presParOf" srcId="{6383F07E-5553-487F-8763-C506CA5D5AFD}" destId="{34F97F27-B7AE-441F-887D-2806E728FC02}" srcOrd="4" destOrd="0" presId="urn:microsoft.com/office/officeart/2005/8/layout/funnel1"/>
    <dgm:cxn modelId="{6D82283B-A7C0-4685-AAD2-0667AC1A53BC}" type="presParOf" srcId="{6383F07E-5553-487F-8763-C506CA5D5AFD}" destId="{68B524F2-B0C9-470D-B65E-32B9394CE8B3}" srcOrd="5" destOrd="0" presId="urn:microsoft.com/office/officeart/2005/8/layout/funnel1"/>
    <dgm:cxn modelId="{2A96822A-B665-4559-867E-0B81B824AD45}" type="presParOf" srcId="{6383F07E-5553-487F-8763-C506CA5D5AFD}" destId="{A50434DD-A0AA-4BC1-80B9-3C28E2BB5D79}"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09AB5-D490-4DE2-B106-DA1615F5BD71}"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custT="1">
        <dgm:style>
          <a:lnRef idx="2">
            <a:schemeClr val="dk1">
              <a:shade val="50000"/>
            </a:schemeClr>
          </a:lnRef>
          <a:fillRef idx="1">
            <a:schemeClr val="dk1"/>
          </a:fillRef>
          <a:effectRef idx="0">
            <a:schemeClr val="dk1"/>
          </a:effectRef>
          <a:fontRef idx="minor">
            <a:schemeClr val="lt1"/>
          </a:fontRef>
        </dgm:style>
      </dgm:prSet>
      <dgm:spPr>
        <a:solidFill>
          <a:schemeClr val="bg1">
            <a:lumMod val="75000"/>
          </a:schemeClr>
        </a:solidFill>
      </dgm:spPr>
      <dgm:t>
        <a:bodyPr/>
        <a:lstStyle/>
        <a:p>
          <a:r>
            <a:rPr lang="en-US" sz="1600" b="1" dirty="0" smtClean="0">
              <a:solidFill>
                <a:srgbClr val="FF0000"/>
              </a:solidFill>
              <a:latin typeface="Calibri" pitchFamily="34" charset="0"/>
            </a:rPr>
            <a:t>Java Development Kit (JDK)</a:t>
          </a:r>
          <a:endParaRPr lang="en-US" sz="1600" b="1" dirty="0">
            <a:solidFill>
              <a:srgbClr val="FF0000"/>
            </a:solidFill>
            <a:latin typeface="Calibri" pitchFamily="34" charset="0"/>
          </a:endParaRP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dirty="0" smtClean="0">
              <a:solidFill>
                <a:schemeClr val="bg1"/>
              </a:solidFill>
              <a:latin typeface="Calibri" pitchFamily="34" charset="0"/>
            </a:rPr>
            <a:t>Java Runtime Environment (JRE)</a:t>
          </a:r>
          <a:endParaRPr lang="en-US" sz="1600" b="1" dirty="0">
            <a:solidFill>
              <a:schemeClr val="bg1"/>
            </a:solidFill>
            <a:latin typeface="Calibri" pitchFamily="34" charset="0"/>
          </a:endParaRP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1DCC85B0-5A48-4D4E-AA89-D1477AA1A601}">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smtClean="0">
              <a:latin typeface="Calibri" pitchFamily="34" charset="0"/>
            </a:rPr>
            <a:t>Development tools</a:t>
          </a:r>
          <a:endParaRPr lang="en-US" sz="1600" b="1" dirty="0">
            <a:latin typeface="Calibri" pitchFamily="34" charset="0"/>
          </a:endParaRPr>
        </a:p>
      </dgm:t>
    </dgm:pt>
    <dgm:pt modelId="{F8EF995C-B83C-49B0-9075-5AD8C3436C51}" type="parTrans" cxnId="{DAEC357B-90D1-4D0C-9075-DD491079649F}">
      <dgm:prSet/>
      <dgm:spPr/>
      <dgm:t>
        <a:bodyPr/>
        <a:lstStyle/>
        <a:p>
          <a:endParaRPr lang="en-US"/>
        </a:p>
      </dgm:t>
    </dgm:pt>
    <dgm:pt modelId="{63A647F9-C101-4912-8932-AD45E6F71F9A}" type="sibTrans" cxnId="{DAEC357B-90D1-4D0C-9075-DD491079649F}">
      <dgm:prSet/>
      <dgm:spPr/>
      <dgm:t>
        <a:bodyPr/>
        <a:lstStyle/>
        <a:p>
          <a:endParaRPr lang="en-US"/>
        </a:p>
      </dgm:t>
    </dgm:pt>
    <dgm:pt modelId="{FA22DD8E-EEC0-462A-93F0-608EC2D3BF1A}" type="pres">
      <dgm:prSet presAssocID="{64509AB5-D490-4DE2-B106-DA1615F5BD71}" presName="cycle" presStyleCnt="0">
        <dgm:presLayoutVars>
          <dgm:chMax val="1"/>
          <dgm:dir/>
          <dgm:animLvl val="ctr"/>
          <dgm:resizeHandles val="exact"/>
        </dgm:presLayoutVars>
      </dgm:prSet>
      <dgm:spPr/>
      <dgm:t>
        <a:bodyPr/>
        <a:lstStyle/>
        <a:p>
          <a:endParaRPr lang="en-US"/>
        </a:p>
      </dgm:t>
    </dgm:pt>
    <dgm:pt modelId="{1FA3AA38-3442-4A20-9FF2-9310A57E982E}" type="pres">
      <dgm:prSet presAssocID="{EDECED20-2163-41AB-9552-B948B79AC07A}" presName="centerShape" presStyleLbl="node0" presStyleIdx="0" presStyleCnt="1" custScaleX="105584" custScaleY="105584"/>
      <dgm:spPr/>
      <dgm:t>
        <a:bodyPr/>
        <a:lstStyle/>
        <a:p>
          <a:endParaRPr lang="en-US"/>
        </a:p>
      </dgm:t>
    </dgm:pt>
    <dgm:pt modelId="{EED6191E-2042-408E-AE52-AF8D4C2EFE3C}" type="pres">
      <dgm:prSet presAssocID="{957D35F0-31D8-411B-91F9-B45E1BED03FF}" presName="parTrans" presStyleLbl="bgSibTrans2D1" presStyleIdx="0" presStyleCnt="2"/>
      <dgm:spPr/>
      <dgm:t>
        <a:bodyPr/>
        <a:lstStyle/>
        <a:p>
          <a:endParaRPr lang="en-US"/>
        </a:p>
      </dgm:t>
    </dgm:pt>
    <dgm:pt modelId="{84E9F217-B712-4848-86A0-E170D4F19CB3}" type="pres">
      <dgm:prSet presAssocID="{AAF92FA6-6902-4F6F-8F7B-B4736C53D0F4}" presName="node" presStyleLbl="node1" presStyleIdx="0" presStyleCnt="2">
        <dgm:presLayoutVars>
          <dgm:bulletEnabled val="1"/>
        </dgm:presLayoutVars>
      </dgm:prSet>
      <dgm:spPr/>
      <dgm:t>
        <a:bodyPr/>
        <a:lstStyle/>
        <a:p>
          <a:endParaRPr lang="en-US"/>
        </a:p>
      </dgm:t>
    </dgm:pt>
    <dgm:pt modelId="{035EBFA8-ADA8-425C-9E8F-166CEB1C3D8D}" type="pres">
      <dgm:prSet presAssocID="{F8EF995C-B83C-49B0-9075-5AD8C3436C51}" presName="parTrans" presStyleLbl="bgSibTrans2D1" presStyleIdx="1" presStyleCnt="2"/>
      <dgm:spPr/>
      <dgm:t>
        <a:bodyPr/>
        <a:lstStyle/>
        <a:p>
          <a:endParaRPr lang="en-US"/>
        </a:p>
      </dgm:t>
    </dgm:pt>
    <dgm:pt modelId="{340D818E-E123-43FE-8E14-793836709057}" type="pres">
      <dgm:prSet presAssocID="{1DCC85B0-5A48-4D4E-AA89-D1477AA1A601}" presName="node" presStyleLbl="node1" presStyleIdx="1" presStyleCnt="2">
        <dgm:presLayoutVars>
          <dgm:bulletEnabled val="1"/>
        </dgm:presLayoutVars>
      </dgm:prSet>
      <dgm:spPr/>
      <dgm:t>
        <a:bodyPr/>
        <a:lstStyle/>
        <a:p>
          <a:endParaRPr lang="en-US"/>
        </a:p>
      </dgm:t>
    </dgm:pt>
  </dgm:ptLst>
  <dgm:cxnLst>
    <dgm:cxn modelId="{788F8E6A-A3BB-41A3-97AB-18C618B5C9E6}" srcId="{EDECED20-2163-41AB-9552-B948B79AC07A}" destId="{AAF92FA6-6902-4F6F-8F7B-B4736C53D0F4}" srcOrd="0" destOrd="0" parTransId="{957D35F0-31D8-411B-91F9-B45E1BED03FF}" sibTransId="{16D56C23-A18A-439D-9481-27C5F235BB3A}"/>
    <dgm:cxn modelId="{D55B260E-9847-432C-8473-A357A3C68C45}" type="presOf" srcId="{AAF92FA6-6902-4F6F-8F7B-B4736C53D0F4}" destId="{84E9F217-B712-4848-86A0-E170D4F19CB3}" srcOrd="0" destOrd="0" presId="urn:microsoft.com/office/officeart/2005/8/layout/radial4"/>
    <dgm:cxn modelId="{D7ED2642-8F09-4880-8210-AC5C6665889E}" type="presOf" srcId="{64509AB5-D490-4DE2-B106-DA1615F5BD71}" destId="{FA22DD8E-EEC0-462A-93F0-608EC2D3BF1A}" srcOrd="0" destOrd="0" presId="urn:microsoft.com/office/officeart/2005/8/layout/radial4"/>
    <dgm:cxn modelId="{3E030AE0-0FA1-467D-87BD-A4DC11165F19}" type="presOf" srcId="{F8EF995C-B83C-49B0-9075-5AD8C3436C51}" destId="{035EBFA8-ADA8-425C-9E8F-166CEB1C3D8D}" srcOrd="0" destOrd="0" presId="urn:microsoft.com/office/officeart/2005/8/layout/radial4"/>
    <dgm:cxn modelId="{6984BBBF-4363-4EB9-BE73-D9472EF7EC75}" type="presOf" srcId="{957D35F0-31D8-411B-91F9-B45E1BED03FF}" destId="{EED6191E-2042-408E-AE52-AF8D4C2EFE3C}" srcOrd="0" destOrd="0" presId="urn:microsoft.com/office/officeart/2005/8/layout/radial4"/>
    <dgm:cxn modelId="{628C5231-2CBB-42C3-A804-EBADAF77F75B}" srcId="{64509AB5-D490-4DE2-B106-DA1615F5BD71}" destId="{EDECED20-2163-41AB-9552-B948B79AC07A}" srcOrd="0" destOrd="0" parTransId="{424772B6-998B-44DC-884F-097B7F8E786C}" sibTransId="{DDB2DCF4-0FDA-4201-8713-B6531C8B0F8A}"/>
    <dgm:cxn modelId="{D6C83810-0E39-4022-ABAB-180C193676D6}" type="presOf" srcId="{EDECED20-2163-41AB-9552-B948B79AC07A}" destId="{1FA3AA38-3442-4A20-9FF2-9310A57E982E}" srcOrd="0" destOrd="0" presId="urn:microsoft.com/office/officeart/2005/8/layout/radial4"/>
    <dgm:cxn modelId="{DAEC357B-90D1-4D0C-9075-DD491079649F}" srcId="{EDECED20-2163-41AB-9552-B948B79AC07A}" destId="{1DCC85B0-5A48-4D4E-AA89-D1477AA1A601}" srcOrd="1" destOrd="0" parTransId="{F8EF995C-B83C-49B0-9075-5AD8C3436C51}" sibTransId="{63A647F9-C101-4912-8932-AD45E6F71F9A}"/>
    <dgm:cxn modelId="{0EB8696C-075B-4A8A-9C2F-2282365635AD}" type="presOf" srcId="{1DCC85B0-5A48-4D4E-AA89-D1477AA1A601}" destId="{340D818E-E123-43FE-8E14-793836709057}" srcOrd="0" destOrd="0" presId="urn:microsoft.com/office/officeart/2005/8/layout/radial4"/>
    <dgm:cxn modelId="{6F7A0498-6938-483D-A40C-2248C4C5995F}" type="presParOf" srcId="{FA22DD8E-EEC0-462A-93F0-608EC2D3BF1A}" destId="{1FA3AA38-3442-4A20-9FF2-9310A57E982E}" srcOrd="0" destOrd="0" presId="urn:microsoft.com/office/officeart/2005/8/layout/radial4"/>
    <dgm:cxn modelId="{C55274B1-C46B-4CD6-AA43-F61A76D5A93C}" type="presParOf" srcId="{FA22DD8E-EEC0-462A-93F0-608EC2D3BF1A}" destId="{EED6191E-2042-408E-AE52-AF8D4C2EFE3C}" srcOrd="1" destOrd="0" presId="urn:microsoft.com/office/officeart/2005/8/layout/radial4"/>
    <dgm:cxn modelId="{4AB34337-F2DF-4FC2-8347-67DD7E0C29F6}" type="presParOf" srcId="{FA22DD8E-EEC0-462A-93F0-608EC2D3BF1A}" destId="{84E9F217-B712-4848-86A0-E170D4F19CB3}" srcOrd="2" destOrd="0" presId="urn:microsoft.com/office/officeart/2005/8/layout/radial4"/>
    <dgm:cxn modelId="{B8068EF2-C01E-4BD5-91AB-87A88C8B5806}" type="presParOf" srcId="{FA22DD8E-EEC0-462A-93F0-608EC2D3BF1A}" destId="{035EBFA8-ADA8-425C-9E8F-166CEB1C3D8D}" srcOrd="3" destOrd="0" presId="urn:microsoft.com/office/officeart/2005/8/layout/radial4"/>
    <dgm:cxn modelId="{57519B64-9F43-46FB-A642-AC1F81AAA47B}" type="presParOf" srcId="{FA22DD8E-EEC0-462A-93F0-608EC2D3BF1A}" destId="{340D818E-E123-43FE-8E14-793836709057}" srcOrd="4"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0DAA7E-E155-4A37-8166-6F63485D5C49}"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US"/>
        </a:p>
      </dgm:t>
    </dgm:pt>
    <dgm:pt modelId="{8D89B5DF-0B95-47E6-A909-7958418612FE}">
      <dgm:prSet phldrT="[Text]"/>
      <dgm:spPr>
        <a:solidFill>
          <a:schemeClr val="tx2">
            <a:lumMod val="75000"/>
            <a:lumOff val="25000"/>
          </a:schemeClr>
        </a:solidFill>
      </dgm:spPr>
      <dgm:t>
        <a:bodyPr/>
        <a:lstStyle/>
        <a:p>
          <a:r>
            <a:rPr lang="en-US" b="1" dirty="0" err="1" smtClean="0">
              <a:latin typeface="Calibri" pitchFamily="34" charset="0"/>
            </a:rPr>
            <a:t>Aplica</a:t>
          </a:r>
          <a:r>
            <a:rPr lang="ro-RO" b="1" dirty="0" smtClean="0">
              <a:latin typeface="Calibri" pitchFamily="34" charset="0"/>
            </a:rPr>
            <a:t>ții Java</a:t>
          </a:r>
          <a:endParaRPr lang="en-US" b="1" dirty="0">
            <a:latin typeface="Calibri" pitchFamily="34" charset="0"/>
          </a:endParaRPr>
        </a:p>
      </dgm:t>
    </dgm:pt>
    <dgm:pt modelId="{E8CF6FCA-AE33-4E5C-A743-9165F67EB1C7}" type="parTrans" cxnId="{06E0F6DB-8E0A-4A13-9EAA-599BEE4C1D6C}">
      <dgm:prSet/>
      <dgm:spPr/>
      <dgm:t>
        <a:bodyPr/>
        <a:lstStyle/>
        <a:p>
          <a:endParaRPr lang="en-US"/>
        </a:p>
      </dgm:t>
    </dgm:pt>
    <dgm:pt modelId="{D2F88AD8-A27D-4D35-B038-F6DF1C64029F}" type="sibTrans" cxnId="{06E0F6DB-8E0A-4A13-9EAA-599BEE4C1D6C}">
      <dgm:prSet/>
      <dgm:spPr/>
      <dgm:t>
        <a:bodyPr/>
        <a:lstStyle/>
        <a:p>
          <a:endParaRPr lang="en-US"/>
        </a:p>
      </dgm:t>
    </dgm:pt>
    <dgm:pt modelId="{2446DC45-8E82-415A-A216-FBB3B60B5212}">
      <dgm:prSet phldrT="[Text]"/>
      <dgm:spPr>
        <a:solidFill>
          <a:srgbClr val="660033"/>
        </a:solidFill>
      </dgm:spPr>
      <dgm:t>
        <a:bodyPr/>
        <a:lstStyle/>
        <a:p>
          <a:r>
            <a:rPr lang="ro-RO" b="1" dirty="0" err="1" smtClean="0">
              <a:latin typeface="Calibri" pitchFamily="34" charset="0"/>
            </a:rPr>
            <a:t>Desktop</a:t>
          </a:r>
          <a:endParaRPr lang="en-US" b="1" dirty="0">
            <a:latin typeface="Calibri" pitchFamily="34" charset="0"/>
          </a:endParaRPr>
        </a:p>
      </dgm:t>
    </dgm:pt>
    <dgm:pt modelId="{5F22C8B1-28AA-4561-BAA1-4D593638840D}" type="parTrans" cxnId="{25633D53-4108-443D-8394-F0C59130E8F1}">
      <dgm:prSet/>
      <dgm:spPr/>
      <dgm:t>
        <a:bodyPr/>
        <a:lstStyle/>
        <a:p>
          <a:endParaRPr lang="en-US"/>
        </a:p>
      </dgm:t>
    </dgm:pt>
    <dgm:pt modelId="{F1D9CFB5-106D-4E3B-97F6-028557D49558}" type="sibTrans" cxnId="{25633D53-4108-443D-8394-F0C59130E8F1}">
      <dgm:prSet/>
      <dgm:spPr/>
      <dgm:t>
        <a:bodyPr/>
        <a:lstStyle/>
        <a:p>
          <a:endParaRPr lang="en-US"/>
        </a:p>
      </dgm:t>
    </dgm:pt>
    <dgm:pt modelId="{06D691C1-5FD1-4D2B-B075-6D8A675B02C1}">
      <dgm:prSet phldrT="[Text]"/>
      <dgm:spPr>
        <a:solidFill>
          <a:srgbClr val="00B050"/>
        </a:solidFill>
      </dgm:spPr>
      <dgm:t>
        <a:bodyPr/>
        <a:lstStyle/>
        <a:p>
          <a:r>
            <a:rPr lang="ro-RO" b="1" dirty="0" smtClean="0">
              <a:latin typeface="Calibri" pitchFamily="34" charset="0"/>
            </a:rPr>
            <a:t>Web</a:t>
          </a:r>
          <a:endParaRPr lang="en-US" b="1" dirty="0" smtClean="0">
            <a:latin typeface="Calibri" pitchFamily="34" charset="0"/>
          </a:endParaRPr>
        </a:p>
      </dgm:t>
    </dgm:pt>
    <dgm:pt modelId="{B3605DC7-22F9-4AAC-BD0C-6283707C404F}" type="parTrans" cxnId="{D2B9A631-128B-4E01-AB11-09662DA9FAAA}">
      <dgm:prSet/>
      <dgm:spPr/>
      <dgm:t>
        <a:bodyPr/>
        <a:lstStyle/>
        <a:p>
          <a:endParaRPr lang="en-US"/>
        </a:p>
      </dgm:t>
    </dgm:pt>
    <dgm:pt modelId="{E5C0CF5B-63DC-4927-BE3E-06E35F6CFBD5}" type="sibTrans" cxnId="{D2B9A631-128B-4E01-AB11-09662DA9FAAA}">
      <dgm:prSet/>
      <dgm:spPr/>
      <dgm:t>
        <a:bodyPr/>
        <a:lstStyle/>
        <a:p>
          <a:endParaRPr lang="en-US"/>
        </a:p>
      </dgm:t>
    </dgm:pt>
    <dgm:pt modelId="{FF4334F3-C76D-41E3-A278-9A37DBB2EEBE}">
      <dgm:prSet phldrT="[Text]"/>
      <dgm:spPr>
        <a:solidFill>
          <a:srgbClr val="000099"/>
        </a:solidFill>
      </dgm:spPr>
      <dgm:t>
        <a:bodyPr/>
        <a:lstStyle/>
        <a:p>
          <a:r>
            <a:rPr lang="ro-RO" b="1" dirty="0" smtClean="0">
              <a:latin typeface="Calibri" pitchFamily="34" charset="0"/>
            </a:rPr>
            <a:t>Mobile</a:t>
          </a:r>
          <a:endParaRPr lang="en-US" b="1" dirty="0" smtClean="0">
            <a:latin typeface="Calibri" pitchFamily="34" charset="0"/>
          </a:endParaRPr>
        </a:p>
      </dgm:t>
    </dgm:pt>
    <dgm:pt modelId="{B766589B-22C3-4394-8B5B-30598B8547D8}" type="parTrans" cxnId="{3D571E20-A4D6-45BC-97E9-4604479652D6}">
      <dgm:prSet/>
      <dgm:spPr/>
      <dgm:t>
        <a:bodyPr/>
        <a:lstStyle/>
        <a:p>
          <a:endParaRPr lang="en-US"/>
        </a:p>
      </dgm:t>
    </dgm:pt>
    <dgm:pt modelId="{32C39A60-862C-4FFD-AA7D-2EB85C895F0C}" type="sibTrans" cxnId="{3D571E20-A4D6-45BC-97E9-4604479652D6}">
      <dgm:prSet/>
      <dgm:spPr/>
      <dgm:t>
        <a:bodyPr/>
        <a:lstStyle/>
        <a:p>
          <a:endParaRPr lang="en-US"/>
        </a:p>
      </dgm:t>
    </dgm:pt>
    <dgm:pt modelId="{BF189D66-D535-4B36-AF83-DE46340A07BF}">
      <dgm:prSet phldrT="[Text]"/>
      <dgm:spPr>
        <a:solidFill>
          <a:srgbClr val="003300"/>
        </a:solidFill>
      </dgm:spPr>
      <dgm:t>
        <a:bodyPr/>
        <a:lstStyle/>
        <a:p>
          <a:pPr>
            <a:lnSpc>
              <a:spcPct val="100000"/>
            </a:lnSpc>
            <a:spcAft>
              <a:spcPts val="0"/>
            </a:spcAft>
          </a:pPr>
          <a:r>
            <a:rPr lang="ro-RO" b="1" dirty="0" err="1" smtClean="0">
              <a:latin typeface="Calibri" pitchFamily="34" charset="0"/>
            </a:rPr>
            <a:t>Embedded</a:t>
          </a:r>
          <a:endParaRPr lang="en-US" b="1" dirty="0" smtClean="0">
            <a:latin typeface="Calibri" pitchFamily="34" charset="0"/>
          </a:endParaRPr>
        </a:p>
      </dgm:t>
    </dgm:pt>
    <dgm:pt modelId="{A5BE9EB0-15E0-48ED-A7A0-27EC3146FEB3}" type="parTrans" cxnId="{1F55D5A8-B4E8-4DF7-85A2-116CACCABF15}">
      <dgm:prSet/>
      <dgm:spPr/>
      <dgm:t>
        <a:bodyPr/>
        <a:lstStyle/>
        <a:p>
          <a:endParaRPr lang="en-US"/>
        </a:p>
      </dgm:t>
    </dgm:pt>
    <dgm:pt modelId="{7741A55C-7854-4B9E-8BE1-EDE6F4A440E0}" type="sibTrans" cxnId="{1F55D5A8-B4E8-4DF7-85A2-116CACCABF15}">
      <dgm:prSet/>
      <dgm:spPr/>
      <dgm:t>
        <a:bodyPr/>
        <a:lstStyle/>
        <a:p>
          <a:endParaRPr lang="en-US"/>
        </a:p>
      </dgm:t>
    </dgm:pt>
    <dgm:pt modelId="{9A14FB1C-3132-4700-9088-7F8373C1288D}">
      <dgm:prSet phldrT="[Text]"/>
      <dgm:spPr>
        <a:solidFill>
          <a:srgbClr val="002060"/>
        </a:solidFill>
      </dgm:spPr>
      <dgm:t>
        <a:bodyPr/>
        <a:lstStyle/>
        <a:p>
          <a:pPr>
            <a:lnSpc>
              <a:spcPct val="100000"/>
            </a:lnSpc>
            <a:spcAft>
              <a:spcPts val="0"/>
            </a:spcAft>
          </a:pPr>
          <a:r>
            <a:rPr lang="ro-RO" b="1" dirty="0" smtClean="0">
              <a:latin typeface="Calibri" pitchFamily="34" charset="0"/>
            </a:rPr>
            <a:t>Client</a:t>
          </a:r>
        </a:p>
        <a:p>
          <a:pPr>
            <a:lnSpc>
              <a:spcPct val="100000"/>
            </a:lnSpc>
            <a:spcAft>
              <a:spcPts val="0"/>
            </a:spcAft>
          </a:pPr>
          <a:r>
            <a:rPr lang="ro-RO" b="1" dirty="0" smtClean="0">
              <a:latin typeface="Calibri" pitchFamily="34" charset="0"/>
            </a:rPr>
            <a:t>Server</a:t>
          </a:r>
          <a:endParaRPr lang="en-US" b="1" dirty="0" smtClean="0">
            <a:latin typeface="Calibri" pitchFamily="34" charset="0"/>
          </a:endParaRPr>
        </a:p>
      </dgm:t>
    </dgm:pt>
    <dgm:pt modelId="{39AE1645-C6C4-498D-A3F3-23EDA57A5A29}" type="parTrans" cxnId="{CC5670F4-5F6D-4EDA-9582-AE4F9EA97B82}">
      <dgm:prSet/>
      <dgm:spPr/>
      <dgm:t>
        <a:bodyPr/>
        <a:lstStyle/>
        <a:p>
          <a:endParaRPr lang="en-US"/>
        </a:p>
      </dgm:t>
    </dgm:pt>
    <dgm:pt modelId="{4929845C-DCB5-471E-9142-1FB121A46FFA}" type="sibTrans" cxnId="{CC5670F4-5F6D-4EDA-9582-AE4F9EA97B82}">
      <dgm:prSet/>
      <dgm:spPr/>
      <dgm:t>
        <a:bodyPr/>
        <a:lstStyle/>
        <a:p>
          <a:endParaRPr lang="en-US"/>
        </a:p>
      </dgm:t>
    </dgm:pt>
    <dgm:pt modelId="{8F407756-D77D-47EB-A8BB-3BA705A22ABE}">
      <dgm:prSet phldrT="[Text]"/>
      <dgm:spPr>
        <a:solidFill>
          <a:srgbClr val="FF0000"/>
        </a:solidFill>
      </dgm:spPr>
      <dgm:t>
        <a:bodyPr/>
        <a:lstStyle/>
        <a:p>
          <a:r>
            <a:rPr lang="ro-RO" b="1" dirty="0" smtClean="0">
              <a:latin typeface="Calibri" pitchFamily="34" charset="0"/>
            </a:rPr>
            <a:t>Enterprise</a:t>
          </a:r>
          <a:endParaRPr lang="en-US" dirty="0" smtClean="0"/>
        </a:p>
      </dgm:t>
    </dgm:pt>
    <dgm:pt modelId="{8D985CB8-F432-4218-8F08-1D8A1182929D}" type="sibTrans" cxnId="{C959AC02-1E6B-43C7-99AB-38262E63E349}">
      <dgm:prSet/>
      <dgm:spPr/>
      <dgm:t>
        <a:bodyPr/>
        <a:lstStyle/>
        <a:p>
          <a:endParaRPr lang="en-US"/>
        </a:p>
      </dgm:t>
    </dgm:pt>
    <dgm:pt modelId="{398F349D-7471-4DBE-A81C-06C74AFB3381}" type="parTrans" cxnId="{C959AC02-1E6B-43C7-99AB-38262E63E349}">
      <dgm:prSet/>
      <dgm:spPr/>
      <dgm:t>
        <a:bodyPr/>
        <a:lstStyle/>
        <a:p>
          <a:endParaRPr lang="en-US"/>
        </a:p>
      </dgm:t>
    </dgm:pt>
    <dgm:pt modelId="{D36B5DDE-1E4E-4C3C-AA9C-6B6A19BC2999}" type="pres">
      <dgm:prSet presAssocID="{FB0DAA7E-E155-4A37-8166-6F63485D5C49}" presName="Name0" presStyleCnt="0">
        <dgm:presLayoutVars>
          <dgm:chMax val="1"/>
          <dgm:dir/>
          <dgm:animLvl val="ctr"/>
          <dgm:resizeHandles val="exact"/>
        </dgm:presLayoutVars>
      </dgm:prSet>
      <dgm:spPr/>
      <dgm:t>
        <a:bodyPr/>
        <a:lstStyle/>
        <a:p>
          <a:endParaRPr lang="en-US"/>
        </a:p>
      </dgm:t>
    </dgm:pt>
    <dgm:pt modelId="{1F9367A9-A409-4258-A2ED-D3B6D6E67481}" type="pres">
      <dgm:prSet presAssocID="{8D89B5DF-0B95-47E6-A909-7958418612FE}" presName="centerShape" presStyleLbl="node0" presStyleIdx="0" presStyleCnt="1"/>
      <dgm:spPr/>
      <dgm:t>
        <a:bodyPr/>
        <a:lstStyle/>
        <a:p>
          <a:endParaRPr lang="en-US"/>
        </a:p>
      </dgm:t>
    </dgm:pt>
    <dgm:pt modelId="{1C50E993-9CC2-4ED6-B5E8-846255BA3B41}" type="pres">
      <dgm:prSet presAssocID="{2446DC45-8E82-415A-A216-FBB3B60B5212}" presName="node" presStyleLbl="node1" presStyleIdx="0" presStyleCnt="6">
        <dgm:presLayoutVars>
          <dgm:bulletEnabled val="1"/>
        </dgm:presLayoutVars>
      </dgm:prSet>
      <dgm:spPr/>
      <dgm:t>
        <a:bodyPr/>
        <a:lstStyle/>
        <a:p>
          <a:endParaRPr lang="en-US"/>
        </a:p>
      </dgm:t>
    </dgm:pt>
    <dgm:pt modelId="{27689947-1A71-4082-B4DF-DD01DA77DC5C}" type="pres">
      <dgm:prSet presAssocID="{2446DC45-8E82-415A-A216-FBB3B60B5212}" presName="dummy" presStyleCnt="0"/>
      <dgm:spPr/>
      <dgm:t>
        <a:bodyPr/>
        <a:lstStyle/>
        <a:p>
          <a:endParaRPr lang="en-US"/>
        </a:p>
      </dgm:t>
    </dgm:pt>
    <dgm:pt modelId="{5269E35A-1E5C-4555-90E8-A99DC307F279}" type="pres">
      <dgm:prSet presAssocID="{F1D9CFB5-106D-4E3B-97F6-028557D49558}" presName="sibTrans" presStyleLbl="sibTrans2D1" presStyleIdx="0" presStyleCnt="6"/>
      <dgm:spPr/>
      <dgm:t>
        <a:bodyPr/>
        <a:lstStyle/>
        <a:p>
          <a:endParaRPr lang="en-US"/>
        </a:p>
      </dgm:t>
    </dgm:pt>
    <dgm:pt modelId="{6A84E32D-4A8C-4FD8-8F40-5DDF5E3791F7}" type="pres">
      <dgm:prSet presAssocID="{06D691C1-5FD1-4D2B-B075-6D8A675B02C1}" presName="node" presStyleLbl="node1" presStyleIdx="1" presStyleCnt="6">
        <dgm:presLayoutVars>
          <dgm:bulletEnabled val="1"/>
        </dgm:presLayoutVars>
      </dgm:prSet>
      <dgm:spPr/>
      <dgm:t>
        <a:bodyPr/>
        <a:lstStyle/>
        <a:p>
          <a:endParaRPr lang="en-US"/>
        </a:p>
      </dgm:t>
    </dgm:pt>
    <dgm:pt modelId="{5CCC89A4-0265-47F6-B57D-93A684FB7980}" type="pres">
      <dgm:prSet presAssocID="{06D691C1-5FD1-4D2B-B075-6D8A675B02C1}" presName="dummy" presStyleCnt="0"/>
      <dgm:spPr/>
      <dgm:t>
        <a:bodyPr/>
        <a:lstStyle/>
        <a:p>
          <a:endParaRPr lang="en-US"/>
        </a:p>
      </dgm:t>
    </dgm:pt>
    <dgm:pt modelId="{BB6F5BB9-F2B9-4815-8F90-A983C2CCF7A3}" type="pres">
      <dgm:prSet presAssocID="{E5C0CF5B-63DC-4927-BE3E-06E35F6CFBD5}" presName="sibTrans" presStyleLbl="sibTrans2D1" presStyleIdx="1" presStyleCnt="6"/>
      <dgm:spPr/>
      <dgm:t>
        <a:bodyPr/>
        <a:lstStyle/>
        <a:p>
          <a:endParaRPr lang="en-US"/>
        </a:p>
      </dgm:t>
    </dgm:pt>
    <dgm:pt modelId="{53264E8C-5544-4D30-9993-2A6604AB9BF2}" type="pres">
      <dgm:prSet presAssocID="{FF4334F3-C76D-41E3-A278-9A37DBB2EEBE}" presName="node" presStyleLbl="node1" presStyleIdx="2" presStyleCnt="6">
        <dgm:presLayoutVars>
          <dgm:bulletEnabled val="1"/>
        </dgm:presLayoutVars>
      </dgm:prSet>
      <dgm:spPr/>
      <dgm:t>
        <a:bodyPr/>
        <a:lstStyle/>
        <a:p>
          <a:endParaRPr lang="en-US"/>
        </a:p>
      </dgm:t>
    </dgm:pt>
    <dgm:pt modelId="{2F5492AA-1328-4F45-82C6-F0FC223ED9AF}" type="pres">
      <dgm:prSet presAssocID="{FF4334F3-C76D-41E3-A278-9A37DBB2EEBE}" presName="dummy" presStyleCnt="0"/>
      <dgm:spPr/>
      <dgm:t>
        <a:bodyPr/>
        <a:lstStyle/>
        <a:p>
          <a:endParaRPr lang="en-US"/>
        </a:p>
      </dgm:t>
    </dgm:pt>
    <dgm:pt modelId="{46637FA4-10BE-4F8E-9F46-609501BC5411}" type="pres">
      <dgm:prSet presAssocID="{32C39A60-862C-4FFD-AA7D-2EB85C895F0C}" presName="sibTrans" presStyleLbl="sibTrans2D1" presStyleIdx="2" presStyleCnt="6"/>
      <dgm:spPr/>
      <dgm:t>
        <a:bodyPr/>
        <a:lstStyle/>
        <a:p>
          <a:endParaRPr lang="en-US"/>
        </a:p>
      </dgm:t>
    </dgm:pt>
    <dgm:pt modelId="{0F95A349-12EE-49B5-88E2-CAFBFC772AD1}" type="pres">
      <dgm:prSet presAssocID="{8F407756-D77D-47EB-A8BB-3BA705A22ABE}" presName="node" presStyleLbl="node1" presStyleIdx="3" presStyleCnt="6">
        <dgm:presLayoutVars>
          <dgm:bulletEnabled val="1"/>
        </dgm:presLayoutVars>
      </dgm:prSet>
      <dgm:spPr/>
      <dgm:t>
        <a:bodyPr/>
        <a:lstStyle/>
        <a:p>
          <a:endParaRPr lang="en-US"/>
        </a:p>
      </dgm:t>
    </dgm:pt>
    <dgm:pt modelId="{8AD84DC4-D8C6-45BC-9A0B-86A15943B22C}" type="pres">
      <dgm:prSet presAssocID="{8F407756-D77D-47EB-A8BB-3BA705A22ABE}" presName="dummy" presStyleCnt="0"/>
      <dgm:spPr/>
      <dgm:t>
        <a:bodyPr/>
        <a:lstStyle/>
        <a:p>
          <a:endParaRPr lang="en-US"/>
        </a:p>
      </dgm:t>
    </dgm:pt>
    <dgm:pt modelId="{46750515-7A07-4A15-9106-BD7D9B697949}" type="pres">
      <dgm:prSet presAssocID="{8D985CB8-F432-4218-8F08-1D8A1182929D}" presName="sibTrans" presStyleLbl="sibTrans2D1" presStyleIdx="3" presStyleCnt="6"/>
      <dgm:spPr/>
      <dgm:t>
        <a:bodyPr/>
        <a:lstStyle/>
        <a:p>
          <a:endParaRPr lang="en-US"/>
        </a:p>
      </dgm:t>
    </dgm:pt>
    <dgm:pt modelId="{C273C511-68C8-4C85-B639-3262F39BC4B8}" type="pres">
      <dgm:prSet presAssocID="{BF189D66-D535-4B36-AF83-DE46340A07BF}" presName="node" presStyleLbl="node1" presStyleIdx="4" presStyleCnt="6">
        <dgm:presLayoutVars>
          <dgm:bulletEnabled val="1"/>
        </dgm:presLayoutVars>
      </dgm:prSet>
      <dgm:spPr/>
      <dgm:t>
        <a:bodyPr/>
        <a:lstStyle/>
        <a:p>
          <a:endParaRPr lang="en-US"/>
        </a:p>
      </dgm:t>
    </dgm:pt>
    <dgm:pt modelId="{D1340B3E-CE52-4AC2-9FE8-D94227199F9F}" type="pres">
      <dgm:prSet presAssocID="{BF189D66-D535-4B36-AF83-DE46340A07BF}" presName="dummy" presStyleCnt="0"/>
      <dgm:spPr/>
      <dgm:t>
        <a:bodyPr/>
        <a:lstStyle/>
        <a:p>
          <a:endParaRPr lang="en-US"/>
        </a:p>
      </dgm:t>
    </dgm:pt>
    <dgm:pt modelId="{A2A3E2F1-D155-4240-A297-AEF2E233CDC3}" type="pres">
      <dgm:prSet presAssocID="{7741A55C-7854-4B9E-8BE1-EDE6F4A440E0}" presName="sibTrans" presStyleLbl="sibTrans2D1" presStyleIdx="4" presStyleCnt="6"/>
      <dgm:spPr/>
      <dgm:t>
        <a:bodyPr/>
        <a:lstStyle/>
        <a:p>
          <a:endParaRPr lang="en-US"/>
        </a:p>
      </dgm:t>
    </dgm:pt>
    <dgm:pt modelId="{5D21E18F-9681-42E9-B0BE-3E009126FF91}" type="pres">
      <dgm:prSet presAssocID="{9A14FB1C-3132-4700-9088-7F8373C1288D}" presName="node" presStyleLbl="node1" presStyleIdx="5" presStyleCnt="6">
        <dgm:presLayoutVars>
          <dgm:bulletEnabled val="1"/>
        </dgm:presLayoutVars>
      </dgm:prSet>
      <dgm:spPr/>
      <dgm:t>
        <a:bodyPr/>
        <a:lstStyle/>
        <a:p>
          <a:endParaRPr lang="en-US"/>
        </a:p>
      </dgm:t>
    </dgm:pt>
    <dgm:pt modelId="{8D3924B5-0501-46D5-8C00-0FF3094C5886}" type="pres">
      <dgm:prSet presAssocID="{9A14FB1C-3132-4700-9088-7F8373C1288D}" presName="dummy" presStyleCnt="0"/>
      <dgm:spPr/>
      <dgm:t>
        <a:bodyPr/>
        <a:lstStyle/>
        <a:p>
          <a:endParaRPr lang="en-US"/>
        </a:p>
      </dgm:t>
    </dgm:pt>
    <dgm:pt modelId="{3A562219-DCC1-4C04-8A43-E36FDCB6D955}" type="pres">
      <dgm:prSet presAssocID="{4929845C-DCB5-471E-9142-1FB121A46FFA}" presName="sibTrans" presStyleLbl="sibTrans2D1" presStyleIdx="5" presStyleCnt="6"/>
      <dgm:spPr/>
      <dgm:t>
        <a:bodyPr/>
        <a:lstStyle/>
        <a:p>
          <a:endParaRPr lang="en-US"/>
        </a:p>
      </dgm:t>
    </dgm:pt>
  </dgm:ptLst>
  <dgm:cxnLst>
    <dgm:cxn modelId="{BFBA02E7-DAF7-4AC7-8034-943E88355883}" type="presOf" srcId="{06D691C1-5FD1-4D2B-B075-6D8A675B02C1}" destId="{6A84E32D-4A8C-4FD8-8F40-5DDF5E3791F7}" srcOrd="0" destOrd="0" presId="urn:microsoft.com/office/officeart/2005/8/layout/radial6"/>
    <dgm:cxn modelId="{1ADCC59A-7A85-48EF-A7EC-C82E0CD37F05}" type="presOf" srcId="{BF189D66-D535-4B36-AF83-DE46340A07BF}" destId="{C273C511-68C8-4C85-B639-3262F39BC4B8}" srcOrd="0" destOrd="0" presId="urn:microsoft.com/office/officeart/2005/8/layout/radial6"/>
    <dgm:cxn modelId="{B43EEF7D-455E-46F0-BD9D-156BC0FE22E2}" type="presOf" srcId="{8F407756-D77D-47EB-A8BB-3BA705A22ABE}" destId="{0F95A349-12EE-49B5-88E2-CAFBFC772AD1}" srcOrd="0" destOrd="0" presId="urn:microsoft.com/office/officeart/2005/8/layout/radial6"/>
    <dgm:cxn modelId="{3D571E20-A4D6-45BC-97E9-4604479652D6}" srcId="{8D89B5DF-0B95-47E6-A909-7958418612FE}" destId="{FF4334F3-C76D-41E3-A278-9A37DBB2EEBE}" srcOrd="2" destOrd="0" parTransId="{B766589B-22C3-4394-8B5B-30598B8547D8}" sibTransId="{32C39A60-862C-4FFD-AA7D-2EB85C895F0C}"/>
    <dgm:cxn modelId="{8C111E2B-9CDE-4944-8185-00C6C538CD27}" type="presOf" srcId="{F1D9CFB5-106D-4E3B-97F6-028557D49558}" destId="{5269E35A-1E5C-4555-90E8-A99DC307F279}" srcOrd="0" destOrd="0" presId="urn:microsoft.com/office/officeart/2005/8/layout/radial6"/>
    <dgm:cxn modelId="{1F55D5A8-B4E8-4DF7-85A2-116CACCABF15}" srcId="{8D89B5DF-0B95-47E6-A909-7958418612FE}" destId="{BF189D66-D535-4B36-AF83-DE46340A07BF}" srcOrd="4" destOrd="0" parTransId="{A5BE9EB0-15E0-48ED-A7A0-27EC3146FEB3}" sibTransId="{7741A55C-7854-4B9E-8BE1-EDE6F4A440E0}"/>
    <dgm:cxn modelId="{77EE781F-2CE3-4880-B029-1FBBCE37568D}" type="presOf" srcId="{2446DC45-8E82-415A-A216-FBB3B60B5212}" destId="{1C50E993-9CC2-4ED6-B5E8-846255BA3B41}" srcOrd="0" destOrd="0" presId="urn:microsoft.com/office/officeart/2005/8/layout/radial6"/>
    <dgm:cxn modelId="{032E7F69-A8B1-49E0-BE9A-17718F1A6D12}" type="presOf" srcId="{32C39A60-862C-4FFD-AA7D-2EB85C895F0C}" destId="{46637FA4-10BE-4F8E-9F46-609501BC5411}" srcOrd="0" destOrd="0" presId="urn:microsoft.com/office/officeart/2005/8/layout/radial6"/>
    <dgm:cxn modelId="{8BCBAA07-07C8-47E5-A4EB-0CFA905B4DDD}" type="presOf" srcId="{4929845C-DCB5-471E-9142-1FB121A46FFA}" destId="{3A562219-DCC1-4C04-8A43-E36FDCB6D955}" srcOrd="0" destOrd="0" presId="urn:microsoft.com/office/officeart/2005/8/layout/radial6"/>
    <dgm:cxn modelId="{FE87D425-E45D-49C9-BD6A-D0D2F1D5C840}" type="presOf" srcId="{9A14FB1C-3132-4700-9088-7F8373C1288D}" destId="{5D21E18F-9681-42E9-B0BE-3E009126FF91}" srcOrd="0" destOrd="0" presId="urn:microsoft.com/office/officeart/2005/8/layout/radial6"/>
    <dgm:cxn modelId="{06E0F6DB-8E0A-4A13-9EAA-599BEE4C1D6C}" srcId="{FB0DAA7E-E155-4A37-8166-6F63485D5C49}" destId="{8D89B5DF-0B95-47E6-A909-7958418612FE}" srcOrd="0" destOrd="0" parTransId="{E8CF6FCA-AE33-4E5C-A743-9165F67EB1C7}" sibTransId="{D2F88AD8-A27D-4D35-B038-F6DF1C64029F}"/>
    <dgm:cxn modelId="{25633D53-4108-443D-8394-F0C59130E8F1}" srcId="{8D89B5DF-0B95-47E6-A909-7958418612FE}" destId="{2446DC45-8E82-415A-A216-FBB3B60B5212}" srcOrd="0" destOrd="0" parTransId="{5F22C8B1-28AA-4561-BAA1-4D593638840D}" sibTransId="{F1D9CFB5-106D-4E3B-97F6-028557D49558}"/>
    <dgm:cxn modelId="{EB87A12E-721A-4996-B56B-AAB67A3E6FA7}" type="presOf" srcId="{FB0DAA7E-E155-4A37-8166-6F63485D5C49}" destId="{D36B5DDE-1E4E-4C3C-AA9C-6B6A19BC2999}" srcOrd="0" destOrd="0" presId="urn:microsoft.com/office/officeart/2005/8/layout/radial6"/>
    <dgm:cxn modelId="{F4825576-DDCD-416F-B9D2-24780DE0E501}" type="presOf" srcId="{FF4334F3-C76D-41E3-A278-9A37DBB2EEBE}" destId="{53264E8C-5544-4D30-9993-2A6604AB9BF2}" srcOrd="0" destOrd="0" presId="urn:microsoft.com/office/officeart/2005/8/layout/radial6"/>
    <dgm:cxn modelId="{CC5670F4-5F6D-4EDA-9582-AE4F9EA97B82}" srcId="{8D89B5DF-0B95-47E6-A909-7958418612FE}" destId="{9A14FB1C-3132-4700-9088-7F8373C1288D}" srcOrd="5" destOrd="0" parTransId="{39AE1645-C6C4-498D-A3F3-23EDA57A5A29}" sibTransId="{4929845C-DCB5-471E-9142-1FB121A46FFA}"/>
    <dgm:cxn modelId="{D2B9A631-128B-4E01-AB11-09662DA9FAAA}" srcId="{8D89B5DF-0B95-47E6-A909-7958418612FE}" destId="{06D691C1-5FD1-4D2B-B075-6D8A675B02C1}" srcOrd="1" destOrd="0" parTransId="{B3605DC7-22F9-4AAC-BD0C-6283707C404F}" sibTransId="{E5C0CF5B-63DC-4927-BE3E-06E35F6CFBD5}"/>
    <dgm:cxn modelId="{79EC580B-979E-4671-8B4C-F4D5751EB72C}" type="presOf" srcId="{8D985CB8-F432-4218-8F08-1D8A1182929D}" destId="{46750515-7A07-4A15-9106-BD7D9B697949}" srcOrd="0" destOrd="0" presId="urn:microsoft.com/office/officeart/2005/8/layout/radial6"/>
    <dgm:cxn modelId="{3173BAA2-5EB4-43DE-AA03-243FC6D51E20}" type="presOf" srcId="{7741A55C-7854-4B9E-8BE1-EDE6F4A440E0}" destId="{A2A3E2F1-D155-4240-A297-AEF2E233CDC3}" srcOrd="0" destOrd="0" presId="urn:microsoft.com/office/officeart/2005/8/layout/radial6"/>
    <dgm:cxn modelId="{3AD21B65-7351-4F58-8E1C-C3CC4FC85D15}" type="presOf" srcId="{E5C0CF5B-63DC-4927-BE3E-06E35F6CFBD5}" destId="{BB6F5BB9-F2B9-4815-8F90-A983C2CCF7A3}" srcOrd="0" destOrd="0" presId="urn:microsoft.com/office/officeart/2005/8/layout/radial6"/>
    <dgm:cxn modelId="{C959AC02-1E6B-43C7-99AB-38262E63E349}" srcId="{8D89B5DF-0B95-47E6-A909-7958418612FE}" destId="{8F407756-D77D-47EB-A8BB-3BA705A22ABE}" srcOrd="3" destOrd="0" parTransId="{398F349D-7471-4DBE-A81C-06C74AFB3381}" sibTransId="{8D985CB8-F432-4218-8F08-1D8A1182929D}"/>
    <dgm:cxn modelId="{B8232C00-BDC5-4471-B79B-9DF006A40AD1}" type="presOf" srcId="{8D89B5DF-0B95-47E6-A909-7958418612FE}" destId="{1F9367A9-A409-4258-A2ED-D3B6D6E67481}" srcOrd="0" destOrd="0" presId="urn:microsoft.com/office/officeart/2005/8/layout/radial6"/>
    <dgm:cxn modelId="{F1330A92-2362-4C78-969A-C930BE11174E}" type="presParOf" srcId="{D36B5DDE-1E4E-4C3C-AA9C-6B6A19BC2999}" destId="{1F9367A9-A409-4258-A2ED-D3B6D6E67481}" srcOrd="0" destOrd="0" presId="urn:microsoft.com/office/officeart/2005/8/layout/radial6"/>
    <dgm:cxn modelId="{1C3B1948-A549-49C2-ADBD-88F3401BD081}" type="presParOf" srcId="{D36B5DDE-1E4E-4C3C-AA9C-6B6A19BC2999}" destId="{1C50E993-9CC2-4ED6-B5E8-846255BA3B41}" srcOrd="1" destOrd="0" presId="urn:microsoft.com/office/officeart/2005/8/layout/radial6"/>
    <dgm:cxn modelId="{D4CBFC87-7CA6-48DA-91D5-FE31412AD9B0}" type="presParOf" srcId="{D36B5DDE-1E4E-4C3C-AA9C-6B6A19BC2999}" destId="{27689947-1A71-4082-B4DF-DD01DA77DC5C}" srcOrd="2" destOrd="0" presId="urn:microsoft.com/office/officeart/2005/8/layout/radial6"/>
    <dgm:cxn modelId="{9E86F377-69BC-4B0F-AD00-ACB0FC2809BB}" type="presParOf" srcId="{D36B5DDE-1E4E-4C3C-AA9C-6B6A19BC2999}" destId="{5269E35A-1E5C-4555-90E8-A99DC307F279}" srcOrd="3" destOrd="0" presId="urn:microsoft.com/office/officeart/2005/8/layout/radial6"/>
    <dgm:cxn modelId="{3EF954DB-42A2-49DF-8E23-45DA3934445D}" type="presParOf" srcId="{D36B5DDE-1E4E-4C3C-AA9C-6B6A19BC2999}" destId="{6A84E32D-4A8C-4FD8-8F40-5DDF5E3791F7}" srcOrd="4" destOrd="0" presId="urn:microsoft.com/office/officeart/2005/8/layout/radial6"/>
    <dgm:cxn modelId="{1BBF3F21-ECF3-4E73-85F0-7683457A9204}" type="presParOf" srcId="{D36B5DDE-1E4E-4C3C-AA9C-6B6A19BC2999}" destId="{5CCC89A4-0265-47F6-B57D-93A684FB7980}" srcOrd="5" destOrd="0" presId="urn:microsoft.com/office/officeart/2005/8/layout/radial6"/>
    <dgm:cxn modelId="{4431888B-B8E3-4D26-AC92-04A92BD8636B}" type="presParOf" srcId="{D36B5DDE-1E4E-4C3C-AA9C-6B6A19BC2999}" destId="{BB6F5BB9-F2B9-4815-8F90-A983C2CCF7A3}" srcOrd="6" destOrd="0" presId="urn:microsoft.com/office/officeart/2005/8/layout/radial6"/>
    <dgm:cxn modelId="{B3260071-2FFA-4BA3-A9FB-0BA578C35B8A}" type="presParOf" srcId="{D36B5DDE-1E4E-4C3C-AA9C-6B6A19BC2999}" destId="{53264E8C-5544-4D30-9993-2A6604AB9BF2}" srcOrd="7" destOrd="0" presId="urn:microsoft.com/office/officeart/2005/8/layout/radial6"/>
    <dgm:cxn modelId="{BA2016AA-A6C2-4582-92F6-DD57A7E14359}" type="presParOf" srcId="{D36B5DDE-1E4E-4C3C-AA9C-6B6A19BC2999}" destId="{2F5492AA-1328-4F45-82C6-F0FC223ED9AF}" srcOrd="8" destOrd="0" presId="urn:microsoft.com/office/officeart/2005/8/layout/radial6"/>
    <dgm:cxn modelId="{DA296303-CF0C-43A9-8C01-DA1792A0130F}" type="presParOf" srcId="{D36B5DDE-1E4E-4C3C-AA9C-6B6A19BC2999}" destId="{46637FA4-10BE-4F8E-9F46-609501BC5411}" srcOrd="9" destOrd="0" presId="urn:microsoft.com/office/officeart/2005/8/layout/radial6"/>
    <dgm:cxn modelId="{6D484C11-44E9-4EF8-9C09-586CAD563720}" type="presParOf" srcId="{D36B5DDE-1E4E-4C3C-AA9C-6B6A19BC2999}" destId="{0F95A349-12EE-49B5-88E2-CAFBFC772AD1}" srcOrd="10" destOrd="0" presId="urn:microsoft.com/office/officeart/2005/8/layout/radial6"/>
    <dgm:cxn modelId="{25D59882-AB1A-418D-A4CC-6719532336D3}" type="presParOf" srcId="{D36B5DDE-1E4E-4C3C-AA9C-6B6A19BC2999}" destId="{8AD84DC4-D8C6-45BC-9A0B-86A15943B22C}" srcOrd="11" destOrd="0" presId="urn:microsoft.com/office/officeart/2005/8/layout/radial6"/>
    <dgm:cxn modelId="{8A71EAA3-A36B-400E-8C56-89DEF2C9072E}" type="presParOf" srcId="{D36B5DDE-1E4E-4C3C-AA9C-6B6A19BC2999}" destId="{46750515-7A07-4A15-9106-BD7D9B697949}" srcOrd="12" destOrd="0" presId="urn:microsoft.com/office/officeart/2005/8/layout/radial6"/>
    <dgm:cxn modelId="{F70C2983-3439-4223-B172-C60BE87B333D}" type="presParOf" srcId="{D36B5DDE-1E4E-4C3C-AA9C-6B6A19BC2999}" destId="{C273C511-68C8-4C85-B639-3262F39BC4B8}" srcOrd="13" destOrd="0" presId="urn:microsoft.com/office/officeart/2005/8/layout/radial6"/>
    <dgm:cxn modelId="{6ADB40BD-879B-47B1-BDC4-724EC9847407}" type="presParOf" srcId="{D36B5DDE-1E4E-4C3C-AA9C-6B6A19BC2999}" destId="{D1340B3E-CE52-4AC2-9FE8-D94227199F9F}" srcOrd="14" destOrd="0" presId="urn:microsoft.com/office/officeart/2005/8/layout/radial6"/>
    <dgm:cxn modelId="{C34D1F27-E048-47C7-803F-482410559C63}" type="presParOf" srcId="{D36B5DDE-1E4E-4C3C-AA9C-6B6A19BC2999}" destId="{A2A3E2F1-D155-4240-A297-AEF2E233CDC3}" srcOrd="15" destOrd="0" presId="urn:microsoft.com/office/officeart/2005/8/layout/radial6"/>
    <dgm:cxn modelId="{446E6A48-0A31-4A6C-B4F4-4F89D4A8FAD9}" type="presParOf" srcId="{D36B5DDE-1E4E-4C3C-AA9C-6B6A19BC2999}" destId="{5D21E18F-9681-42E9-B0BE-3E009126FF91}" srcOrd="16" destOrd="0" presId="urn:microsoft.com/office/officeart/2005/8/layout/radial6"/>
    <dgm:cxn modelId="{EB197ADB-CB01-456C-9001-2F310B650937}" type="presParOf" srcId="{D36B5DDE-1E4E-4C3C-AA9C-6B6A19BC2999}" destId="{8D3924B5-0501-46D5-8C00-0FF3094C5886}" srcOrd="17" destOrd="0" presId="urn:microsoft.com/office/officeart/2005/8/layout/radial6"/>
    <dgm:cxn modelId="{F3654ECC-1DB4-415C-A1B4-A35B7E3FEB2B}" type="presParOf" srcId="{D36B5DDE-1E4E-4C3C-AA9C-6B6A19BC2999}" destId="{3A562219-DCC1-4C04-8A43-E36FDCB6D955}"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F154FA-70F9-4249-A3E3-4B2182878F3E}"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E60AD1CD-A71B-48D5-9F1B-33A86717A6CF}">
      <dgm:prSet phldrT="[Text]" custT="1"/>
      <dgm:spPr>
        <a:solidFill>
          <a:srgbClr val="000099"/>
        </a:solidFill>
      </dgm:spPr>
      <dgm:t>
        <a:bodyPr/>
        <a:lstStyle/>
        <a:p>
          <a:r>
            <a:rPr lang="ro-RO" sz="3200" b="1" dirty="0" smtClean="0">
              <a:latin typeface="Calibri" pitchFamily="34" charset="0"/>
            </a:rPr>
            <a:t>Câmpuri statice</a:t>
          </a:r>
          <a:endParaRPr lang="en-US" sz="3200" b="1" dirty="0">
            <a:latin typeface="Calibri" pitchFamily="34" charset="0"/>
          </a:endParaRPr>
        </a:p>
      </dgm:t>
    </dgm:pt>
    <dgm:pt modelId="{1D035BFA-A4C6-4377-B005-F3922CF17239}" type="parTrans" cxnId="{E60322A9-E5D8-48F5-802B-D97108EF3A1C}">
      <dgm:prSet/>
      <dgm:spPr/>
      <dgm:t>
        <a:bodyPr/>
        <a:lstStyle/>
        <a:p>
          <a:endParaRPr lang="en-US"/>
        </a:p>
      </dgm:t>
    </dgm:pt>
    <dgm:pt modelId="{79220F1E-FB4A-4931-8FDA-56A6D02DD207}" type="sibTrans" cxnId="{E60322A9-E5D8-48F5-802B-D97108EF3A1C}">
      <dgm:prSet/>
      <dgm:spPr/>
      <dgm:t>
        <a:bodyPr/>
        <a:lstStyle/>
        <a:p>
          <a:endParaRPr lang="en-US"/>
        </a:p>
      </dgm:t>
    </dgm:pt>
    <dgm:pt modelId="{C04604D8-3C8F-49C7-8054-A95ABC5F0241}">
      <dgm:prSet phldrT="[Text]" custT="1"/>
      <dgm:spPr>
        <a:solidFill>
          <a:srgbClr val="0070C0">
            <a:alpha val="90000"/>
          </a:srgbClr>
        </a:solidFill>
      </dgm:spPr>
      <dgm:t>
        <a:bodyPr/>
        <a:lstStyle/>
        <a:p>
          <a:r>
            <a:rPr lang="ro-RO" sz="2400" b="1" dirty="0" smtClean="0">
              <a:solidFill>
                <a:schemeClr val="bg1"/>
              </a:solidFill>
              <a:latin typeface="Calibri" pitchFamily="34" charset="0"/>
            </a:rPr>
            <a:t>MIN_VALUE</a:t>
          </a:r>
          <a:endParaRPr lang="en-US" sz="2400" b="1" dirty="0">
            <a:solidFill>
              <a:schemeClr val="bg1"/>
            </a:solidFill>
            <a:latin typeface="Calibri" pitchFamily="34" charset="0"/>
          </a:endParaRPr>
        </a:p>
      </dgm:t>
    </dgm:pt>
    <dgm:pt modelId="{0FAC86FA-040F-45FC-A807-1138C58A3FDE}" type="parTrans" cxnId="{6F593260-753E-4575-926D-83AD5F8C5158}">
      <dgm:prSet/>
      <dgm:spPr/>
      <dgm:t>
        <a:bodyPr/>
        <a:lstStyle/>
        <a:p>
          <a:endParaRPr lang="en-US"/>
        </a:p>
      </dgm:t>
    </dgm:pt>
    <dgm:pt modelId="{AD728420-CFD1-4733-A50E-93ED32D1F880}" type="sibTrans" cxnId="{6F593260-753E-4575-926D-83AD5F8C5158}">
      <dgm:prSet/>
      <dgm:spPr/>
      <dgm:t>
        <a:bodyPr/>
        <a:lstStyle/>
        <a:p>
          <a:endParaRPr lang="en-US"/>
        </a:p>
      </dgm:t>
    </dgm:pt>
    <dgm:pt modelId="{A5A87265-3373-4331-8A7D-7BA67595344F}">
      <dgm:prSet phldrT="[Text]" custT="1"/>
      <dgm:spPr>
        <a:solidFill>
          <a:srgbClr val="0070C0">
            <a:alpha val="90000"/>
          </a:srgbClr>
        </a:solidFill>
      </dgm:spPr>
      <dgm:t>
        <a:bodyPr/>
        <a:lstStyle/>
        <a:p>
          <a:r>
            <a:rPr lang="ro-RO" sz="2400" b="1" dirty="0" smtClean="0">
              <a:solidFill>
                <a:schemeClr val="bg1"/>
              </a:solidFill>
              <a:latin typeface="Calibri" pitchFamily="34" charset="0"/>
            </a:rPr>
            <a:t>MAX_VALUE</a:t>
          </a:r>
          <a:endParaRPr lang="en-US" sz="2400" b="1" dirty="0">
            <a:solidFill>
              <a:schemeClr val="bg1"/>
            </a:solidFill>
            <a:latin typeface="Calibri" pitchFamily="34" charset="0"/>
          </a:endParaRPr>
        </a:p>
      </dgm:t>
    </dgm:pt>
    <dgm:pt modelId="{A1BCF771-14ED-4043-B3D9-D595D1406FC3}" type="parTrans" cxnId="{F08FFA5E-C0B4-49FF-B5EE-00E703F9DE97}">
      <dgm:prSet/>
      <dgm:spPr/>
      <dgm:t>
        <a:bodyPr/>
        <a:lstStyle/>
        <a:p>
          <a:endParaRPr lang="en-US"/>
        </a:p>
      </dgm:t>
    </dgm:pt>
    <dgm:pt modelId="{DE2DE3C7-A12E-4941-8DC4-BC2443030E86}" type="sibTrans" cxnId="{F08FFA5E-C0B4-49FF-B5EE-00E703F9DE97}">
      <dgm:prSet/>
      <dgm:spPr/>
      <dgm:t>
        <a:bodyPr/>
        <a:lstStyle/>
        <a:p>
          <a:endParaRPr lang="en-US"/>
        </a:p>
      </dgm:t>
    </dgm:pt>
    <dgm:pt modelId="{AEEBFB0F-1A89-479A-B225-4A5F1FD65796}">
      <dgm:prSet phldrT="[Text]" custT="1"/>
      <dgm:spPr>
        <a:solidFill>
          <a:srgbClr val="000099"/>
        </a:solidFill>
      </dgm:spPr>
      <dgm:t>
        <a:bodyPr/>
        <a:lstStyle/>
        <a:p>
          <a:r>
            <a:rPr lang="ro-RO" sz="3200" b="1" dirty="0" smtClean="0">
              <a:latin typeface="Calibri" pitchFamily="34" charset="0"/>
            </a:rPr>
            <a:t>Constructori</a:t>
          </a:r>
          <a:endParaRPr lang="en-US" sz="3200" b="1" dirty="0" smtClean="0">
            <a:latin typeface="Calibri" pitchFamily="34" charset="0"/>
          </a:endParaRPr>
        </a:p>
      </dgm:t>
    </dgm:pt>
    <dgm:pt modelId="{06FBB5AE-44B2-4017-A980-8F61B2796BBA}" type="parTrans" cxnId="{67E1B1BA-B925-4DCF-BDAD-A3F88E53DC6A}">
      <dgm:prSet/>
      <dgm:spPr/>
      <dgm:t>
        <a:bodyPr/>
        <a:lstStyle/>
        <a:p>
          <a:endParaRPr lang="en-US"/>
        </a:p>
      </dgm:t>
    </dgm:pt>
    <dgm:pt modelId="{631E991F-D55A-4254-BECE-6D325267E713}" type="sibTrans" cxnId="{67E1B1BA-B925-4DCF-BDAD-A3F88E53DC6A}">
      <dgm:prSet/>
      <dgm:spPr/>
      <dgm:t>
        <a:bodyPr/>
        <a:lstStyle/>
        <a:p>
          <a:endParaRPr lang="en-US"/>
        </a:p>
      </dgm:t>
    </dgm:pt>
    <dgm:pt modelId="{17633F1D-5D75-41F1-BE83-49270DFF7869}">
      <dgm:prSet phldrT="[Text]" custT="1"/>
      <dgm:spPr>
        <a:solidFill>
          <a:srgbClr val="0070C0">
            <a:alpha val="90000"/>
          </a:srgbClr>
        </a:solidFill>
      </dgm:spPr>
      <dgm:t>
        <a:bodyPr/>
        <a:lstStyle/>
        <a:p>
          <a:pPr algn="l"/>
          <a:r>
            <a:rPr lang="ro-RO" sz="2400" b="1" dirty="0" smtClean="0">
              <a:solidFill>
                <a:schemeClr val="bg1"/>
              </a:solidFill>
              <a:latin typeface="Calibri" pitchFamily="34" charset="0"/>
            </a:rPr>
            <a:t>Cu argument de tip primitiv</a:t>
          </a:r>
          <a:endParaRPr lang="en-US" sz="2400" b="1" dirty="0">
            <a:solidFill>
              <a:schemeClr val="bg1"/>
            </a:solidFill>
            <a:latin typeface="Calibri" pitchFamily="34" charset="0"/>
          </a:endParaRPr>
        </a:p>
      </dgm:t>
    </dgm:pt>
    <dgm:pt modelId="{F062B931-2076-4486-97F6-2C0265A605FD}" type="parTrans" cxnId="{48A3BB99-7C6B-48BD-A37B-0558D38EDF7C}">
      <dgm:prSet/>
      <dgm:spPr/>
      <dgm:t>
        <a:bodyPr/>
        <a:lstStyle/>
        <a:p>
          <a:endParaRPr lang="en-US"/>
        </a:p>
      </dgm:t>
    </dgm:pt>
    <dgm:pt modelId="{974F0056-82F1-45A0-BA7A-8C00230C50ED}" type="sibTrans" cxnId="{48A3BB99-7C6B-48BD-A37B-0558D38EDF7C}">
      <dgm:prSet/>
      <dgm:spPr/>
      <dgm:t>
        <a:bodyPr/>
        <a:lstStyle/>
        <a:p>
          <a:endParaRPr lang="en-US"/>
        </a:p>
      </dgm:t>
    </dgm:pt>
    <dgm:pt modelId="{F28AC5D4-577F-4AA3-B314-E5F1B28BCD55}">
      <dgm:prSet phldrT="[Text]" custT="1"/>
      <dgm:spPr>
        <a:solidFill>
          <a:srgbClr val="0070C0">
            <a:alpha val="90000"/>
          </a:srgbClr>
        </a:solidFill>
      </dgm:spPr>
      <dgm:t>
        <a:bodyPr/>
        <a:lstStyle/>
        <a:p>
          <a:pPr algn="l"/>
          <a:r>
            <a:rPr lang="ro-RO" sz="2400" b="1" dirty="0" smtClean="0">
              <a:solidFill>
                <a:schemeClr val="bg1"/>
              </a:solidFill>
              <a:latin typeface="Calibri" pitchFamily="34" charset="0"/>
            </a:rPr>
            <a:t>Cu argument de tip </a:t>
          </a:r>
          <a:r>
            <a:rPr lang="ro-RO" sz="2400" b="1" dirty="0" err="1" smtClean="0">
              <a:solidFill>
                <a:schemeClr val="bg1"/>
              </a:solidFill>
              <a:latin typeface="Calibri" pitchFamily="34" charset="0"/>
            </a:rPr>
            <a:t>String</a:t>
          </a:r>
          <a:endParaRPr lang="en-US" sz="2400" b="1" dirty="0" smtClean="0">
            <a:solidFill>
              <a:schemeClr val="bg1"/>
            </a:solidFill>
            <a:latin typeface="Calibri" pitchFamily="34" charset="0"/>
          </a:endParaRPr>
        </a:p>
      </dgm:t>
    </dgm:pt>
    <dgm:pt modelId="{BEC543FC-CC5B-47CB-95AE-5871FF2162B7}" type="parTrans" cxnId="{792E7DA9-3D94-4356-BFE6-73E334A31DC7}">
      <dgm:prSet/>
      <dgm:spPr/>
      <dgm:t>
        <a:bodyPr/>
        <a:lstStyle/>
        <a:p>
          <a:endParaRPr lang="en-US"/>
        </a:p>
      </dgm:t>
    </dgm:pt>
    <dgm:pt modelId="{CD1C3F38-0834-4DB9-BFB2-B92AF95ADDF5}" type="sibTrans" cxnId="{792E7DA9-3D94-4356-BFE6-73E334A31DC7}">
      <dgm:prSet/>
      <dgm:spPr/>
      <dgm:t>
        <a:bodyPr/>
        <a:lstStyle/>
        <a:p>
          <a:endParaRPr lang="en-US"/>
        </a:p>
      </dgm:t>
    </dgm:pt>
    <dgm:pt modelId="{A4427A4B-696C-464B-9032-109836C0CA90}">
      <dgm:prSet phldrT="[Text]" custT="1"/>
      <dgm:spPr>
        <a:solidFill>
          <a:srgbClr val="000099"/>
        </a:solidFill>
      </dgm:spPr>
      <dgm:t>
        <a:bodyPr/>
        <a:lstStyle/>
        <a:p>
          <a:r>
            <a:rPr lang="ro-RO" sz="3200" b="1" dirty="0" smtClean="0">
              <a:latin typeface="Calibri" pitchFamily="34" charset="0"/>
            </a:rPr>
            <a:t>Metode</a:t>
          </a:r>
          <a:endParaRPr lang="en-US" sz="3200" b="1" dirty="0" smtClean="0">
            <a:latin typeface="Calibri" pitchFamily="34" charset="0"/>
          </a:endParaRPr>
        </a:p>
      </dgm:t>
    </dgm:pt>
    <dgm:pt modelId="{2D679E08-BF3A-4A6A-BD97-31A8B4E1823F}" type="parTrans" cxnId="{6860B257-DB71-4F8F-BE3B-34A740BE244A}">
      <dgm:prSet/>
      <dgm:spPr/>
      <dgm:t>
        <a:bodyPr/>
        <a:lstStyle/>
        <a:p>
          <a:endParaRPr lang="en-US"/>
        </a:p>
      </dgm:t>
    </dgm:pt>
    <dgm:pt modelId="{B8278935-68FE-4AEE-B6E8-72708C51ABBB}" type="sibTrans" cxnId="{6860B257-DB71-4F8F-BE3B-34A740BE244A}">
      <dgm:prSet/>
      <dgm:spPr/>
      <dgm:t>
        <a:bodyPr/>
        <a:lstStyle/>
        <a:p>
          <a:endParaRPr lang="en-US"/>
        </a:p>
      </dgm:t>
    </dgm:pt>
    <dgm:pt modelId="{4A62559A-FEF9-4D97-806D-FC6A4C80248A}">
      <dgm:prSet phldrT="[Text]" custT="1"/>
      <dgm:spPr>
        <a:solidFill>
          <a:srgbClr val="0070C0">
            <a:alpha val="90000"/>
          </a:srgbClr>
        </a:solidFill>
      </dgm:spPr>
      <dgm:t>
        <a:bodyPr/>
        <a:lstStyle/>
        <a:p>
          <a:r>
            <a:rPr lang="ro-RO" sz="2400" b="1" dirty="0" smtClean="0">
              <a:solidFill>
                <a:schemeClr val="bg1"/>
              </a:solidFill>
              <a:latin typeface="Calibri" pitchFamily="34" charset="0"/>
            </a:rPr>
            <a:t>tipValue()</a:t>
          </a:r>
          <a:endParaRPr lang="en-US" sz="2400" b="1" dirty="0" smtClean="0">
            <a:solidFill>
              <a:schemeClr val="bg1"/>
            </a:solidFill>
            <a:latin typeface="Calibri" pitchFamily="34" charset="0"/>
          </a:endParaRPr>
        </a:p>
      </dgm:t>
    </dgm:pt>
    <dgm:pt modelId="{713AC8B9-6885-459C-9E2E-3B5920E35331}" type="parTrans" cxnId="{E0C9059E-5DF2-43AE-A5BA-7A5943DC21BC}">
      <dgm:prSet/>
      <dgm:spPr/>
      <dgm:t>
        <a:bodyPr/>
        <a:lstStyle/>
        <a:p>
          <a:endParaRPr lang="en-US"/>
        </a:p>
      </dgm:t>
    </dgm:pt>
    <dgm:pt modelId="{C91DD669-C041-47DB-A5E3-AB09976430FA}" type="sibTrans" cxnId="{E0C9059E-5DF2-43AE-A5BA-7A5943DC21BC}">
      <dgm:prSet/>
      <dgm:spPr/>
      <dgm:t>
        <a:bodyPr/>
        <a:lstStyle/>
        <a:p>
          <a:endParaRPr lang="en-US"/>
        </a:p>
      </dgm:t>
    </dgm:pt>
    <dgm:pt modelId="{DAEB3DEF-8174-4D5B-8CB3-2A61C88F459F}">
      <dgm:prSet phldrT="[Text]" custT="1"/>
      <dgm:spPr>
        <a:solidFill>
          <a:srgbClr val="0070C0">
            <a:alpha val="90000"/>
          </a:srgbClr>
        </a:solidFill>
      </dgm:spPr>
      <dgm:t>
        <a:bodyPr/>
        <a:lstStyle/>
        <a:p>
          <a:r>
            <a:rPr lang="ro-RO" sz="2400" b="1" smtClean="0">
              <a:solidFill>
                <a:schemeClr val="bg1"/>
              </a:solidFill>
              <a:latin typeface="Calibri" pitchFamily="34" charset="0"/>
            </a:rPr>
            <a:t>compare(tip x,tip y)</a:t>
          </a:r>
          <a:endParaRPr lang="en-US" sz="2400" b="1" dirty="0" smtClean="0">
            <a:solidFill>
              <a:schemeClr val="bg1"/>
            </a:solidFill>
            <a:latin typeface="Calibri" pitchFamily="34" charset="0"/>
          </a:endParaRPr>
        </a:p>
      </dgm:t>
    </dgm:pt>
    <dgm:pt modelId="{1A544A36-D8FF-44CC-9D75-23FD7A5268AD}" type="parTrans" cxnId="{1EB2EE13-D73C-4F51-BC42-B9E24E42150A}">
      <dgm:prSet/>
      <dgm:spPr/>
      <dgm:t>
        <a:bodyPr/>
        <a:lstStyle/>
        <a:p>
          <a:endParaRPr lang="en-US"/>
        </a:p>
      </dgm:t>
    </dgm:pt>
    <dgm:pt modelId="{F796878E-5965-4101-9920-DC4C945B2E45}" type="sibTrans" cxnId="{1EB2EE13-D73C-4F51-BC42-B9E24E42150A}">
      <dgm:prSet/>
      <dgm:spPr/>
      <dgm:t>
        <a:bodyPr/>
        <a:lstStyle/>
        <a:p>
          <a:endParaRPr lang="en-US"/>
        </a:p>
      </dgm:t>
    </dgm:pt>
    <dgm:pt modelId="{B0F5EB56-A969-4B5B-BF35-365BCE0B48D4}">
      <dgm:prSet phldrT="[Text]" custT="1"/>
      <dgm:spPr>
        <a:solidFill>
          <a:srgbClr val="0070C0">
            <a:alpha val="90000"/>
          </a:srgbClr>
        </a:solidFill>
      </dgm:spPr>
      <dgm:t>
        <a:bodyPr/>
        <a:lstStyle/>
        <a:p>
          <a:r>
            <a:rPr lang="ro-RO" sz="2400" b="1" dirty="0" smtClean="0">
              <a:solidFill>
                <a:schemeClr val="bg1"/>
              </a:solidFill>
              <a:latin typeface="Calibri" pitchFamily="34" charset="0"/>
            </a:rPr>
            <a:t>SIZE (biți)</a:t>
          </a:r>
          <a:endParaRPr lang="en-US" sz="2400" b="1" dirty="0">
            <a:solidFill>
              <a:schemeClr val="bg1"/>
            </a:solidFill>
            <a:latin typeface="Calibri" pitchFamily="34" charset="0"/>
          </a:endParaRPr>
        </a:p>
      </dgm:t>
    </dgm:pt>
    <dgm:pt modelId="{73FAA0D3-A842-4560-B205-C6A94345623D}" type="parTrans" cxnId="{E60DE57C-6077-4091-A5BD-766146DECC78}">
      <dgm:prSet/>
      <dgm:spPr/>
      <dgm:t>
        <a:bodyPr/>
        <a:lstStyle/>
        <a:p>
          <a:endParaRPr lang="en-US"/>
        </a:p>
      </dgm:t>
    </dgm:pt>
    <dgm:pt modelId="{6EA93129-74E8-4CFB-B9D0-708A0DE569E2}" type="sibTrans" cxnId="{E60DE57C-6077-4091-A5BD-766146DECC78}">
      <dgm:prSet/>
      <dgm:spPr/>
      <dgm:t>
        <a:bodyPr/>
        <a:lstStyle/>
        <a:p>
          <a:endParaRPr lang="en-US"/>
        </a:p>
      </dgm:t>
    </dgm:pt>
    <dgm:pt modelId="{563881B4-D64B-4E45-B384-3A33CE4F06B4}">
      <dgm:prSet phldrT="[Text]" custT="1"/>
      <dgm:spPr>
        <a:solidFill>
          <a:srgbClr val="0070C0">
            <a:alpha val="90000"/>
          </a:srgbClr>
        </a:solidFill>
      </dgm:spPr>
      <dgm:t>
        <a:bodyPr/>
        <a:lstStyle/>
        <a:p>
          <a:r>
            <a:rPr lang="ro-RO" sz="2400" b="1" dirty="0" err="1" smtClean="0">
              <a:solidFill>
                <a:schemeClr val="bg1"/>
              </a:solidFill>
              <a:latin typeface="Calibri" pitchFamily="34" charset="0"/>
            </a:rPr>
            <a:t>compareTo</a:t>
          </a:r>
          <a:r>
            <a:rPr lang="ro-RO" sz="2400" b="1" dirty="0" smtClean="0">
              <a:solidFill>
                <a:schemeClr val="bg1"/>
              </a:solidFill>
              <a:latin typeface="Calibri" pitchFamily="34" charset="0"/>
            </a:rPr>
            <a:t>(Tip </a:t>
          </a:r>
          <a:r>
            <a:rPr lang="ro-RO" sz="2400" b="1" dirty="0" err="1" smtClean="0">
              <a:solidFill>
                <a:schemeClr val="bg1"/>
              </a:solidFill>
              <a:latin typeface="Calibri" pitchFamily="34" charset="0"/>
            </a:rPr>
            <a:t>ob</a:t>
          </a:r>
          <a:r>
            <a:rPr lang="ro-RO" sz="2400" b="1" dirty="0" smtClean="0">
              <a:solidFill>
                <a:schemeClr val="bg1"/>
              </a:solidFill>
              <a:latin typeface="Calibri" pitchFamily="34" charset="0"/>
            </a:rPr>
            <a:t>)</a:t>
          </a:r>
          <a:endParaRPr lang="en-US" sz="2400" b="1" dirty="0" smtClean="0">
            <a:solidFill>
              <a:schemeClr val="bg1"/>
            </a:solidFill>
            <a:latin typeface="Calibri" pitchFamily="34" charset="0"/>
          </a:endParaRPr>
        </a:p>
      </dgm:t>
    </dgm:pt>
    <dgm:pt modelId="{892DD2EE-926B-440F-A928-1699B6B7636B}" type="parTrans" cxnId="{3ADAFA4C-E624-4B2C-B185-F1D110B56EB7}">
      <dgm:prSet/>
      <dgm:spPr/>
      <dgm:t>
        <a:bodyPr/>
        <a:lstStyle/>
        <a:p>
          <a:endParaRPr lang="en-US"/>
        </a:p>
      </dgm:t>
    </dgm:pt>
    <dgm:pt modelId="{C958EC6D-9C44-4A3E-A045-FA0BCE69DF08}" type="sibTrans" cxnId="{3ADAFA4C-E624-4B2C-B185-F1D110B56EB7}">
      <dgm:prSet/>
      <dgm:spPr/>
      <dgm:t>
        <a:bodyPr/>
        <a:lstStyle/>
        <a:p>
          <a:endParaRPr lang="en-US"/>
        </a:p>
      </dgm:t>
    </dgm:pt>
    <dgm:pt modelId="{5D8C96F7-9454-4926-A784-0BBFBD11CD65}">
      <dgm:prSet phldrT="[Text]" custT="1"/>
      <dgm:spPr>
        <a:solidFill>
          <a:srgbClr val="0070C0">
            <a:alpha val="90000"/>
          </a:srgbClr>
        </a:solidFill>
      </dgm:spPr>
      <dgm:t>
        <a:bodyPr/>
        <a:lstStyle/>
        <a:p>
          <a:r>
            <a:rPr lang="ro-RO" sz="2400" b="1" dirty="0" smtClean="0">
              <a:solidFill>
                <a:schemeClr val="bg1"/>
              </a:solidFill>
              <a:latin typeface="Calibri" pitchFamily="34" charset="0"/>
            </a:rPr>
            <a:t>parseTip(String s)</a:t>
          </a:r>
          <a:endParaRPr lang="en-US" sz="2400" b="1" dirty="0" smtClean="0">
            <a:solidFill>
              <a:schemeClr val="bg1"/>
            </a:solidFill>
            <a:latin typeface="Calibri" pitchFamily="34" charset="0"/>
          </a:endParaRPr>
        </a:p>
      </dgm:t>
    </dgm:pt>
    <dgm:pt modelId="{38C60B71-3625-432E-8584-FA484F38D15F}" type="parTrans" cxnId="{4F0A595D-9FE8-4824-960E-85DEE47215DC}">
      <dgm:prSet/>
      <dgm:spPr/>
      <dgm:t>
        <a:bodyPr/>
        <a:lstStyle/>
        <a:p>
          <a:endParaRPr lang="en-US"/>
        </a:p>
      </dgm:t>
    </dgm:pt>
    <dgm:pt modelId="{B8A15483-A566-4213-B803-9AA9AEC566B8}" type="sibTrans" cxnId="{4F0A595D-9FE8-4824-960E-85DEE47215DC}">
      <dgm:prSet/>
      <dgm:spPr/>
      <dgm:t>
        <a:bodyPr/>
        <a:lstStyle/>
        <a:p>
          <a:endParaRPr lang="en-US"/>
        </a:p>
      </dgm:t>
    </dgm:pt>
    <dgm:pt modelId="{4AD7FC7E-8F08-43A7-9EB2-A47D82F9AD12}">
      <dgm:prSet phldrT="[Text]" custT="1"/>
      <dgm:spPr>
        <a:solidFill>
          <a:srgbClr val="0070C0">
            <a:alpha val="90000"/>
          </a:srgbClr>
        </a:solidFill>
      </dgm:spPr>
      <dgm:t>
        <a:bodyPr/>
        <a:lstStyle/>
        <a:p>
          <a:r>
            <a:rPr lang="ro-RO" sz="2400" b="1" dirty="0" smtClean="0">
              <a:solidFill>
                <a:schemeClr val="bg1"/>
              </a:solidFill>
              <a:latin typeface="Calibri" pitchFamily="34" charset="0"/>
            </a:rPr>
            <a:t>toString()</a:t>
          </a:r>
          <a:endParaRPr lang="en-US" sz="2400" b="1" dirty="0" smtClean="0">
            <a:solidFill>
              <a:schemeClr val="bg1"/>
            </a:solidFill>
            <a:latin typeface="Calibri" pitchFamily="34" charset="0"/>
          </a:endParaRPr>
        </a:p>
      </dgm:t>
    </dgm:pt>
    <dgm:pt modelId="{A52A6626-98A2-458C-A475-F6D2444399CE}" type="parTrans" cxnId="{35E35258-CB35-4691-A013-AA56B01D3D32}">
      <dgm:prSet/>
      <dgm:spPr/>
      <dgm:t>
        <a:bodyPr/>
        <a:lstStyle/>
        <a:p>
          <a:endParaRPr lang="en-US"/>
        </a:p>
      </dgm:t>
    </dgm:pt>
    <dgm:pt modelId="{2BCB357C-4D58-4E84-9CC6-51432DDA9FEC}" type="sibTrans" cxnId="{35E35258-CB35-4691-A013-AA56B01D3D32}">
      <dgm:prSet/>
      <dgm:spPr/>
      <dgm:t>
        <a:bodyPr/>
        <a:lstStyle/>
        <a:p>
          <a:endParaRPr lang="en-US"/>
        </a:p>
      </dgm:t>
    </dgm:pt>
    <dgm:pt modelId="{232DCA00-1A68-4A82-B6D6-680B3D60DA92}">
      <dgm:prSet phldrT="[Text]" custT="1"/>
      <dgm:spPr>
        <a:solidFill>
          <a:srgbClr val="0070C0">
            <a:alpha val="90000"/>
          </a:srgbClr>
        </a:solidFill>
      </dgm:spPr>
      <dgm:t>
        <a:bodyPr/>
        <a:lstStyle/>
        <a:p>
          <a:r>
            <a:rPr lang="ro-RO" sz="2400" b="1" dirty="0" smtClean="0">
              <a:solidFill>
                <a:schemeClr val="bg1"/>
              </a:solidFill>
              <a:latin typeface="Calibri" pitchFamily="34" charset="0"/>
            </a:rPr>
            <a:t>toString(tip x)</a:t>
          </a:r>
          <a:endParaRPr lang="en-US" sz="2400" b="1" dirty="0" smtClean="0">
            <a:solidFill>
              <a:schemeClr val="bg1"/>
            </a:solidFill>
            <a:latin typeface="Calibri" pitchFamily="34" charset="0"/>
          </a:endParaRPr>
        </a:p>
      </dgm:t>
    </dgm:pt>
    <dgm:pt modelId="{9B785AC9-1A8B-4F88-A33E-D1BD0E06A446}" type="parTrans" cxnId="{E131CD0A-CA57-4FB2-9ED7-DB734DDEA750}">
      <dgm:prSet/>
      <dgm:spPr/>
      <dgm:t>
        <a:bodyPr/>
        <a:lstStyle/>
        <a:p>
          <a:endParaRPr lang="en-US"/>
        </a:p>
      </dgm:t>
    </dgm:pt>
    <dgm:pt modelId="{254AD736-04C4-44FE-9DC8-68C630DC4586}" type="sibTrans" cxnId="{E131CD0A-CA57-4FB2-9ED7-DB734DDEA750}">
      <dgm:prSet/>
      <dgm:spPr/>
      <dgm:t>
        <a:bodyPr/>
        <a:lstStyle/>
        <a:p>
          <a:endParaRPr lang="en-US"/>
        </a:p>
      </dgm:t>
    </dgm:pt>
    <dgm:pt modelId="{CDC92495-96F6-48D6-9EA6-920CFB6B7330}">
      <dgm:prSet phldrT="[Text]" custT="1"/>
      <dgm:spPr>
        <a:solidFill>
          <a:srgbClr val="0070C0">
            <a:alpha val="90000"/>
          </a:srgbClr>
        </a:solidFill>
      </dgm:spPr>
      <dgm:t>
        <a:bodyPr/>
        <a:lstStyle/>
        <a:p>
          <a:r>
            <a:rPr lang="ro-RO" sz="2400" b="1" dirty="0" smtClean="0">
              <a:solidFill>
                <a:schemeClr val="bg1"/>
              </a:solidFill>
              <a:latin typeface="Calibri" pitchFamily="34" charset="0"/>
            </a:rPr>
            <a:t>valueOf(tip x)</a:t>
          </a:r>
          <a:endParaRPr lang="en-US" sz="2400" b="1" dirty="0" smtClean="0">
            <a:solidFill>
              <a:schemeClr val="bg1"/>
            </a:solidFill>
            <a:latin typeface="Calibri" pitchFamily="34" charset="0"/>
          </a:endParaRPr>
        </a:p>
      </dgm:t>
    </dgm:pt>
    <dgm:pt modelId="{BF0E708E-B3D0-4DF3-B42E-B26517B810EF}" type="parTrans" cxnId="{4B97F7A5-43C2-4900-84DD-557FB859B1CF}">
      <dgm:prSet/>
      <dgm:spPr/>
      <dgm:t>
        <a:bodyPr/>
        <a:lstStyle/>
        <a:p>
          <a:endParaRPr lang="en-US"/>
        </a:p>
      </dgm:t>
    </dgm:pt>
    <dgm:pt modelId="{9C040CA2-1E35-4622-A7C1-6D18EB095DE6}" type="sibTrans" cxnId="{4B97F7A5-43C2-4900-84DD-557FB859B1CF}">
      <dgm:prSet/>
      <dgm:spPr/>
      <dgm:t>
        <a:bodyPr/>
        <a:lstStyle/>
        <a:p>
          <a:endParaRPr lang="en-US"/>
        </a:p>
      </dgm:t>
    </dgm:pt>
    <dgm:pt modelId="{9620AB9B-E901-4AC1-9890-FC4C1B918A67}">
      <dgm:prSet phldrT="[Text]" custT="1"/>
      <dgm:spPr>
        <a:solidFill>
          <a:srgbClr val="0070C0">
            <a:alpha val="90000"/>
          </a:srgbClr>
        </a:solidFill>
      </dgm:spPr>
      <dgm:t>
        <a:bodyPr/>
        <a:lstStyle/>
        <a:p>
          <a:r>
            <a:rPr lang="ro-RO" sz="2400" b="1" dirty="0" err="1" smtClean="0">
              <a:solidFill>
                <a:schemeClr val="bg1"/>
              </a:solidFill>
              <a:latin typeface="Calibri" pitchFamily="34" charset="0"/>
            </a:rPr>
            <a:t>valueOf</a:t>
          </a:r>
          <a:r>
            <a:rPr lang="ro-RO" sz="2400" b="1" dirty="0" smtClean="0">
              <a:solidFill>
                <a:schemeClr val="bg1"/>
              </a:solidFill>
              <a:latin typeface="Calibri" pitchFamily="34" charset="0"/>
            </a:rPr>
            <a:t>(</a:t>
          </a:r>
          <a:r>
            <a:rPr lang="ro-RO" sz="2400" b="1" dirty="0" err="1" smtClean="0">
              <a:solidFill>
                <a:schemeClr val="bg1"/>
              </a:solidFill>
              <a:latin typeface="Calibri" pitchFamily="34" charset="0"/>
            </a:rPr>
            <a:t>String</a:t>
          </a:r>
          <a:r>
            <a:rPr lang="ro-RO" sz="2400" b="1" dirty="0" smtClean="0">
              <a:solidFill>
                <a:schemeClr val="bg1"/>
              </a:solidFill>
              <a:latin typeface="Calibri" pitchFamily="34" charset="0"/>
            </a:rPr>
            <a:t> s)</a:t>
          </a:r>
          <a:endParaRPr lang="en-US" sz="2400" b="1" dirty="0" smtClean="0">
            <a:solidFill>
              <a:schemeClr val="bg1"/>
            </a:solidFill>
            <a:latin typeface="Calibri" pitchFamily="34" charset="0"/>
          </a:endParaRPr>
        </a:p>
      </dgm:t>
    </dgm:pt>
    <dgm:pt modelId="{4D12E8E5-FDDD-4C88-A0B0-A4727447B8E9}" type="parTrans" cxnId="{74B52B87-6884-4478-81C6-B53F9DE974F9}">
      <dgm:prSet/>
      <dgm:spPr/>
      <dgm:t>
        <a:bodyPr/>
        <a:lstStyle/>
        <a:p>
          <a:endParaRPr lang="en-US"/>
        </a:p>
      </dgm:t>
    </dgm:pt>
    <dgm:pt modelId="{ADC890F5-159E-44DD-8021-C6D1D172D376}" type="sibTrans" cxnId="{74B52B87-6884-4478-81C6-B53F9DE974F9}">
      <dgm:prSet/>
      <dgm:spPr/>
      <dgm:t>
        <a:bodyPr/>
        <a:lstStyle/>
        <a:p>
          <a:endParaRPr lang="en-US"/>
        </a:p>
      </dgm:t>
    </dgm:pt>
    <dgm:pt modelId="{DEC19FB7-9FE6-4B23-85F7-1087DD203839}">
      <dgm:prSet phldrT="[Text]" custT="1"/>
      <dgm:spPr>
        <a:solidFill>
          <a:srgbClr val="0070C0">
            <a:alpha val="90000"/>
          </a:srgbClr>
        </a:solidFill>
      </dgm:spPr>
      <dgm:t>
        <a:bodyPr/>
        <a:lstStyle/>
        <a:p>
          <a:r>
            <a:rPr lang="ro-RO" sz="2400" b="1" dirty="0" smtClean="0">
              <a:solidFill>
                <a:schemeClr val="bg1"/>
              </a:solidFill>
              <a:latin typeface="Calibri" pitchFamily="34" charset="0"/>
            </a:rPr>
            <a:t>BYTES (octeți)</a:t>
          </a:r>
          <a:endParaRPr lang="en-US" sz="2400" b="1" dirty="0">
            <a:solidFill>
              <a:schemeClr val="bg1"/>
            </a:solidFill>
            <a:latin typeface="Calibri" pitchFamily="34" charset="0"/>
          </a:endParaRPr>
        </a:p>
      </dgm:t>
    </dgm:pt>
    <dgm:pt modelId="{B24D32D2-94CE-42B6-B480-6F4B693A4A27}" type="parTrans" cxnId="{489912E6-C938-4DFD-9FFF-916B0A6CDA71}">
      <dgm:prSet/>
      <dgm:spPr/>
    </dgm:pt>
    <dgm:pt modelId="{CD97401C-7D57-4F4E-8C09-496D2977C83E}" type="sibTrans" cxnId="{489912E6-C938-4DFD-9FFF-916B0A6CDA71}">
      <dgm:prSet/>
      <dgm:spPr/>
    </dgm:pt>
    <dgm:pt modelId="{DB6B801C-3A37-46F6-9D6B-3671B7B269F7}" type="pres">
      <dgm:prSet presAssocID="{AAF154FA-70F9-4249-A3E3-4B2182878F3E}" presName="Name0" presStyleCnt="0">
        <dgm:presLayoutVars>
          <dgm:dir/>
          <dgm:animLvl val="lvl"/>
          <dgm:resizeHandles val="exact"/>
        </dgm:presLayoutVars>
      </dgm:prSet>
      <dgm:spPr/>
      <dgm:t>
        <a:bodyPr/>
        <a:lstStyle/>
        <a:p>
          <a:endParaRPr lang="en-US"/>
        </a:p>
      </dgm:t>
    </dgm:pt>
    <dgm:pt modelId="{97F18617-8E06-473C-948E-4BD8AE87F2FD}" type="pres">
      <dgm:prSet presAssocID="{E60AD1CD-A71B-48D5-9F1B-33A86717A6CF}" presName="composite" presStyleCnt="0"/>
      <dgm:spPr/>
      <dgm:t>
        <a:bodyPr/>
        <a:lstStyle/>
        <a:p>
          <a:endParaRPr lang="en-US"/>
        </a:p>
      </dgm:t>
    </dgm:pt>
    <dgm:pt modelId="{8A6FF165-41FF-41FC-B7BA-CCDCA7248F7B}" type="pres">
      <dgm:prSet presAssocID="{E60AD1CD-A71B-48D5-9F1B-33A86717A6CF}" presName="parTx" presStyleLbl="alignNode1" presStyleIdx="0" presStyleCnt="3">
        <dgm:presLayoutVars>
          <dgm:chMax val="0"/>
          <dgm:chPref val="0"/>
          <dgm:bulletEnabled val="1"/>
        </dgm:presLayoutVars>
      </dgm:prSet>
      <dgm:spPr/>
      <dgm:t>
        <a:bodyPr/>
        <a:lstStyle/>
        <a:p>
          <a:endParaRPr lang="en-US"/>
        </a:p>
      </dgm:t>
    </dgm:pt>
    <dgm:pt modelId="{FCCB3E13-334D-42C1-B556-0C84F998DDAF}" type="pres">
      <dgm:prSet presAssocID="{E60AD1CD-A71B-48D5-9F1B-33A86717A6CF}" presName="desTx" presStyleLbl="alignAccFollowNode1" presStyleIdx="0" presStyleCnt="3">
        <dgm:presLayoutVars>
          <dgm:bulletEnabled val="1"/>
        </dgm:presLayoutVars>
      </dgm:prSet>
      <dgm:spPr/>
      <dgm:t>
        <a:bodyPr/>
        <a:lstStyle/>
        <a:p>
          <a:endParaRPr lang="en-US"/>
        </a:p>
      </dgm:t>
    </dgm:pt>
    <dgm:pt modelId="{B6378CE6-8B14-4FE8-B955-A1C67B0D8E29}" type="pres">
      <dgm:prSet presAssocID="{79220F1E-FB4A-4931-8FDA-56A6D02DD207}" presName="space" presStyleCnt="0"/>
      <dgm:spPr/>
      <dgm:t>
        <a:bodyPr/>
        <a:lstStyle/>
        <a:p>
          <a:endParaRPr lang="en-US"/>
        </a:p>
      </dgm:t>
    </dgm:pt>
    <dgm:pt modelId="{3716D5DF-D988-42AB-893B-1779DC027CE3}" type="pres">
      <dgm:prSet presAssocID="{AEEBFB0F-1A89-479A-B225-4A5F1FD65796}" presName="composite" presStyleCnt="0"/>
      <dgm:spPr/>
      <dgm:t>
        <a:bodyPr/>
        <a:lstStyle/>
        <a:p>
          <a:endParaRPr lang="en-US"/>
        </a:p>
      </dgm:t>
    </dgm:pt>
    <dgm:pt modelId="{A34A1047-07CB-4650-9E81-3B97AC3DECDE}" type="pres">
      <dgm:prSet presAssocID="{AEEBFB0F-1A89-479A-B225-4A5F1FD65796}" presName="parTx" presStyleLbl="alignNode1" presStyleIdx="1" presStyleCnt="3">
        <dgm:presLayoutVars>
          <dgm:chMax val="0"/>
          <dgm:chPref val="0"/>
          <dgm:bulletEnabled val="1"/>
        </dgm:presLayoutVars>
      </dgm:prSet>
      <dgm:spPr/>
      <dgm:t>
        <a:bodyPr/>
        <a:lstStyle/>
        <a:p>
          <a:endParaRPr lang="en-US"/>
        </a:p>
      </dgm:t>
    </dgm:pt>
    <dgm:pt modelId="{B7A1744C-F911-4862-A245-656C966EB281}" type="pres">
      <dgm:prSet presAssocID="{AEEBFB0F-1A89-479A-B225-4A5F1FD65796}" presName="desTx" presStyleLbl="alignAccFollowNode1" presStyleIdx="1" presStyleCnt="3">
        <dgm:presLayoutVars>
          <dgm:bulletEnabled val="1"/>
        </dgm:presLayoutVars>
      </dgm:prSet>
      <dgm:spPr/>
      <dgm:t>
        <a:bodyPr/>
        <a:lstStyle/>
        <a:p>
          <a:endParaRPr lang="en-US"/>
        </a:p>
      </dgm:t>
    </dgm:pt>
    <dgm:pt modelId="{96133A51-E898-4B5D-9247-AF614FA33F01}" type="pres">
      <dgm:prSet presAssocID="{631E991F-D55A-4254-BECE-6D325267E713}" presName="space" presStyleCnt="0"/>
      <dgm:spPr/>
      <dgm:t>
        <a:bodyPr/>
        <a:lstStyle/>
        <a:p>
          <a:endParaRPr lang="en-US"/>
        </a:p>
      </dgm:t>
    </dgm:pt>
    <dgm:pt modelId="{8830244A-C8F0-4F33-A17A-AB96F9D2A4BE}" type="pres">
      <dgm:prSet presAssocID="{A4427A4B-696C-464B-9032-109836C0CA90}" presName="composite" presStyleCnt="0"/>
      <dgm:spPr/>
      <dgm:t>
        <a:bodyPr/>
        <a:lstStyle/>
        <a:p>
          <a:endParaRPr lang="en-US"/>
        </a:p>
      </dgm:t>
    </dgm:pt>
    <dgm:pt modelId="{9E68B9DA-D76D-4C4F-9324-103CBBCB5001}" type="pres">
      <dgm:prSet presAssocID="{A4427A4B-696C-464B-9032-109836C0CA90}" presName="parTx" presStyleLbl="alignNode1" presStyleIdx="2" presStyleCnt="3">
        <dgm:presLayoutVars>
          <dgm:chMax val="0"/>
          <dgm:chPref val="0"/>
          <dgm:bulletEnabled val="1"/>
        </dgm:presLayoutVars>
      </dgm:prSet>
      <dgm:spPr/>
      <dgm:t>
        <a:bodyPr/>
        <a:lstStyle/>
        <a:p>
          <a:endParaRPr lang="en-US"/>
        </a:p>
      </dgm:t>
    </dgm:pt>
    <dgm:pt modelId="{5647BAF7-BDE8-4B95-88B4-F85943681DA2}" type="pres">
      <dgm:prSet presAssocID="{A4427A4B-696C-464B-9032-109836C0CA90}" presName="desTx" presStyleLbl="alignAccFollowNode1" presStyleIdx="2" presStyleCnt="3">
        <dgm:presLayoutVars>
          <dgm:bulletEnabled val="1"/>
        </dgm:presLayoutVars>
      </dgm:prSet>
      <dgm:spPr/>
      <dgm:t>
        <a:bodyPr/>
        <a:lstStyle/>
        <a:p>
          <a:endParaRPr lang="en-US"/>
        </a:p>
      </dgm:t>
    </dgm:pt>
  </dgm:ptLst>
  <dgm:cxnLst>
    <dgm:cxn modelId="{6860B257-DB71-4F8F-BE3B-34A740BE244A}" srcId="{AAF154FA-70F9-4249-A3E3-4B2182878F3E}" destId="{A4427A4B-696C-464B-9032-109836C0CA90}" srcOrd="2" destOrd="0" parTransId="{2D679E08-BF3A-4A6A-BD97-31A8B4E1823F}" sibTransId="{B8278935-68FE-4AEE-B6E8-72708C51ABBB}"/>
    <dgm:cxn modelId="{6F593260-753E-4575-926D-83AD5F8C5158}" srcId="{E60AD1CD-A71B-48D5-9F1B-33A86717A6CF}" destId="{C04604D8-3C8F-49C7-8054-A95ABC5F0241}" srcOrd="0" destOrd="0" parTransId="{0FAC86FA-040F-45FC-A807-1138C58A3FDE}" sibTransId="{AD728420-CFD1-4733-A50E-93ED32D1F880}"/>
    <dgm:cxn modelId="{3ADAFA4C-E624-4B2C-B185-F1D110B56EB7}" srcId="{A4427A4B-696C-464B-9032-109836C0CA90}" destId="{563881B4-D64B-4E45-B384-3A33CE4F06B4}" srcOrd="2" destOrd="0" parTransId="{892DD2EE-926B-440F-A928-1699B6B7636B}" sibTransId="{C958EC6D-9C44-4A3E-A045-FA0BCE69DF08}"/>
    <dgm:cxn modelId="{48A3BB99-7C6B-48BD-A37B-0558D38EDF7C}" srcId="{AEEBFB0F-1A89-479A-B225-4A5F1FD65796}" destId="{17633F1D-5D75-41F1-BE83-49270DFF7869}" srcOrd="0" destOrd="0" parTransId="{F062B931-2076-4486-97F6-2C0265A605FD}" sibTransId="{974F0056-82F1-45A0-BA7A-8C00230C50ED}"/>
    <dgm:cxn modelId="{4F0A595D-9FE8-4824-960E-85DEE47215DC}" srcId="{A4427A4B-696C-464B-9032-109836C0CA90}" destId="{5D8C96F7-9454-4926-A784-0BBFBD11CD65}" srcOrd="3" destOrd="0" parTransId="{38C60B71-3625-432E-8584-FA484F38D15F}" sibTransId="{B8A15483-A566-4213-B803-9AA9AEC566B8}"/>
    <dgm:cxn modelId="{E131CD0A-CA57-4FB2-9ED7-DB734DDEA750}" srcId="{A4427A4B-696C-464B-9032-109836C0CA90}" destId="{232DCA00-1A68-4A82-B6D6-680B3D60DA92}" srcOrd="5" destOrd="0" parTransId="{9B785AC9-1A8B-4F88-A33E-D1BD0E06A446}" sibTransId="{254AD736-04C4-44FE-9DC8-68C630DC4586}"/>
    <dgm:cxn modelId="{9C95DBCA-6093-4225-8BBF-24F5C270D031}" type="presOf" srcId="{C04604D8-3C8F-49C7-8054-A95ABC5F0241}" destId="{FCCB3E13-334D-42C1-B556-0C84F998DDAF}" srcOrd="0" destOrd="0" presId="urn:microsoft.com/office/officeart/2005/8/layout/hList1"/>
    <dgm:cxn modelId="{870C61C0-AC6C-4376-B1BB-E590CF5A808F}" type="presOf" srcId="{4A62559A-FEF9-4D97-806D-FC6A4C80248A}" destId="{5647BAF7-BDE8-4B95-88B4-F85943681DA2}" srcOrd="0" destOrd="0" presId="urn:microsoft.com/office/officeart/2005/8/layout/hList1"/>
    <dgm:cxn modelId="{321D3F93-6BC5-4530-B4E0-B925506AE7BC}" type="presOf" srcId="{E60AD1CD-A71B-48D5-9F1B-33A86717A6CF}" destId="{8A6FF165-41FF-41FC-B7BA-CCDCA7248F7B}" srcOrd="0" destOrd="0" presId="urn:microsoft.com/office/officeart/2005/8/layout/hList1"/>
    <dgm:cxn modelId="{74B52B87-6884-4478-81C6-B53F9DE974F9}" srcId="{A4427A4B-696C-464B-9032-109836C0CA90}" destId="{9620AB9B-E901-4AC1-9890-FC4C1B918A67}" srcOrd="7" destOrd="0" parTransId="{4D12E8E5-FDDD-4C88-A0B0-A4727447B8E9}" sibTransId="{ADC890F5-159E-44DD-8021-C6D1D172D376}"/>
    <dgm:cxn modelId="{436AFBDE-FCD3-4513-B778-4BB5B810D22A}" type="presOf" srcId="{CDC92495-96F6-48D6-9EA6-920CFB6B7330}" destId="{5647BAF7-BDE8-4B95-88B4-F85943681DA2}" srcOrd="0" destOrd="6" presId="urn:microsoft.com/office/officeart/2005/8/layout/hList1"/>
    <dgm:cxn modelId="{489912E6-C938-4DFD-9FFF-916B0A6CDA71}" srcId="{E60AD1CD-A71B-48D5-9F1B-33A86717A6CF}" destId="{DEC19FB7-9FE6-4B23-85F7-1087DD203839}" srcOrd="3" destOrd="0" parTransId="{B24D32D2-94CE-42B6-B480-6F4B693A4A27}" sibTransId="{CD97401C-7D57-4F4E-8C09-496D2977C83E}"/>
    <dgm:cxn modelId="{1EB2EE13-D73C-4F51-BC42-B9E24E42150A}" srcId="{A4427A4B-696C-464B-9032-109836C0CA90}" destId="{DAEB3DEF-8174-4D5B-8CB3-2A61C88F459F}" srcOrd="1" destOrd="0" parTransId="{1A544A36-D8FF-44CC-9D75-23FD7A5268AD}" sibTransId="{F796878E-5965-4101-9920-DC4C945B2E45}"/>
    <dgm:cxn modelId="{83C858BF-7742-48DF-89A8-124A8A0F9C77}" type="presOf" srcId="{A5A87265-3373-4331-8A7D-7BA67595344F}" destId="{FCCB3E13-334D-42C1-B556-0C84F998DDAF}" srcOrd="0" destOrd="1" presId="urn:microsoft.com/office/officeart/2005/8/layout/hList1"/>
    <dgm:cxn modelId="{67E1B1BA-B925-4DCF-BDAD-A3F88E53DC6A}" srcId="{AAF154FA-70F9-4249-A3E3-4B2182878F3E}" destId="{AEEBFB0F-1A89-479A-B225-4A5F1FD65796}" srcOrd="1" destOrd="0" parTransId="{06FBB5AE-44B2-4017-A980-8F61B2796BBA}" sibTransId="{631E991F-D55A-4254-BECE-6D325267E713}"/>
    <dgm:cxn modelId="{FF583C50-7461-44D1-A55F-AD820FB752EC}" type="presOf" srcId="{DEC19FB7-9FE6-4B23-85F7-1087DD203839}" destId="{FCCB3E13-334D-42C1-B556-0C84F998DDAF}" srcOrd="0" destOrd="3" presId="urn:microsoft.com/office/officeart/2005/8/layout/hList1"/>
    <dgm:cxn modelId="{3788FAF5-DB9A-4A44-A063-A4F19446EFA3}" type="presOf" srcId="{563881B4-D64B-4E45-B384-3A33CE4F06B4}" destId="{5647BAF7-BDE8-4B95-88B4-F85943681DA2}" srcOrd="0" destOrd="2" presId="urn:microsoft.com/office/officeart/2005/8/layout/hList1"/>
    <dgm:cxn modelId="{4B97F7A5-43C2-4900-84DD-557FB859B1CF}" srcId="{A4427A4B-696C-464B-9032-109836C0CA90}" destId="{CDC92495-96F6-48D6-9EA6-920CFB6B7330}" srcOrd="6" destOrd="0" parTransId="{BF0E708E-B3D0-4DF3-B42E-B26517B810EF}" sibTransId="{9C040CA2-1E35-4622-A7C1-6D18EB095DE6}"/>
    <dgm:cxn modelId="{AD8CD989-CDF6-4EFF-B6EE-B844FF30C053}" type="presOf" srcId="{A4427A4B-696C-464B-9032-109836C0CA90}" destId="{9E68B9DA-D76D-4C4F-9324-103CBBCB5001}" srcOrd="0" destOrd="0" presId="urn:microsoft.com/office/officeart/2005/8/layout/hList1"/>
    <dgm:cxn modelId="{8A1992F2-DB6C-4D5E-85E7-39CA3FCAF28E}" type="presOf" srcId="{232DCA00-1A68-4A82-B6D6-680B3D60DA92}" destId="{5647BAF7-BDE8-4B95-88B4-F85943681DA2}" srcOrd="0" destOrd="5" presId="urn:microsoft.com/office/officeart/2005/8/layout/hList1"/>
    <dgm:cxn modelId="{B746D204-F555-46EE-AA85-440B4055F0A8}" type="presOf" srcId="{B0F5EB56-A969-4B5B-BF35-365BCE0B48D4}" destId="{FCCB3E13-334D-42C1-B556-0C84F998DDAF}" srcOrd="0" destOrd="2" presId="urn:microsoft.com/office/officeart/2005/8/layout/hList1"/>
    <dgm:cxn modelId="{29B75AD4-DB30-4E66-BA46-979DDB97F467}" type="presOf" srcId="{DAEB3DEF-8174-4D5B-8CB3-2A61C88F459F}" destId="{5647BAF7-BDE8-4B95-88B4-F85943681DA2}" srcOrd="0" destOrd="1" presId="urn:microsoft.com/office/officeart/2005/8/layout/hList1"/>
    <dgm:cxn modelId="{E0C9059E-5DF2-43AE-A5BA-7A5943DC21BC}" srcId="{A4427A4B-696C-464B-9032-109836C0CA90}" destId="{4A62559A-FEF9-4D97-806D-FC6A4C80248A}" srcOrd="0" destOrd="0" parTransId="{713AC8B9-6885-459C-9E2E-3B5920E35331}" sibTransId="{C91DD669-C041-47DB-A5E3-AB09976430FA}"/>
    <dgm:cxn modelId="{91251167-7906-4DA6-8C21-C958E21B75FA}" type="presOf" srcId="{17633F1D-5D75-41F1-BE83-49270DFF7869}" destId="{B7A1744C-F911-4862-A245-656C966EB281}" srcOrd="0" destOrd="0" presId="urn:microsoft.com/office/officeart/2005/8/layout/hList1"/>
    <dgm:cxn modelId="{35E35258-CB35-4691-A013-AA56B01D3D32}" srcId="{A4427A4B-696C-464B-9032-109836C0CA90}" destId="{4AD7FC7E-8F08-43A7-9EB2-A47D82F9AD12}" srcOrd="4" destOrd="0" parTransId="{A52A6626-98A2-458C-A475-F6D2444399CE}" sibTransId="{2BCB357C-4D58-4E84-9CC6-51432DDA9FEC}"/>
    <dgm:cxn modelId="{F08FFA5E-C0B4-49FF-B5EE-00E703F9DE97}" srcId="{E60AD1CD-A71B-48D5-9F1B-33A86717A6CF}" destId="{A5A87265-3373-4331-8A7D-7BA67595344F}" srcOrd="1" destOrd="0" parTransId="{A1BCF771-14ED-4043-B3D9-D595D1406FC3}" sibTransId="{DE2DE3C7-A12E-4941-8DC4-BC2443030E86}"/>
    <dgm:cxn modelId="{6A50E78B-466D-4DF3-91F5-68EE91E94B18}" type="presOf" srcId="{AEEBFB0F-1A89-479A-B225-4A5F1FD65796}" destId="{A34A1047-07CB-4650-9E81-3B97AC3DECDE}" srcOrd="0" destOrd="0" presId="urn:microsoft.com/office/officeart/2005/8/layout/hList1"/>
    <dgm:cxn modelId="{5102DB8B-BA58-4BAF-BFE4-241040A6C439}" type="presOf" srcId="{F28AC5D4-577F-4AA3-B314-E5F1B28BCD55}" destId="{B7A1744C-F911-4862-A245-656C966EB281}" srcOrd="0" destOrd="1" presId="urn:microsoft.com/office/officeart/2005/8/layout/hList1"/>
    <dgm:cxn modelId="{D1F3DBE4-BC49-4744-B9AB-CE5F1522384E}" type="presOf" srcId="{5D8C96F7-9454-4926-A784-0BBFBD11CD65}" destId="{5647BAF7-BDE8-4B95-88B4-F85943681DA2}" srcOrd="0" destOrd="3" presId="urn:microsoft.com/office/officeart/2005/8/layout/hList1"/>
    <dgm:cxn modelId="{E60DE57C-6077-4091-A5BD-766146DECC78}" srcId="{E60AD1CD-A71B-48D5-9F1B-33A86717A6CF}" destId="{B0F5EB56-A969-4B5B-BF35-365BCE0B48D4}" srcOrd="2" destOrd="0" parTransId="{73FAA0D3-A842-4560-B205-C6A94345623D}" sibTransId="{6EA93129-74E8-4CFB-B9D0-708A0DE569E2}"/>
    <dgm:cxn modelId="{792E7DA9-3D94-4356-BFE6-73E334A31DC7}" srcId="{AEEBFB0F-1A89-479A-B225-4A5F1FD65796}" destId="{F28AC5D4-577F-4AA3-B314-E5F1B28BCD55}" srcOrd="1" destOrd="0" parTransId="{BEC543FC-CC5B-47CB-95AE-5871FF2162B7}" sibTransId="{CD1C3F38-0834-4DB9-BFB2-B92AF95ADDF5}"/>
    <dgm:cxn modelId="{FB14A593-2B6B-4E0D-83D0-347DDCC42A63}" type="presOf" srcId="{4AD7FC7E-8F08-43A7-9EB2-A47D82F9AD12}" destId="{5647BAF7-BDE8-4B95-88B4-F85943681DA2}" srcOrd="0" destOrd="4" presId="urn:microsoft.com/office/officeart/2005/8/layout/hList1"/>
    <dgm:cxn modelId="{9E346144-9959-48B4-9DE2-C150E3810456}" type="presOf" srcId="{AAF154FA-70F9-4249-A3E3-4B2182878F3E}" destId="{DB6B801C-3A37-46F6-9D6B-3671B7B269F7}" srcOrd="0" destOrd="0" presId="urn:microsoft.com/office/officeart/2005/8/layout/hList1"/>
    <dgm:cxn modelId="{D011CDE2-FE50-42BE-9C8E-C7021CE013BE}" type="presOf" srcId="{9620AB9B-E901-4AC1-9890-FC4C1B918A67}" destId="{5647BAF7-BDE8-4B95-88B4-F85943681DA2}" srcOrd="0" destOrd="7" presId="urn:microsoft.com/office/officeart/2005/8/layout/hList1"/>
    <dgm:cxn modelId="{E60322A9-E5D8-48F5-802B-D97108EF3A1C}" srcId="{AAF154FA-70F9-4249-A3E3-4B2182878F3E}" destId="{E60AD1CD-A71B-48D5-9F1B-33A86717A6CF}" srcOrd="0" destOrd="0" parTransId="{1D035BFA-A4C6-4377-B005-F3922CF17239}" sibTransId="{79220F1E-FB4A-4931-8FDA-56A6D02DD207}"/>
    <dgm:cxn modelId="{A180CDD0-0469-460A-88A3-42FC15EC6604}" type="presParOf" srcId="{DB6B801C-3A37-46F6-9D6B-3671B7B269F7}" destId="{97F18617-8E06-473C-948E-4BD8AE87F2FD}" srcOrd="0" destOrd="0" presId="urn:microsoft.com/office/officeart/2005/8/layout/hList1"/>
    <dgm:cxn modelId="{D7D3322E-09C6-4DB7-9577-BC2E80701E8F}" type="presParOf" srcId="{97F18617-8E06-473C-948E-4BD8AE87F2FD}" destId="{8A6FF165-41FF-41FC-B7BA-CCDCA7248F7B}" srcOrd="0" destOrd="0" presId="urn:microsoft.com/office/officeart/2005/8/layout/hList1"/>
    <dgm:cxn modelId="{7ECA8DD2-C0A0-4DA7-A7A9-54753AC8925B}" type="presParOf" srcId="{97F18617-8E06-473C-948E-4BD8AE87F2FD}" destId="{FCCB3E13-334D-42C1-B556-0C84F998DDAF}" srcOrd="1" destOrd="0" presId="urn:microsoft.com/office/officeart/2005/8/layout/hList1"/>
    <dgm:cxn modelId="{644F8EE1-99ED-46B3-9708-84216BE05ADD}" type="presParOf" srcId="{DB6B801C-3A37-46F6-9D6B-3671B7B269F7}" destId="{B6378CE6-8B14-4FE8-B955-A1C67B0D8E29}" srcOrd="1" destOrd="0" presId="urn:microsoft.com/office/officeart/2005/8/layout/hList1"/>
    <dgm:cxn modelId="{B155FA34-FE58-4DCE-BA8F-8D4AB5C4844E}" type="presParOf" srcId="{DB6B801C-3A37-46F6-9D6B-3671B7B269F7}" destId="{3716D5DF-D988-42AB-893B-1779DC027CE3}" srcOrd="2" destOrd="0" presId="urn:microsoft.com/office/officeart/2005/8/layout/hList1"/>
    <dgm:cxn modelId="{9DE4259C-CCA1-4D5F-8E6F-800B070D9FBB}" type="presParOf" srcId="{3716D5DF-D988-42AB-893B-1779DC027CE3}" destId="{A34A1047-07CB-4650-9E81-3B97AC3DECDE}" srcOrd="0" destOrd="0" presId="urn:microsoft.com/office/officeart/2005/8/layout/hList1"/>
    <dgm:cxn modelId="{6033A536-C3C0-415F-92FD-2B3941A52111}" type="presParOf" srcId="{3716D5DF-D988-42AB-893B-1779DC027CE3}" destId="{B7A1744C-F911-4862-A245-656C966EB281}" srcOrd="1" destOrd="0" presId="urn:microsoft.com/office/officeart/2005/8/layout/hList1"/>
    <dgm:cxn modelId="{1F64FD8E-DF8F-4272-A545-722491FE97EE}" type="presParOf" srcId="{DB6B801C-3A37-46F6-9D6B-3671B7B269F7}" destId="{96133A51-E898-4B5D-9247-AF614FA33F01}" srcOrd="3" destOrd="0" presId="urn:microsoft.com/office/officeart/2005/8/layout/hList1"/>
    <dgm:cxn modelId="{F4EE39FF-5F5D-4C44-A201-1C297AABA301}" type="presParOf" srcId="{DB6B801C-3A37-46F6-9D6B-3671B7B269F7}" destId="{8830244A-C8F0-4F33-A17A-AB96F9D2A4BE}" srcOrd="4" destOrd="0" presId="urn:microsoft.com/office/officeart/2005/8/layout/hList1"/>
    <dgm:cxn modelId="{BEE94294-8EFE-4A75-8A68-1E24A0924953}" type="presParOf" srcId="{8830244A-C8F0-4F33-A17A-AB96F9D2A4BE}" destId="{9E68B9DA-D76D-4C4F-9324-103CBBCB5001}" srcOrd="0" destOrd="0" presId="urn:microsoft.com/office/officeart/2005/8/layout/hList1"/>
    <dgm:cxn modelId="{3250E8D9-0D76-4CE8-B6D4-5C19BFB94CC3}" type="presParOf" srcId="{8830244A-C8F0-4F33-A17A-AB96F9D2A4BE}" destId="{5647BAF7-BDE8-4B95-88B4-F85943681D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B127C8-CD30-4E4E-A92F-A92F3D76BC6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86D68909-0321-4E3B-94C3-AFAECA015267}" type="asst">
      <dgm:prSet phldrT="[Text]" custT="1"/>
      <dgm:spPr>
        <a:solidFill>
          <a:srgbClr val="000099"/>
        </a:solidFill>
      </dgm:spPr>
      <dgm:t>
        <a:bodyPr/>
        <a:lstStyle/>
        <a:p>
          <a:r>
            <a:rPr lang="en-US" sz="3200" dirty="0" smtClean="0">
              <a:latin typeface="Calibri" pitchFamily="34" charset="0"/>
            </a:rPr>
            <a:t>Decision-making</a:t>
          </a:r>
          <a:endParaRPr lang="en-US" sz="3200" dirty="0">
            <a:latin typeface="Calibri" pitchFamily="34" charset="0"/>
          </a:endParaRPr>
        </a:p>
      </dgm:t>
    </dgm:pt>
    <dgm:pt modelId="{BEAFB507-0596-4ECF-9034-19679FD22B55}" type="parTrans" cxnId="{5745A949-DB43-428C-B6FB-982747A4241C}">
      <dgm:prSet/>
      <dgm:spPr/>
      <dgm:t>
        <a:bodyPr/>
        <a:lstStyle/>
        <a:p>
          <a:endParaRPr lang="en-US"/>
        </a:p>
      </dgm:t>
    </dgm:pt>
    <dgm:pt modelId="{0CB81C4B-82F3-4A97-986C-A2B0F98DF611}" type="sibTrans" cxnId="{5745A949-DB43-428C-B6FB-982747A4241C}">
      <dgm:prSet/>
      <dgm:spPr/>
      <dgm:t>
        <a:bodyPr/>
        <a:lstStyle/>
        <a:p>
          <a:endParaRPr lang="en-US"/>
        </a:p>
      </dgm:t>
    </dgm:pt>
    <dgm:pt modelId="{BC58B776-00BD-4AA3-BD52-ED28F23BE4E7}">
      <dgm:prSet phldrT="[Text]" custT="1"/>
      <dgm:spPr>
        <a:solidFill>
          <a:srgbClr val="0070C0">
            <a:alpha val="90000"/>
          </a:srgbClr>
        </a:solidFill>
      </dgm:spPr>
      <dgm:t>
        <a:bodyPr/>
        <a:lstStyle/>
        <a:p>
          <a:r>
            <a:rPr lang="en-US" sz="2800" dirty="0" smtClean="0">
              <a:solidFill>
                <a:schemeClr val="bg1"/>
              </a:solidFill>
              <a:latin typeface="Calibri" pitchFamily="34" charset="0"/>
            </a:rPr>
            <a:t>if-then-else</a:t>
          </a:r>
          <a:endParaRPr lang="en-US" sz="2800" dirty="0">
            <a:solidFill>
              <a:schemeClr val="bg1"/>
            </a:solidFill>
            <a:latin typeface="Calibri" pitchFamily="34" charset="0"/>
          </a:endParaRPr>
        </a:p>
      </dgm:t>
    </dgm:pt>
    <dgm:pt modelId="{A3AA86C4-463A-4575-87D6-3EB475144C75}" type="parTrans" cxnId="{2976850C-BDB7-451A-AC98-4E079C3029C7}">
      <dgm:prSet/>
      <dgm:spPr/>
      <dgm:t>
        <a:bodyPr/>
        <a:lstStyle/>
        <a:p>
          <a:endParaRPr lang="en-US"/>
        </a:p>
      </dgm:t>
    </dgm:pt>
    <dgm:pt modelId="{A869F1FE-1AC7-4C21-88A5-BBFFFB72C33E}" type="sibTrans" cxnId="{2976850C-BDB7-451A-AC98-4E079C3029C7}">
      <dgm:prSet/>
      <dgm:spPr/>
      <dgm:t>
        <a:bodyPr/>
        <a:lstStyle/>
        <a:p>
          <a:endParaRPr lang="en-US"/>
        </a:p>
      </dgm:t>
    </dgm:pt>
    <dgm:pt modelId="{B450ED96-4A3C-4D17-A78D-D82354FF05DD}">
      <dgm:prSet phldrT="[Text]" custT="1"/>
      <dgm:spPr>
        <a:solidFill>
          <a:srgbClr val="000099"/>
        </a:solidFill>
      </dgm:spPr>
      <dgm:t>
        <a:bodyPr/>
        <a:lstStyle/>
        <a:p>
          <a:r>
            <a:rPr lang="en-US" sz="3200" dirty="0" smtClean="0">
              <a:latin typeface="Calibri" pitchFamily="34" charset="0"/>
            </a:rPr>
            <a:t>Looping</a:t>
          </a:r>
          <a:endParaRPr lang="en-US" sz="3200" dirty="0">
            <a:latin typeface="Calibri" pitchFamily="34" charset="0"/>
          </a:endParaRPr>
        </a:p>
      </dgm:t>
    </dgm:pt>
    <dgm:pt modelId="{F40DBF13-00B6-434B-AE0D-9372D894B519}" type="parTrans" cxnId="{FBA9245D-3E29-4062-A65B-A40E54B903D2}">
      <dgm:prSet/>
      <dgm:spPr/>
      <dgm:t>
        <a:bodyPr/>
        <a:lstStyle/>
        <a:p>
          <a:endParaRPr lang="en-US"/>
        </a:p>
      </dgm:t>
    </dgm:pt>
    <dgm:pt modelId="{40AA4849-6D4E-47BC-9A46-C6CC7DBAE37B}" type="sibTrans" cxnId="{FBA9245D-3E29-4062-A65B-A40E54B903D2}">
      <dgm:prSet/>
      <dgm:spPr/>
      <dgm:t>
        <a:bodyPr/>
        <a:lstStyle/>
        <a:p>
          <a:endParaRPr lang="en-US"/>
        </a:p>
      </dgm:t>
    </dgm:pt>
    <dgm:pt modelId="{9053EE76-CE31-40CD-8186-D661B204FDA4}">
      <dgm:prSet phldrT="[Text]" custT="1"/>
      <dgm:spPr>
        <a:solidFill>
          <a:srgbClr val="0070C0">
            <a:alpha val="90000"/>
          </a:srgbClr>
        </a:solidFill>
      </dgm:spPr>
      <dgm:t>
        <a:bodyPr/>
        <a:lstStyle/>
        <a:p>
          <a:r>
            <a:rPr lang="en-US" sz="2800" dirty="0" smtClean="0">
              <a:solidFill>
                <a:schemeClr val="bg1"/>
              </a:solidFill>
              <a:latin typeface="Calibri" pitchFamily="34" charset="0"/>
            </a:rPr>
            <a:t>switch</a:t>
          </a:r>
          <a:endParaRPr lang="en-US" sz="2800" dirty="0">
            <a:solidFill>
              <a:schemeClr val="bg1"/>
            </a:solidFill>
            <a:latin typeface="Calibri" pitchFamily="34" charset="0"/>
          </a:endParaRPr>
        </a:p>
      </dgm:t>
    </dgm:pt>
    <dgm:pt modelId="{6B0018A6-992D-4A47-B255-BD9CCA0DCCFC}" type="parTrans" cxnId="{C54C8ACA-D6BC-4BAD-A1E0-67BDE4189FAB}">
      <dgm:prSet/>
      <dgm:spPr/>
      <dgm:t>
        <a:bodyPr/>
        <a:lstStyle/>
        <a:p>
          <a:endParaRPr lang="en-US"/>
        </a:p>
      </dgm:t>
    </dgm:pt>
    <dgm:pt modelId="{92644256-EEDE-43AC-A1CB-28339DCBD120}" type="sibTrans" cxnId="{C54C8ACA-D6BC-4BAD-A1E0-67BDE4189FAB}">
      <dgm:prSet/>
      <dgm:spPr/>
      <dgm:t>
        <a:bodyPr/>
        <a:lstStyle/>
        <a:p>
          <a:endParaRPr lang="en-US"/>
        </a:p>
      </dgm:t>
    </dgm:pt>
    <dgm:pt modelId="{976F7B30-3AF9-4D57-884F-3E60560C6B4D}">
      <dgm:prSet phldrT="[Text]" custT="1"/>
      <dgm:spPr>
        <a:solidFill>
          <a:srgbClr val="0070C0">
            <a:alpha val="90000"/>
          </a:srgbClr>
        </a:solidFill>
      </dgm:spPr>
      <dgm:t>
        <a:bodyPr/>
        <a:lstStyle/>
        <a:p>
          <a:r>
            <a:rPr lang="en-US" sz="2800" dirty="0" smtClean="0">
              <a:solidFill>
                <a:schemeClr val="bg1"/>
              </a:solidFill>
              <a:latin typeface="Calibri" pitchFamily="34" charset="0"/>
            </a:rPr>
            <a:t>do-while</a:t>
          </a:r>
          <a:endParaRPr lang="en-US" sz="2800" dirty="0">
            <a:solidFill>
              <a:schemeClr val="bg1"/>
            </a:solidFill>
            <a:latin typeface="Calibri" pitchFamily="34" charset="0"/>
          </a:endParaRPr>
        </a:p>
      </dgm:t>
    </dgm:pt>
    <dgm:pt modelId="{EAD1A5EE-82B1-4FA2-992F-C9344DD8794C}" type="parTrans" cxnId="{4E49FC81-47E0-4283-85A6-472DC420D56D}">
      <dgm:prSet/>
      <dgm:spPr/>
      <dgm:t>
        <a:bodyPr/>
        <a:lstStyle/>
        <a:p>
          <a:endParaRPr lang="en-US"/>
        </a:p>
      </dgm:t>
    </dgm:pt>
    <dgm:pt modelId="{4BF4C11E-5AB6-4C18-B6D7-29D7225C4AE3}" type="sibTrans" cxnId="{4E49FC81-47E0-4283-85A6-472DC420D56D}">
      <dgm:prSet/>
      <dgm:spPr/>
      <dgm:t>
        <a:bodyPr/>
        <a:lstStyle/>
        <a:p>
          <a:endParaRPr lang="en-US"/>
        </a:p>
      </dgm:t>
    </dgm:pt>
    <dgm:pt modelId="{03FD93A5-7B82-4401-938D-C84A7E40FF62}">
      <dgm:prSet phldrT="[Text]" custT="1"/>
      <dgm:spPr>
        <a:solidFill>
          <a:srgbClr val="0070C0">
            <a:alpha val="90000"/>
          </a:srgbClr>
        </a:solidFill>
      </dgm:spPr>
      <dgm:t>
        <a:bodyPr/>
        <a:lstStyle/>
        <a:p>
          <a:r>
            <a:rPr lang="ro-RO" sz="2800" dirty="0" smtClean="0">
              <a:solidFill>
                <a:schemeClr val="bg1"/>
              </a:solidFill>
              <a:latin typeface="Calibri" pitchFamily="34" charset="0"/>
            </a:rPr>
            <a:t>f</a:t>
          </a:r>
          <a:r>
            <a:rPr lang="en-US" sz="2800" dirty="0" smtClean="0">
              <a:solidFill>
                <a:schemeClr val="bg1"/>
              </a:solidFill>
              <a:latin typeface="Calibri" pitchFamily="34" charset="0"/>
            </a:rPr>
            <a:t>or</a:t>
          </a:r>
          <a:endParaRPr lang="en-US" sz="2800" dirty="0">
            <a:solidFill>
              <a:schemeClr val="bg1"/>
            </a:solidFill>
            <a:latin typeface="Calibri" pitchFamily="34" charset="0"/>
          </a:endParaRPr>
        </a:p>
      </dgm:t>
    </dgm:pt>
    <dgm:pt modelId="{EFA91A64-0108-4497-B1FD-371F24E019C5}" type="parTrans" cxnId="{82228111-9EA5-49C8-8139-85C3FFAFAD17}">
      <dgm:prSet/>
      <dgm:spPr/>
      <dgm:t>
        <a:bodyPr/>
        <a:lstStyle/>
        <a:p>
          <a:endParaRPr lang="en-US"/>
        </a:p>
      </dgm:t>
    </dgm:pt>
    <dgm:pt modelId="{BC8388AD-3529-4E0E-9D3F-87E5815AA352}" type="sibTrans" cxnId="{82228111-9EA5-49C8-8139-85C3FFAFAD17}">
      <dgm:prSet/>
      <dgm:spPr/>
      <dgm:t>
        <a:bodyPr/>
        <a:lstStyle/>
        <a:p>
          <a:endParaRPr lang="en-US"/>
        </a:p>
      </dgm:t>
    </dgm:pt>
    <dgm:pt modelId="{955E5F5E-E23A-4049-8CD7-2979A3F477CF}">
      <dgm:prSet phldrT="[Text]" custT="1"/>
      <dgm:spPr>
        <a:solidFill>
          <a:srgbClr val="000099"/>
        </a:solidFill>
      </dgm:spPr>
      <dgm:t>
        <a:bodyPr/>
        <a:lstStyle/>
        <a:p>
          <a:r>
            <a:rPr lang="en-US" sz="3200" dirty="0" smtClean="0">
              <a:latin typeface="Calibri" pitchFamily="34" charset="0"/>
            </a:rPr>
            <a:t>Branching</a:t>
          </a:r>
          <a:endParaRPr lang="en-US" sz="3200" dirty="0">
            <a:latin typeface="Calibri" pitchFamily="34" charset="0"/>
          </a:endParaRPr>
        </a:p>
      </dgm:t>
    </dgm:pt>
    <dgm:pt modelId="{AAF23667-9B28-477D-8739-C96B3694B8AB}" type="parTrans" cxnId="{D1314162-E9BD-47F3-819C-821352D84A65}">
      <dgm:prSet/>
      <dgm:spPr/>
      <dgm:t>
        <a:bodyPr/>
        <a:lstStyle/>
        <a:p>
          <a:endParaRPr lang="en-US"/>
        </a:p>
      </dgm:t>
    </dgm:pt>
    <dgm:pt modelId="{8C92C89E-FF6D-416D-B2D1-2EB2247933E9}" type="sibTrans" cxnId="{D1314162-E9BD-47F3-819C-821352D84A65}">
      <dgm:prSet/>
      <dgm:spPr/>
      <dgm:t>
        <a:bodyPr/>
        <a:lstStyle/>
        <a:p>
          <a:endParaRPr lang="en-US"/>
        </a:p>
      </dgm:t>
    </dgm:pt>
    <dgm:pt modelId="{EE5F45FC-E222-424C-9CED-78A233480C15}" type="asst">
      <dgm:prSet phldrT="[Text]" custT="1"/>
      <dgm:spPr>
        <a:solidFill>
          <a:srgbClr val="0070C0">
            <a:alpha val="90000"/>
          </a:srgbClr>
        </a:solidFill>
      </dgm:spPr>
      <dgm:t>
        <a:bodyPr/>
        <a:lstStyle/>
        <a:p>
          <a:r>
            <a:rPr lang="en-US" sz="2800" dirty="0" smtClean="0">
              <a:solidFill>
                <a:schemeClr val="bg1"/>
              </a:solidFill>
              <a:latin typeface="Calibri" pitchFamily="34" charset="0"/>
            </a:rPr>
            <a:t>if-then</a:t>
          </a:r>
          <a:endParaRPr lang="en-US" sz="2800" dirty="0">
            <a:solidFill>
              <a:schemeClr val="bg1"/>
            </a:solidFill>
            <a:latin typeface="Calibri" pitchFamily="34" charset="0"/>
          </a:endParaRPr>
        </a:p>
      </dgm:t>
    </dgm:pt>
    <dgm:pt modelId="{7450DFEB-4BBD-4135-8181-80EB8F2D64AD}" type="parTrans" cxnId="{3B9C7293-12BA-4B96-90D3-65C3C950C6E3}">
      <dgm:prSet/>
      <dgm:spPr/>
      <dgm:t>
        <a:bodyPr/>
        <a:lstStyle/>
        <a:p>
          <a:endParaRPr lang="en-US"/>
        </a:p>
      </dgm:t>
    </dgm:pt>
    <dgm:pt modelId="{7CE6A804-85CC-4E9E-9781-9F7BFE4DA9CC}" type="sibTrans" cxnId="{3B9C7293-12BA-4B96-90D3-65C3C950C6E3}">
      <dgm:prSet/>
      <dgm:spPr/>
      <dgm:t>
        <a:bodyPr/>
        <a:lstStyle/>
        <a:p>
          <a:endParaRPr lang="en-US"/>
        </a:p>
      </dgm:t>
    </dgm:pt>
    <dgm:pt modelId="{52B1D2F1-C0A0-4741-B2C8-37AE72E46D0E}">
      <dgm:prSet phldrT="[Text]" custT="1"/>
      <dgm:spPr>
        <a:solidFill>
          <a:srgbClr val="0070C0">
            <a:alpha val="90000"/>
          </a:srgbClr>
        </a:solidFill>
      </dgm:spPr>
      <dgm:t>
        <a:bodyPr/>
        <a:lstStyle/>
        <a:p>
          <a:r>
            <a:rPr lang="en-US" sz="2800" dirty="0" smtClean="0">
              <a:solidFill>
                <a:schemeClr val="bg1"/>
              </a:solidFill>
              <a:latin typeface="Calibri" pitchFamily="34" charset="0"/>
            </a:rPr>
            <a:t>while</a:t>
          </a:r>
          <a:endParaRPr lang="en-US" sz="2800" dirty="0">
            <a:solidFill>
              <a:schemeClr val="bg1"/>
            </a:solidFill>
            <a:latin typeface="Calibri" pitchFamily="34" charset="0"/>
          </a:endParaRPr>
        </a:p>
      </dgm:t>
    </dgm:pt>
    <dgm:pt modelId="{94FAA3E4-4AFD-4E6E-ABE3-0F13A59290DD}" type="parTrans" cxnId="{E954E5E6-D093-4F4D-B259-6A061048E68C}">
      <dgm:prSet/>
      <dgm:spPr/>
      <dgm:t>
        <a:bodyPr/>
        <a:lstStyle/>
        <a:p>
          <a:endParaRPr lang="en-US"/>
        </a:p>
      </dgm:t>
    </dgm:pt>
    <dgm:pt modelId="{C7867269-EBCE-4251-909E-B6CF0EE22830}" type="sibTrans" cxnId="{E954E5E6-D093-4F4D-B259-6A061048E68C}">
      <dgm:prSet/>
      <dgm:spPr/>
      <dgm:t>
        <a:bodyPr/>
        <a:lstStyle/>
        <a:p>
          <a:endParaRPr lang="en-US"/>
        </a:p>
      </dgm:t>
    </dgm:pt>
    <dgm:pt modelId="{0ACCD063-7627-4547-B15D-E9563486C3DC}">
      <dgm:prSet phldrT="[Text]" custT="1"/>
      <dgm:spPr>
        <a:solidFill>
          <a:srgbClr val="0070C0">
            <a:alpha val="90000"/>
          </a:srgbClr>
        </a:solidFill>
      </dgm:spPr>
      <dgm:t>
        <a:bodyPr/>
        <a:lstStyle/>
        <a:p>
          <a:r>
            <a:rPr lang="en-US" sz="2800" dirty="0" smtClean="0">
              <a:solidFill>
                <a:schemeClr val="bg1"/>
              </a:solidFill>
              <a:latin typeface="Calibri" pitchFamily="34" charset="0"/>
            </a:rPr>
            <a:t>break</a:t>
          </a:r>
          <a:endParaRPr lang="en-US" sz="2800" dirty="0">
            <a:solidFill>
              <a:schemeClr val="bg1"/>
            </a:solidFill>
            <a:latin typeface="Calibri" pitchFamily="34" charset="0"/>
          </a:endParaRPr>
        </a:p>
      </dgm:t>
    </dgm:pt>
    <dgm:pt modelId="{953023F4-C4EF-48D8-839B-21D57A7DE539}" type="parTrans" cxnId="{F4F997A4-D22B-499E-85FC-CE98A1DFDE67}">
      <dgm:prSet/>
      <dgm:spPr/>
      <dgm:t>
        <a:bodyPr/>
        <a:lstStyle/>
        <a:p>
          <a:endParaRPr lang="en-US"/>
        </a:p>
      </dgm:t>
    </dgm:pt>
    <dgm:pt modelId="{7501A362-4E4C-484C-9D3A-9E0BFAD9C8C8}" type="sibTrans" cxnId="{F4F997A4-D22B-499E-85FC-CE98A1DFDE67}">
      <dgm:prSet/>
      <dgm:spPr/>
      <dgm:t>
        <a:bodyPr/>
        <a:lstStyle/>
        <a:p>
          <a:endParaRPr lang="en-US"/>
        </a:p>
      </dgm:t>
    </dgm:pt>
    <dgm:pt modelId="{144D8679-E0E2-4898-BD33-D7DA86334282}">
      <dgm:prSet phldrT="[Text]" custT="1"/>
      <dgm:spPr>
        <a:solidFill>
          <a:srgbClr val="0070C0">
            <a:alpha val="90000"/>
          </a:srgbClr>
        </a:solidFill>
      </dgm:spPr>
      <dgm:t>
        <a:bodyPr/>
        <a:lstStyle/>
        <a:p>
          <a:r>
            <a:rPr lang="en-US" sz="2800" dirty="0" smtClean="0">
              <a:solidFill>
                <a:schemeClr val="bg1"/>
              </a:solidFill>
              <a:latin typeface="Calibri" pitchFamily="34" charset="0"/>
            </a:rPr>
            <a:t>continue</a:t>
          </a:r>
          <a:endParaRPr lang="en-US" sz="2800" dirty="0">
            <a:solidFill>
              <a:schemeClr val="bg1"/>
            </a:solidFill>
            <a:latin typeface="Calibri" pitchFamily="34" charset="0"/>
          </a:endParaRPr>
        </a:p>
      </dgm:t>
    </dgm:pt>
    <dgm:pt modelId="{48B4D367-36EA-47FB-9D32-27280009C496}" type="parTrans" cxnId="{927A80DB-E19E-4892-A181-E3CABB827261}">
      <dgm:prSet/>
      <dgm:spPr/>
      <dgm:t>
        <a:bodyPr/>
        <a:lstStyle/>
        <a:p>
          <a:endParaRPr lang="en-US"/>
        </a:p>
      </dgm:t>
    </dgm:pt>
    <dgm:pt modelId="{093C9120-32EC-438D-91A6-428A98CF0114}" type="sibTrans" cxnId="{927A80DB-E19E-4892-A181-E3CABB827261}">
      <dgm:prSet/>
      <dgm:spPr/>
      <dgm:t>
        <a:bodyPr/>
        <a:lstStyle/>
        <a:p>
          <a:endParaRPr lang="en-US"/>
        </a:p>
      </dgm:t>
    </dgm:pt>
    <dgm:pt modelId="{16341948-2B2F-4F8E-BEB8-55D600CA833D}">
      <dgm:prSet phldrT="[Text]" custT="1"/>
      <dgm:spPr>
        <a:solidFill>
          <a:srgbClr val="0070C0">
            <a:alpha val="90000"/>
          </a:srgbClr>
        </a:solidFill>
      </dgm:spPr>
      <dgm:t>
        <a:bodyPr/>
        <a:lstStyle/>
        <a:p>
          <a:r>
            <a:rPr lang="en-US" sz="2800" dirty="0" smtClean="0">
              <a:solidFill>
                <a:schemeClr val="bg1"/>
              </a:solidFill>
              <a:latin typeface="Calibri" pitchFamily="34" charset="0"/>
            </a:rPr>
            <a:t>return</a:t>
          </a:r>
          <a:endParaRPr lang="en-US" sz="2800" dirty="0">
            <a:solidFill>
              <a:schemeClr val="bg1"/>
            </a:solidFill>
            <a:latin typeface="Calibri" pitchFamily="34" charset="0"/>
          </a:endParaRPr>
        </a:p>
      </dgm:t>
    </dgm:pt>
    <dgm:pt modelId="{806D68B1-AE36-4CB2-894C-4034A20384D4}" type="parTrans" cxnId="{CC9825AB-8262-413A-A679-46645B9564D0}">
      <dgm:prSet/>
      <dgm:spPr/>
      <dgm:t>
        <a:bodyPr/>
        <a:lstStyle/>
        <a:p>
          <a:endParaRPr lang="en-US"/>
        </a:p>
      </dgm:t>
    </dgm:pt>
    <dgm:pt modelId="{5B9C336D-D52D-487D-95C0-F61CBCE02F51}" type="sibTrans" cxnId="{CC9825AB-8262-413A-A679-46645B9564D0}">
      <dgm:prSet/>
      <dgm:spPr/>
      <dgm:t>
        <a:bodyPr/>
        <a:lstStyle/>
        <a:p>
          <a:endParaRPr lang="en-US"/>
        </a:p>
      </dgm:t>
    </dgm:pt>
    <dgm:pt modelId="{B31E4E70-9484-49C8-A373-2E693B9F5696}" type="pres">
      <dgm:prSet presAssocID="{0CB127C8-CD30-4E4E-A92F-A92F3D76BC6F}" presName="Name0" presStyleCnt="0">
        <dgm:presLayoutVars>
          <dgm:dir/>
          <dgm:animLvl val="lvl"/>
          <dgm:resizeHandles val="exact"/>
        </dgm:presLayoutVars>
      </dgm:prSet>
      <dgm:spPr/>
      <dgm:t>
        <a:bodyPr/>
        <a:lstStyle/>
        <a:p>
          <a:endParaRPr lang="en-US"/>
        </a:p>
      </dgm:t>
    </dgm:pt>
    <dgm:pt modelId="{B81C22EE-4547-4A0B-A205-6F6981428FA2}" type="pres">
      <dgm:prSet presAssocID="{86D68909-0321-4E3B-94C3-AFAECA015267}" presName="composite" presStyleCnt="0"/>
      <dgm:spPr/>
    </dgm:pt>
    <dgm:pt modelId="{F8F0E023-6381-4B2B-8503-8407F187A0BF}" type="pres">
      <dgm:prSet presAssocID="{86D68909-0321-4E3B-94C3-AFAECA015267}" presName="parTx" presStyleLbl="alignNode1" presStyleIdx="0" presStyleCnt="3">
        <dgm:presLayoutVars>
          <dgm:chMax val="0"/>
          <dgm:chPref val="0"/>
          <dgm:bulletEnabled val="1"/>
        </dgm:presLayoutVars>
      </dgm:prSet>
      <dgm:spPr/>
      <dgm:t>
        <a:bodyPr/>
        <a:lstStyle/>
        <a:p>
          <a:endParaRPr lang="en-US"/>
        </a:p>
      </dgm:t>
    </dgm:pt>
    <dgm:pt modelId="{3F53A754-66A3-48C8-A156-33DC99846CB9}" type="pres">
      <dgm:prSet presAssocID="{86D68909-0321-4E3B-94C3-AFAECA015267}" presName="desTx" presStyleLbl="alignAccFollowNode1" presStyleIdx="0" presStyleCnt="3">
        <dgm:presLayoutVars>
          <dgm:bulletEnabled val="1"/>
        </dgm:presLayoutVars>
      </dgm:prSet>
      <dgm:spPr/>
      <dgm:t>
        <a:bodyPr/>
        <a:lstStyle/>
        <a:p>
          <a:endParaRPr lang="en-US"/>
        </a:p>
      </dgm:t>
    </dgm:pt>
    <dgm:pt modelId="{7C71D6F3-B154-472C-B417-95D1173F1BBD}" type="pres">
      <dgm:prSet presAssocID="{0CB81C4B-82F3-4A97-986C-A2B0F98DF611}" presName="space" presStyleCnt="0"/>
      <dgm:spPr/>
    </dgm:pt>
    <dgm:pt modelId="{466C1B18-FAFA-4D62-843E-742FAAE8F565}" type="pres">
      <dgm:prSet presAssocID="{B450ED96-4A3C-4D17-A78D-D82354FF05DD}" presName="composite" presStyleCnt="0"/>
      <dgm:spPr/>
    </dgm:pt>
    <dgm:pt modelId="{C0E96A0B-95E5-441C-BF68-42BF72FE87C1}" type="pres">
      <dgm:prSet presAssocID="{B450ED96-4A3C-4D17-A78D-D82354FF05DD}" presName="parTx" presStyleLbl="alignNode1" presStyleIdx="1" presStyleCnt="3">
        <dgm:presLayoutVars>
          <dgm:chMax val="0"/>
          <dgm:chPref val="0"/>
          <dgm:bulletEnabled val="1"/>
        </dgm:presLayoutVars>
      </dgm:prSet>
      <dgm:spPr/>
      <dgm:t>
        <a:bodyPr/>
        <a:lstStyle/>
        <a:p>
          <a:endParaRPr lang="en-US"/>
        </a:p>
      </dgm:t>
    </dgm:pt>
    <dgm:pt modelId="{FEB42BF3-CA06-4B69-A944-6FD099906D70}" type="pres">
      <dgm:prSet presAssocID="{B450ED96-4A3C-4D17-A78D-D82354FF05DD}" presName="desTx" presStyleLbl="alignAccFollowNode1" presStyleIdx="1" presStyleCnt="3">
        <dgm:presLayoutVars>
          <dgm:bulletEnabled val="1"/>
        </dgm:presLayoutVars>
      </dgm:prSet>
      <dgm:spPr/>
      <dgm:t>
        <a:bodyPr/>
        <a:lstStyle/>
        <a:p>
          <a:endParaRPr lang="en-US"/>
        </a:p>
      </dgm:t>
    </dgm:pt>
    <dgm:pt modelId="{6C9FA8DD-9FE9-48C0-BFB1-0604912F2E2F}" type="pres">
      <dgm:prSet presAssocID="{40AA4849-6D4E-47BC-9A46-C6CC7DBAE37B}" presName="space" presStyleCnt="0"/>
      <dgm:spPr/>
    </dgm:pt>
    <dgm:pt modelId="{952E5D3F-BE05-4A20-8AE4-5D6AA2A70D08}" type="pres">
      <dgm:prSet presAssocID="{955E5F5E-E23A-4049-8CD7-2979A3F477CF}" presName="composite" presStyleCnt="0"/>
      <dgm:spPr/>
    </dgm:pt>
    <dgm:pt modelId="{009AC8E9-22D7-4BA0-8955-ADF97E178571}" type="pres">
      <dgm:prSet presAssocID="{955E5F5E-E23A-4049-8CD7-2979A3F477CF}" presName="parTx" presStyleLbl="alignNode1" presStyleIdx="2" presStyleCnt="3">
        <dgm:presLayoutVars>
          <dgm:chMax val="0"/>
          <dgm:chPref val="0"/>
          <dgm:bulletEnabled val="1"/>
        </dgm:presLayoutVars>
      </dgm:prSet>
      <dgm:spPr/>
      <dgm:t>
        <a:bodyPr/>
        <a:lstStyle/>
        <a:p>
          <a:endParaRPr lang="en-US"/>
        </a:p>
      </dgm:t>
    </dgm:pt>
    <dgm:pt modelId="{79DCBDC8-90E2-44BF-8E83-3624FABC4165}" type="pres">
      <dgm:prSet presAssocID="{955E5F5E-E23A-4049-8CD7-2979A3F477CF}" presName="desTx" presStyleLbl="alignAccFollowNode1" presStyleIdx="2" presStyleCnt="3">
        <dgm:presLayoutVars>
          <dgm:bulletEnabled val="1"/>
        </dgm:presLayoutVars>
      </dgm:prSet>
      <dgm:spPr/>
      <dgm:t>
        <a:bodyPr/>
        <a:lstStyle/>
        <a:p>
          <a:endParaRPr lang="en-US"/>
        </a:p>
      </dgm:t>
    </dgm:pt>
  </dgm:ptLst>
  <dgm:cxnLst>
    <dgm:cxn modelId="{5745A949-DB43-428C-B6FB-982747A4241C}" srcId="{0CB127C8-CD30-4E4E-A92F-A92F3D76BC6F}" destId="{86D68909-0321-4E3B-94C3-AFAECA015267}" srcOrd="0" destOrd="0" parTransId="{BEAFB507-0596-4ECF-9034-19679FD22B55}" sibTransId="{0CB81C4B-82F3-4A97-986C-A2B0F98DF611}"/>
    <dgm:cxn modelId="{67DB4861-DF4C-432B-9F74-3C97A219E6B1}" type="presOf" srcId="{0ACCD063-7627-4547-B15D-E9563486C3DC}" destId="{79DCBDC8-90E2-44BF-8E83-3624FABC4165}" srcOrd="0" destOrd="0" presId="urn:microsoft.com/office/officeart/2005/8/layout/hList1"/>
    <dgm:cxn modelId="{E954E5E6-D093-4F4D-B259-6A061048E68C}" srcId="{B450ED96-4A3C-4D17-A78D-D82354FF05DD}" destId="{52B1D2F1-C0A0-4741-B2C8-37AE72E46D0E}" srcOrd="0" destOrd="0" parTransId="{94FAA3E4-4AFD-4E6E-ABE3-0F13A59290DD}" sibTransId="{C7867269-EBCE-4251-909E-B6CF0EE22830}"/>
    <dgm:cxn modelId="{D4DC6422-E538-4A71-9220-AE660FEB8753}" type="presOf" srcId="{9053EE76-CE31-40CD-8186-D661B204FDA4}" destId="{3F53A754-66A3-48C8-A156-33DC99846CB9}" srcOrd="0" destOrd="2" presId="urn:microsoft.com/office/officeart/2005/8/layout/hList1"/>
    <dgm:cxn modelId="{A35731A0-DC96-4EC5-8772-8E6913D96E27}" type="presOf" srcId="{976F7B30-3AF9-4D57-884F-3E60560C6B4D}" destId="{FEB42BF3-CA06-4B69-A944-6FD099906D70}" srcOrd="0" destOrd="1" presId="urn:microsoft.com/office/officeart/2005/8/layout/hList1"/>
    <dgm:cxn modelId="{342D7A15-3B4C-48AF-9785-CA7AB8C29D66}" type="presOf" srcId="{BC58B776-00BD-4AA3-BD52-ED28F23BE4E7}" destId="{3F53A754-66A3-48C8-A156-33DC99846CB9}" srcOrd="0" destOrd="1" presId="urn:microsoft.com/office/officeart/2005/8/layout/hList1"/>
    <dgm:cxn modelId="{927A80DB-E19E-4892-A181-E3CABB827261}" srcId="{955E5F5E-E23A-4049-8CD7-2979A3F477CF}" destId="{144D8679-E0E2-4898-BD33-D7DA86334282}" srcOrd="1" destOrd="0" parTransId="{48B4D367-36EA-47FB-9D32-27280009C496}" sibTransId="{093C9120-32EC-438D-91A6-428A98CF0114}"/>
    <dgm:cxn modelId="{82228111-9EA5-49C8-8139-85C3FFAFAD17}" srcId="{B450ED96-4A3C-4D17-A78D-D82354FF05DD}" destId="{03FD93A5-7B82-4401-938D-C84A7E40FF62}" srcOrd="2" destOrd="0" parTransId="{EFA91A64-0108-4497-B1FD-371F24E019C5}" sibTransId="{BC8388AD-3529-4E0E-9D3F-87E5815AA352}"/>
    <dgm:cxn modelId="{CC9825AB-8262-413A-A679-46645B9564D0}" srcId="{955E5F5E-E23A-4049-8CD7-2979A3F477CF}" destId="{16341948-2B2F-4F8E-BEB8-55D600CA833D}" srcOrd="2" destOrd="0" parTransId="{806D68B1-AE36-4CB2-894C-4034A20384D4}" sibTransId="{5B9C336D-D52D-487D-95C0-F61CBCE02F51}"/>
    <dgm:cxn modelId="{2976850C-BDB7-451A-AC98-4E079C3029C7}" srcId="{86D68909-0321-4E3B-94C3-AFAECA015267}" destId="{BC58B776-00BD-4AA3-BD52-ED28F23BE4E7}" srcOrd="1" destOrd="0" parTransId="{A3AA86C4-463A-4575-87D6-3EB475144C75}" sibTransId="{A869F1FE-1AC7-4C21-88A5-BBFFFB72C33E}"/>
    <dgm:cxn modelId="{FBA9245D-3E29-4062-A65B-A40E54B903D2}" srcId="{0CB127C8-CD30-4E4E-A92F-A92F3D76BC6F}" destId="{B450ED96-4A3C-4D17-A78D-D82354FF05DD}" srcOrd="1" destOrd="0" parTransId="{F40DBF13-00B6-434B-AE0D-9372D894B519}" sibTransId="{40AA4849-6D4E-47BC-9A46-C6CC7DBAE37B}"/>
    <dgm:cxn modelId="{4E49FC81-47E0-4283-85A6-472DC420D56D}" srcId="{B450ED96-4A3C-4D17-A78D-D82354FF05DD}" destId="{976F7B30-3AF9-4D57-884F-3E60560C6B4D}" srcOrd="1" destOrd="0" parTransId="{EAD1A5EE-82B1-4FA2-992F-C9344DD8794C}" sibTransId="{4BF4C11E-5AB6-4C18-B6D7-29D7225C4AE3}"/>
    <dgm:cxn modelId="{F4F997A4-D22B-499E-85FC-CE98A1DFDE67}" srcId="{955E5F5E-E23A-4049-8CD7-2979A3F477CF}" destId="{0ACCD063-7627-4547-B15D-E9563486C3DC}" srcOrd="0" destOrd="0" parTransId="{953023F4-C4EF-48D8-839B-21D57A7DE539}" sibTransId="{7501A362-4E4C-484C-9D3A-9E0BFAD9C8C8}"/>
    <dgm:cxn modelId="{3B9C7293-12BA-4B96-90D3-65C3C950C6E3}" srcId="{86D68909-0321-4E3B-94C3-AFAECA015267}" destId="{EE5F45FC-E222-424C-9CED-78A233480C15}" srcOrd="0" destOrd="0" parTransId="{7450DFEB-4BBD-4135-8181-80EB8F2D64AD}" sibTransId="{7CE6A804-85CC-4E9E-9781-9F7BFE4DA9CC}"/>
    <dgm:cxn modelId="{8DAD7DC7-7431-431E-9FA0-AFBDD1C04548}" type="presOf" srcId="{955E5F5E-E23A-4049-8CD7-2979A3F477CF}" destId="{009AC8E9-22D7-4BA0-8955-ADF97E178571}" srcOrd="0" destOrd="0" presId="urn:microsoft.com/office/officeart/2005/8/layout/hList1"/>
    <dgm:cxn modelId="{F841B35B-6CA7-4BED-9178-79953056B12A}" type="presOf" srcId="{0CB127C8-CD30-4E4E-A92F-A92F3D76BC6F}" destId="{B31E4E70-9484-49C8-A373-2E693B9F5696}" srcOrd="0" destOrd="0" presId="urn:microsoft.com/office/officeart/2005/8/layout/hList1"/>
    <dgm:cxn modelId="{C54C8ACA-D6BC-4BAD-A1E0-67BDE4189FAB}" srcId="{86D68909-0321-4E3B-94C3-AFAECA015267}" destId="{9053EE76-CE31-40CD-8186-D661B204FDA4}" srcOrd="2" destOrd="0" parTransId="{6B0018A6-992D-4A47-B255-BD9CCA0DCCFC}" sibTransId="{92644256-EEDE-43AC-A1CB-28339DCBD120}"/>
    <dgm:cxn modelId="{989481E2-FAC8-4BA9-96FA-C80C103A7DE9}" type="presOf" srcId="{144D8679-E0E2-4898-BD33-D7DA86334282}" destId="{79DCBDC8-90E2-44BF-8E83-3624FABC4165}" srcOrd="0" destOrd="1" presId="urn:microsoft.com/office/officeart/2005/8/layout/hList1"/>
    <dgm:cxn modelId="{D9EE49E7-248C-4F88-BF37-EE9C6FC520E9}" type="presOf" srcId="{EE5F45FC-E222-424C-9CED-78A233480C15}" destId="{3F53A754-66A3-48C8-A156-33DC99846CB9}" srcOrd="0" destOrd="0" presId="urn:microsoft.com/office/officeart/2005/8/layout/hList1"/>
    <dgm:cxn modelId="{C0D6900C-0719-403F-B72E-EE49DE259F24}" type="presOf" srcId="{03FD93A5-7B82-4401-938D-C84A7E40FF62}" destId="{FEB42BF3-CA06-4B69-A944-6FD099906D70}" srcOrd="0" destOrd="2" presId="urn:microsoft.com/office/officeart/2005/8/layout/hList1"/>
    <dgm:cxn modelId="{AD0EDF04-D4C4-48CE-A862-A3E75937F474}" type="presOf" srcId="{86D68909-0321-4E3B-94C3-AFAECA015267}" destId="{F8F0E023-6381-4B2B-8503-8407F187A0BF}" srcOrd="0" destOrd="0" presId="urn:microsoft.com/office/officeart/2005/8/layout/hList1"/>
    <dgm:cxn modelId="{5331F7E1-A21A-4372-AC8F-C1282BDCD554}" type="presOf" srcId="{52B1D2F1-C0A0-4741-B2C8-37AE72E46D0E}" destId="{FEB42BF3-CA06-4B69-A944-6FD099906D70}" srcOrd="0" destOrd="0" presId="urn:microsoft.com/office/officeart/2005/8/layout/hList1"/>
    <dgm:cxn modelId="{3E11ABCF-F8D0-4FBE-AF5E-7DB1DC7197F1}" type="presOf" srcId="{B450ED96-4A3C-4D17-A78D-D82354FF05DD}" destId="{C0E96A0B-95E5-441C-BF68-42BF72FE87C1}" srcOrd="0" destOrd="0" presId="urn:microsoft.com/office/officeart/2005/8/layout/hList1"/>
    <dgm:cxn modelId="{D1314162-E9BD-47F3-819C-821352D84A65}" srcId="{0CB127C8-CD30-4E4E-A92F-A92F3D76BC6F}" destId="{955E5F5E-E23A-4049-8CD7-2979A3F477CF}" srcOrd="2" destOrd="0" parTransId="{AAF23667-9B28-477D-8739-C96B3694B8AB}" sibTransId="{8C92C89E-FF6D-416D-B2D1-2EB2247933E9}"/>
    <dgm:cxn modelId="{DC5A4A2A-EB57-4E5F-A8E6-D226B3F02F4D}" type="presOf" srcId="{16341948-2B2F-4F8E-BEB8-55D600CA833D}" destId="{79DCBDC8-90E2-44BF-8E83-3624FABC4165}" srcOrd="0" destOrd="2" presId="urn:microsoft.com/office/officeart/2005/8/layout/hList1"/>
    <dgm:cxn modelId="{BDB173E7-9A2B-4EAB-8178-51D86A32E1A5}" type="presParOf" srcId="{B31E4E70-9484-49C8-A373-2E693B9F5696}" destId="{B81C22EE-4547-4A0B-A205-6F6981428FA2}" srcOrd="0" destOrd="0" presId="urn:microsoft.com/office/officeart/2005/8/layout/hList1"/>
    <dgm:cxn modelId="{6B2AC08B-1581-45ED-88E6-317F57FF1916}" type="presParOf" srcId="{B81C22EE-4547-4A0B-A205-6F6981428FA2}" destId="{F8F0E023-6381-4B2B-8503-8407F187A0BF}" srcOrd="0" destOrd="0" presId="urn:microsoft.com/office/officeart/2005/8/layout/hList1"/>
    <dgm:cxn modelId="{EE7C61D3-B07E-4645-BD33-11D5A9945862}" type="presParOf" srcId="{B81C22EE-4547-4A0B-A205-6F6981428FA2}" destId="{3F53A754-66A3-48C8-A156-33DC99846CB9}" srcOrd="1" destOrd="0" presId="urn:microsoft.com/office/officeart/2005/8/layout/hList1"/>
    <dgm:cxn modelId="{07BAD288-7F40-4BFB-A686-36E44B6B07FD}" type="presParOf" srcId="{B31E4E70-9484-49C8-A373-2E693B9F5696}" destId="{7C71D6F3-B154-472C-B417-95D1173F1BBD}" srcOrd="1" destOrd="0" presId="urn:microsoft.com/office/officeart/2005/8/layout/hList1"/>
    <dgm:cxn modelId="{9D7CA640-7BDB-4A21-AE46-BBCCC2E6AFB3}" type="presParOf" srcId="{B31E4E70-9484-49C8-A373-2E693B9F5696}" destId="{466C1B18-FAFA-4D62-843E-742FAAE8F565}" srcOrd="2" destOrd="0" presId="urn:microsoft.com/office/officeart/2005/8/layout/hList1"/>
    <dgm:cxn modelId="{40765D69-E294-47C8-9499-43685FCD26E2}" type="presParOf" srcId="{466C1B18-FAFA-4D62-843E-742FAAE8F565}" destId="{C0E96A0B-95E5-441C-BF68-42BF72FE87C1}" srcOrd="0" destOrd="0" presId="urn:microsoft.com/office/officeart/2005/8/layout/hList1"/>
    <dgm:cxn modelId="{8FE571A7-2538-4007-AB40-B80BEC5B46E3}" type="presParOf" srcId="{466C1B18-FAFA-4D62-843E-742FAAE8F565}" destId="{FEB42BF3-CA06-4B69-A944-6FD099906D70}" srcOrd="1" destOrd="0" presId="urn:microsoft.com/office/officeart/2005/8/layout/hList1"/>
    <dgm:cxn modelId="{040BA0E0-1DE2-46E1-8243-2987D5299A50}" type="presParOf" srcId="{B31E4E70-9484-49C8-A373-2E693B9F5696}" destId="{6C9FA8DD-9FE9-48C0-BFB1-0604912F2E2F}" srcOrd="3" destOrd="0" presId="urn:microsoft.com/office/officeart/2005/8/layout/hList1"/>
    <dgm:cxn modelId="{6363A591-8713-4520-859B-BBAB8E346FEB}" type="presParOf" srcId="{B31E4E70-9484-49C8-A373-2E693B9F5696}" destId="{952E5D3F-BE05-4A20-8AE4-5D6AA2A70D08}" srcOrd="4" destOrd="0" presId="urn:microsoft.com/office/officeart/2005/8/layout/hList1"/>
    <dgm:cxn modelId="{CBC2D1AF-1D65-4FE7-87C7-5CE5DC2F40CB}" type="presParOf" srcId="{952E5D3F-BE05-4A20-8AE4-5D6AA2A70D08}" destId="{009AC8E9-22D7-4BA0-8955-ADF97E178571}" srcOrd="0" destOrd="0" presId="urn:microsoft.com/office/officeart/2005/8/layout/hList1"/>
    <dgm:cxn modelId="{D354DE81-5496-47EA-B21B-B2D4F4930D24}" type="presParOf" srcId="{952E5D3F-BE05-4A20-8AE4-5D6AA2A70D08}" destId="{79DCBDC8-90E2-44BF-8E83-3624FABC41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306D9-3699-4A03-8A4D-BA263BB8C51B}">
      <dsp:nvSpPr>
        <dsp:cNvPr id="0" name=""/>
        <dsp:cNvSpPr/>
      </dsp:nvSpPr>
      <dsp:spPr>
        <a:xfrm>
          <a:off x="3749040" y="1851"/>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Orice program conține cel puțin o clasă</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Nu mai există funcții independente</a:t>
          </a:r>
          <a:endParaRPr lang="en-US" sz="1800" b="1" kern="1200" dirty="0">
            <a:solidFill>
              <a:schemeClr val="bg1"/>
            </a:solidFill>
            <a:latin typeface="Calibri" pitchFamily="34" charset="0"/>
          </a:endParaRPr>
        </a:p>
      </dsp:txBody>
      <dsp:txXfrm>
        <a:off x="3749040" y="127165"/>
        <a:ext cx="5247619" cy="751881"/>
      </dsp:txXfrm>
    </dsp:sp>
    <dsp:sp modelId="{691C6BD2-9B57-4F7B-8ABC-530FD63E460B}">
      <dsp:nvSpPr>
        <dsp:cNvPr id="0" name=""/>
        <dsp:cNvSpPr/>
      </dsp:nvSpPr>
      <dsp:spPr>
        <a:xfrm>
          <a:off x="0" y="1851"/>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Limbaj orientat pe obiecte</a:t>
          </a:r>
          <a:endParaRPr lang="en-US" sz="2700" kern="1200" dirty="0">
            <a:latin typeface="Calibri" pitchFamily="34" charset="0"/>
          </a:endParaRPr>
        </a:p>
      </dsp:txBody>
      <dsp:txXfrm>
        <a:off x="48938" y="50789"/>
        <a:ext cx="3651164" cy="904633"/>
      </dsp:txXfrm>
    </dsp:sp>
    <dsp:sp modelId="{1378B094-EAF7-4E92-8B8F-89A2A2D2F42C}">
      <dsp:nvSpPr>
        <dsp:cNvPr id="0" name=""/>
        <dsp:cNvSpPr/>
      </dsp:nvSpPr>
      <dsp:spPr>
        <a:xfrm>
          <a:off x="3749040" y="1104612"/>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ro-RO" sz="1800" b="1" kern="1200" dirty="0" smtClean="0">
              <a:solidFill>
                <a:schemeClr val="bg1"/>
              </a:solidFill>
              <a:latin typeface="Calibri" pitchFamily="34" charset="0"/>
            </a:rPr>
            <a:t>Au fost eliminate concepte precum: pointeri, supraîncărcarea operatorilor, moștenirea multiplă, structuri/uniuni etc.</a:t>
          </a:r>
          <a:endParaRPr lang="en-US" sz="1800" b="1" kern="1200" dirty="0">
            <a:solidFill>
              <a:schemeClr val="bg1"/>
            </a:solidFill>
            <a:latin typeface="Calibri" pitchFamily="34" charset="0"/>
          </a:endParaRPr>
        </a:p>
      </dsp:txBody>
      <dsp:txXfrm>
        <a:off x="3749040" y="1229926"/>
        <a:ext cx="5247619" cy="751881"/>
      </dsp:txXfrm>
    </dsp:sp>
    <dsp:sp modelId="{AAE5F8DE-FF93-4F5E-9D53-FD771D315F8B}">
      <dsp:nvSpPr>
        <dsp:cNvPr id="0" name=""/>
        <dsp:cNvSpPr/>
      </dsp:nvSpPr>
      <dsp:spPr>
        <a:xfrm>
          <a:off x="0" y="1104612"/>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Simplu</a:t>
          </a:r>
          <a:endParaRPr lang="en-US" sz="2700" kern="1200" dirty="0">
            <a:latin typeface="Calibri" pitchFamily="34" charset="0"/>
          </a:endParaRPr>
        </a:p>
      </dsp:txBody>
      <dsp:txXfrm>
        <a:off x="48938" y="1153550"/>
        <a:ext cx="3651164" cy="904633"/>
      </dsp:txXfrm>
    </dsp:sp>
    <dsp:sp modelId="{816CBFC0-E617-4204-9209-2A1A0F0C9D2E}">
      <dsp:nvSpPr>
        <dsp:cNvPr id="0" name=""/>
        <dsp:cNvSpPr/>
      </dsp:nvSpPr>
      <dsp:spPr>
        <a:xfrm>
          <a:off x="3749040" y="220737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100000"/>
            </a:lnSpc>
            <a:spcBef>
              <a:spcPct val="0"/>
            </a:spcBef>
            <a:spcAft>
              <a:spcPts val="0"/>
            </a:spcAft>
            <a:buChar char="••"/>
          </a:pPr>
          <a:r>
            <a:rPr lang="ro-RO" sz="1700" b="1" kern="1200" dirty="0" smtClean="0">
              <a:solidFill>
                <a:schemeClr val="bg1"/>
              </a:solidFill>
              <a:latin typeface="Calibri" pitchFamily="34" charset="0"/>
            </a:rPr>
            <a:t>Management automat al memoriei</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err="1" smtClean="0">
              <a:solidFill>
                <a:schemeClr val="bg1"/>
              </a:solidFill>
              <a:latin typeface="Calibri" pitchFamily="34" charset="0"/>
            </a:rPr>
            <a:t>Strong</a:t>
          </a:r>
          <a:r>
            <a:rPr lang="ro-RO" sz="1700" b="1" kern="1200" dirty="0" smtClean="0">
              <a:solidFill>
                <a:schemeClr val="bg1"/>
              </a:solidFill>
              <a:latin typeface="Calibri" pitchFamily="34" charset="0"/>
            </a:rPr>
            <a:t> </a:t>
          </a:r>
          <a:r>
            <a:rPr lang="ro-RO" sz="1700" b="1" kern="1200" dirty="0" err="1" smtClean="0">
              <a:solidFill>
                <a:schemeClr val="bg1"/>
              </a:solidFill>
              <a:latin typeface="Calibri" pitchFamily="34" charset="0"/>
            </a:rPr>
            <a:t>data-typed</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smtClean="0">
              <a:solidFill>
                <a:schemeClr val="bg1"/>
              </a:solidFill>
              <a:latin typeface="Calibri" pitchFamily="34" charset="0"/>
            </a:rPr>
            <a:t>Mecanism standard de tratare a excepțiilor</a:t>
          </a:r>
          <a:endParaRPr lang="en-US" sz="1700" b="1" kern="1200" dirty="0">
            <a:solidFill>
              <a:schemeClr val="bg1"/>
            </a:solidFill>
            <a:latin typeface="Calibri" pitchFamily="34" charset="0"/>
          </a:endParaRPr>
        </a:p>
      </dsp:txBody>
      <dsp:txXfrm>
        <a:off x="3749040" y="2332687"/>
        <a:ext cx="5247619" cy="751881"/>
      </dsp:txXfrm>
    </dsp:sp>
    <dsp:sp modelId="{404689C1-8D1A-4FC8-A6A7-736D6ADD108F}">
      <dsp:nvSpPr>
        <dsp:cNvPr id="0" name=""/>
        <dsp:cNvSpPr/>
      </dsp:nvSpPr>
      <dsp:spPr>
        <a:xfrm>
          <a:off x="0" y="220737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Robust</a:t>
          </a:r>
          <a:endParaRPr lang="en-US" sz="2700" kern="1200" dirty="0">
            <a:latin typeface="Calibri" pitchFamily="34" charset="0"/>
          </a:endParaRPr>
        </a:p>
      </dsp:txBody>
      <dsp:txXfrm>
        <a:off x="48938" y="2256311"/>
        <a:ext cx="3651164" cy="904633"/>
      </dsp:txXfrm>
    </dsp:sp>
    <dsp:sp modelId="{97732D1B-B98A-4CE7-8315-5A932D2456A0}">
      <dsp:nvSpPr>
        <dsp:cNvPr id="0" name=""/>
        <dsp:cNvSpPr/>
      </dsp:nvSpPr>
      <dsp:spPr>
        <a:xfrm>
          <a:off x="3749040" y="331013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ro-RO" sz="1700" b="1" kern="1200" dirty="0" smtClean="0">
              <a:solidFill>
                <a:schemeClr val="bg1"/>
              </a:solidFill>
              <a:latin typeface="Calibri" pitchFamily="34" charset="0"/>
            </a:rPr>
            <a:t>Securitatea platformei</a:t>
          </a:r>
          <a:endParaRPr lang="en-US" sz="1700" b="1" kern="1200" dirty="0">
            <a:solidFill>
              <a:schemeClr val="bg1"/>
            </a:solidFill>
            <a:latin typeface="Calibri" pitchFamily="34" charset="0"/>
          </a:endParaRPr>
        </a:p>
        <a:p>
          <a:pPr marL="171450" lvl="1" indent="-171450" algn="l" defTabSz="755650">
            <a:lnSpc>
              <a:spcPct val="90000"/>
            </a:lnSpc>
            <a:spcBef>
              <a:spcPct val="0"/>
            </a:spcBef>
            <a:spcAft>
              <a:spcPct val="15000"/>
            </a:spcAft>
            <a:buChar char="••"/>
          </a:pPr>
          <a:r>
            <a:rPr lang="ro-RO" sz="1700" b="1" kern="1200" dirty="0" smtClean="0">
              <a:solidFill>
                <a:schemeClr val="bg1"/>
              </a:solidFill>
              <a:latin typeface="Calibri" pitchFamily="34" charset="0"/>
            </a:rPr>
            <a:t>Verificarea </a:t>
          </a:r>
          <a:r>
            <a:rPr lang="ro-RO" sz="1700" b="1" kern="1200" dirty="0" err="1" smtClean="0">
              <a:solidFill>
                <a:schemeClr val="bg1"/>
              </a:solidFill>
              <a:latin typeface="Calibri" pitchFamily="34" charset="0"/>
            </a:rPr>
            <a:t>bytecode-ului</a:t>
          </a:r>
          <a:endParaRPr lang="en-US" sz="1700" b="1" kern="1200" dirty="0">
            <a:solidFill>
              <a:schemeClr val="bg1"/>
            </a:solidFill>
            <a:latin typeface="Calibri" pitchFamily="34" charset="0"/>
          </a:endParaRPr>
        </a:p>
        <a:p>
          <a:pPr marL="171450" lvl="1" indent="-171450" algn="l" defTabSz="755650">
            <a:lnSpc>
              <a:spcPct val="90000"/>
            </a:lnSpc>
            <a:spcBef>
              <a:spcPct val="0"/>
            </a:spcBef>
            <a:spcAft>
              <a:spcPct val="15000"/>
            </a:spcAft>
            <a:buChar char="••"/>
          </a:pPr>
          <a:r>
            <a:rPr lang="ro-RO" sz="1700" b="1" kern="1200" dirty="0" err="1" smtClean="0">
              <a:solidFill>
                <a:schemeClr val="bg1"/>
              </a:solidFill>
              <a:latin typeface="Calibri" pitchFamily="34" charset="0"/>
            </a:rPr>
            <a:t>Sandbox</a:t>
          </a:r>
          <a:endParaRPr lang="en-US" sz="1700" b="1" kern="1200" dirty="0">
            <a:solidFill>
              <a:schemeClr val="bg1"/>
            </a:solidFill>
            <a:latin typeface="Calibri" pitchFamily="34" charset="0"/>
          </a:endParaRPr>
        </a:p>
      </dsp:txBody>
      <dsp:txXfrm>
        <a:off x="3749040" y="3435447"/>
        <a:ext cx="5247619" cy="751881"/>
      </dsp:txXfrm>
    </dsp:sp>
    <dsp:sp modelId="{07917D7B-E768-4323-9D7F-8ACBEECB76AE}">
      <dsp:nvSpPr>
        <dsp:cNvPr id="0" name=""/>
        <dsp:cNvSpPr/>
      </dsp:nvSpPr>
      <dsp:spPr>
        <a:xfrm>
          <a:off x="0" y="331013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Sigur</a:t>
          </a:r>
          <a:endParaRPr lang="en-US" sz="2700" kern="1200" dirty="0">
            <a:latin typeface="Calibri" pitchFamily="34" charset="0"/>
          </a:endParaRPr>
        </a:p>
      </dsp:txBody>
      <dsp:txXfrm>
        <a:off x="48938" y="3359071"/>
        <a:ext cx="3651164" cy="904633"/>
      </dsp:txXfrm>
    </dsp:sp>
    <dsp:sp modelId="{D99A0C32-13E5-49B5-BD27-F27FF608A7C9}">
      <dsp:nvSpPr>
        <dsp:cNvPr id="0" name=""/>
        <dsp:cNvSpPr/>
      </dsp:nvSpPr>
      <dsp:spPr>
        <a:xfrm>
          <a:off x="3749040" y="4412894"/>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Suport nativ pentru fire de executare (</a:t>
          </a:r>
          <a:r>
            <a:rPr lang="ro-RO" sz="1800" b="1" kern="1200" dirty="0" err="1" smtClean="0">
              <a:solidFill>
                <a:schemeClr val="bg1"/>
              </a:solidFill>
              <a:latin typeface="Calibri" pitchFamily="34" charset="0"/>
            </a:rPr>
            <a:t>thread-safe</a:t>
          </a:r>
          <a:r>
            <a:rPr lang="ro-RO" sz="1800" b="1" kern="1200" dirty="0" smtClean="0">
              <a:solidFill>
                <a:schemeClr val="bg1"/>
              </a:solidFill>
              <a:latin typeface="Calibri" pitchFamily="34" charset="0"/>
            </a:rPr>
            <a:t>)</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smtClean="0">
              <a:solidFill>
                <a:schemeClr val="bg1"/>
              </a:solidFill>
              <a:latin typeface="Calibri" pitchFamily="34" charset="0"/>
            </a:rPr>
            <a:t>Biblioteci care conțin primitive specifice</a:t>
          </a:r>
          <a:endParaRPr lang="en-US" sz="1800" b="1" kern="1200" dirty="0">
            <a:solidFill>
              <a:schemeClr val="bg1"/>
            </a:solidFill>
            <a:latin typeface="Calibri" pitchFamily="34" charset="0"/>
          </a:endParaRPr>
        </a:p>
      </dsp:txBody>
      <dsp:txXfrm>
        <a:off x="3749040" y="4538208"/>
        <a:ext cx="5247619" cy="751881"/>
      </dsp:txXfrm>
    </dsp:sp>
    <dsp:sp modelId="{496E3170-501B-49B8-91FB-4B759EB605A0}">
      <dsp:nvSpPr>
        <dsp:cNvPr id="0" name=""/>
        <dsp:cNvSpPr/>
      </dsp:nvSpPr>
      <dsp:spPr>
        <a:xfrm>
          <a:off x="0" y="4412894"/>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ro-RO" sz="2700" kern="1200" dirty="0" smtClean="0">
              <a:latin typeface="Calibri" pitchFamily="34" charset="0"/>
            </a:rPr>
            <a:t>Permite programarea concurentă și distribuită</a:t>
          </a:r>
          <a:endParaRPr lang="en-US" sz="2700" kern="1200" dirty="0">
            <a:latin typeface="Calibri" pitchFamily="34" charset="0"/>
          </a:endParaRPr>
        </a:p>
      </dsp:txBody>
      <dsp:txXfrm>
        <a:off x="48938" y="4461832"/>
        <a:ext cx="3651164" cy="904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B5CED-0EEA-4CEC-B51E-BE3DB9771097}">
      <dsp:nvSpPr>
        <dsp:cNvPr id="0" name=""/>
        <dsp:cNvSpPr/>
      </dsp:nvSpPr>
      <dsp:spPr>
        <a:xfrm>
          <a:off x="3350736" y="1996422"/>
          <a:ext cx="1424410" cy="1424410"/>
        </a:xfrm>
        <a:prstGeom prst="ellipse">
          <a:avLst/>
        </a:prstGeom>
        <a:solidFill>
          <a:schemeClr val="tx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ro-RO" sz="1800" b="1" kern="1200" dirty="0" smtClean="0">
              <a:latin typeface="Calibri" pitchFamily="34" charset="0"/>
            </a:rPr>
            <a:t>Platforme Java</a:t>
          </a:r>
          <a:endParaRPr lang="en-US" sz="1800" b="1" kern="1200" dirty="0">
            <a:latin typeface="Calibri" pitchFamily="34" charset="0"/>
          </a:endParaRPr>
        </a:p>
      </dsp:txBody>
      <dsp:txXfrm>
        <a:off x="3559336" y="2205022"/>
        <a:ext cx="1007210" cy="1007210"/>
      </dsp:txXfrm>
    </dsp:sp>
    <dsp:sp modelId="{985402B8-8546-42BE-984D-287370225D33}">
      <dsp:nvSpPr>
        <dsp:cNvPr id="0" name=""/>
        <dsp:cNvSpPr/>
      </dsp:nvSpPr>
      <dsp:spPr>
        <a:xfrm rot="16200000">
          <a:off x="3912150" y="1478297"/>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957388" y="1620395"/>
        <a:ext cx="211107" cy="290579"/>
      </dsp:txXfrm>
    </dsp:sp>
    <dsp:sp modelId="{FF986409-6EEB-4F60-B11E-33183C8D7837}">
      <dsp:nvSpPr>
        <dsp:cNvPr id="0" name=""/>
        <dsp:cNvSpPr/>
      </dsp:nvSpPr>
      <dsp:spPr>
        <a:xfrm>
          <a:off x="3350736" y="2990"/>
          <a:ext cx="1424410" cy="1424410"/>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itchFamily="34" charset="0"/>
            </a:rPr>
            <a:t>Java Standard Edition </a:t>
          </a:r>
        </a:p>
        <a:p>
          <a:pPr lvl="0" algn="ctr" defTabSz="666750">
            <a:lnSpc>
              <a:spcPct val="90000"/>
            </a:lnSpc>
            <a:spcBef>
              <a:spcPct val="0"/>
            </a:spcBef>
            <a:spcAft>
              <a:spcPct val="35000"/>
            </a:spcAft>
          </a:pPr>
          <a:r>
            <a:rPr lang="en-US" sz="1500" b="1" kern="1200" dirty="0" smtClean="0">
              <a:latin typeface="Calibri" pitchFamily="34" charset="0"/>
            </a:rPr>
            <a:t>(Java SE)</a:t>
          </a:r>
          <a:endParaRPr lang="en-US" sz="1500" b="1" kern="1200" dirty="0">
            <a:latin typeface="Calibri" pitchFamily="34" charset="0"/>
          </a:endParaRPr>
        </a:p>
      </dsp:txBody>
      <dsp:txXfrm>
        <a:off x="3559336" y="211590"/>
        <a:ext cx="1007210" cy="1007210"/>
      </dsp:txXfrm>
    </dsp:sp>
    <dsp:sp modelId="{06912456-02D6-424B-9DE0-C1610F2C3011}">
      <dsp:nvSpPr>
        <dsp:cNvPr id="0" name=""/>
        <dsp:cNvSpPr/>
      </dsp:nvSpPr>
      <dsp:spPr>
        <a:xfrm>
          <a:off x="4900331" y="2466478"/>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900331" y="2563338"/>
        <a:ext cx="211107" cy="290579"/>
      </dsp:txXfrm>
    </dsp:sp>
    <dsp:sp modelId="{4EC4DBA2-294D-45C8-B72A-FCE7DF9AA1EA}">
      <dsp:nvSpPr>
        <dsp:cNvPr id="0" name=""/>
        <dsp:cNvSpPr/>
      </dsp:nvSpPr>
      <dsp:spPr>
        <a:xfrm>
          <a:off x="5344169" y="1996422"/>
          <a:ext cx="1424410" cy="1424410"/>
        </a:xfrm>
        <a:prstGeom prst="ellipse">
          <a:avLst/>
        </a:prstGeom>
        <a:solidFill>
          <a:srgbClr val="0000CC"/>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Micro </a:t>
          </a:r>
          <a:r>
            <a:rPr lang="ro-RO" sz="1500" b="1" kern="1200" dirty="0" err="1" smtClean="0">
              <a:latin typeface="Calibri" pitchFamily="34" charset="0"/>
            </a:rPr>
            <a:t>Edition</a:t>
          </a:r>
          <a:endParaRPr lang="ro-RO" sz="1500" b="1" kern="1200" dirty="0" smtClean="0">
            <a:latin typeface="Calibri" pitchFamily="34" charset="0"/>
          </a:endParaRPr>
        </a:p>
        <a:p>
          <a:pPr lvl="0" algn="ctr" defTabSz="666750">
            <a:lnSpc>
              <a:spcPct val="90000"/>
            </a:lnSpc>
            <a:spcBef>
              <a:spcPct val="0"/>
            </a:spcBef>
            <a:spcAft>
              <a:spcPct val="35000"/>
            </a:spcAft>
          </a:pPr>
          <a:r>
            <a:rPr lang="ro-RO" sz="1500" b="1" kern="1200" dirty="0" smtClean="0">
              <a:latin typeface="Calibri" pitchFamily="34" charset="0"/>
            </a:rPr>
            <a:t>(Java ME)</a:t>
          </a:r>
          <a:endParaRPr lang="en-US" sz="1500" b="1" kern="1200" dirty="0" smtClean="0">
            <a:latin typeface="Calibri" pitchFamily="34" charset="0"/>
          </a:endParaRPr>
        </a:p>
      </dsp:txBody>
      <dsp:txXfrm>
        <a:off x="5552769" y="2205022"/>
        <a:ext cx="1007210" cy="1007210"/>
      </dsp:txXfrm>
    </dsp:sp>
    <dsp:sp modelId="{9014EAF0-BE20-4C43-8BE6-6F909DC35BD2}">
      <dsp:nvSpPr>
        <dsp:cNvPr id="0" name=""/>
        <dsp:cNvSpPr/>
      </dsp:nvSpPr>
      <dsp:spPr>
        <a:xfrm rot="5400000">
          <a:off x="3912150" y="3454659"/>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957388" y="3506282"/>
        <a:ext cx="211107" cy="290579"/>
      </dsp:txXfrm>
    </dsp:sp>
    <dsp:sp modelId="{FAF79204-ACF9-4AF2-A080-E4D46BA70F7B}">
      <dsp:nvSpPr>
        <dsp:cNvPr id="0" name=""/>
        <dsp:cNvSpPr/>
      </dsp:nvSpPr>
      <dsp:spPr>
        <a:xfrm>
          <a:off x="3350736" y="3989855"/>
          <a:ext cx="1424410" cy="1424410"/>
        </a:xfrm>
        <a:prstGeom prst="ellipse">
          <a:avLst/>
        </a:prstGeom>
        <a:solidFill>
          <a:srgbClr val="66003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FX</a:t>
          </a:r>
          <a:endParaRPr lang="en-US" sz="1500" b="1" kern="1200" dirty="0" smtClean="0">
            <a:latin typeface="Calibri" pitchFamily="34" charset="0"/>
          </a:endParaRPr>
        </a:p>
      </dsp:txBody>
      <dsp:txXfrm>
        <a:off x="3559336" y="4198455"/>
        <a:ext cx="1007210" cy="1007210"/>
      </dsp:txXfrm>
    </dsp:sp>
    <dsp:sp modelId="{D381338A-6FA2-4A81-8CE4-1DD2CC8E0F0C}">
      <dsp:nvSpPr>
        <dsp:cNvPr id="0" name=""/>
        <dsp:cNvSpPr/>
      </dsp:nvSpPr>
      <dsp:spPr>
        <a:xfrm rot="10800000">
          <a:off x="2923969" y="2466478"/>
          <a:ext cx="301582" cy="48429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014444" y="2563338"/>
        <a:ext cx="211107" cy="290579"/>
      </dsp:txXfrm>
    </dsp:sp>
    <dsp:sp modelId="{2B9678E2-81BB-4849-A3E5-6DC8B11BCE0A}">
      <dsp:nvSpPr>
        <dsp:cNvPr id="0" name=""/>
        <dsp:cNvSpPr/>
      </dsp:nvSpPr>
      <dsp:spPr>
        <a:xfrm>
          <a:off x="1357303" y="1996422"/>
          <a:ext cx="1424410" cy="1424410"/>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ro-RO" sz="1500" b="1" kern="1200" dirty="0" smtClean="0">
              <a:latin typeface="Calibri" pitchFamily="34" charset="0"/>
            </a:rPr>
            <a:t>Java Enterprise </a:t>
          </a:r>
          <a:r>
            <a:rPr lang="ro-RO" sz="1500" b="1" kern="1200" dirty="0" err="1" smtClean="0">
              <a:latin typeface="Calibri" pitchFamily="34" charset="0"/>
            </a:rPr>
            <a:t>Edition</a:t>
          </a:r>
          <a:endParaRPr lang="ro-RO" sz="1500" b="1" kern="1200" dirty="0" smtClean="0">
            <a:latin typeface="Calibri" pitchFamily="34" charset="0"/>
          </a:endParaRPr>
        </a:p>
        <a:p>
          <a:pPr lvl="0" algn="ctr" defTabSz="666750">
            <a:lnSpc>
              <a:spcPct val="90000"/>
            </a:lnSpc>
            <a:spcBef>
              <a:spcPct val="0"/>
            </a:spcBef>
            <a:spcAft>
              <a:spcPct val="35000"/>
            </a:spcAft>
          </a:pPr>
          <a:r>
            <a:rPr lang="ro-RO" sz="1500" b="1" kern="1200" dirty="0" smtClean="0">
              <a:latin typeface="Calibri" pitchFamily="34" charset="0"/>
            </a:rPr>
            <a:t>(Java EE)</a:t>
          </a:r>
          <a:endParaRPr lang="en-US" sz="1500" b="1" kern="1200" dirty="0" smtClean="0">
            <a:latin typeface="Calibri" pitchFamily="34" charset="0"/>
          </a:endParaRPr>
        </a:p>
      </dsp:txBody>
      <dsp:txXfrm>
        <a:off x="1565903" y="2205022"/>
        <a:ext cx="1007210" cy="1007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0ACD4-1FB1-4F41-91CE-B1F249FAA945}">
      <dsp:nvSpPr>
        <dsp:cNvPr id="0" name=""/>
        <dsp:cNvSpPr/>
      </dsp:nvSpPr>
      <dsp:spPr>
        <a:xfrm>
          <a:off x="851602" y="935462"/>
          <a:ext cx="3112086" cy="108078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D322-AE36-483D-9F1E-73ED50CC5A88}">
      <dsp:nvSpPr>
        <dsp:cNvPr id="0" name=""/>
        <dsp:cNvSpPr/>
      </dsp:nvSpPr>
      <dsp:spPr>
        <a:xfrm>
          <a:off x="2110911" y="3581942"/>
          <a:ext cx="603117" cy="385995"/>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64766549-828E-46AA-BD81-30D62F5C7F1D}">
      <dsp:nvSpPr>
        <dsp:cNvPr id="0" name=""/>
        <dsp:cNvSpPr/>
      </dsp:nvSpPr>
      <dsp:spPr>
        <a:xfrm>
          <a:off x="964988" y="4118485"/>
          <a:ext cx="2894964" cy="723741"/>
        </a:xfrm>
        <a:prstGeom prst="rect">
          <a:avLst/>
        </a:prstGeom>
        <a:solidFill>
          <a:schemeClr val="bg1">
            <a:lumMod val="75000"/>
          </a:schemeClr>
        </a:solidFill>
        <a:ln>
          <a:solidFill>
            <a:schemeClr val="tx2"/>
          </a:solid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00CC"/>
              </a:solidFill>
              <a:latin typeface="Calibri" pitchFamily="34" charset="0"/>
            </a:rPr>
            <a:t>Java Runtime Environment (JRE)</a:t>
          </a:r>
          <a:endParaRPr lang="en-US" sz="2000" b="1" kern="1200" dirty="0">
            <a:solidFill>
              <a:srgbClr val="0000CC"/>
            </a:solidFill>
            <a:latin typeface="Calibri" pitchFamily="34" charset="0"/>
          </a:endParaRPr>
        </a:p>
      </dsp:txBody>
      <dsp:txXfrm>
        <a:off x="964988" y="4118485"/>
        <a:ext cx="2894964" cy="723741"/>
      </dsp:txXfrm>
    </dsp:sp>
    <dsp:sp modelId="{EA77A10B-3A20-4B39-810F-10D6D2C75FC7}">
      <dsp:nvSpPr>
        <dsp:cNvPr id="0" name=""/>
        <dsp:cNvSpPr/>
      </dsp:nvSpPr>
      <dsp:spPr>
        <a:xfrm>
          <a:off x="1983050" y="209972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Runtime libraries</a:t>
          </a:r>
          <a:endParaRPr lang="en-US" sz="1600" b="1" kern="1200" dirty="0">
            <a:latin typeface="Calibri" pitchFamily="34" charset="0"/>
          </a:endParaRPr>
        </a:p>
      </dsp:txBody>
      <dsp:txXfrm>
        <a:off x="2142034" y="2258704"/>
        <a:ext cx="767643" cy="767643"/>
      </dsp:txXfrm>
    </dsp:sp>
    <dsp:sp modelId="{34F97F27-B7AE-441F-887D-2806E728FC02}">
      <dsp:nvSpPr>
        <dsp:cNvPr id="0" name=""/>
        <dsp:cNvSpPr/>
      </dsp:nvSpPr>
      <dsp:spPr>
        <a:xfrm>
          <a:off x="1206235" y="128527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Core classes</a:t>
          </a:r>
          <a:endParaRPr lang="en-US" sz="1600" b="1" kern="1200" dirty="0">
            <a:latin typeface="Calibri" pitchFamily="34" charset="0"/>
          </a:endParaRPr>
        </a:p>
      </dsp:txBody>
      <dsp:txXfrm>
        <a:off x="1365219" y="1444254"/>
        <a:ext cx="767643" cy="767643"/>
      </dsp:txXfrm>
    </dsp:sp>
    <dsp:sp modelId="{68B524F2-B0C9-470D-B65E-32B9394CE8B3}">
      <dsp:nvSpPr>
        <dsp:cNvPr id="0" name=""/>
        <dsp:cNvSpPr/>
      </dsp:nvSpPr>
      <dsp:spPr>
        <a:xfrm>
          <a:off x="2315971" y="1022793"/>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libri" pitchFamily="34" charset="0"/>
            </a:rPr>
            <a:t>JVM</a:t>
          </a:r>
          <a:endParaRPr lang="en-US" sz="1600" b="1" kern="1200" dirty="0">
            <a:latin typeface="Calibri" pitchFamily="34" charset="0"/>
          </a:endParaRPr>
        </a:p>
      </dsp:txBody>
      <dsp:txXfrm>
        <a:off x="2474955" y="1181777"/>
        <a:ext cx="767643" cy="767643"/>
      </dsp:txXfrm>
    </dsp:sp>
    <dsp:sp modelId="{A50434DD-A0AA-4BC1-80B9-3C28E2BB5D79}">
      <dsp:nvSpPr>
        <dsp:cNvPr id="0" name=""/>
        <dsp:cNvSpPr/>
      </dsp:nvSpPr>
      <dsp:spPr>
        <a:xfrm>
          <a:off x="723741" y="802776"/>
          <a:ext cx="3377458" cy="27019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3AA38-3442-4A20-9FF2-9310A57E982E}">
      <dsp:nvSpPr>
        <dsp:cNvPr id="0" name=""/>
        <dsp:cNvSpPr/>
      </dsp:nvSpPr>
      <dsp:spPr>
        <a:xfrm>
          <a:off x="2210482" y="937476"/>
          <a:ext cx="1675035" cy="1675035"/>
        </a:xfrm>
        <a:prstGeom prst="ellipse">
          <a:avLst/>
        </a:prstGeom>
        <a:solidFill>
          <a:schemeClr val="bg1">
            <a:lumMod val="75000"/>
          </a:schemeClr>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Calibri" pitchFamily="34" charset="0"/>
            </a:rPr>
            <a:t>Java Development Kit (JDK)</a:t>
          </a:r>
          <a:endParaRPr lang="en-US" sz="1600" b="1" kern="1200" dirty="0">
            <a:solidFill>
              <a:srgbClr val="FF0000"/>
            </a:solidFill>
            <a:latin typeface="Calibri" pitchFamily="34" charset="0"/>
          </a:endParaRPr>
        </a:p>
      </dsp:txBody>
      <dsp:txXfrm>
        <a:off x="2455785" y="1182779"/>
        <a:ext cx="1184429" cy="1184429"/>
      </dsp:txXfrm>
    </dsp:sp>
    <dsp:sp modelId="{EED6191E-2042-408E-AE52-AF8D4C2EFE3C}">
      <dsp:nvSpPr>
        <dsp:cNvPr id="0" name=""/>
        <dsp:cNvSpPr/>
      </dsp:nvSpPr>
      <dsp:spPr>
        <a:xfrm rot="12900000">
          <a:off x="1236704"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4E9F217-B712-4848-86A0-E170D4F19CB3}">
      <dsp:nvSpPr>
        <dsp:cNvPr id="0" name=""/>
        <dsp:cNvSpPr/>
      </dsp:nvSpPr>
      <dsp:spPr>
        <a:xfrm>
          <a:off x="589434"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Calibri" pitchFamily="34" charset="0"/>
            </a:rPr>
            <a:t>Java Runtime Environment (JRE)</a:t>
          </a:r>
          <a:endParaRPr lang="en-US" sz="1600" b="1" kern="1200" dirty="0">
            <a:solidFill>
              <a:schemeClr val="bg1"/>
            </a:solidFill>
            <a:latin typeface="Calibri" pitchFamily="34" charset="0"/>
          </a:endParaRPr>
        </a:p>
      </dsp:txBody>
      <dsp:txXfrm>
        <a:off x="624748" y="13603"/>
        <a:ext cx="1436497" cy="1135072"/>
      </dsp:txXfrm>
    </dsp:sp>
    <dsp:sp modelId="{035EBFA8-ADA8-425C-9E8F-166CEB1C3D8D}">
      <dsp:nvSpPr>
        <dsp:cNvPr id="0" name=""/>
        <dsp:cNvSpPr/>
      </dsp:nvSpPr>
      <dsp:spPr>
        <a:xfrm rot="19500000">
          <a:off x="3683803"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40D818E-E123-43FE-8E14-793836709057}">
      <dsp:nvSpPr>
        <dsp:cNvPr id="0" name=""/>
        <dsp:cNvSpPr/>
      </dsp:nvSpPr>
      <dsp:spPr>
        <a:xfrm>
          <a:off x="3999439"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smtClean="0">
              <a:latin typeface="Calibri" pitchFamily="34" charset="0"/>
            </a:rPr>
            <a:t>Development tools</a:t>
          </a:r>
          <a:endParaRPr lang="en-US" sz="1600" b="1" kern="1200" dirty="0">
            <a:latin typeface="Calibri" pitchFamily="34" charset="0"/>
          </a:endParaRPr>
        </a:p>
      </dsp:txBody>
      <dsp:txXfrm>
        <a:off x="4034753" y="13603"/>
        <a:ext cx="1436497" cy="1135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62219-DCC1-4C04-8A43-E36FDCB6D955}">
      <dsp:nvSpPr>
        <dsp:cNvPr id="0" name=""/>
        <dsp:cNvSpPr/>
      </dsp:nvSpPr>
      <dsp:spPr>
        <a:xfrm>
          <a:off x="1235946" y="629874"/>
          <a:ext cx="4309907" cy="4309907"/>
        </a:xfrm>
        <a:prstGeom prst="blockArc">
          <a:avLst>
            <a:gd name="adj1" fmla="val 12600000"/>
            <a:gd name="adj2" fmla="val 162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2A3E2F1-D155-4240-A297-AEF2E233CDC3}">
      <dsp:nvSpPr>
        <dsp:cNvPr id="0" name=""/>
        <dsp:cNvSpPr/>
      </dsp:nvSpPr>
      <dsp:spPr>
        <a:xfrm>
          <a:off x="1235946" y="629874"/>
          <a:ext cx="4309907" cy="4309907"/>
        </a:xfrm>
        <a:prstGeom prst="blockArc">
          <a:avLst>
            <a:gd name="adj1" fmla="val 9000000"/>
            <a:gd name="adj2" fmla="val 126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6750515-7A07-4A15-9106-BD7D9B697949}">
      <dsp:nvSpPr>
        <dsp:cNvPr id="0" name=""/>
        <dsp:cNvSpPr/>
      </dsp:nvSpPr>
      <dsp:spPr>
        <a:xfrm>
          <a:off x="1235946" y="629874"/>
          <a:ext cx="4309907" cy="4309907"/>
        </a:xfrm>
        <a:prstGeom prst="blockArc">
          <a:avLst>
            <a:gd name="adj1" fmla="val 5400000"/>
            <a:gd name="adj2" fmla="val 90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6637FA4-10BE-4F8E-9F46-609501BC5411}">
      <dsp:nvSpPr>
        <dsp:cNvPr id="0" name=""/>
        <dsp:cNvSpPr/>
      </dsp:nvSpPr>
      <dsp:spPr>
        <a:xfrm>
          <a:off x="1235946" y="629874"/>
          <a:ext cx="4309907" cy="4309907"/>
        </a:xfrm>
        <a:prstGeom prst="blockArc">
          <a:avLst>
            <a:gd name="adj1" fmla="val 1800000"/>
            <a:gd name="adj2" fmla="val 54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B6F5BB9-F2B9-4815-8F90-A983C2CCF7A3}">
      <dsp:nvSpPr>
        <dsp:cNvPr id="0" name=""/>
        <dsp:cNvSpPr/>
      </dsp:nvSpPr>
      <dsp:spPr>
        <a:xfrm>
          <a:off x="1235946" y="629874"/>
          <a:ext cx="4309907" cy="4309907"/>
        </a:xfrm>
        <a:prstGeom prst="blockArc">
          <a:avLst>
            <a:gd name="adj1" fmla="val 19800000"/>
            <a:gd name="adj2" fmla="val 18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269E35A-1E5C-4555-90E8-A99DC307F279}">
      <dsp:nvSpPr>
        <dsp:cNvPr id="0" name=""/>
        <dsp:cNvSpPr/>
      </dsp:nvSpPr>
      <dsp:spPr>
        <a:xfrm>
          <a:off x="1235946" y="629874"/>
          <a:ext cx="4309907" cy="4309907"/>
        </a:xfrm>
        <a:prstGeom prst="blockArc">
          <a:avLst>
            <a:gd name="adj1" fmla="val 16200000"/>
            <a:gd name="adj2" fmla="val 19800000"/>
            <a:gd name="adj3" fmla="val 452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F9367A9-A409-4258-A2ED-D3B6D6E67481}">
      <dsp:nvSpPr>
        <dsp:cNvPr id="0" name=""/>
        <dsp:cNvSpPr/>
      </dsp:nvSpPr>
      <dsp:spPr>
        <a:xfrm>
          <a:off x="2423963" y="1817891"/>
          <a:ext cx="1933872" cy="1933872"/>
        </a:xfrm>
        <a:prstGeom prst="ellipse">
          <a:avLst/>
        </a:prstGeom>
        <a:solidFill>
          <a:schemeClr val="tx2">
            <a:lumMod val="75000"/>
            <a:lumOff val="2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b="1" kern="1200" dirty="0" err="1" smtClean="0">
              <a:latin typeface="Calibri" pitchFamily="34" charset="0"/>
            </a:rPr>
            <a:t>Aplica</a:t>
          </a:r>
          <a:r>
            <a:rPr lang="ro-RO" sz="3000" b="1" kern="1200" dirty="0" smtClean="0">
              <a:latin typeface="Calibri" pitchFamily="34" charset="0"/>
            </a:rPr>
            <a:t>ții Java</a:t>
          </a:r>
          <a:endParaRPr lang="en-US" sz="3000" b="1" kern="1200" dirty="0">
            <a:latin typeface="Calibri" pitchFamily="34" charset="0"/>
          </a:endParaRPr>
        </a:p>
      </dsp:txBody>
      <dsp:txXfrm>
        <a:off x="2707172" y="2101100"/>
        <a:ext cx="1367454" cy="1367454"/>
      </dsp:txXfrm>
    </dsp:sp>
    <dsp:sp modelId="{1C50E993-9CC2-4ED6-B5E8-846255BA3B41}">
      <dsp:nvSpPr>
        <dsp:cNvPr id="0" name=""/>
        <dsp:cNvSpPr/>
      </dsp:nvSpPr>
      <dsp:spPr>
        <a:xfrm>
          <a:off x="2714044" y="1752"/>
          <a:ext cx="1353710" cy="1353710"/>
        </a:xfrm>
        <a:prstGeom prst="ellipse">
          <a:avLst/>
        </a:prstGeom>
        <a:solidFill>
          <a:srgbClr val="66003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err="1" smtClean="0">
              <a:latin typeface="Calibri" pitchFamily="34" charset="0"/>
            </a:rPr>
            <a:t>Desktop</a:t>
          </a:r>
          <a:endParaRPr lang="en-US" sz="1600" b="1" kern="1200" dirty="0">
            <a:latin typeface="Calibri" pitchFamily="34" charset="0"/>
          </a:endParaRPr>
        </a:p>
      </dsp:txBody>
      <dsp:txXfrm>
        <a:off x="2912290" y="199998"/>
        <a:ext cx="957218" cy="957218"/>
      </dsp:txXfrm>
    </dsp:sp>
    <dsp:sp modelId="{6A84E32D-4A8C-4FD8-8F40-5DDF5E3791F7}">
      <dsp:nvSpPr>
        <dsp:cNvPr id="0" name=""/>
        <dsp:cNvSpPr/>
      </dsp:nvSpPr>
      <dsp:spPr>
        <a:xfrm>
          <a:off x="4538084" y="1054862"/>
          <a:ext cx="1353710" cy="1353710"/>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Web</a:t>
          </a:r>
          <a:endParaRPr lang="en-US" sz="1600" b="1" kern="1200" dirty="0" smtClean="0">
            <a:latin typeface="Calibri" pitchFamily="34" charset="0"/>
          </a:endParaRPr>
        </a:p>
      </dsp:txBody>
      <dsp:txXfrm>
        <a:off x="4736330" y="1253108"/>
        <a:ext cx="957218" cy="957218"/>
      </dsp:txXfrm>
    </dsp:sp>
    <dsp:sp modelId="{53264E8C-5544-4D30-9993-2A6604AB9BF2}">
      <dsp:nvSpPr>
        <dsp:cNvPr id="0" name=""/>
        <dsp:cNvSpPr/>
      </dsp:nvSpPr>
      <dsp:spPr>
        <a:xfrm>
          <a:off x="4538084" y="3161082"/>
          <a:ext cx="1353710" cy="1353710"/>
        </a:xfrm>
        <a:prstGeom prst="ellipse">
          <a:avLst/>
        </a:prstGeom>
        <a:solidFill>
          <a:srgbClr val="000099"/>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Mobile</a:t>
          </a:r>
          <a:endParaRPr lang="en-US" sz="1600" b="1" kern="1200" dirty="0" smtClean="0">
            <a:latin typeface="Calibri" pitchFamily="34" charset="0"/>
          </a:endParaRPr>
        </a:p>
      </dsp:txBody>
      <dsp:txXfrm>
        <a:off x="4736330" y="3359328"/>
        <a:ext cx="957218" cy="957218"/>
      </dsp:txXfrm>
    </dsp:sp>
    <dsp:sp modelId="{0F95A349-12EE-49B5-88E2-CAFBFC772AD1}">
      <dsp:nvSpPr>
        <dsp:cNvPr id="0" name=""/>
        <dsp:cNvSpPr/>
      </dsp:nvSpPr>
      <dsp:spPr>
        <a:xfrm>
          <a:off x="2714044" y="4214192"/>
          <a:ext cx="1353710" cy="1353710"/>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rPr>
            <a:t>Enterprise</a:t>
          </a:r>
          <a:endParaRPr lang="en-US" sz="1600" kern="1200" dirty="0" smtClean="0"/>
        </a:p>
      </dsp:txBody>
      <dsp:txXfrm>
        <a:off x="2912290" y="4412438"/>
        <a:ext cx="957218" cy="957218"/>
      </dsp:txXfrm>
    </dsp:sp>
    <dsp:sp modelId="{C273C511-68C8-4C85-B639-3262F39BC4B8}">
      <dsp:nvSpPr>
        <dsp:cNvPr id="0" name=""/>
        <dsp:cNvSpPr/>
      </dsp:nvSpPr>
      <dsp:spPr>
        <a:xfrm>
          <a:off x="890004" y="3161082"/>
          <a:ext cx="1353710" cy="1353710"/>
        </a:xfrm>
        <a:prstGeom prst="ellipse">
          <a:avLst/>
        </a:prstGeom>
        <a:solidFill>
          <a:srgbClr val="0033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ro-RO" sz="1600" b="1" kern="1200" dirty="0" err="1" smtClean="0">
              <a:latin typeface="Calibri" pitchFamily="34" charset="0"/>
            </a:rPr>
            <a:t>Embedded</a:t>
          </a:r>
          <a:endParaRPr lang="en-US" sz="1600" b="1" kern="1200" dirty="0" smtClean="0">
            <a:latin typeface="Calibri" pitchFamily="34" charset="0"/>
          </a:endParaRPr>
        </a:p>
      </dsp:txBody>
      <dsp:txXfrm>
        <a:off x="1088250" y="3359328"/>
        <a:ext cx="957218" cy="957218"/>
      </dsp:txXfrm>
    </dsp:sp>
    <dsp:sp modelId="{5D21E18F-9681-42E9-B0BE-3E009126FF91}">
      <dsp:nvSpPr>
        <dsp:cNvPr id="0" name=""/>
        <dsp:cNvSpPr/>
      </dsp:nvSpPr>
      <dsp:spPr>
        <a:xfrm>
          <a:off x="890004" y="1054862"/>
          <a:ext cx="1353710" cy="1353710"/>
        </a:xfrm>
        <a:prstGeom prst="ellipse">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ro-RO" sz="1600" b="1" kern="1200" dirty="0" smtClean="0">
              <a:latin typeface="Calibri" pitchFamily="34" charset="0"/>
            </a:rPr>
            <a:t>Client</a:t>
          </a:r>
        </a:p>
        <a:p>
          <a:pPr lvl="0" algn="ctr" defTabSz="711200">
            <a:lnSpc>
              <a:spcPct val="100000"/>
            </a:lnSpc>
            <a:spcBef>
              <a:spcPct val="0"/>
            </a:spcBef>
            <a:spcAft>
              <a:spcPts val="0"/>
            </a:spcAft>
          </a:pPr>
          <a:r>
            <a:rPr lang="ro-RO" sz="1600" b="1" kern="1200" dirty="0" smtClean="0">
              <a:latin typeface="Calibri" pitchFamily="34" charset="0"/>
            </a:rPr>
            <a:t>Server</a:t>
          </a:r>
          <a:endParaRPr lang="en-US" sz="1600" b="1" kern="1200" dirty="0" smtClean="0">
            <a:latin typeface="Calibri" pitchFamily="34" charset="0"/>
          </a:endParaRPr>
        </a:p>
      </dsp:txBody>
      <dsp:txXfrm>
        <a:off x="1088250" y="1253108"/>
        <a:ext cx="957218" cy="9572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FF165-41FF-41FC-B7BA-CCDCA7248F7B}">
      <dsp:nvSpPr>
        <dsp:cNvPr id="0" name=""/>
        <dsp:cNvSpPr/>
      </dsp:nvSpPr>
      <dsp:spPr>
        <a:xfrm>
          <a:off x="3119"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Câmpuri statice</a:t>
          </a:r>
          <a:endParaRPr lang="en-US" sz="3200" b="1" kern="1200" dirty="0">
            <a:latin typeface="Calibri" pitchFamily="34" charset="0"/>
          </a:endParaRPr>
        </a:p>
      </dsp:txBody>
      <dsp:txXfrm>
        <a:off x="3119" y="405300"/>
        <a:ext cx="3041451" cy="1216580"/>
      </dsp:txXfrm>
    </dsp:sp>
    <dsp:sp modelId="{FCCB3E13-334D-42C1-B556-0C84F998DDAF}">
      <dsp:nvSpPr>
        <dsp:cNvPr id="0" name=""/>
        <dsp:cNvSpPr/>
      </dsp:nvSpPr>
      <dsp:spPr>
        <a:xfrm>
          <a:off x="3119"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MIN_VALUE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MAX_VALUE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SIZE (biți)</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BYTES (octeți)</a:t>
          </a:r>
          <a:endParaRPr lang="en-US" sz="2400" b="1" kern="1200" dirty="0">
            <a:solidFill>
              <a:schemeClr val="bg1"/>
            </a:solidFill>
            <a:latin typeface="Calibri" pitchFamily="34" charset="0"/>
          </a:endParaRPr>
        </a:p>
      </dsp:txBody>
      <dsp:txXfrm>
        <a:off x="3119" y="1621880"/>
        <a:ext cx="3041451" cy="3390074"/>
      </dsp:txXfrm>
    </dsp:sp>
    <dsp:sp modelId="{A34A1047-07CB-4650-9E81-3B97AC3DECDE}">
      <dsp:nvSpPr>
        <dsp:cNvPr id="0" name=""/>
        <dsp:cNvSpPr/>
      </dsp:nvSpPr>
      <dsp:spPr>
        <a:xfrm>
          <a:off x="3470373"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Constructori</a:t>
          </a:r>
          <a:endParaRPr lang="en-US" sz="3200" b="1" kern="1200" dirty="0" smtClean="0">
            <a:latin typeface="Calibri" pitchFamily="34" charset="0"/>
          </a:endParaRPr>
        </a:p>
      </dsp:txBody>
      <dsp:txXfrm>
        <a:off x="3470373" y="405300"/>
        <a:ext cx="3041451" cy="1216580"/>
      </dsp:txXfrm>
    </dsp:sp>
    <dsp:sp modelId="{B7A1744C-F911-4862-A245-656C966EB281}">
      <dsp:nvSpPr>
        <dsp:cNvPr id="0" name=""/>
        <dsp:cNvSpPr/>
      </dsp:nvSpPr>
      <dsp:spPr>
        <a:xfrm>
          <a:off x="3470373"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Cu argument de tip primitiv</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Cu argument de tip </a:t>
          </a:r>
          <a:r>
            <a:rPr lang="ro-RO" sz="2400" b="1" kern="1200" dirty="0" err="1" smtClean="0">
              <a:solidFill>
                <a:schemeClr val="bg1"/>
              </a:solidFill>
              <a:latin typeface="Calibri" pitchFamily="34" charset="0"/>
            </a:rPr>
            <a:t>String</a:t>
          </a:r>
          <a:endParaRPr lang="en-US" sz="2400" b="1" kern="1200" dirty="0" smtClean="0">
            <a:solidFill>
              <a:schemeClr val="bg1"/>
            </a:solidFill>
            <a:latin typeface="Calibri" pitchFamily="34" charset="0"/>
          </a:endParaRPr>
        </a:p>
      </dsp:txBody>
      <dsp:txXfrm>
        <a:off x="3470373" y="1621880"/>
        <a:ext cx="3041451" cy="3390074"/>
      </dsp:txXfrm>
    </dsp:sp>
    <dsp:sp modelId="{9E68B9DA-D76D-4C4F-9324-103CBBCB5001}">
      <dsp:nvSpPr>
        <dsp:cNvPr id="0" name=""/>
        <dsp:cNvSpPr/>
      </dsp:nvSpPr>
      <dsp:spPr>
        <a:xfrm>
          <a:off x="6937628"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ro-RO" sz="3200" b="1" kern="1200" dirty="0" smtClean="0">
              <a:latin typeface="Calibri" pitchFamily="34" charset="0"/>
            </a:rPr>
            <a:t>Metode</a:t>
          </a:r>
          <a:endParaRPr lang="en-US" sz="3200" b="1" kern="1200" dirty="0" smtClean="0">
            <a:latin typeface="Calibri" pitchFamily="34" charset="0"/>
          </a:endParaRPr>
        </a:p>
      </dsp:txBody>
      <dsp:txXfrm>
        <a:off x="6937628" y="405300"/>
        <a:ext cx="3041451" cy="1216580"/>
      </dsp:txXfrm>
    </dsp:sp>
    <dsp:sp modelId="{5647BAF7-BDE8-4B95-88B4-F85943681DA2}">
      <dsp:nvSpPr>
        <dsp:cNvPr id="0" name=""/>
        <dsp:cNvSpPr/>
      </dsp:nvSpPr>
      <dsp:spPr>
        <a:xfrm>
          <a:off x="6937628"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tipValue()</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smtClean="0">
              <a:solidFill>
                <a:schemeClr val="bg1"/>
              </a:solidFill>
              <a:latin typeface="Calibri" pitchFamily="34" charset="0"/>
            </a:rPr>
            <a:t>compare(tip x,tip y)</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smtClean="0">
              <a:solidFill>
                <a:schemeClr val="bg1"/>
              </a:solidFill>
              <a:latin typeface="Calibri" pitchFamily="34" charset="0"/>
            </a:rPr>
            <a:t>compareTo</a:t>
          </a:r>
          <a:r>
            <a:rPr lang="ro-RO" sz="2400" b="1" kern="1200" dirty="0" smtClean="0">
              <a:solidFill>
                <a:schemeClr val="bg1"/>
              </a:solidFill>
              <a:latin typeface="Calibri" pitchFamily="34" charset="0"/>
            </a:rPr>
            <a:t>(Tip </a:t>
          </a:r>
          <a:r>
            <a:rPr lang="ro-RO" sz="2400" b="1" kern="1200" dirty="0" err="1" smtClean="0">
              <a:solidFill>
                <a:schemeClr val="bg1"/>
              </a:solidFill>
              <a:latin typeface="Calibri" pitchFamily="34" charset="0"/>
            </a:rPr>
            <a:t>ob</a:t>
          </a:r>
          <a:r>
            <a:rPr lang="ro-RO" sz="2400" b="1" kern="1200" dirty="0" smtClean="0">
              <a:solidFill>
                <a:schemeClr val="bg1"/>
              </a:solidFill>
              <a:latin typeface="Calibri" pitchFamily="34" charset="0"/>
            </a:rPr>
            <a:t>)</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parseTip(String s)</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toString()</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toString(tip x)</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smtClean="0">
              <a:solidFill>
                <a:schemeClr val="bg1"/>
              </a:solidFill>
              <a:latin typeface="Calibri" pitchFamily="34" charset="0"/>
            </a:rPr>
            <a:t>valueOf(tip x)</a:t>
          </a:r>
          <a:endParaRPr lang="en-US" sz="2400" b="1" kern="1200" dirty="0" smtClean="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smtClean="0">
              <a:solidFill>
                <a:schemeClr val="bg1"/>
              </a:solidFill>
              <a:latin typeface="Calibri" pitchFamily="34" charset="0"/>
            </a:rPr>
            <a:t>valueOf</a:t>
          </a:r>
          <a:r>
            <a:rPr lang="ro-RO" sz="2400" b="1" kern="1200" dirty="0" smtClean="0">
              <a:solidFill>
                <a:schemeClr val="bg1"/>
              </a:solidFill>
              <a:latin typeface="Calibri" pitchFamily="34" charset="0"/>
            </a:rPr>
            <a:t>(</a:t>
          </a:r>
          <a:r>
            <a:rPr lang="ro-RO" sz="2400" b="1" kern="1200" dirty="0" err="1" smtClean="0">
              <a:solidFill>
                <a:schemeClr val="bg1"/>
              </a:solidFill>
              <a:latin typeface="Calibri" pitchFamily="34" charset="0"/>
            </a:rPr>
            <a:t>String</a:t>
          </a:r>
          <a:r>
            <a:rPr lang="ro-RO" sz="2400" b="1" kern="1200" dirty="0" smtClean="0">
              <a:solidFill>
                <a:schemeClr val="bg1"/>
              </a:solidFill>
              <a:latin typeface="Calibri" pitchFamily="34" charset="0"/>
            </a:rPr>
            <a:t> s)</a:t>
          </a:r>
          <a:endParaRPr lang="en-US" sz="2400" b="1" kern="1200" dirty="0" smtClean="0">
            <a:solidFill>
              <a:schemeClr val="bg1"/>
            </a:solidFill>
            <a:latin typeface="Calibri" pitchFamily="34" charset="0"/>
          </a:endParaRPr>
        </a:p>
      </dsp:txBody>
      <dsp:txXfrm>
        <a:off x="6937628" y="1621880"/>
        <a:ext cx="3041451" cy="3390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0E023-6381-4B2B-8503-8407F187A0BF}">
      <dsp:nvSpPr>
        <dsp:cNvPr id="0" name=""/>
        <dsp:cNvSpPr/>
      </dsp:nvSpPr>
      <dsp:spPr>
        <a:xfrm>
          <a:off x="3238"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Decision-making</a:t>
          </a:r>
          <a:endParaRPr lang="en-US" sz="3200" kern="1200" dirty="0">
            <a:latin typeface="Calibri" pitchFamily="34" charset="0"/>
          </a:endParaRPr>
        </a:p>
      </dsp:txBody>
      <dsp:txXfrm>
        <a:off x="3238" y="649720"/>
        <a:ext cx="3157537" cy="1263015"/>
      </dsp:txXfrm>
    </dsp:sp>
    <dsp:sp modelId="{3F53A754-66A3-48C8-A156-33DC99846CB9}">
      <dsp:nvSpPr>
        <dsp:cNvPr id="0" name=""/>
        <dsp:cNvSpPr/>
      </dsp:nvSpPr>
      <dsp:spPr>
        <a:xfrm>
          <a:off x="3238"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if-then</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if-then-else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switch</a:t>
          </a:r>
          <a:endParaRPr lang="en-US" sz="2800" kern="1200" dirty="0">
            <a:solidFill>
              <a:schemeClr val="bg1"/>
            </a:solidFill>
            <a:latin typeface="Calibri" pitchFamily="34" charset="0"/>
          </a:endParaRPr>
        </a:p>
      </dsp:txBody>
      <dsp:txXfrm>
        <a:off x="3238" y="1912735"/>
        <a:ext cx="3157537" cy="2854800"/>
      </dsp:txXfrm>
    </dsp:sp>
    <dsp:sp modelId="{C0E96A0B-95E5-441C-BF68-42BF72FE87C1}">
      <dsp:nvSpPr>
        <dsp:cNvPr id="0" name=""/>
        <dsp:cNvSpPr/>
      </dsp:nvSpPr>
      <dsp:spPr>
        <a:xfrm>
          <a:off x="3602831"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Looping</a:t>
          </a:r>
          <a:endParaRPr lang="en-US" sz="3200" kern="1200" dirty="0">
            <a:latin typeface="Calibri" pitchFamily="34" charset="0"/>
          </a:endParaRPr>
        </a:p>
      </dsp:txBody>
      <dsp:txXfrm>
        <a:off x="3602831" y="649720"/>
        <a:ext cx="3157537" cy="1263015"/>
      </dsp:txXfrm>
    </dsp:sp>
    <dsp:sp modelId="{FEB42BF3-CA06-4B69-A944-6FD099906D70}">
      <dsp:nvSpPr>
        <dsp:cNvPr id="0" name=""/>
        <dsp:cNvSpPr/>
      </dsp:nvSpPr>
      <dsp:spPr>
        <a:xfrm>
          <a:off x="3602831"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while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do-while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ro-RO" sz="2800" kern="1200" dirty="0" smtClean="0">
              <a:solidFill>
                <a:schemeClr val="bg1"/>
              </a:solidFill>
              <a:latin typeface="Calibri" pitchFamily="34" charset="0"/>
            </a:rPr>
            <a:t>f</a:t>
          </a:r>
          <a:r>
            <a:rPr lang="en-US" sz="2800" kern="1200" dirty="0" smtClean="0">
              <a:solidFill>
                <a:schemeClr val="bg1"/>
              </a:solidFill>
              <a:latin typeface="Calibri" pitchFamily="34" charset="0"/>
            </a:rPr>
            <a:t>or</a:t>
          </a:r>
          <a:endParaRPr lang="en-US" sz="2800" kern="1200" dirty="0">
            <a:solidFill>
              <a:schemeClr val="bg1"/>
            </a:solidFill>
            <a:latin typeface="Calibri" pitchFamily="34" charset="0"/>
          </a:endParaRPr>
        </a:p>
      </dsp:txBody>
      <dsp:txXfrm>
        <a:off x="3602831" y="1912735"/>
        <a:ext cx="3157537" cy="2854800"/>
      </dsp:txXfrm>
    </dsp:sp>
    <dsp:sp modelId="{009AC8E9-22D7-4BA0-8955-ADF97E178571}">
      <dsp:nvSpPr>
        <dsp:cNvPr id="0" name=""/>
        <dsp:cNvSpPr/>
      </dsp:nvSpPr>
      <dsp:spPr>
        <a:xfrm>
          <a:off x="7202424"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Calibri" pitchFamily="34" charset="0"/>
            </a:rPr>
            <a:t>Branching</a:t>
          </a:r>
          <a:endParaRPr lang="en-US" sz="3200" kern="1200" dirty="0">
            <a:latin typeface="Calibri" pitchFamily="34" charset="0"/>
          </a:endParaRPr>
        </a:p>
      </dsp:txBody>
      <dsp:txXfrm>
        <a:off x="7202424" y="649720"/>
        <a:ext cx="3157537" cy="1263015"/>
      </dsp:txXfrm>
    </dsp:sp>
    <dsp:sp modelId="{79DCBDC8-90E2-44BF-8E83-3624FABC4165}">
      <dsp:nvSpPr>
        <dsp:cNvPr id="0" name=""/>
        <dsp:cNvSpPr/>
      </dsp:nvSpPr>
      <dsp:spPr>
        <a:xfrm>
          <a:off x="7202424"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break</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continue</a:t>
          </a:r>
          <a:endParaRPr lang="en-US" sz="2800" kern="1200" dirty="0">
            <a:solidFill>
              <a:schemeClr val="bg1"/>
            </a:solidFill>
            <a:latin typeface="Calibri" pitchFamily="34" charset="0"/>
          </a:endParaRPr>
        </a:p>
        <a:p>
          <a:pPr marL="285750" lvl="1" indent="-285750" algn="l" defTabSz="1244600">
            <a:lnSpc>
              <a:spcPct val="90000"/>
            </a:lnSpc>
            <a:spcBef>
              <a:spcPct val="0"/>
            </a:spcBef>
            <a:spcAft>
              <a:spcPct val="15000"/>
            </a:spcAft>
            <a:buChar char="••"/>
          </a:pPr>
          <a:r>
            <a:rPr lang="en-US" sz="2800" kern="1200" dirty="0" smtClean="0">
              <a:solidFill>
                <a:schemeClr val="bg1"/>
              </a:solidFill>
              <a:latin typeface="Calibri" pitchFamily="34" charset="0"/>
            </a:rPr>
            <a:t>return</a:t>
          </a:r>
          <a:endParaRPr lang="en-US" sz="2800" kern="1200" dirty="0">
            <a:solidFill>
              <a:schemeClr val="bg1"/>
            </a:solidFill>
            <a:latin typeface="Calibri" pitchFamily="34" charset="0"/>
          </a:endParaRPr>
        </a:p>
      </dsp:txBody>
      <dsp:txXfrm>
        <a:off x="7202424" y="1912735"/>
        <a:ext cx="31575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2/22/2018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2/22/2018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ro-RO" smtClean="0"/>
              <a:t>Faceți clic pentru a edita stilul de titlu Coordonator</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2/22/2018</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ro-RO" smtClean="0"/>
              <a:t>Faceți clic pentru a edita stilul de titlu Coordonator</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2/22/2018</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ro-RO" smtClean="0"/>
              <a:t>Faceți clic pentru a edita stilul de titlu Coordonator</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5" name="Date Placeholder 4"/>
          <p:cNvSpPr>
            <a:spLocks noGrp="1"/>
          </p:cNvSpPr>
          <p:nvPr>
            <p:ph type="dt" sz="half" idx="10"/>
          </p:nvPr>
        </p:nvSpPr>
        <p:spPr/>
        <p:txBody>
          <a:bodyPr/>
          <a:lstStyle/>
          <a:p>
            <a:fld id="{C2C6F8EA-316C-41DE-B9A4-EDCC3A85ED9A}" type="datetimeFigureOut">
              <a:rPr lang="en-US"/>
              <a:pPr/>
              <a:t>2/22/2018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smtClean="0"/>
              <a:t>Faceți clic pentru a edita stilul de titlu Coordonator</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7" name="Date Placeholder 6"/>
          <p:cNvSpPr>
            <a:spLocks noGrp="1"/>
          </p:cNvSpPr>
          <p:nvPr>
            <p:ph type="dt" sz="half" idx="10"/>
          </p:nvPr>
        </p:nvSpPr>
        <p:spPr/>
        <p:txBody>
          <a:bodyPr/>
          <a:lstStyle/>
          <a:p>
            <a:fld id="{C2C6F8EA-316C-41DE-B9A4-EDCC3A85ED9A}" type="datetimeFigureOut">
              <a:rPr lang="en-US"/>
              <a:pPr/>
              <a:t>2/22/2018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Faceți clic pentru a edita stilul de titlu Coordonator</a:t>
            </a:r>
            <a:endParaRPr/>
          </a:p>
        </p:txBody>
      </p:sp>
      <p:sp>
        <p:nvSpPr>
          <p:cNvPr id="3" name="Date Placeholder 2"/>
          <p:cNvSpPr>
            <a:spLocks noGrp="1"/>
          </p:cNvSpPr>
          <p:nvPr>
            <p:ph type="dt" sz="half" idx="10"/>
          </p:nvPr>
        </p:nvSpPr>
        <p:spPr/>
        <p:txBody>
          <a:bodyPr/>
          <a:lstStyle/>
          <a:p>
            <a:fld id="{C2C6F8EA-316C-41DE-B9A4-EDCC3A85ED9A}" type="datetimeFigureOut">
              <a:rPr lang="en-US"/>
              <a:pPr/>
              <a:t>2/22/2018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2/22/2018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ro-RO" smtClean="0"/>
              <a:t>Faceți clic pentru a edita stilul de titlu Coordonator</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ro-RO" smtClean="0"/>
              <a:t>Faceți clic pentru a edita stilul de titlu Coordonator</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ro-RO" smtClean="0"/>
              <a:t>Faceți clic pentru a edita stilul de titlu Coordonator</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2/22/2018</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9048585" cy="1676400"/>
          </a:xfrm>
        </p:spPr>
        <p:txBody>
          <a:bodyPr/>
          <a:lstStyle/>
          <a:p>
            <a:pPr algn="r"/>
            <a:r>
              <a:rPr lang="en-US" sz="4000" b="1" dirty="0" smtClean="0">
                <a:solidFill>
                  <a:srgbClr val="000099"/>
                </a:solidFill>
                <a:latin typeface="Calibri" pitchFamily="34" charset="0"/>
              </a:rPr>
              <a:t>PROGRAMARE AVANSAT</a:t>
            </a:r>
            <a:r>
              <a:rPr lang="ro-RO" sz="4000" b="1" dirty="0" smtClean="0">
                <a:solidFill>
                  <a:srgbClr val="000099"/>
                </a:solidFill>
                <a:latin typeface="Calibri" pitchFamily="34" charset="0"/>
              </a:rPr>
              <a:t>Ă PE OBIECTE</a:t>
            </a:r>
            <a:endParaRPr lang="en-US" sz="4000" b="1" dirty="0">
              <a:solidFill>
                <a:srgbClr val="000099"/>
              </a:solidFill>
              <a:latin typeface="Calibri" pitchFamily="34" charset="0"/>
            </a:endParaRPr>
          </a:p>
        </p:txBody>
      </p:sp>
      <p:sp>
        <p:nvSpPr>
          <p:cNvPr id="3" name="Subtitle 2"/>
          <p:cNvSpPr>
            <a:spLocks noGrp="1"/>
          </p:cNvSpPr>
          <p:nvPr>
            <p:ph type="subTitle" idx="1"/>
          </p:nvPr>
        </p:nvSpPr>
        <p:spPr>
          <a:xfrm>
            <a:off x="4646612" y="4724400"/>
            <a:ext cx="7364042" cy="838200"/>
          </a:xfrm>
        </p:spPr>
        <p:txBody>
          <a:bodyPr/>
          <a:lstStyle/>
          <a:p>
            <a:pPr algn="r"/>
            <a:r>
              <a:rPr lang="ro-RO" b="1" dirty="0" smtClean="0">
                <a:solidFill>
                  <a:schemeClr val="tx2"/>
                </a:solidFill>
              </a:rPr>
              <a:t>Conf.univ.dr. </a:t>
            </a:r>
            <a:r>
              <a:rPr lang="en-US" b="1" dirty="0" smtClean="0">
                <a:solidFill>
                  <a:schemeClr val="tx2"/>
                </a:solidFill>
              </a:rPr>
              <a:t>Ana Cristina D</a:t>
            </a:r>
            <a:r>
              <a:rPr lang="ro-RO" b="1" dirty="0" smtClean="0">
                <a:solidFill>
                  <a:schemeClr val="tx2"/>
                </a:solidFill>
              </a:rPr>
              <a:t>ăscălescu</a:t>
            </a:r>
            <a:endParaRPr lang="en-US" b="1" dirty="0">
              <a:solidFill>
                <a:schemeClr val="tx2"/>
              </a:solidFill>
            </a:endParaRPr>
          </a:p>
        </p:txBody>
      </p:sp>
      <p:grpSp>
        <p:nvGrpSpPr>
          <p:cNvPr id="7" name="Grupare 6"/>
          <p:cNvGrpSpPr/>
          <p:nvPr/>
        </p:nvGrpSpPr>
        <p:grpSpPr>
          <a:xfrm>
            <a:off x="9526" y="5644923"/>
            <a:ext cx="1198560" cy="1208314"/>
            <a:chOff x="9526" y="5644923"/>
            <a:chExt cx="1198560" cy="1208314"/>
          </a:xfrm>
        </p:grpSpPr>
        <p:sp>
          <p:nvSpPr>
            <p:cNvPr id="5" name="Dreptunghi 4"/>
            <p:cNvSpPr/>
            <p:nvPr/>
          </p:nvSpPr>
          <p:spPr>
            <a:xfrm>
              <a:off x="9526" y="5644923"/>
              <a:ext cx="1198560" cy="12083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288931" y="5676904"/>
              <a:ext cx="613172" cy="1143000"/>
            </a:xfrm>
            <a:prstGeom prst="rect">
              <a:avLst/>
            </a:prstGeom>
          </p:spPr>
        </p:pic>
      </p:grpSp>
    </p:spTree>
    <p:extLst>
      <p:ext uri="{BB962C8B-B14F-4D97-AF65-F5344CB8AC3E}">
        <p14:creationId xmlns:p14="http://schemas.microsoft.com/office/powerpoint/2010/main" val="164149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149635" cy="6019800"/>
          </a:xfrm>
        </p:spPr>
        <p:txBody>
          <a:bodyPr/>
          <a:lstStyle/>
          <a:p>
            <a:pPr marL="0" indent="-514350">
              <a:lnSpc>
                <a:spcPct val="100000"/>
              </a:lnSpc>
              <a:spcBef>
                <a:spcPts val="0"/>
              </a:spcBef>
              <a:buFont typeface="Wingdings" pitchFamily="2" charset="2"/>
              <a:buChar char="Ø"/>
            </a:pPr>
            <a:r>
              <a:rPr lang="ro-RO" b="1" dirty="0" err="1" smtClean="0">
                <a:solidFill>
                  <a:srgbClr val="0000CC"/>
                </a:solidFill>
                <a:latin typeface="Calibri" pitchFamily="34" charset="0"/>
              </a:rPr>
              <a:t>Execution</a:t>
            </a:r>
            <a:r>
              <a:rPr lang="ro-RO" b="1" dirty="0" smtClean="0">
                <a:solidFill>
                  <a:srgbClr val="0000CC"/>
                </a:solidFill>
                <a:latin typeface="Calibri" pitchFamily="34" charset="0"/>
              </a:rPr>
              <a:t> </a:t>
            </a:r>
            <a:r>
              <a:rPr lang="ro-RO" b="1" dirty="0" err="1" smtClean="0">
                <a:solidFill>
                  <a:srgbClr val="0000CC"/>
                </a:solidFill>
                <a:latin typeface="Calibri" pitchFamily="34" charset="0"/>
              </a:rPr>
              <a:t>engine</a:t>
            </a:r>
            <a:endParaRPr lang="ro-RO" b="1" dirty="0" smtClean="0">
              <a:solidFill>
                <a:srgbClr val="0000CC"/>
              </a:solidFill>
              <a:latin typeface="Calibri" pitchFamily="34" charset="0"/>
            </a:endParaRPr>
          </a:p>
          <a:p>
            <a:pPr marL="0" indent="-514350">
              <a:lnSpc>
                <a:spcPct val="100000"/>
              </a:lnSpc>
              <a:spcBef>
                <a:spcPts val="0"/>
              </a:spcBef>
              <a:buFont typeface="Wingdings" pitchFamily="2" charset="2"/>
              <a:buChar char="Ø"/>
            </a:pPr>
            <a:endParaRPr lang="ro-RO" sz="2400" b="1" dirty="0" smtClean="0">
              <a:solidFill>
                <a:srgbClr val="000099"/>
              </a:solidFill>
              <a:latin typeface="Calibri" pitchFamily="34" charset="0"/>
            </a:endParaRPr>
          </a:p>
          <a:p>
            <a:pPr marL="0" indent="-514350">
              <a:lnSpc>
                <a:spcPct val="100000"/>
              </a:lnSpc>
              <a:spcBef>
                <a:spcPts val="0"/>
              </a:spcBef>
              <a:buFont typeface="Arial" pitchFamily="34" charset="0"/>
              <a:buChar char="•"/>
            </a:pPr>
            <a:r>
              <a:rPr lang="ro-RO" sz="2000" b="1" dirty="0" smtClean="0">
                <a:solidFill>
                  <a:schemeClr val="tx2"/>
                </a:solidFill>
                <a:latin typeface="Calibri" pitchFamily="34" charset="0"/>
              </a:rPr>
              <a:t>Interpretator: </a:t>
            </a:r>
            <a:r>
              <a:rPr lang="ro-RO" sz="2000" dirty="0" smtClean="0">
                <a:solidFill>
                  <a:schemeClr val="tx2"/>
                </a:solidFill>
                <a:latin typeface="Calibri" pitchFamily="34" charset="0"/>
              </a:rPr>
              <a:t>transformă fiecare instrucțiune în cod mașină specific procesorului virtual.</a:t>
            </a:r>
            <a:endParaRPr lang="en-US" sz="2000" dirty="0" smtClean="0">
              <a:solidFill>
                <a:schemeClr val="tx2"/>
              </a:solidFill>
              <a:latin typeface="Calibri" pitchFamily="34" charset="0"/>
            </a:endParaRPr>
          </a:p>
          <a:p>
            <a:pPr marL="0" indent="0">
              <a:spcBef>
                <a:spcPts val="0"/>
              </a:spcBef>
              <a:buNone/>
            </a:pPr>
            <a:endParaRPr lang="ro-RO" sz="1000" dirty="0" smtClean="0"/>
          </a:p>
          <a:p>
            <a:pPr marL="0" indent="0">
              <a:spcBef>
                <a:spcPts val="0"/>
              </a:spcBef>
              <a:buNone/>
            </a:pPr>
            <a:endParaRPr lang="en-US" sz="36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148590" lvl="4" indent="342900">
              <a:spcBef>
                <a:spcPts val="0"/>
              </a:spcBef>
              <a:buNone/>
            </a:pPr>
            <a:endParaRPr lang="ro-RO" sz="2000" dirty="0" smtClean="0">
              <a:solidFill>
                <a:schemeClr val="tx2"/>
              </a:solidFill>
              <a:latin typeface="Calibri" pitchFamily="34" charset="0"/>
            </a:endParaRPr>
          </a:p>
          <a:p>
            <a:pPr marL="566738" lvl="4" indent="-566738" algn="just">
              <a:spcBef>
                <a:spcPts val="0"/>
              </a:spcBef>
              <a:buFont typeface="Arial" pitchFamily="34" charset="0"/>
              <a:buChar char="•"/>
            </a:pPr>
            <a:endParaRPr lang="ro-RO" sz="2000" b="1" dirty="0" smtClean="0">
              <a:solidFill>
                <a:schemeClr val="tx2"/>
              </a:solidFill>
              <a:latin typeface="Calibri" pitchFamily="34" charset="0"/>
            </a:endParaRPr>
          </a:p>
          <a:p>
            <a:pPr marL="566738" lvl="4" indent="-566738" algn="just">
              <a:spcBef>
                <a:spcPts val="0"/>
              </a:spcBef>
              <a:buFont typeface="Arial" pitchFamily="34" charset="0"/>
              <a:buChar char="•"/>
            </a:pPr>
            <a:r>
              <a:rPr lang="ro-RO" sz="2000" b="1" dirty="0" smtClean="0">
                <a:solidFill>
                  <a:schemeClr val="tx2"/>
                </a:solidFill>
                <a:latin typeface="Calibri" pitchFamily="34" charset="0"/>
              </a:rPr>
              <a:t>Compilator </a:t>
            </a:r>
            <a:r>
              <a:rPr lang="ro-RO" sz="2000" b="1" dirty="0" err="1" smtClean="0">
                <a:solidFill>
                  <a:schemeClr val="tx2"/>
                </a:solidFill>
                <a:latin typeface="Calibri" pitchFamily="34" charset="0"/>
              </a:rPr>
              <a:t>Just-in-Time</a:t>
            </a:r>
            <a:r>
              <a:rPr lang="ro-RO" sz="2000" b="1" dirty="0" smtClean="0">
                <a:solidFill>
                  <a:schemeClr val="tx2"/>
                </a:solidFill>
                <a:latin typeface="Calibri" pitchFamily="34" charset="0"/>
              </a:rPr>
              <a:t> (JIT):</a:t>
            </a:r>
            <a:r>
              <a:rPr lang="ro-RO" sz="2000" dirty="0" smtClean="0">
                <a:solidFill>
                  <a:schemeClr val="tx2"/>
                </a:solidFill>
                <a:latin typeface="Calibri" pitchFamily="34" charset="0"/>
              </a:rPr>
              <a:t> transformă instrucțiunile care se execută frecvent în cod mașină nativ, specific CPU.</a:t>
            </a:r>
            <a:endParaRPr lang="en-US" sz="2000" dirty="0" smtClean="0">
              <a:solidFill>
                <a:schemeClr val="tx2"/>
              </a:solidFill>
              <a:latin typeface="Calibri" pitchFamily="34" charset="0"/>
            </a:endParaRPr>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11" name="Imagine 10" descr="756px-How_JIT_Compilation_works.svg.png"/>
          <p:cNvPicPr>
            <a:picLocks noChangeAspect="1"/>
          </p:cNvPicPr>
          <p:nvPr/>
        </p:nvPicPr>
        <p:blipFill>
          <a:blip r:embed="rId3" cstate="print"/>
          <a:stretch>
            <a:fillRect/>
          </a:stretch>
        </p:blipFill>
        <p:spPr>
          <a:xfrm>
            <a:off x="2400716" y="4800600"/>
            <a:ext cx="7579896" cy="1905000"/>
          </a:xfrm>
          <a:prstGeom prst="rect">
            <a:avLst/>
          </a:prstGeom>
        </p:spPr>
      </p:pic>
      <p:pic>
        <p:nvPicPr>
          <p:cNvPr id="12" name="Imagine 11" descr="656px-How_JVM_Interpreter_works.svg.png"/>
          <p:cNvPicPr>
            <a:picLocks noChangeAspect="1"/>
          </p:cNvPicPr>
          <p:nvPr/>
        </p:nvPicPr>
        <p:blipFill>
          <a:blip r:embed="rId4" cstate="print"/>
          <a:stretch>
            <a:fillRect/>
          </a:stretch>
        </p:blipFill>
        <p:spPr>
          <a:xfrm>
            <a:off x="3057363" y="2057400"/>
            <a:ext cx="7183791" cy="1828800"/>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endParaRPr lang="en-US" b="1" dirty="0">
              <a:solidFill>
                <a:srgbClr val="000099"/>
              </a:solidFill>
              <a:latin typeface="Calibri" pitchFamily="34" charset="0"/>
            </a:endParaRPr>
          </a:p>
        </p:txBody>
      </p:sp>
      <p:graphicFrame>
        <p:nvGraphicFramePr>
          <p:cNvPr id="4" name="Nomogramă 3"/>
          <p:cNvGraphicFramePr/>
          <p:nvPr/>
        </p:nvGraphicFramePr>
        <p:xfrm>
          <a:off x="1598612" y="1143000"/>
          <a:ext cx="9372600"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are 3"/>
          <p:cNvGrpSpPr/>
          <p:nvPr/>
        </p:nvGrpSpPr>
        <p:grpSpPr>
          <a:xfrm>
            <a:off x="627064" y="747703"/>
            <a:ext cx="590548" cy="594360"/>
            <a:chOff x="627064" y="747703"/>
            <a:chExt cx="590548" cy="594360"/>
          </a:xfrm>
        </p:grpSpPr>
        <p:sp>
          <p:nvSpPr>
            <p:cNvPr id="7" name="Dreptunghi 6"/>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ine 7" descr="Java_programming_language_logo.svg.png"/>
            <p:cNvPicPr>
              <a:picLocks noChangeAspect="1"/>
            </p:cNvPicPr>
            <p:nvPr/>
          </p:nvPicPr>
          <p:blipFill>
            <a:blip r:embed="rId7"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73565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Platforme</a:t>
            </a:r>
            <a:r>
              <a:rPr lang="en-US" b="1" dirty="0" smtClean="0">
                <a:solidFill>
                  <a:srgbClr val="000099"/>
                </a:solidFill>
                <a:latin typeface="Calibri" pitchFamily="34" charset="0"/>
              </a:rPr>
              <a:t> Java</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Nomogramă 7"/>
          <p:cNvGraphicFramePr/>
          <p:nvPr/>
        </p:nvGraphicFramePr>
        <p:xfrm>
          <a:off x="2031471" y="98354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0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smtClean="0">
                <a:solidFill>
                  <a:srgbClr val="000099"/>
                </a:solidFill>
                <a:latin typeface="Calibri" pitchFamily="34" charset="0"/>
              </a:rPr>
              <a:t>Software </a:t>
            </a:r>
            <a:r>
              <a:rPr lang="en-US" b="1" dirty="0" err="1" smtClean="0">
                <a:solidFill>
                  <a:srgbClr val="000099"/>
                </a:solidFill>
                <a:latin typeface="Calibri" pitchFamily="34" charset="0"/>
              </a:rPr>
              <a:t>necesar</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293812" y="838200"/>
          <a:ext cx="4824941"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Nomogramă 7"/>
          <p:cNvGraphicFramePr/>
          <p:nvPr/>
        </p:nvGraphicFramePr>
        <p:xfrm>
          <a:off x="5637212" y="2057400"/>
          <a:ext cx="6096000" cy="259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68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Tipuri</a:t>
            </a:r>
            <a:r>
              <a:rPr lang="en-US" b="1" dirty="0" smtClean="0">
                <a:solidFill>
                  <a:srgbClr val="000099"/>
                </a:solidFill>
                <a:latin typeface="Calibri" pitchFamily="34" charset="0"/>
              </a:rPr>
              <a:t> de </a:t>
            </a:r>
            <a:r>
              <a:rPr lang="en-US" b="1" dirty="0" err="1" smtClean="0">
                <a:solidFill>
                  <a:srgbClr val="000099"/>
                </a:solidFill>
                <a:latin typeface="Calibri" pitchFamily="34" charset="0"/>
              </a:rPr>
              <a:t>aplica</a:t>
            </a:r>
            <a:r>
              <a:rPr lang="ro-RO" b="1" dirty="0" smtClean="0">
                <a:solidFill>
                  <a:srgbClr val="000099"/>
                </a:solidFill>
                <a:latin typeface="Calibri" pitchFamily="34" charset="0"/>
              </a:rPr>
              <a:t>ți</a:t>
            </a:r>
            <a:r>
              <a:rPr lang="en-US" b="1" dirty="0" err="1" smtClean="0">
                <a:solidFill>
                  <a:srgbClr val="000099"/>
                </a:solidFill>
                <a:latin typeface="Calibri" pitchFamily="34" charset="0"/>
              </a:rPr>
              <a:t>i</a:t>
            </a:r>
            <a:r>
              <a:rPr lang="ro-RO" b="1" dirty="0" smtClean="0">
                <a:solidFill>
                  <a:srgbClr val="000099"/>
                </a:solidFill>
                <a:latin typeface="Calibri" pitchFamily="34" charset="0"/>
              </a:rPr>
              <a:t> Java</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Nomogramă 7"/>
          <p:cNvGraphicFramePr/>
          <p:nvPr/>
        </p:nvGraphicFramePr>
        <p:xfrm>
          <a:off x="3046412" y="1066800"/>
          <a:ext cx="6781800" cy="5569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074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13447"/>
            <a:ext cx="9782801" cy="847165"/>
          </a:xfrm>
        </p:spPr>
        <p:txBody>
          <a:bodyPr>
            <a:normAutofit/>
          </a:bodyPr>
          <a:lstStyle/>
          <a:p>
            <a:pPr algn="r"/>
            <a:r>
              <a:rPr lang="ro-RO" b="1" dirty="0" smtClean="0">
                <a:solidFill>
                  <a:srgbClr val="000099"/>
                </a:solidFill>
                <a:latin typeface="Calibri" pitchFamily="34" charset="0"/>
              </a:rPr>
              <a:t>Setul de caractere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1219200"/>
            <a:ext cx="10073435" cy="5181600"/>
          </a:xfrm>
        </p:spPr>
        <p:txBody>
          <a:bodyPr>
            <a:normAutofit/>
          </a:bodyPr>
          <a:lstStyle/>
          <a:p>
            <a:pPr algn="just"/>
            <a:r>
              <a:rPr lang="ro-RO" sz="3100" b="1" dirty="0" smtClean="0">
                <a:solidFill>
                  <a:schemeClr val="tx2"/>
                </a:solidFill>
                <a:latin typeface="Calibri" pitchFamily="34" charset="0"/>
              </a:rPr>
              <a:t>Setul de caractere: </a:t>
            </a:r>
            <a:r>
              <a:rPr lang="ro-RO" sz="3100" b="1" dirty="0" err="1" smtClean="0">
                <a:solidFill>
                  <a:schemeClr val="tx2"/>
                </a:solidFill>
                <a:latin typeface="Calibri" pitchFamily="34" charset="0"/>
              </a:rPr>
              <a:t>Unicode</a:t>
            </a:r>
            <a:r>
              <a:rPr lang="ro-RO" sz="3100" b="1" dirty="0" smtClean="0">
                <a:solidFill>
                  <a:schemeClr val="tx2"/>
                </a:solidFill>
                <a:latin typeface="Calibri" pitchFamily="34" charset="0"/>
              </a:rPr>
              <a:t> (65536 simboluri)</a:t>
            </a:r>
          </a:p>
          <a:p>
            <a:pPr algn="just"/>
            <a:r>
              <a:rPr lang="ro-RO" sz="3100" b="1" dirty="0" smtClean="0">
                <a:solidFill>
                  <a:schemeClr val="tx2"/>
                </a:solidFill>
                <a:latin typeface="Calibri" pitchFamily="34" charset="0"/>
              </a:rPr>
              <a:t>Un caracter se reprezintă pe 2 octeţi.</a:t>
            </a:r>
          </a:p>
          <a:p>
            <a:pPr algn="just"/>
            <a:r>
              <a:rPr lang="ro-RO" sz="3100" b="1" dirty="0" err="1" smtClean="0">
                <a:solidFill>
                  <a:schemeClr val="tx2"/>
                </a:solidFill>
                <a:latin typeface="Calibri" pitchFamily="34" charset="0"/>
              </a:rPr>
              <a:t>Unicode</a:t>
            </a:r>
            <a:r>
              <a:rPr lang="ro-RO" sz="3100" b="1" dirty="0" smtClean="0">
                <a:solidFill>
                  <a:schemeClr val="tx2"/>
                </a:solidFill>
                <a:latin typeface="Calibri" pitchFamily="34" charset="0"/>
              </a:rPr>
              <a:t> este compatibil cu ASCII: primele 256 caractere sunt cele din ASCII.</a:t>
            </a:r>
          </a:p>
          <a:p>
            <a:pPr algn="just"/>
            <a:r>
              <a:rPr lang="ro-RO" sz="3100" b="1" dirty="0" smtClean="0">
                <a:solidFill>
                  <a:schemeClr val="tx2"/>
                </a:solidFill>
                <a:latin typeface="Calibri" pitchFamily="34" charset="0"/>
              </a:rPr>
              <a:t>Este structurat în blocuri: Basic, Latin, </a:t>
            </a:r>
            <a:r>
              <a:rPr lang="ro-RO" sz="3100" b="1" dirty="0" err="1" smtClean="0">
                <a:solidFill>
                  <a:schemeClr val="tx2"/>
                </a:solidFill>
                <a:latin typeface="Calibri" pitchFamily="34" charset="0"/>
              </a:rPr>
              <a:t>Greek</a:t>
            </a:r>
            <a:r>
              <a:rPr lang="ro-RO" sz="3100" b="1" dirty="0" smtClean="0">
                <a:solidFill>
                  <a:schemeClr val="tx2"/>
                </a:solidFill>
                <a:latin typeface="Calibri" pitchFamily="34" charset="0"/>
              </a:rPr>
              <a:t>, Arabic, </a:t>
            </a:r>
            <a:r>
              <a:rPr lang="ro-RO" sz="3100" b="1" dirty="0" err="1" smtClean="0">
                <a:solidFill>
                  <a:schemeClr val="tx2"/>
                </a:solidFill>
                <a:latin typeface="Calibri" pitchFamily="34" charset="0"/>
              </a:rPr>
              <a:t>Gothic</a:t>
            </a:r>
            <a:r>
              <a:rPr lang="ro-RO" sz="3100" b="1" dirty="0" smtClean="0">
                <a:solidFill>
                  <a:schemeClr val="tx2"/>
                </a:solidFill>
                <a:latin typeface="Calibri" pitchFamily="34" charset="0"/>
              </a:rPr>
              <a:t>, </a:t>
            </a:r>
            <a:r>
              <a:rPr lang="ro-RO" sz="3100" b="1" dirty="0" err="1" smtClean="0">
                <a:solidFill>
                  <a:schemeClr val="tx2"/>
                </a:solidFill>
                <a:latin typeface="Calibri" pitchFamily="34" charset="0"/>
              </a:rPr>
              <a:t>Currency</a:t>
            </a:r>
            <a:r>
              <a:rPr lang="ro-RO" sz="3100" b="1" dirty="0" smtClean="0">
                <a:solidFill>
                  <a:schemeClr val="tx2"/>
                </a:solidFill>
                <a:latin typeface="Calibri" pitchFamily="34" charset="0"/>
              </a:rPr>
              <a:t>, </a:t>
            </a:r>
            <a:r>
              <a:rPr lang="ro-RO" sz="3100" b="1" dirty="0" err="1" smtClean="0">
                <a:solidFill>
                  <a:schemeClr val="tx2"/>
                </a:solidFill>
                <a:latin typeface="Calibri" pitchFamily="34" charset="0"/>
              </a:rPr>
              <a:t>Mathematical</a:t>
            </a:r>
            <a:r>
              <a:rPr lang="ro-RO" sz="3100" b="1" dirty="0">
                <a:solidFill>
                  <a:schemeClr val="tx2"/>
                </a:solidFill>
                <a:latin typeface="Calibri" pitchFamily="34" charset="0"/>
              </a:rPr>
              <a:t>, </a:t>
            </a:r>
            <a:r>
              <a:rPr lang="ro-RO" sz="3100" b="1" dirty="0" err="1">
                <a:solidFill>
                  <a:schemeClr val="tx2"/>
                </a:solidFill>
                <a:latin typeface="Calibri" pitchFamily="34" charset="0"/>
              </a:rPr>
              <a:t>Arrows</a:t>
            </a:r>
            <a:r>
              <a:rPr lang="ro-RO" sz="3100" b="1" dirty="0">
                <a:solidFill>
                  <a:schemeClr val="tx2"/>
                </a:solidFill>
                <a:latin typeface="Calibri" pitchFamily="34" charset="0"/>
              </a:rPr>
              <a:t>, </a:t>
            </a:r>
            <a:r>
              <a:rPr lang="ro-RO" sz="3100" b="1" dirty="0" smtClean="0">
                <a:solidFill>
                  <a:schemeClr val="tx2"/>
                </a:solidFill>
                <a:latin typeface="Calibri" pitchFamily="34" charset="0"/>
              </a:rPr>
              <a:t>Musical </a:t>
            </a:r>
            <a:r>
              <a:rPr lang="ro-RO" sz="3100" b="1" dirty="0">
                <a:solidFill>
                  <a:schemeClr val="tx2"/>
                </a:solidFill>
                <a:latin typeface="Calibri" pitchFamily="34" charset="0"/>
              </a:rPr>
              <a:t>etc.</a:t>
            </a:r>
          </a:p>
          <a:p>
            <a:pPr algn="just"/>
            <a:r>
              <a:rPr lang="ro-RO" sz="3100" b="1" dirty="0">
                <a:solidFill>
                  <a:srgbClr val="0000CC"/>
                </a:solidFill>
                <a:latin typeface="Calibri" pitchFamily="34" charset="0"/>
              </a:rPr>
              <a:t>http://</a:t>
            </a:r>
            <a:r>
              <a:rPr lang="ro-RO" sz="3100" b="1" dirty="0" smtClean="0">
                <a:solidFill>
                  <a:srgbClr val="0000CC"/>
                </a:solidFill>
                <a:latin typeface="Calibri" pitchFamily="34" charset="0"/>
              </a:rPr>
              <a:t>www.unicode.org </a:t>
            </a:r>
            <a:endParaRPr lang="ro-RO" altLang="en-US" sz="3100" b="1" dirty="0">
              <a:solidFill>
                <a:srgbClr val="0000CC"/>
              </a:solidFill>
              <a:latin typeface="Calibri" pitchFamily="34" charset="0"/>
            </a:endParaRPr>
          </a:p>
          <a:p>
            <a:pPr marL="0" indent="0">
              <a:buNone/>
            </a:pPr>
            <a:endParaRPr lang="ro-RO" dirty="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4086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0"/>
            <a:ext cx="9782801" cy="847165"/>
          </a:xfrm>
        </p:spPr>
        <p:txBody>
          <a:bodyPr>
            <a:normAutofit/>
          </a:bodyPr>
          <a:lstStyle/>
          <a:p>
            <a:pPr algn="r"/>
            <a:r>
              <a:rPr lang="en-US" b="1" dirty="0" err="1" smtClean="0">
                <a:solidFill>
                  <a:srgbClr val="000099"/>
                </a:solidFill>
                <a:latin typeface="Calibri" pitchFamily="34" charset="0"/>
              </a:rPr>
              <a:t>Literali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10149635" cy="5181600"/>
          </a:xfrm>
        </p:spPr>
        <p:txBody>
          <a:bodyPr>
            <a:normAutofit/>
          </a:bodyPr>
          <a:lstStyle/>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Întregi</a:t>
            </a:r>
          </a:p>
          <a:p>
            <a:pPr lvl="1" algn="just">
              <a:lnSpc>
                <a:spcPct val="100000"/>
              </a:lnSpc>
              <a:spcBef>
                <a:spcPts val="0"/>
              </a:spcBef>
              <a:buFont typeface="Arial" pitchFamily="34" charset="0"/>
              <a:buChar char="•"/>
            </a:pPr>
            <a:r>
              <a:rPr lang="ro-RO" sz="2200" dirty="0" smtClean="0">
                <a:solidFill>
                  <a:schemeClr val="tx2"/>
                </a:solidFill>
                <a:latin typeface="Calibri" pitchFamily="34" charset="0"/>
              </a:rPr>
              <a:t>pot fi scriși în baza 10, baza 2 (prefix </a:t>
            </a:r>
            <a:r>
              <a:rPr lang="ro-RO" sz="2200" b="1" dirty="0" smtClean="0">
                <a:solidFill>
                  <a:srgbClr val="FF0000"/>
                </a:solidFill>
                <a:latin typeface="Calibri" pitchFamily="34" charset="0"/>
              </a:rPr>
              <a:t>0b</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b="1" dirty="0" smtClean="0">
                <a:solidFill>
                  <a:srgbClr val="FF0000"/>
                </a:solidFill>
                <a:latin typeface="Calibri" pitchFamily="34" charset="0"/>
              </a:rPr>
              <a:t>0B</a:t>
            </a:r>
            <a:r>
              <a:rPr lang="ro-RO" sz="2200" dirty="0" smtClean="0">
                <a:solidFill>
                  <a:schemeClr val="tx2"/>
                </a:solidFill>
                <a:latin typeface="Calibri" pitchFamily="34" charset="0"/>
              </a:rPr>
              <a:t>)</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baza</a:t>
            </a:r>
            <a:r>
              <a:rPr lang="en-US" sz="2200" dirty="0" smtClean="0">
                <a:solidFill>
                  <a:schemeClr val="tx2"/>
                </a:solidFill>
                <a:latin typeface="Calibri" pitchFamily="34" charset="0"/>
              </a:rPr>
              <a:t> 8 (prefix </a:t>
            </a:r>
            <a:r>
              <a:rPr lang="en-US" sz="2200" b="1" dirty="0" smtClean="0">
                <a:solidFill>
                  <a:srgbClr val="FF0000"/>
                </a:solidFill>
                <a:latin typeface="Calibri" pitchFamily="34" charset="0"/>
              </a:rPr>
              <a:t>0</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baza</a:t>
            </a:r>
            <a:r>
              <a:rPr lang="en-US" sz="2200" dirty="0" smtClean="0">
                <a:solidFill>
                  <a:schemeClr val="tx2"/>
                </a:solidFill>
                <a:latin typeface="Calibri" pitchFamily="34" charset="0"/>
              </a:rPr>
              <a:t> 16 (prefix </a:t>
            </a:r>
            <a:r>
              <a:rPr lang="en-US" sz="2200" b="1" dirty="0" smtClean="0">
                <a:solidFill>
                  <a:srgbClr val="FF0000"/>
                </a:solidFill>
                <a:latin typeface="Calibri" pitchFamily="34" charset="0"/>
              </a:rPr>
              <a:t>0x</a:t>
            </a:r>
            <a:r>
              <a:rPr lang="en-US" sz="2200" dirty="0" smtClean="0">
                <a:solidFill>
                  <a:schemeClr val="tx2"/>
                </a:solidFill>
                <a:latin typeface="Calibri" pitchFamily="34" charset="0"/>
              </a:rPr>
              <a:t> </a:t>
            </a:r>
            <a:r>
              <a:rPr lang="en-US" sz="2200" dirty="0" err="1" smtClean="0">
                <a:solidFill>
                  <a:schemeClr val="tx2"/>
                </a:solidFill>
                <a:latin typeface="Calibri" pitchFamily="34" charset="0"/>
              </a:rPr>
              <a:t>sau</a:t>
            </a:r>
            <a:r>
              <a:rPr lang="en-US" sz="2200" dirty="0" smtClean="0">
                <a:solidFill>
                  <a:schemeClr val="tx2"/>
                </a:solidFill>
                <a:latin typeface="Calibri" pitchFamily="34" charset="0"/>
              </a:rPr>
              <a:t> </a:t>
            </a:r>
            <a:r>
              <a:rPr lang="en-US" sz="2200" b="1" dirty="0" smtClean="0">
                <a:solidFill>
                  <a:srgbClr val="FF0000"/>
                </a:solidFill>
                <a:latin typeface="Calibri" pitchFamily="34" charset="0"/>
              </a:rPr>
              <a:t>0X</a:t>
            </a:r>
            <a:r>
              <a:rPr lang="en-US" sz="2200" dirty="0" smtClean="0">
                <a:solidFill>
                  <a:schemeClr val="tx2"/>
                </a:solidFill>
                <a:latin typeface="Calibri" pitchFamily="34" charset="0"/>
              </a:rPr>
              <a:t>)</a:t>
            </a:r>
            <a:endParaRPr lang="ro-RO" sz="2200" dirty="0" smtClean="0">
              <a:solidFill>
                <a:schemeClr val="tx2"/>
              </a:solidFill>
              <a:latin typeface="Calibri" pitchFamily="34" charset="0"/>
            </a:endParaRPr>
          </a:p>
          <a:p>
            <a:pPr lvl="1" algn="just">
              <a:lnSpc>
                <a:spcPct val="100000"/>
              </a:lnSpc>
              <a:spcBef>
                <a:spcPts val="0"/>
              </a:spcBef>
              <a:buFont typeface="Arial" pitchFamily="34" charset="0"/>
              <a:buChar char="•"/>
            </a:pPr>
            <a:r>
              <a:rPr lang="en-US" sz="2200" dirty="0" smtClean="0">
                <a:solidFill>
                  <a:schemeClr val="tx2"/>
                </a:solidFill>
                <a:latin typeface="Calibri" pitchFamily="34" charset="0"/>
              </a:rPr>
              <a:t>implicit</a:t>
            </a:r>
            <a:r>
              <a:rPr lang="ro-RO" sz="2200" dirty="0" smtClean="0">
                <a:solidFill>
                  <a:schemeClr val="tx2"/>
                </a:solidFill>
                <a:latin typeface="Calibri" pitchFamily="34" charset="0"/>
              </a:rPr>
              <a:t> se reprezintă pe 4 octeţi (</a:t>
            </a:r>
            <a:r>
              <a:rPr lang="ro-RO" sz="2200" b="1" dirty="0" err="1" smtClean="0">
                <a:solidFill>
                  <a:schemeClr val="tx2"/>
                </a:solidFill>
                <a:latin typeface="Courier New" pitchFamily="49" charset="0"/>
                <a:cs typeface="Courier New" pitchFamily="49" charset="0"/>
              </a:rPr>
              <a:t>int</a:t>
            </a:r>
            <a:r>
              <a:rPr lang="ro-RO" sz="2200" dirty="0" smtClean="0">
                <a:solidFill>
                  <a:schemeClr val="tx2"/>
                </a:solidFill>
                <a:latin typeface="Calibri" pitchFamily="34" charset="0"/>
              </a:rPr>
              <a:t>)</a:t>
            </a:r>
          </a:p>
          <a:p>
            <a:pPr lvl="1" algn="just">
              <a:lnSpc>
                <a:spcPct val="100000"/>
              </a:lnSpc>
              <a:spcBef>
                <a:spcPts val="0"/>
              </a:spcBef>
              <a:buFont typeface="Arial" pitchFamily="34" charset="0"/>
              <a:buChar char="•"/>
            </a:pPr>
            <a:r>
              <a:rPr lang="ro-RO" sz="2200" dirty="0" smtClean="0">
                <a:solidFill>
                  <a:schemeClr val="tx2"/>
                </a:solidFill>
                <a:latin typeface="Calibri" pitchFamily="34" charset="0"/>
              </a:rPr>
              <a:t>pentru </a:t>
            </a:r>
            <a:r>
              <a:rPr lang="ro-RO" sz="2200" b="1" dirty="0" err="1" smtClean="0">
                <a:solidFill>
                  <a:schemeClr val="tx2"/>
                </a:solidFill>
                <a:latin typeface="Courier New" pitchFamily="49" charset="0"/>
                <a:cs typeface="Courier New" pitchFamily="49" charset="0"/>
              </a:rPr>
              <a:t>long</a:t>
            </a:r>
            <a:r>
              <a:rPr lang="ro-RO" sz="2200" dirty="0" smtClean="0">
                <a:solidFill>
                  <a:schemeClr val="tx2"/>
                </a:solidFill>
                <a:latin typeface="Calibri" pitchFamily="34" charset="0"/>
              </a:rPr>
              <a:t> (8 octeţi) se adaugă </a:t>
            </a:r>
            <a:r>
              <a:rPr lang="en-US" sz="2200" dirty="0" err="1" smtClean="0">
                <a:solidFill>
                  <a:schemeClr val="tx2"/>
                </a:solidFill>
                <a:latin typeface="Calibri" pitchFamily="34" charset="0"/>
              </a:rPr>
              <a:t>sufix</a:t>
            </a:r>
            <a:r>
              <a:rPr lang="ro-RO" sz="2200" dirty="0" smtClean="0">
                <a:solidFill>
                  <a:schemeClr val="tx2"/>
                </a:solidFill>
                <a:latin typeface="Calibri" pitchFamily="34" charset="0"/>
              </a:rPr>
              <a:t>ul </a:t>
            </a:r>
            <a:r>
              <a:rPr lang="ro-RO" sz="2200" b="1" dirty="0">
                <a:solidFill>
                  <a:srgbClr val="FF0000"/>
                </a:solidFill>
                <a:latin typeface="Calibri" pitchFamily="34" charset="0"/>
              </a:rPr>
              <a:t>L </a:t>
            </a:r>
            <a:r>
              <a:rPr lang="ro-RO" sz="2200" dirty="0" smtClean="0">
                <a:solidFill>
                  <a:schemeClr val="tx2"/>
                </a:solidFill>
                <a:latin typeface="Calibri" pitchFamily="34" charset="0"/>
              </a:rPr>
              <a:t>sau </a:t>
            </a:r>
            <a:r>
              <a:rPr lang="ro-RO" sz="2200" b="1" dirty="0" smtClean="0">
                <a:solidFill>
                  <a:srgbClr val="FF0000"/>
                </a:solidFill>
                <a:latin typeface="Calibri" pitchFamily="34" charset="0"/>
              </a:rPr>
              <a:t>l</a:t>
            </a:r>
          </a:p>
          <a:p>
            <a:pPr lvl="1" algn="just">
              <a:lnSpc>
                <a:spcPct val="100000"/>
              </a:lnSpc>
              <a:spcBef>
                <a:spcPts val="0"/>
              </a:spcBef>
              <a:buNone/>
            </a:pPr>
            <a:endParaRPr lang="ro-RO" sz="1000" dirty="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Numere cu virgulă mobilă</a:t>
            </a:r>
          </a:p>
          <a:p>
            <a:pPr lvl="1">
              <a:lnSpc>
                <a:spcPct val="100000"/>
              </a:lnSpc>
              <a:spcBef>
                <a:spcPts val="0"/>
              </a:spcBef>
              <a:buFont typeface="Arial" pitchFamily="34" charset="0"/>
              <a:buChar char="•"/>
            </a:pPr>
            <a:r>
              <a:rPr lang="en-US" sz="2200" dirty="0" smtClean="0">
                <a:solidFill>
                  <a:schemeClr val="tx2"/>
                </a:solidFill>
                <a:latin typeface="Calibri" pitchFamily="34" charset="0"/>
              </a:rPr>
              <a:t>implicit</a:t>
            </a:r>
            <a:r>
              <a:rPr lang="ro-RO" sz="2200" dirty="0" smtClean="0">
                <a:solidFill>
                  <a:schemeClr val="tx2"/>
                </a:solidFill>
                <a:latin typeface="Calibri" pitchFamily="34" charset="0"/>
              </a:rPr>
              <a:t> se reprezintă pe 8 octeţi (</a:t>
            </a:r>
            <a:r>
              <a:rPr lang="ro-RO" sz="2200" b="1" dirty="0" err="1" smtClean="0">
                <a:solidFill>
                  <a:schemeClr val="tx2"/>
                </a:solidFill>
                <a:latin typeface="Courier New" pitchFamily="49" charset="0"/>
                <a:cs typeface="Courier New" pitchFamily="49" charset="0"/>
              </a:rPr>
              <a:t>double</a:t>
            </a:r>
            <a:r>
              <a:rPr lang="ro-RO" sz="2200" dirty="0" smtClean="0">
                <a:solidFill>
                  <a:schemeClr val="tx2"/>
                </a:solidFill>
                <a:latin typeface="Calibri" pitchFamily="34" charset="0"/>
              </a:rPr>
              <a:t>)</a:t>
            </a:r>
          </a:p>
          <a:p>
            <a:pPr lvl="1">
              <a:lnSpc>
                <a:spcPct val="100000"/>
              </a:lnSpc>
              <a:spcBef>
                <a:spcPts val="0"/>
              </a:spcBef>
              <a:buFont typeface="Arial" pitchFamily="34" charset="0"/>
              <a:buChar char="•"/>
            </a:pPr>
            <a:r>
              <a:rPr lang="ro-RO" sz="2200" dirty="0" smtClean="0">
                <a:solidFill>
                  <a:schemeClr val="tx2"/>
                </a:solidFill>
                <a:latin typeface="Calibri" pitchFamily="34" charset="0"/>
              </a:rPr>
              <a:t>pentru </a:t>
            </a:r>
            <a:r>
              <a:rPr lang="ro-RO" sz="2200" b="1" dirty="0" err="1" smtClean="0">
                <a:solidFill>
                  <a:schemeClr val="tx2"/>
                </a:solidFill>
                <a:latin typeface="Courier New" pitchFamily="49" charset="0"/>
                <a:cs typeface="Courier New" pitchFamily="49" charset="0"/>
              </a:rPr>
              <a:t>float</a:t>
            </a:r>
            <a:r>
              <a:rPr lang="ro-RO" sz="2200" dirty="0" smtClean="0">
                <a:solidFill>
                  <a:schemeClr val="tx2"/>
                </a:solidFill>
                <a:latin typeface="Calibri" pitchFamily="34" charset="0"/>
              </a:rPr>
              <a:t> se adaugă </a:t>
            </a:r>
            <a:r>
              <a:rPr lang="ro-RO" sz="2200" dirty="0">
                <a:solidFill>
                  <a:schemeClr val="tx2"/>
                </a:solidFill>
                <a:latin typeface="Calibri" pitchFamily="34" charset="0"/>
              </a:rPr>
              <a:t>sufixul </a:t>
            </a:r>
            <a:r>
              <a:rPr lang="ro-RO" sz="2200" b="1" dirty="0">
                <a:solidFill>
                  <a:srgbClr val="FF0000"/>
                </a:solidFill>
                <a:latin typeface="Calibri" pitchFamily="34" charset="0"/>
              </a:rPr>
              <a:t>F</a:t>
            </a:r>
            <a:r>
              <a:rPr lang="ro-RO" sz="2200" dirty="0">
                <a:solidFill>
                  <a:schemeClr val="tx2"/>
                </a:solidFill>
                <a:latin typeface="Calibri" pitchFamily="34" charset="0"/>
              </a:rPr>
              <a:t> sau </a:t>
            </a:r>
            <a:r>
              <a:rPr lang="ro-RO" sz="2200" b="1" dirty="0" smtClean="0">
                <a:solidFill>
                  <a:srgbClr val="FF0000"/>
                </a:solidFill>
                <a:latin typeface="Calibri" pitchFamily="34" charset="0"/>
              </a:rPr>
              <a:t>f</a:t>
            </a:r>
          </a:p>
          <a:p>
            <a:pPr lvl="1">
              <a:lnSpc>
                <a:spcPct val="100000"/>
              </a:lnSpc>
              <a:spcBef>
                <a:spcPts val="0"/>
              </a:spcBef>
              <a:buNone/>
            </a:pPr>
            <a:endParaRPr lang="ro-RO" sz="1000" dirty="0">
              <a:solidFill>
                <a:srgbClr val="FF0000"/>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Boolean</a:t>
            </a:r>
            <a:r>
              <a:rPr lang="ro-RO" b="1" dirty="0" smtClean="0">
                <a:solidFill>
                  <a:srgbClr val="0000CC"/>
                </a:solidFill>
                <a:latin typeface="Calibri" pitchFamily="34" charset="0"/>
              </a:rPr>
              <a:t>: </a:t>
            </a:r>
            <a:r>
              <a:rPr lang="ro-RO" sz="2200" b="1" dirty="0" err="1" smtClean="0">
                <a:solidFill>
                  <a:schemeClr val="tx2"/>
                </a:solidFill>
                <a:latin typeface="Courier New" pitchFamily="49" charset="0"/>
                <a:cs typeface="Courier New" pitchFamily="49" charset="0"/>
              </a:rPr>
              <a:t>true</a:t>
            </a:r>
            <a:r>
              <a:rPr lang="ro-RO" sz="2200" dirty="0" smtClean="0">
                <a:solidFill>
                  <a:schemeClr val="tx2"/>
                </a:solidFill>
                <a:latin typeface="Calibri" pitchFamily="34" charset="0"/>
              </a:rPr>
              <a:t> sau </a:t>
            </a:r>
            <a:r>
              <a:rPr lang="ro-RO" sz="2200" b="1" dirty="0" smtClean="0">
                <a:solidFill>
                  <a:schemeClr val="tx2"/>
                </a:solidFill>
                <a:latin typeface="Courier New" pitchFamily="49" charset="0"/>
                <a:cs typeface="Courier New" pitchFamily="49" charset="0"/>
              </a:rPr>
              <a:t>false</a:t>
            </a:r>
          </a:p>
          <a:p>
            <a:pPr>
              <a:lnSpc>
                <a:spcPct val="100000"/>
              </a:lnSpc>
              <a:spcBef>
                <a:spcPts val="0"/>
              </a:spcBef>
              <a:buNone/>
            </a:pPr>
            <a:endParaRPr lang="ro-RO" sz="1000" b="1" dirty="0" smtClean="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Caractere: </a:t>
            </a:r>
            <a:r>
              <a:rPr lang="en-US" sz="2200" b="1" dirty="0" smtClean="0">
                <a:solidFill>
                  <a:schemeClr val="tx2"/>
                </a:solidFill>
                <a:latin typeface="Courier New" pitchFamily="49" charset="0"/>
                <a:cs typeface="Courier New" pitchFamily="49" charset="0"/>
              </a:rPr>
              <a:t>'A'</a:t>
            </a:r>
            <a:r>
              <a:rPr lang="en-US" sz="2400" b="1" dirty="0" smtClean="0">
                <a:solidFill>
                  <a:srgbClr val="0000CC"/>
                </a:solidFill>
                <a:latin typeface="Calibri" pitchFamily="34" charset="0"/>
              </a:rPr>
              <a:t> </a:t>
            </a:r>
            <a:r>
              <a:rPr lang="en-US" sz="2400" dirty="0" err="1" smtClean="0">
                <a:solidFill>
                  <a:schemeClr val="tx2"/>
                </a:solidFill>
                <a:latin typeface="Calibri" pitchFamily="34" charset="0"/>
              </a:rPr>
              <a:t>sau</a:t>
            </a:r>
            <a:r>
              <a:rPr lang="en-US" sz="2400" b="1" dirty="0" smtClean="0">
                <a:solidFill>
                  <a:schemeClr val="tx2"/>
                </a:solidFill>
                <a:latin typeface="Calibri" pitchFamily="34" charset="0"/>
              </a:rPr>
              <a:t> </a:t>
            </a:r>
            <a:r>
              <a:rPr lang="en-US" sz="2200" b="1" dirty="0" smtClean="0">
                <a:solidFill>
                  <a:schemeClr val="tx2"/>
                </a:solidFill>
                <a:latin typeface="Courier New" pitchFamily="49" charset="0"/>
                <a:cs typeface="Courier New" pitchFamily="49" charset="0"/>
              </a:rPr>
              <a:t>'\u0041' </a:t>
            </a:r>
            <a:r>
              <a:rPr lang="en-US" sz="2400" dirty="0" smtClean="0">
                <a:solidFill>
                  <a:schemeClr val="tx2"/>
                </a:solidFill>
                <a:latin typeface="Calibri" pitchFamily="34" charset="0"/>
              </a:rPr>
              <a:t>(</a:t>
            </a:r>
            <a:r>
              <a:rPr lang="en-US" sz="2400" dirty="0" err="1" smtClean="0">
                <a:solidFill>
                  <a:schemeClr val="tx2"/>
                </a:solidFill>
                <a:latin typeface="Calibri" pitchFamily="34" charset="0"/>
              </a:rPr>
              <a:t>baza</a:t>
            </a:r>
            <a:r>
              <a:rPr lang="en-US" sz="2400" dirty="0" smtClean="0">
                <a:solidFill>
                  <a:schemeClr val="tx2"/>
                </a:solidFill>
                <a:latin typeface="Calibri" pitchFamily="34" charset="0"/>
              </a:rPr>
              <a:t> 16)</a:t>
            </a:r>
            <a:endParaRPr lang="ro-RO" sz="2400" dirty="0" smtClean="0">
              <a:solidFill>
                <a:schemeClr val="tx2"/>
              </a:solidFill>
              <a:latin typeface="Calibri" pitchFamily="34" charset="0"/>
            </a:endParaRPr>
          </a:p>
          <a:p>
            <a:pPr>
              <a:lnSpc>
                <a:spcPct val="100000"/>
              </a:lnSpc>
              <a:spcBef>
                <a:spcPts val="0"/>
              </a:spcBef>
              <a:buNone/>
            </a:pPr>
            <a:endParaRPr lang="en-US" sz="1000" dirty="0" smtClean="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smtClean="0">
                <a:solidFill>
                  <a:srgbClr val="0000CC"/>
                </a:solidFill>
                <a:latin typeface="Calibri" pitchFamily="34" charset="0"/>
              </a:rPr>
              <a:t>Șiruri de caractere:</a:t>
            </a:r>
            <a:r>
              <a:rPr lang="ro-RO" sz="2400" dirty="0" smtClean="0">
                <a:solidFill>
                  <a:schemeClr val="tx2"/>
                </a:solidFill>
                <a:latin typeface="Calibri" pitchFamily="34" charset="0"/>
              </a:rPr>
              <a:t> </a:t>
            </a:r>
            <a:r>
              <a:rPr lang="en-US" sz="2200" b="1" dirty="0" smtClean="0">
                <a:solidFill>
                  <a:schemeClr val="tx2"/>
                </a:solidFill>
                <a:latin typeface="Courier New" pitchFamily="49" charset="0"/>
                <a:cs typeface="Courier New" pitchFamily="49" charset="0"/>
              </a:rPr>
              <a:t>"</a:t>
            </a:r>
            <a:r>
              <a:rPr lang="ro-RO" sz="2200" b="1" dirty="0" smtClean="0">
                <a:solidFill>
                  <a:schemeClr val="tx2"/>
                </a:solidFill>
                <a:latin typeface="Courier New" pitchFamily="49" charset="0"/>
                <a:cs typeface="Courier New" pitchFamily="49" charset="0"/>
              </a:rPr>
              <a:t>Test</a:t>
            </a:r>
            <a:r>
              <a:rPr lang="en-US" sz="2200" b="1" dirty="0" smtClean="0">
                <a:solidFill>
                  <a:schemeClr val="tx2"/>
                </a:solidFill>
                <a:latin typeface="Courier New" pitchFamily="49" charset="0"/>
                <a:cs typeface="Courier New" pitchFamily="49" charset="0"/>
              </a:rPr>
              <a:t>"</a:t>
            </a:r>
            <a:endParaRPr lang="ro-RO" sz="2200" b="1" dirty="0" smtClean="0">
              <a:solidFill>
                <a:schemeClr val="tx2"/>
              </a:solidFill>
              <a:latin typeface="Courier New" pitchFamily="49" charset="0"/>
              <a:cs typeface="Courier New" pitchFamily="49" charset="0"/>
            </a:endParaRPr>
          </a:p>
          <a:p>
            <a:pPr>
              <a:lnSpc>
                <a:spcPct val="100000"/>
              </a:lnSpc>
              <a:spcBef>
                <a:spcPts val="0"/>
              </a:spcBef>
              <a:buNone/>
            </a:pPr>
            <a:endParaRPr lang="ro-RO" sz="1000" b="1" dirty="0" smtClean="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err="1" smtClean="0">
                <a:solidFill>
                  <a:srgbClr val="0000CC"/>
                </a:solidFill>
                <a:latin typeface="Courier New" pitchFamily="49" charset="0"/>
                <a:cs typeface="Courier New" pitchFamily="49" charset="0"/>
              </a:rPr>
              <a:t>null</a:t>
            </a:r>
            <a:endParaRPr lang="ro-RO" sz="2400" b="1" dirty="0" smtClean="0">
              <a:solidFill>
                <a:srgbClr val="0000CC"/>
              </a:solidFill>
              <a:latin typeface="Courier New" pitchFamily="49" charset="0"/>
              <a:cs typeface="Courier New" pitchFamily="49"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solidFill>
                  <a:srgbClr val="000099"/>
                </a:solidFill>
                <a:latin typeface="Calibri" pitchFamily="34" charset="0"/>
              </a:rPr>
              <a:t>Cuvinte cheie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9782801" cy="5181600"/>
          </a:xfrm>
        </p:spPr>
        <p:txBody>
          <a:bodyPr/>
          <a:lstStyle/>
          <a:p>
            <a:pPr marL="0" indent="0">
              <a:buNone/>
            </a:pPr>
            <a:r>
              <a:rPr lang="en-US" dirty="0"/>
              <a:t> </a:t>
            </a:r>
          </a:p>
          <a:p>
            <a:endParaRPr lang="en-US"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java_keywords.jpg"/>
          <p:cNvPicPr>
            <a:picLocks noChangeAspect="1"/>
          </p:cNvPicPr>
          <p:nvPr/>
        </p:nvPicPr>
        <p:blipFill>
          <a:blip r:embed="rId3" cstate="print"/>
          <a:stretch>
            <a:fillRect/>
          </a:stretch>
        </p:blipFill>
        <p:spPr>
          <a:xfrm>
            <a:off x="2360612" y="1447800"/>
            <a:ext cx="8305800" cy="4591921"/>
          </a:xfrm>
          <a:prstGeom prst="rect">
            <a:avLst/>
          </a:prstGeom>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sz="3200" b="1" dirty="0" smtClean="0">
                <a:latin typeface="Calibri" pitchFamily="34" charset="0"/>
              </a:rPr>
              <a:t>T</a:t>
            </a:r>
            <a:r>
              <a:rPr lang="en-US" sz="3200" b="1" dirty="0" smtClean="0">
                <a:latin typeface="Calibri" pitchFamily="34" charset="0"/>
              </a:rPr>
              <a:t>IPURI DE DATE</a:t>
            </a:r>
            <a:endParaRPr lang="en-US" sz="3200" b="1" dirty="0">
              <a:latin typeface="Calibri" pitchFamily="34" charset="0"/>
            </a:endParaRPr>
          </a:p>
        </p:txBody>
      </p:sp>
      <p:sp>
        <p:nvSpPr>
          <p:cNvPr id="14" name="Content Placeholder 13"/>
          <p:cNvSpPr>
            <a:spLocks noGrp="1"/>
          </p:cNvSpPr>
          <p:nvPr>
            <p:ph idx="1"/>
          </p:nvPr>
        </p:nvSpPr>
        <p:spPr>
          <a:xfrm>
            <a:off x="1431177" y="990600"/>
            <a:ext cx="9782801" cy="5562600"/>
          </a:xfrm>
        </p:spPr>
        <p:txBody>
          <a:bodyPr>
            <a:normAutofit/>
          </a:bodyPr>
          <a:lstStyle/>
          <a:p>
            <a:pPr marL="457200" indent="-457200" algn="just">
              <a:buAutoNum type="arabicPeriod"/>
            </a:pPr>
            <a:r>
              <a:rPr lang="ro-RO" sz="2400" b="1" dirty="0" smtClean="0">
                <a:solidFill>
                  <a:schemeClr val="tx2"/>
                </a:solidFill>
                <a:latin typeface="Calibri" pitchFamily="34" charset="0"/>
              </a:rPr>
              <a:t>Tipurile </a:t>
            </a:r>
            <a:r>
              <a:rPr lang="ro-RO" sz="2400" b="1" dirty="0">
                <a:solidFill>
                  <a:schemeClr val="tx2"/>
                </a:solidFill>
                <a:latin typeface="Calibri" pitchFamily="34" charset="0"/>
              </a:rPr>
              <a:t>primitive</a:t>
            </a:r>
            <a:r>
              <a:rPr lang="ro-RO" sz="2400" b="1" dirty="0" smtClean="0">
                <a:solidFill>
                  <a:schemeClr val="tx2"/>
                </a:solidFill>
                <a:latin typeface="Calibri" pitchFamily="34" charset="0"/>
              </a:rPr>
              <a:t>:</a:t>
            </a:r>
            <a:endParaRPr lang="ro-RO" altLang="en-US" sz="2400" dirty="0" smtClean="0">
              <a:solidFill>
                <a:schemeClr val="tx2"/>
              </a:solidFill>
              <a:latin typeface="Calibri" pitchFamily="34" charset="0"/>
            </a:endParaRPr>
          </a:p>
          <a:p>
            <a:pPr marL="0" indent="0" algn="just">
              <a:buNone/>
            </a:pPr>
            <a:r>
              <a:rPr lang="ro-RO" altLang="en-US" sz="2400" dirty="0">
                <a:solidFill>
                  <a:schemeClr val="tx2"/>
                </a:solidFill>
                <a:latin typeface="Calibri" pitchFamily="34" charset="0"/>
              </a:rPr>
              <a:t> </a:t>
            </a:r>
            <a:r>
              <a:rPr lang="ro-RO" altLang="en-US" sz="2400" dirty="0" smtClean="0">
                <a:solidFill>
                  <a:schemeClr val="tx2"/>
                </a:solidFill>
                <a:latin typeface="Calibri" pitchFamily="34" charset="0"/>
              </a:rPr>
              <a:t>- sunt alocate în zona de memorie de tip stivă</a:t>
            </a:r>
            <a:r>
              <a:rPr lang="en-US" altLang="en-US" sz="2400" dirty="0" smtClean="0">
                <a:solidFill>
                  <a:schemeClr val="tx2"/>
                </a:solidFill>
                <a:latin typeface="Calibri" pitchFamily="34" charset="0"/>
              </a:rPr>
              <a:t> </a:t>
            </a:r>
          </a:p>
          <a:p>
            <a:pPr marL="0" indent="0" algn="just">
              <a:buNone/>
            </a:pPr>
            <a:r>
              <a:rPr lang="en-US" altLang="en-US" sz="2400" dirty="0">
                <a:solidFill>
                  <a:schemeClr val="tx2"/>
                </a:solidFill>
                <a:latin typeface="Calibri" pitchFamily="34" charset="0"/>
              </a:rPr>
              <a:t> </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tipuri</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numerice</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num</a:t>
            </a:r>
            <a:r>
              <a:rPr lang="ro-RO" altLang="en-US" sz="2400" dirty="0" smtClean="0">
                <a:solidFill>
                  <a:schemeClr val="tx2"/>
                </a:solidFill>
                <a:latin typeface="Calibri" pitchFamily="34" charset="0"/>
              </a:rPr>
              <a:t>ă</a:t>
            </a:r>
            <a:r>
              <a:rPr lang="en-US" altLang="en-US" sz="2400" dirty="0" smtClean="0">
                <a:solidFill>
                  <a:schemeClr val="tx2"/>
                </a:solidFill>
                <a:latin typeface="Calibri" pitchFamily="34" charset="0"/>
              </a:rPr>
              <a:t>r </a:t>
            </a:r>
            <a:r>
              <a:rPr lang="ro-RO" altLang="en-US" sz="2400" dirty="0" err="1">
                <a:solidFill>
                  <a:schemeClr val="tx2"/>
                </a:solidFill>
                <a:latin typeface="Calibri" pitchFamily="34" charset="0"/>
              </a:rPr>
              <a:t>î</a:t>
            </a:r>
            <a:r>
              <a:rPr lang="en-US" altLang="en-US" sz="2400" dirty="0" err="1" smtClean="0">
                <a:solidFill>
                  <a:schemeClr val="tx2"/>
                </a:solidFill>
                <a:latin typeface="Calibri" pitchFamily="34" charset="0"/>
              </a:rPr>
              <a:t>ntreg</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num</a:t>
            </a:r>
            <a:r>
              <a:rPr lang="ro-RO" altLang="en-US" sz="2400" dirty="0" smtClean="0">
                <a:solidFill>
                  <a:schemeClr val="tx2"/>
                </a:solidFill>
                <a:latin typeface="Calibri" pitchFamily="34" charset="0"/>
              </a:rPr>
              <a:t>ă</a:t>
            </a:r>
            <a:r>
              <a:rPr lang="en-US" altLang="en-US" sz="2400" dirty="0" smtClean="0">
                <a:solidFill>
                  <a:schemeClr val="tx2"/>
                </a:solidFill>
                <a:latin typeface="Calibri" pitchFamily="34" charset="0"/>
              </a:rPr>
              <a:t>r cu </a:t>
            </a:r>
            <a:r>
              <a:rPr lang="en-US" altLang="en-US" sz="2400" dirty="0" err="1" smtClean="0">
                <a:solidFill>
                  <a:schemeClr val="tx2"/>
                </a:solidFill>
                <a:latin typeface="Calibri" pitchFamily="34" charset="0"/>
              </a:rPr>
              <a:t>virgul</a:t>
            </a:r>
            <a:r>
              <a:rPr lang="ro-RO" altLang="en-US" sz="2400" dirty="0" smtClean="0">
                <a:solidFill>
                  <a:schemeClr val="tx2"/>
                </a:solidFill>
                <a:latin typeface="Calibri" pitchFamily="34" charset="0"/>
              </a:rPr>
              <a:t>ă</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tipul</a:t>
            </a:r>
            <a:r>
              <a:rPr lang="en-US" altLang="en-US" sz="2400" dirty="0" smtClean="0">
                <a:solidFill>
                  <a:schemeClr val="tx2"/>
                </a:solidFill>
                <a:latin typeface="Calibri" pitchFamily="34" charset="0"/>
              </a:rPr>
              <a:t> </a:t>
            </a:r>
            <a:r>
              <a:rPr lang="en-US" altLang="en-US" sz="2400" dirty="0" err="1" smtClean="0">
                <a:solidFill>
                  <a:schemeClr val="tx2"/>
                </a:solidFill>
                <a:latin typeface="Calibri" pitchFamily="34" charset="0"/>
              </a:rPr>
              <a:t>boolean</a:t>
            </a:r>
            <a:endParaRPr lang="ro-RO" altLang="en-US" sz="2400" dirty="0" smtClean="0">
              <a:solidFill>
                <a:schemeClr val="tx2"/>
              </a:solidFill>
              <a:latin typeface="Calibri" pitchFamily="34" charset="0"/>
            </a:endParaRPr>
          </a:p>
          <a:p>
            <a:pPr marL="0" indent="0" algn="just">
              <a:buNone/>
            </a:pPr>
            <a:endParaRPr lang="en-US" altLang="en-US" sz="2400" dirty="0" smtClean="0">
              <a:solidFill>
                <a:schemeClr val="tx2"/>
              </a:solidFill>
              <a:latin typeface="Calibri" pitchFamily="34" charset="0"/>
            </a:endParaRPr>
          </a:p>
          <a:p>
            <a:pPr marL="0" indent="0" algn="just">
              <a:buNone/>
            </a:pPr>
            <a:endParaRPr lang="ro-RO" altLang="en-US" sz="2400" dirty="0" smtClean="0">
              <a:solidFill>
                <a:schemeClr val="tx2"/>
              </a:solidFill>
              <a:latin typeface="Calibri" pitchFamily="34" charset="0"/>
            </a:endParaRPr>
          </a:p>
          <a:p>
            <a:pPr marL="0" indent="0" algn="just">
              <a:buNone/>
            </a:pPr>
            <a:r>
              <a:rPr lang="ro-RO" altLang="en-US" sz="2400" dirty="0" smtClean="0">
                <a:solidFill>
                  <a:schemeClr val="tx2"/>
                </a:solidFill>
                <a:latin typeface="Calibri" pitchFamily="34" charset="0"/>
              </a:rPr>
              <a:t>2</a:t>
            </a:r>
            <a:r>
              <a:rPr lang="ro-RO" altLang="en-US" sz="2400" dirty="0">
                <a:solidFill>
                  <a:schemeClr val="tx2"/>
                </a:solidFill>
                <a:latin typeface="Calibri" pitchFamily="34" charset="0"/>
              </a:rPr>
              <a:t>. </a:t>
            </a:r>
            <a:r>
              <a:rPr lang="ro-RO" altLang="en-US" sz="2400" b="1" dirty="0">
                <a:solidFill>
                  <a:schemeClr val="tx2"/>
                </a:solidFill>
                <a:latin typeface="Calibri" pitchFamily="34" charset="0"/>
              </a:rPr>
              <a:t>Tipuri de date de referință</a:t>
            </a:r>
          </a:p>
          <a:p>
            <a:pPr marL="0" indent="0" algn="just">
              <a:buNone/>
            </a:pPr>
            <a:r>
              <a:rPr lang="ro-RO" sz="2400" dirty="0" smtClean="0">
                <a:solidFill>
                  <a:schemeClr val="tx2"/>
                </a:solidFill>
                <a:latin typeface="Calibri" pitchFamily="34" charset="0"/>
              </a:rPr>
              <a:t>-</a:t>
            </a:r>
            <a:r>
              <a:rPr lang="ro-RO" altLang="en-US" sz="2400" dirty="0">
                <a:solidFill>
                  <a:schemeClr val="tx2"/>
                </a:solidFill>
                <a:latin typeface="Calibri" pitchFamily="34" charset="0"/>
              </a:rPr>
              <a:t> sunt obiecte alocate dinamic prin operatorul </a:t>
            </a:r>
            <a:r>
              <a:rPr lang="ro-RO" altLang="en-US" sz="2400" dirty="0">
                <a:solidFill>
                  <a:schemeClr val="tx2"/>
                </a:solidFill>
                <a:latin typeface="Courier New" pitchFamily="49" charset="0"/>
                <a:cs typeface="Courier New" pitchFamily="49" charset="0"/>
              </a:rPr>
              <a:t>new</a:t>
            </a:r>
            <a:r>
              <a:rPr lang="ro-RO" altLang="en-US" sz="2400" dirty="0">
                <a:solidFill>
                  <a:schemeClr val="tx2"/>
                </a:solidFill>
                <a:latin typeface="Calibri" pitchFamily="34" charset="0"/>
              </a:rPr>
              <a:t> in zona de memorie HEAP</a:t>
            </a:r>
            <a:r>
              <a:rPr lang="ro-RO" sz="2400" dirty="0" smtClean="0">
                <a:solidFill>
                  <a:schemeClr val="tx2"/>
                </a:solidFill>
                <a:latin typeface="Calibri" pitchFamily="34" charset="0"/>
              </a:rPr>
              <a:t> </a:t>
            </a:r>
            <a:endParaRPr lang="en-US" sz="2400" dirty="0" smtClean="0">
              <a:solidFill>
                <a:schemeClr val="tx2"/>
              </a:solidFill>
              <a:latin typeface="Calibri" pitchFamily="34" charset="0"/>
            </a:endParaRPr>
          </a:p>
          <a:p>
            <a:pPr marL="0" indent="0" algn="just">
              <a:buNone/>
            </a:pPr>
            <a:r>
              <a:rPr lang="en-US" altLang="en-US" sz="2400" dirty="0" smtClean="0">
                <a:solidFill>
                  <a:schemeClr val="tx2"/>
                </a:solidFill>
                <a:latin typeface="Calibri" pitchFamily="34" charset="0"/>
              </a:rPr>
              <a:t>- </a:t>
            </a:r>
            <a:r>
              <a:rPr lang="ro-RO" altLang="en-US" sz="2400" dirty="0" smtClean="0">
                <a:solidFill>
                  <a:schemeClr val="tx2"/>
                </a:solidFill>
                <a:latin typeface="Calibri" pitchFamily="34" charset="0"/>
              </a:rPr>
              <a:t>tablouri, clase </a:t>
            </a:r>
            <a:r>
              <a:rPr lang="ro-RO" altLang="en-US" sz="2400" dirty="0">
                <a:solidFill>
                  <a:schemeClr val="tx2"/>
                </a:solidFill>
                <a:latin typeface="Calibri" pitchFamily="34" charset="0"/>
              </a:rPr>
              <a:t>şi </a:t>
            </a:r>
            <a:r>
              <a:rPr lang="ro-RO" altLang="en-US" sz="2400" dirty="0" smtClean="0">
                <a:solidFill>
                  <a:schemeClr val="tx2"/>
                </a:solidFill>
                <a:latin typeface="Calibri" pitchFamily="34" charset="0"/>
              </a:rPr>
              <a:t>interfeţe</a:t>
            </a:r>
            <a:endParaRPr lang="ro-RO" altLang="en-US" sz="2400" dirty="0">
              <a:solidFill>
                <a:schemeClr val="tx2"/>
              </a:solidFill>
              <a:latin typeface="Calibri" pitchFamily="34" charset="0"/>
            </a:endParaRPr>
          </a:p>
          <a:p>
            <a:pPr marL="0" indent="0" algn="just">
              <a:buNone/>
            </a:pPr>
            <a:endParaRPr lang="ro-RO" sz="2400" dirty="0">
              <a:solidFill>
                <a:schemeClr val="tx2"/>
              </a:solidFill>
              <a:latin typeface="Calibri" pitchFamily="34" charset="0"/>
            </a:endParaRPr>
          </a:p>
          <a:p>
            <a:pPr marL="0" indent="0" algn="just">
              <a:buNone/>
            </a:pPr>
            <a:r>
              <a:rPr lang="ro-RO" sz="2400" dirty="0">
                <a:solidFill>
                  <a:schemeClr val="tx2"/>
                </a:solidFill>
                <a:latin typeface="Calibri" pitchFamily="34" charset="0"/>
              </a:rPr>
              <a:t>3</a:t>
            </a:r>
            <a:r>
              <a:rPr lang="ro-RO" sz="2400" b="1" dirty="0">
                <a:solidFill>
                  <a:schemeClr val="tx2"/>
                </a:solidFill>
                <a:latin typeface="Calibri" pitchFamily="34" charset="0"/>
              </a:rPr>
              <a:t>. Tipul </a:t>
            </a:r>
            <a:r>
              <a:rPr lang="ro-RO" sz="2400" b="1" dirty="0" err="1" smtClean="0">
                <a:solidFill>
                  <a:schemeClr val="tx2"/>
                </a:solidFill>
                <a:latin typeface="Calibri" pitchFamily="34" charset="0"/>
              </a:rPr>
              <a:t>null</a:t>
            </a:r>
            <a:endParaRPr lang="ro-RO" sz="2400" dirty="0">
              <a:solidFill>
                <a:schemeClr val="tx2"/>
              </a:solidFill>
              <a:latin typeface="Calibri" pitchFamily="34" charset="0"/>
            </a:endParaRPr>
          </a:p>
          <a:p>
            <a:pPr algn="just">
              <a:buFont typeface="Wingdings" panose="05000000000000000000" pitchFamily="2" charset="2"/>
              <a:buChar char="§"/>
            </a:pPr>
            <a:endParaRPr lang="ro-RO" sz="2400" dirty="0" smtClean="0">
              <a:solidFill>
                <a:schemeClr val="tx2"/>
              </a:solidFill>
              <a:latin typeface="Calibri" pitchFamily="34" charset="0"/>
            </a:endParaRPr>
          </a:p>
          <a:p>
            <a:pPr algn="just">
              <a:buFont typeface="Wingdings" panose="05000000000000000000" pitchFamily="2" charset="2"/>
              <a:buChar char="§"/>
            </a:pPr>
            <a:endParaRPr lang="ro-RO" dirty="0" smtClean="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329264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smtClean="0">
                <a:solidFill>
                  <a:srgbClr val="000099"/>
                </a:solidFill>
                <a:latin typeface="Calibri" pitchFamily="34" charset="0"/>
              </a:rPr>
              <a:t>T</a:t>
            </a:r>
            <a:r>
              <a:rPr lang="en-US" b="1" dirty="0" err="1" smtClean="0">
                <a:solidFill>
                  <a:srgbClr val="000099"/>
                </a:solidFill>
                <a:latin typeface="Calibri" pitchFamily="34" charset="0"/>
              </a:rPr>
              <a:t>ipuri</a:t>
            </a:r>
            <a:r>
              <a:rPr lang="en-US" b="1" dirty="0" smtClean="0">
                <a:solidFill>
                  <a:srgbClr val="000099"/>
                </a:solidFill>
                <a:latin typeface="Calibri" pitchFamily="34" charset="0"/>
              </a:rPr>
              <a:t> de date primitive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1219200"/>
            <a:ext cx="10073435" cy="5562600"/>
          </a:xfrm>
        </p:spPr>
        <p:txBody>
          <a:bodyPr>
            <a:normAutofit/>
          </a:bodyPr>
          <a:lstStyle/>
          <a:p>
            <a:pPr marL="403225" indent="-349250" algn="just">
              <a:buFont typeface="Wingdings" pitchFamily="2" charset="2"/>
              <a:buChar char="Ø"/>
            </a:pPr>
            <a:r>
              <a:rPr lang="ro-RO" sz="2400" dirty="0" smtClean="0">
                <a:solidFill>
                  <a:schemeClr val="tx2"/>
                </a:solidFill>
                <a:latin typeface="Calibri" pitchFamily="34" charset="0"/>
              </a:rPr>
              <a:t>Fiecare tip de dată primitiv are asociată o clasă corespunzătoare (</a:t>
            </a:r>
            <a:r>
              <a:rPr lang="ro-RO" sz="2400" dirty="0" err="1" smtClean="0">
                <a:solidFill>
                  <a:srgbClr val="FF0000"/>
                </a:solidFill>
                <a:latin typeface="Calibri" pitchFamily="34" charset="0"/>
              </a:rPr>
              <a:t>wrapper</a:t>
            </a:r>
            <a:r>
              <a:rPr lang="ro-RO" sz="2400" dirty="0" smtClean="0">
                <a:solidFill>
                  <a:schemeClr val="tx2"/>
                </a:solidFill>
                <a:latin typeface="Calibri" pitchFamily="34" charset="0"/>
              </a:rPr>
              <a:t>), care permite transformarea unei variabile de tip primitiv într-un obiect.</a:t>
            </a:r>
          </a:p>
          <a:p>
            <a:pPr algn="just">
              <a:buFont typeface="Wingdings" panose="05000000000000000000" pitchFamily="2" charset="2"/>
              <a:buChar char="§"/>
            </a:pPr>
            <a:endParaRPr lang="ro-RO" sz="2400" dirty="0" smtClean="0">
              <a:solidFill>
                <a:schemeClr val="tx2"/>
              </a:solidFill>
              <a:latin typeface="Calibri" pitchFamily="34" charset="0"/>
            </a:endParaRPr>
          </a:p>
          <a:p>
            <a:pPr algn="just">
              <a:buFont typeface="Wingdings" panose="05000000000000000000" pitchFamily="2" charset="2"/>
              <a:buChar char="§"/>
            </a:pPr>
            <a:endParaRPr lang="ro-RO" dirty="0" smtClean="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dataTypesJava.png"/>
          <p:cNvPicPr>
            <a:picLocks noChangeAspect="1"/>
          </p:cNvPicPr>
          <p:nvPr/>
        </p:nvPicPr>
        <p:blipFill>
          <a:blip r:embed="rId3" cstate="print"/>
          <a:stretch>
            <a:fillRect/>
          </a:stretch>
        </p:blipFill>
        <p:spPr>
          <a:xfrm>
            <a:off x="1979612" y="2209800"/>
            <a:ext cx="9325601" cy="4343400"/>
          </a:xfrm>
          <a:prstGeom prst="rect">
            <a:avLst/>
          </a:prstGeom>
        </p:spPr>
      </p:pic>
    </p:spTree>
    <p:extLst>
      <p:ext uri="{BB962C8B-B14F-4D97-AF65-F5344CB8AC3E}">
        <p14:creationId xmlns:p14="http://schemas.microsoft.com/office/powerpoint/2010/main" val="2807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smtClean="0">
                <a:solidFill>
                  <a:srgbClr val="000099"/>
                </a:solidFill>
                <a:latin typeface="Calibri" pitchFamily="34" charset="0"/>
              </a:rPr>
              <a:t>Conținut tematic</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990600"/>
            <a:ext cx="9782801" cy="5486400"/>
          </a:xfrm>
        </p:spPr>
        <p:txBody>
          <a:bodyPr>
            <a:noAutofit/>
          </a:bodyPr>
          <a:lstStyle/>
          <a:p>
            <a:pPr>
              <a:lnSpc>
                <a:spcPct val="100000"/>
              </a:lnSpc>
              <a:spcBef>
                <a:spcPts val="600"/>
              </a:spcBef>
            </a:pPr>
            <a:r>
              <a:rPr lang="ro-RO" sz="2000" b="1" dirty="0" err="1" smtClean="0">
                <a:solidFill>
                  <a:schemeClr val="tx2"/>
                </a:solidFill>
                <a:latin typeface="Calibri" pitchFamily="34" charset="0"/>
              </a:rPr>
              <a:t>Intro</a:t>
            </a:r>
            <a:r>
              <a:rPr lang="en-US" sz="2000" b="1" dirty="0" err="1" smtClean="0">
                <a:solidFill>
                  <a:schemeClr val="tx2"/>
                </a:solidFill>
                <a:latin typeface="Calibri" pitchFamily="34" charset="0"/>
              </a:rPr>
              <a:t>ducere</a:t>
            </a:r>
            <a:r>
              <a:rPr lang="en-US" sz="2000" b="1" dirty="0" smtClean="0">
                <a:solidFill>
                  <a:schemeClr val="tx2"/>
                </a:solidFill>
                <a:latin typeface="Calibri" pitchFamily="34" charset="0"/>
              </a:rPr>
              <a:t> </a:t>
            </a:r>
            <a:r>
              <a:rPr lang="ro-RO" sz="2000" b="1" dirty="0" smtClean="0">
                <a:solidFill>
                  <a:schemeClr val="tx2"/>
                </a:solidFill>
                <a:latin typeface="Calibri" pitchFamily="34" charset="0"/>
              </a:rPr>
              <a:t>în limbajul Java</a:t>
            </a:r>
          </a:p>
          <a:p>
            <a:pPr>
              <a:lnSpc>
                <a:spcPct val="100000"/>
              </a:lnSpc>
              <a:spcBef>
                <a:spcPts val="600"/>
              </a:spcBef>
            </a:pPr>
            <a:r>
              <a:rPr lang="ro-RO" sz="2000" b="1" dirty="0" smtClean="0">
                <a:solidFill>
                  <a:schemeClr val="tx2"/>
                </a:solidFill>
                <a:latin typeface="Calibri" pitchFamily="34" charset="0"/>
              </a:rPr>
              <a:t>Clase și obiecte. Extinderea claselor. Polimorfism</a:t>
            </a:r>
          </a:p>
          <a:p>
            <a:pPr>
              <a:lnSpc>
                <a:spcPct val="100000"/>
              </a:lnSpc>
              <a:spcBef>
                <a:spcPts val="600"/>
              </a:spcBef>
            </a:pPr>
            <a:r>
              <a:rPr lang="ro-RO" sz="2000" b="1" dirty="0" smtClean="0">
                <a:solidFill>
                  <a:schemeClr val="tx2"/>
                </a:solidFill>
                <a:latin typeface="Calibri" pitchFamily="34" charset="0"/>
              </a:rPr>
              <a:t>Tablouri. Șiruri de caractere</a:t>
            </a:r>
          </a:p>
          <a:p>
            <a:pPr>
              <a:lnSpc>
                <a:spcPct val="100000"/>
              </a:lnSpc>
              <a:spcBef>
                <a:spcPts val="600"/>
              </a:spcBef>
            </a:pPr>
            <a:r>
              <a:rPr lang="ro-RO" sz="2000" b="1" dirty="0" smtClean="0">
                <a:solidFill>
                  <a:schemeClr val="tx2"/>
                </a:solidFill>
                <a:latin typeface="Calibri" pitchFamily="34" charset="0"/>
              </a:rPr>
              <a:t>Clase abstracte. Interfețe</a:t>
            </a:r>
          </a:p>
          <a:p>
            <a:pPr>
              <a:lnSpc>
                <a:spcPct val="100000"/>
              </a:lnSpc>
              <a:spcBef>
                <a:spcPts val="600"/>
              </a:spcBef>
            </a:pPr>
            <a:r>
              <a:rPr lang="ro-RO" sz="2000" b="1" dirty="0" smtClean="0">
                <a:solidFill>
                  <a:schemeClr val="tx2"/>
                </a:solidFill>
                <a:latin typeface="Calibri" pitchFamily="34" charset="0"/>
              </a:rPr>
              <a:t>Excepții</a:t>
            </a:r>
          </a:p>
          <a:p>
            <a:pPr>
              <a:lnSpc>
                <a:spcPct val="100000"/>
              </a:lnSpc>
              <a:spcBef>
                <a:spcPts val="600"/>
              </a:spcBef>
            </a:pPr>
            <a:r>
              <a:rPr lang="ro-RO" sz="2000" b="1" dirty="0" smtClean="0">
                <a:solidFill>
                  <a:schemeClr val="tx2"/>
                </a:solidFill>
                <a:latin typeface="Calibri" pitchFamily="34" charset="0"/>
              </a:rPr>
              <a:t>Fluxuri de intrare/ieșire</a:t>
            </a:r>
          </a:p>
          <a:p>
            <a:pPr>
              <a:lnSpc>
                <a:spcPct val="100000"/>
              </a:lnSpc>
              <a:spcBef>
                <a:spcPts val="600"/>
              </a:spcBef>
            </a:pPr>
            <a:r>
              <a:rPr lang="ro-RO" sz="2000" b="1" dirty="0" smtClean="0">
                <a:solidFill>
                  <a:schemeClr val="tx2"/>
                </a:solidFill>
                <a:latin typeface="Calibri" pitchFamily="34" charset="0"/>
              </a:rPr>
              <a:t>Colecții de date</a:t>
            </a:r>
          </a:p>
          <a:p>
            <a:pPr>
              <a:lnSpc>
                <a:spcPct val="100000"/>
              </a:lnSpc>
              <a:spcBef>
                <a:spcPts val="600"/>
              </a:spcBef>
            </a:pPr>
            <a:r>
              <a:rPr lang="ro-RO" sz="2000" b="1" dirty="0" smtClean="0">
                <a:solidFill>
                  <a:schemeClr val="tx2"/>
                </a:solidFill>
                <a:latin typeface="Calibri" pitchFamily="34" charset="0"/>
              </a:rPr>
              <a:t>Lambda expresii</a:t>
            </a:r>
          </a:p>
          <a:p>
            <a:pPr>
              <a:lnSpc>
                <a:spcPct val="100000"/>
              </a:lnSpc>
              <a:spcBef>
                <a:spcPts val="600"/>
              </a:spcBef>
            </a:pPr>
            <a:r>
              <a:rPr lang="ro-RO" sz="2000" b="1" dirty="0" smtClean="0">
                <a:solidFill>
                  <a:schemeClr val="tx2"/>
                </a:solidFill>
                <a:latin typeface="Calibri" pitchFamily="34" charset="0"/>
              </a:rPr>
              <a:t>Fire de executare</a:t>
            </a:r>
          </a:p>
          <a:p>
            <a:pPr>
              <a:lnSpc>
                <a:spcPct val="100000"/>
              </a:lnSpc>
              <a:spcBef>
                <a:spcPts val="600"/>
              </a:spcBef>
            </a:pPr>
            <a:r>
              <a:rPr lang="ro-RO" sz="2000" b="1" dirty="0" err="1" smtClean="0">
                <a:solidFill>
                  <a:schemeClr val="tx2"/>
                </a:solidFill>
                <a:latin typeface="Calibri" pitchFamily="34" charset="0"/>
              </a:rPr>
              <a:t>Socket-uri</a:t>
            </a:r>
            <a:endParaRPr lang="ro-RO" sz="2000" b="1" dirty="0" smtClean="0">
              <a:solidFill>
                <a:schemeClr val="tx2"/>
              </a:solidFill>
              <a:latin typeface="Calibri" pitchFamily="34" charset="0"/>
            </a:endParaRPr>
          </a:p>
          <a:p>
            <a:pPr>
              <a:lnSpc>
                <a:spcPct val="100000"/>
              </a:lnSpc>
              <a:spcBef>
                <a:spcPts val="600"/>
              </a:spcBef>
            </a:pPr>
            <a:r>
              <a:rPr lang="ro-RO" sz="2000" b="1" dirty="0" smtClean="0">
                <a:solidFill>
                  <a:schemeClr val="tx2"/>
                </a:solidFill>
                <a:latin typeface="Calibri" pitchFamily="34" charset="0"/>
              </a:rPr>
              <a:t>Interfețe grafice</a:t>
            </a:r>
          </a:p>
          <a:p>
            <a:pPr>
              <a:lnSpc>
                <a:spcPct val="100000"/>
              </a:lnSpc>
              <a:spcBef>
                <a:spcPts val="600"/>
              </a:spcBef>
            </a:pPr>
            <a:r>
              <a:rPr lang="ro-RO" sz="2000" b="1" dirty="0" smtClean="0">
                <a:solidFill>
                  <a:schemeClr val="tx2"/>
                </a:solidFill>
                <a:latin typeface="Calibri" pitchFamily="34" charset="0"/>
              </a:rPr>
              <a:t>Lucrul cu baze de date</a:t>
            </a:r>
          </a:p>
          <a:p>
            <a:pPr>
              <a:lnSpc>
                <a:spcPct val="100000"/>
              </a:lnSpc>
              <a:spcBef>
                <a:spcPts val="600"/>
              </a:spcBef>
            </a:pPr>
            <a:r>
              <a:rPr lang="ro-RO" sz="2000" b="1" dirty="0" err="1" smtClean="0">
                <a:solidFill>
                  <a:schemeClr val="tx2"/>
                </a:solidFill>
                <a:latin typeface="Calibri" pitchFamily="34" charset="0"/>
              </a:rPr>
              <a:t>Servlet-uri</a:t>
            </a:r>
            <a:r>
              <a:rPr lang="ro-RO" sz="2000" b="1" dirty="0" smtClean="0">
                <a:solidFill>
                  <a:schemeClr val="tx2"/>
                </a:solidFill>
                <a:latin typeface="Calibri" pitchFamily="34" charset="0"/>
              </a:rPr>
              <a:t>. Java Server </a:t>
            </a:r>
            <a:r>
              <a:rPr lang="ro-RO" sz="2000" b="1" dirty="0" err="1" smtClean="0">
                <a:solidFill>
                  <a:schemeClr val="tx2"/>
                </a:solidFill>
                <a:latin typeface="Calibri" pitchFamily="34" charset="0"/>
              </a:rPr>
              <a:t>Pages</a:t>
            </a:r>
            <a:r>
              <a:rPr lang="ro-RO" sz="2000" b="1" dirty="0" smtClean="0">
                <a:solidFill>
                  <a:schemeClr val="tx2"/>
                </a:solidFill>
                <a:latin typeface="Calibri" pitchFamily="34" charset="0"/>
              </a:rPr>
              <a:t> (JSP)</a:t>
            </a:r>
          </a:p>
          <a:p>
            <a:pPr>
              <a:lnSpc>
                <a:spcPct val="100000"/>
              </a:lnSpc>
              <a:spcBef>
                <a:spcPts val="600"/>
              </a:spcBef>
            </a:pPr>
            <a:r>
              <a:rPr lang="ro-RO" sz="2000" b="1" dirty="0" err="1" smtClean="0">
                <a:solidFill>
                  <a:schemeClr val="tx2"/>
                </a:solidFill>
                <a:latin typeface="Calibri" pitchFamily="34" charset="0"/>
              </a:rPr>
              <a:t>RESTful</a:t>
            </a:r>
            <a:r>
              <a:rPr lang="ro-RO" sz="2000" b="1" dirty="0" smtClean="0">
                <a:solidFill>
                  <a:schemeClr val="tx2"/>
                </a:solidFill>
                <a:latin typeface="Calibri" pitchFamily="34" charset="0"/>
              </a:rPr>
              <a:t> Web Services</a:t>
            </a: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Clase</a:t>
            </a:r>
            <a:r>
              <a:rPr lang="en-US" b="1" dirty="0" smtClean="0">
                <a:solidFill>
                  <a:srgbClr val="000099"/>
                </a:solidFill>
                <a:latin typeface="Calibri" pitchFamily="34" charset="0"/>
              </a:rPr>
              <a:t> </a:t>
            </a:r>
            <a:r>
              <a:rPr lang="ro-RO" b="1" dirty="0" smtClean="0">
                <a:solidFill>
                  <a:srgbClr val="000099"/>
                </a:solidFill>
                <a:latin typeface="Calibri" pitchFamily="34" charset="0"/>
              </a:rPr>
              <a:t>înfășurătoare</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10" name="Nomogramă 9"/>
          <p:cNvGraphicFramePr/>
          <p:nvPr/>
        </p:nvGraphicFramePr>
        <p:xfrm>
          <a:off x="1598613" y="1212144"/>
          <a:ext cx="9982199"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err="1" smtClean="0">
                <a:solidFill>
                  <a:srgbClr val="000099"/>
                </a:solidFill>
                <a:latin typeface="Calibri" pitchFamily="34" charset="0"/>
              </a:rPr>
              <a:t>Autoboxing</a:t>
            </a:r>
            <a:r>
              <a:rPr lang="ro-RO" b="1" dirty="0" smtClean="0">
                <a:solidFill>
                  <a:srgbClr val="000099"/>
                </a:solidFill>
                <a:latin typeface="Calibri" pitchFamily="34" charset="0"/>
              </a:rPr>
              <a:t>/</a:t>
            </a:r>
            <a:r>
              <a:rPr lang="ro-RO" b="1" dirty="0" err="1" smtClean="0">
                <a:solidFill>
                  <a:srgbClr val="000099"/>
                </a:solidFill>
                <a:latin typeface="Calibri" pitchFamily="34" charset="0"/>
              </a:rPr>
              <a:t>unboxing</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9" name="Imagine 8" descr="boxing.png"/>
          <p:cNvPicPr>
            <a:picLocks noChangeAspect="1"/>
          </p:cNvPicPr>
          <p:nvPr/>
        </p:nvPicPr>
        <p:blipFill>
          <a:blip r:embed="rId3" cstate="print"/>
          <a:stretch>
            <a:fillRect/>
          </a:stretch>
        </p:blipFill>
        <p:spPr>
          <a:xfrm>
            <a:off x="1446212" y="1600201"/>
            <a:ext cx="3962400" cy="4060102"/>
          </a:xfrm>
          <a:prstGeom prst="rect">
            <a:avLst/>
          </a:prstGeom>
        </p:spPr>
      </p:pic>
      <p:pic>
        <p:nvPicPr>
          <p:cNvPr id="10" name="Imagine 9" descr="Autoboxing unboxing example in Java.jpg"/>
          <p:cNvPicPr>
            <a:picLocks noChangeAspect="1"/>
          </p:cNvPicPr>
          <p:nvPr/>
        </p:nvPicPr>
        <p:blipFill>
          <a:blip r:embed="rId4" cstate="print"/>
          <a:srcRect l="10715" t="26016" r="11218" b="8943"/>
          <a:stretch>
            <a:fillRect/>
          </a:stretch>
        </p:blipFill>
        <p:spPr>
          <a:xfrm>
            <a:off x="5957252" y="1953852"/>
            <a:ext cx="5699760" cy="3352800"/>
          </a:xfrm>
          <a:prstGeom prst="rect">
            <a:avLst/>
          </a:prstGeom>
        </p:spPr>
      </p:pic>
    </p:spTree>
    <p:extLst>
      <p:ext uri="{BB962C8B-B14F-4D97-AF65-F5344CB8AC3E}">
        <p14:creationId xmlns:p14="http://schemas.microsoft.com/office/powerpoint/2010/main" val="2807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493" y="56723"/>
            <a:ext cx="10772770" cy="992769"/>
          </a:xfrm>
        </p:spPr>
        <p:txBody>
          <a:bodyPr>
            <a:normAutofit/>
          </a:bodyPr>
          <a:lstStyle/>
          <a:p>
            <a:pPr algn="r"/>
            <a:r>
              <a:rPr lang="ro-RO" b="1" dirty="0" smtClean="0">
                <a:latin typeface="Calibri" pitchFamily="34" charset="0"/>
              </a:rPr>
              <a:t>VARIABILE</a:t>
            </a:r>
            <a:endParaRPr lang="ro-RO" b="1" dirty="0">
              <a:latin typeface="Calibri" pitchFamily="34" charset="0"/>
            </a:endParaRPr>
          </a:p>
        </p:txBody>
      </p:sp>
      <p:sp>
        <p:nvSpPr>
          <p:cNvPr id="3" name="Content Placeholder 2"/>
          <p:cNvSpPr>
            <a:spLocks noGrp="1"/>
          </p:cNvSpPr>
          <p:nvPr>
            <p:ph idx="1"/>
          </p:nvPr>
        </p:nvSpPr>
        <p:spPr>
          <a:xfrm>
            <a:off x="1370012" y="1049492"/>
            <a:ext cx="10446874" cy="5579075"/>
          </a:xfrm>
        </p:spPr>
        <p:txBody>
          <a:bodyPr>
            <a:normAutofit/>
          </a:bodyPr>
          <a:lstStyle/>
          <a:p>
            <a:pPr>
              <a:buFont typeface="Wingdings" panose="05000000000000000000" pitchFamily="2" charset="2"/>
              <a:buChar char="Ø"/>
            </a:pPr>
            <a:r>
              <a:rPr lang="ro-RO" sz="2400" b="1" dirty="0" smtClean="0">
                <a:solidFill>
                  <a:schemeClr val="tx2"/>
                </a:solidFill>
                <a:latin typeface="Calibri" pitchFamily="34" charset="0"/>
              </a:rPr>
              <a:t>Declararea </a:t>
            </a:r>
            <a:r>
              <a:rPr lang="ro-RO" sz="2400" b="1" dirty="0">
                <a:solidFill>
                  <a:schemeClr val="tx2"/>
                </a:solidFill>
                <a:latin typeface="Calibri" pitchFamily="34" charset="0"/>
              </a:rPr>
              <a:t>variabilelor:</a:t>
            </a:r>
          </a:p>
          <a:p>
            <a:pPr marL="0" indent="0">
              <a:buNone/>
            </a:pPr>
            <a:r>
              <a:rPr lang="ro-RO" sz="2400" dirty="0" smtClean="0">
                <a:solidFill>
                  <a:srgbClr val="000099"/>
                </a:solidFill>
                <a:latin typeface="Calibri" pitchFamily="34" charset="0"/>
              </a:rPr>
              <a:t>&lt; şir de modificatori &gt;    &lt; tip &gt;     &lt; listă de identificatori &gt; ;</a:t>
            </a:r>
            <a:endParaRPr lang="ro-RO" sz="2400" dirty="0">
              <a:solidFill>
                <a:srgbClr val="000099"/>
              </a:solidFill>
              <a:latin typeface="Calibri" pitchFamily="34" charset="0"/>
            </a:endParaRPr>
          </a:p>
          <a:p>
            <a:pPr marL="0" indent="0">
              <a:buNone/>
            </a:pPr>
            <a:endParaRPr lang="ro-RO" sz="2400" dirty="0">
              <a:solidFill>
                <a:schemeClr val="tx2"/>
              </a:solidFill>
              <a:latin typeface="Calibri" pitchFamily="34" charset="0"/>
            </a:endParaRPr>
          </a:p>
          <a:p>
            <a:pPr marL="0" indent="0">
              <a:buNone/>
            </a:pPr>
            <a:r>
              <a:rPr lang="ro-RO" sz="2400" dirty="0">
                <a:solidFill>
                  <a:schemeClr val="tx2"/>
                </a:solidFill>
                <a:latin typeface="Calibri" pitchFamily="34" charset="0"/>
              </a:rPr>
              <a:t>unde </a:t>
            </a:r>
            <a:r>
              <a:rPr lang="ro-RO" sz="2400" dirty="0" smtClean="0">
                <a:solidFill>
                  <a:schemeClr val="tx2"/>
                </a:solidFill>
                <a:latin typeface="Calibri" pitchFamily="34" charset="0"/>
              </a:rPr>
              <a:t>&lt; şir de modificatori &gt;  </a:t>
            </a:r>
            <a:r>
              <a:rPr lang="ro-RO" sz="2400" dirty="0">
                <a:solidFill>
                  <a:schemeClr val="tx2"/>
                </a:solidFill>
                <a:latin typeface="Calibri" pitchFamily="34" charset="0"/>
              </a:rPr>
              <a:t>specifică</a:t>
            </a:r>
          </a:p>
          <a:p>
            <a:pPr algn="just">
              <a:buNone/>
            </a:pPr>
            <a:r>
              <a:rPr lang="ro-RO" altLang="en-US" sz="2400" dirty="0" smtClean="0">
                <a:solidFill>
                  <a:schemeClr val="tx2"/>
                </a:solidFill>
                <a:latin typeface="Calibri" pitchFamily="34" charset="0"/>
              </a:rPr>
              <a:t>	• un modificator de acces : </a:t>
            </a:r>
            <a:r>
              <a:rPr lang="ro-RO" altLang="en-US" sz="2400" dirty="0" smtClean="0">
                <a:solidFill>
                  <a:srgbClr val="000099"/>
                </a:solidFill>
                <a:latin typeface="Calibri" pitchFamily="34" charset="0"/>
              </a:rPr>
              <a:t>public,  </a:t>
            </a:r>
            <a:r>
              <a:rPr lang="ro-RO" altLang="en-US" sz="2400" dirty="0" err="1" smtClean="0">
                <a:solidFill>
                  <a:srgbClr val="000099"/>
                </a:solidFill>
                <a:latin typeface="Calibri" pitchFamily="34" charset="0"/>
              </a:rPr>
              <a:t>protected</a:t>
            </a:r>
            <a:r>
              <a:rPr lang="ro-RO" altLang="en-US" sz="2400" dirty="0" smtClean="0">
                <a:solidFill>
                  <a:srgbClr val="000099"/>
                </a:solidFill>
                <a:latin typeface="Calibri" pitchFamily="34" charset="0"/>
              </a:rPr>
              <a:t>,  private </a:t>
            </a:r>
          </a:p>
          <a:p>
            <a:pPr algn="just">
              <a:buNone/>
            </a:pPr>
            <a:r>
              <a:rPr lang="ro-RO" altLang="en-US" sz="2400" dirty="0" smtClean="0">
                <a:solidFill>
                  <a:schemeClr val="tx2"/>
                </a:solidFill>
                <a:latin typeface="Calibri" pitchFamily="34" charset="0"/>
              </a:rPr>
              <a:t>	• unul din cuvintele rezervate: </a:t>
            </a:r>
            <a:r>
              <a:rPr lang="ro-RO" altLang="en-US" sz="2400" dirty="0" smtClean="0">
                <a:solidFill>
                  <a:srgbClr val="000099"/>
                </a:solidFill>
                <a:latin typeface="Calibri" pitchFamily="34" charset="0"/>
              </a:rPr>
              <a:t>static, final </a:t>
            </a:r>
            <a:r>
              <a:rPr lang="ro-RO" altLang="en-US" sz="2400" dirty="0">
                <a:solidFill>
                  <a:schemeClr val="tx2"/>
                </a:solidFill>
                <a:latin typeface="Calibri" pitchFamily="34" charset="0"/>
              </a:rPr>
              <a:t>(pentru constante</a:t>
            </a:r>
            <a:r>
              <a:rPr lang="ro-RO" altLang="en-US" sz="2400" dirty="0" smtClean="0">
                <a:solidFill>
                  <a:schemeClr val="tx2"/>
                </a:solidFill>
                <a:latin typeface="Calibri" pitchFamily="34" charset="0"/>
              </a:rPr>
              <a:t>)</a:t>
            </a:r>
            <a:endParaRPr lang="ro-RO" altLang="en-US" sz="2400" dirty="0">
              <a:solidFill>
                <a:srgbClr val="990000"/>
              </a:solidFill>
              <a:latin typeface="Calibri" pitchFamily="34" charset="0"/>
            </a:endParaRPr>
          </a:p>
          <a:p>
            <a:pPr algn="just">
              <a:buNone/>
            </a:pPr>
            <a:endParaRPr lang="ro-RO" altLang="en-US" sz="2400" dirty="0" smtClean="0">
              <a:solidFill>
                <a:srgbClr val="FF0000"/>
              </a:solidFill>
              <a:latin typeface="Calibri" pitchFamily="34" charset="0"/>
            </a:endParaRPr>
          </a:p>
          <a:p>
            <a:pPr algn="just">
              <a:buNone/>
            </a:pPr>
            <a:r>
              <a:rPr lang="ro-RO" altLang="en-US" sz="2400" dirty="0" smtClean="0">
                <a:solidFill>
                  <a:srgbClr val="FF0000"/>
                </a:solidFill>
                <a:latin typeface="Calibri" pitchFamily="34" charset="0"/>
              </a:rPr>
              <a:t>Observații</a:t>
            </a:r>
            <a:r>
              <a:rPr lang="en-US" altLang="en-US" sz="2400" dirty="0" smtClean="0">
                <a:solidFill>
                  <a:srgbClr val="FF0000"/>
                </a:solidFill>
                <a:latin typeface="Calibri" pitchFamily="34" charset="0"/>
              </a:rPr>
              <a:t>:</a:t>
            </a:r>
            <a:endParaRPr lang="ro-RO" altLang="en-US" sz="2400" dirty="0" smtClean="0">
              <a:solidFill>
                <a:srgbClr val="FF0000"/>
              </a:solidFill>
              <a:latin typeface="Calibri" pitchFamily="34" charset="0"/>
            </a:endParaRPr>
          </a:p>
          <a:p>
            <a:pPr algn="just">
              <a:buFont typeface="Wingdings" panose="05000000000000000000" pitchFamily="2" charset="2"/>
              <a:buChar char="§"/>
            </a:pPr>
            <a:r>
              <a:rPr lang="ro-RO" altLang="en-US" sz="2400" dirty="0" smtClean="0">
                <a:solidFill>
                  <a:schemeClr val="tx2"/>
                </a:solidFill>
                <a:latin typeface="Calibri" pitchFamily="34" charset="0"/>
              </a:rPr>
              <a:t>datele </a:t>
            </a:r>
            <a:r>
              <a:rPr lang="ro-RO" altLang="en-US" sz="2400" dirty="0">
                <a:solidFill>
                  <a:schemeClr val="tx2"/>
                </a:solidFill>
                <a:latin typeface="Calibri" pitchFamily="34" charset="0"/>
              </a:rPr>
              <a:t>membre </a:t>
            </a:r>
            <a:r>
              <a:rPr lang="ro-RO" altLang="en-US" sz="2400" dirty="0" smtClean="0">
                <a:solidFill>
                  <a:schemeClr val="tx2"/>
                </a:solidFill>
                <a:latin typeface="Calibri" pitchFamily="34" charset="0"/>
              </a:rPr>
              <a:t>sunt implicit inițializate de către compilator </a:t>
            </a:r>
            <a:r>
              <a:rPr lang="ro-RO" altLang="en-US" sz="2400" dirty="0">
                <a:solidFill>
                  <a:schemeClr val="tx2"/>
                </a:solidFill>
                <a:latin typeface="Calibri" pitchFamily="34" charset="0"/>
              </a:rPr>
              <a:t>cu valori nule de tip</a:t>
            </a:r>
          </a:p>
          <a:p>
            <a:pPr marL="0" indent="0">
              <a:buNone/>
            </a:pPr>
            <a:r>
              <a:rPr lang="ro-RO" sz="2400" dirty="0" err="1" smtClean="0">
                <a:solidFill>
                  <a:srgbClr val="0000CC"/>
                </a:solidFill>
                <a:latin typeface="Calibri" pitchFamily="34" charset="0"/>
              </a:rPr>
              <a:t>null</a:t>
            </a:r>
            <a:r>
              <a:rPr lang="ro-RO" sz="2400" dirty="0" smtClean="0">
                <a:solidFill>
                  <a:schemeClr val="tx2"/>
                </a:solidFill>
                <a:latin typeface="Calibri" pitchFamily="34" charset="0"/>
              </a:rPr>
              <a:t> (pentru referinţe), </a:t>
            </a:r>
            <a:r>
              <a:rPr lang="ro-RO" sz="2400" dirty="0" smtClean="0">
                <a:solidFill>
                  <a:srgbClr val="0000CC"/>
                </a:solidFill>
                <a:latin typeface="Calibri" pitchFamily="34" charset="0"/>
              </a:rPr>
              <a:t>0</a:t>
            </a:r>
            <a:r>
              <a:rPr lang="ro-RO" sz="2400" dirty="0" smtClean="0">
                <a:solidFill>
                  <a:schemeClr val="tx2"/>
                </a:solidFill>
                <a:latin typeface="Calibri" pitchFamily="34" charset="0"/>
              </a:rPr>
              <a:t> (pentru orice tip întreg) ; +</a:t>
            </a:r>
            <a:r>
              <a:rPr lang="ro-RO" sz="2400" dirty="0" smtClean="0">
                <a:solidFill>
                  <a:srgbClr val="0000CC"/>
                </a:solidFill>
                <a:latin typeface="Calibri" pitchFamily="34" charset="0"/>
              </a:rPr>
              <a:t>0.0d</a:t>
            </a:r>
            <a:r>
              <a:rPr lang="ro-RO" sz="2400" dirty="0" smtClean="0">
                <a:solidFill>
                  <a:schemeClr val="tx2"/>
                </a:solidFill>
                <a:latin typeface="Calibri" pitchFamily="34" charset="0"/>
              </a:rPr>
              <a:t> (pentru </a:t>
            </a:r>
            <a:r>
              <a:rPr lang="ro-RO" sz="2400" dirty="0" err="1" smtClean="0">
                <a:solidFill>
                  <a:schemeClr val="tx2"/>
                </a:solidFill>
                <a:latin typeface="Calibri" pitchFamily="34" charset="0"/>
              </a:rPr>
              <a:t>float</a:t>
            </a:r>
            <a:r>
              <a:rPr lang="ro-RO" sz="2400" dirty="0" smtClean="0">
                <a:solidFill>
                  <a:schemeClr val="tx2"/>
                </a:solidFill>
                <a:latin typeface="Calibri" pitchFamily="34" charset="0"/>
              </a:rPr>
              <a:t> şi </a:t>
            </a:r>
            <a:r>
              <a:rPr lang="ro-RO" sz="2400" dirty="0" err="1" smtClean="0">
                <a:solidFill>
                  <a:schemeClr val="tx2"/>
                </a:solidFill>
                <a:latin typeface="Calibri" pitchFamily="34" charset="0"/>
              </a:rPr>
              <a:t>double</a:t>
            </a:r>
            <a:r>
              <a:rPr lang="ro-RO" sz="2400" dirty="0" smtClean="0">
                <a:solidFill>
                  <a:schemeClr val="tx2"/>
                </a:solidFill>
                <a:latin typeface="Calibri" pitchFamily="34" charset="0"/>
              </a:rPr>
              <a:t>) </a:t>
            </a:r>
            <a:endParaRPr lang="ro-RO" sz="2400" dirty="0">
              <a:solidFill>
                <a:schemeClr val="tx2"/>
              </a:solidFill>
              <a:latin typeface="Calibri" pitchFamily="34" charset="0"/>
            </a:endParaRPr>
          </a:p>
          <a:p>
            <a:pPr algn="just">
              <a:buFont typeface="Wingdings" panose="05000000000000000000" pitchFamily="2" charset="2"/>
              <a:buChar char="§"/>
            </a:pPr>
            <a:r>
              <a:rPr lang="ro-RO" altLang="en-US" sz="2400" dirty="0">
                <a:solidFill>
                  <a:schemeClr val="tx2"/>
                </a:solidFill>
                <a:latin typeface="Calibri" pitchFamily="34" charset="0"/>
              </a:rPr>
              <a:t>variabilele locale trebuie sa fie inițializate </a:t>
            </a:r>
            <a:r>
              <a:rPr lang="ro-RO" altLang="en-US" sz="2400" dirty="0" smtClean="0">
                <a:solidFill>
                  <a:schemeClr val="tx2"/>
                </a:solidFill>
                <a:latin typeface="Calibri" pitchFamily="34" charset="0"/>
              </a:rPr>
              <a:t>înainte de a fi utilizate</a:t>
            </a:r>
            <a:endParaRPr lang="ro-RO" altLang="en-US" sz="2400" dirty="0">
              <a:solidFill>
                <a:schemeClr val="tx2"/>
              </a:solidFill>
              <a:latin typeface="Calibri" pitchFamily="34" charset="0"/>
            </a:endParaRPr>
          </a:p>
        </p:txBody>
      </p:sp>
    </p:spTree>
    <p:extLst>
      <p:ext uri="{BB962C8B-B14F-4D97-AF65-F5344CB8AC3E}">
        <p14:creationId xmlns:p14="http://schemas.microsoft.com/office/powerpoint/2010/main" val="112164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smtClean="0">
                <a:solidFill>
                  <a:srgbClr val="000099"/>
                </a:solidFill>
                <a:latin typeface="Calibri" pitchFamily="34" charset="0"/>
              </a:rPr>
              <a:t>O</a:t>
            </a:r>
            <a:r>
              <a:rPr lang="en-US" b="1" dirty="0" err="1" smtClean="0">
                <a:solidFill>
                  <a:srgbClr val="000099"/>
                </a:solidFill>
                <a:latin typeface="Calibri" pitchFamily="34" charset="0"/>
              </a:rPr>
              <a:t>peratori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Imagine 7" descr="operators.png"/>
          <p:cNvPicPr>
            <a:picLocks noChangeAspect="1"/>
          </p:cNvPicPr>
          <p:nvPr/>
        </p:nvPicPr>
        <p:blipFill>
          <a:blip r:embed="rId3" cstate="print"/>
          <a:stretch>
            <a:fillRect/>
          </a:stretch>
        </p:blipFill>
        <p:spPr>
          <a:xfrm>
            <a:off x="3198812" y="990600"/>
            <a:ext cx="6705600" cy="5610352"/>
          </a:xfrm>
          <a:prstGeom prst="rect">
            <a:avLst/>
          </a:prstGeom>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smtClean="0">
                <a:solidFill>
                  <a:srgbClr val="000099"/>
                </a:solidFill>
                <a:latin typeface="Calibri" pitchFamily="34" charset="0"/>
              </a:rPr>
              <a:t>I</a:t>
            </a:r>
            <a:r>
              <a:rPr lang="ro-RO" b="1" dirty="0" err="1" smtClean="0">
                <a:solidFill>
                  <a:srgbClr val="000099"/>
                </a:solidFill>
                <a:latin typeface="Calibri" pitchFamily="34" charset="0"/>
              </a:rPr>
              <a:t>nstrucțiuni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370012" y="1135944"/>
          <a:ext cx="10363200"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smtClean="0">
                <a:solidFill>
                  <a:srgbClr val="000099"/>
                </a:solidFill>
                <a:latin typeface="Calibri" pitchFamily="34" charset="0"/>
              </a:rPr>
              <a:t>Bibliografie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1219200"/>
            <a:ext cx="9982200" cy="5486400"/>
          </a:xfrm>
        </p:spPr>
        <p:txBody>
          <a:bodyPr>
            <a:normAutofit/>
          </a:bodyPr>
          <a:lstStyle/>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Raul </a:t>
            </a:r>
            <a:r>
              <a:rPr lang="en-US" sz="2200" b="1" dirty="0" smtClean="0">
                <a:solidFill>
                  <a:schemeClr val="tx2"/>
                </a:solidFill>
                <a:latin typeface="Calibri" pitchFamily="34" charset="0"/>
              </a:rPr>
              <a:t>Gabriel </a:t>
            </a:r>
            <a:r>
              <a:rPr lang="en-US" sz="2200" b="1" dirty="0" err="1">
                <a:solidFill>
                  <a:schemeClr val="tx2"/>
                </a:solidFill>
                <a:latin typeface="Calibri" pitchFamily="34" charset="0"/>
              </a:rPr>
              <a:t>Urma</a:t>
            </a:r>
            <a:r>
              <a:rPr lang="en-US" sz="2200" b="1" dirty="0">
                <a:solidFill>
                  <a:schemeClr val="tx2"/>
                </a:solidFill>
                <a:latin typeface="Calibri" pitchFamily="34" charset="0"/>
              </a:rPr>
              <a:t>, </a:t>
            </a:r>
            <a:r>
              <a:rPr lang="en-US" sz="2200" b="1" i="1" dirty="0">
                <a:solidFill>
                  <a:schemeClr val="tx2"/>
                </a:solidFill>
                <a:latin typeface="Calibri" pitchFamily="34" charset="0"/>
              </a:rPr>
              <a:t>Java 8 in action</a:t>
            </a:r>
            <a:r>
              <a:rPr lang="en-US" sz="2200" b="1" dirty="0">
                <a:solidFill>
                  <a:schemeClr val="tx2"/>
                </a:solidFill>
                <a:latin typeface="Calibri" pitchFamily="34" charset="0"/>
              </a:rPr>
              <a:t>, 2016</a:t>
            </a:r>
          </a:p>
          <a:p>
            <a:pPr>
              <a:lnSpc>
                <a:spcPct val="100000"/>
              </a:lnSpc>
              <a:spcBef>
                <a:spcPts val="0"/>
              </a:spcBef>
              <a:spcAft>
                <a:spcPts val="1800"/>
              </a:spcAft>
              <a:buFont typeface="Wingdings" panose="05000000000000000000" pitchFamily="2" charset="2"/>
              <a:buChar char="Ø"/>
            </a:pPr>
            <a:r>
              <a:rPr lang="en-US" sz="2200" b="1" dirty="0" smtClean="0">
                <a:solidFill>
                  <a:schemeClr val="tx2"/>
                </a:solidFill>
                <a:latin typeface="Calibri" pitchFamily="34" charset="0"/>
              </a:rPr>
              <a:t>Bruce </a:t>
            </a:r>
            <a:r>
              <a:rPr lang="en-US" sz="2200" b="1" dirty="0" err="1">
                <a:solidFill>
                  <a:schemeClr val="tx2"/>
                </a:solidFill>
                <a:latin typeface="Calibri" pitchFamily="34" charset="0"/>
              </a:rPr>
              <a:t>Eckel</a:t>
            </a:r>
            <a:r>
              <a:rPr lang="ro-RO" sz="2200" b="1" dirty="0">
                <a:solidFill>
                  <a:schemeClr val="tx2"/>
                </a:solidFill>
                <a:latin typeface="Calibri" pitchFamily="34" charset="0"/>
              </a:rPr>
              <a:t>, </a:t>
            </a:r>
            <a:r>
              <a:rPr lang="ro-RO" sz="2200" b="1" i="1" dirty="0" smtClean="0">
                <a:solidFill>
                  <a:schemeClr val="tx2"/>
                </a:solidFill>
                <a:latin typeface="Calibri" pitchFamily="34" charset="0"/>
              </a:rPr>
              <a:t>T</a:t>
            </a:r>
            <a:r>
              <a:rPr lang="en-US" sz="2200" b="1" i="1" dirty="0" err="1" smtClean="0">
                <a:solidFill>
                  <a:schemeClr val="tx2"/>
                </a:solidFill>
                <a:latin typeface="Calibri" pitchFamily="34" charset="0"/>
              </a:rPr>
              <a:t>hinking</a:t>
            </a:r>
            <a:r>
              <a:rPr lang="en-US" sz="2200" b="1" i="1" dirty="0" smtClean="0">
                <a:solidFill>
                  <a:schemeClr val="tx2"/>
                </a:solidFill>
                <a:latin typeface="Calibri" pitchFamily="34" charset="0"/>
              </a:rPr>
              <a:t> </a:t>
            </a:r>
            <a:r>
              <a:rPr lang="en-US" sz="2200" b="1" i="1" dirty="0">
                <a:solidFill>
                  <a:schemeClr val="tx2"/>
                </a:solidFill>
                <a:latin typeface="Calibri" pitchFamily="34" charset="0"/>
              </a:rPr>
              <a:t>in </a:t>
            </a:r>
            <a:r>
              <a:rPr lang="en-US" sz="2200" b="1" i="1" dirty="0" smtClean="0">
                <a:solidFill>
                  <a:schemeClr val="tx2"/>
                </a:solidFill>
                <a:latin typeface="Calibri" pitchFamily="34" charset="0"/>
              </a:rPr>
              <a:t>Java</a:t>
            </a:r>
            <a:r>
              <a:rPr lang="en-US" sz="2200" b="1" dirty="0" smtClean="0">
                <a:solidFill>
                  <a:schemeClr val="tx2"/>
                </a:solidFill>
                <a:latin typeface="Calibri" pitchFamily="34" charset="0"/>
              </a:rPr>
              <a:t>, </a:t>
            </a:r>
            <a:r>
              <a:rPr lang="en-US" sz="2200" b="1" dirty="0">
                <a:solidFill>
                  <a:schemeClr val="tx2"/>
                </a:solidFill>
                <a:latin typeface="Calibri" pitchFamily="34" charset="0"/>
              </a:rPr>
              <a:t>2012</a:t>
            </a:r>
          </a:p>
          <a:p>
            <a:pPr>
              <a:lnSpc>
                <a:spcPct val="100000"/>
              </a:lnSpc>
              <a:spcBef>
                <a:spcPts val="0"/>
              </a:spcBef>
              <a:spcAft>
                <a:spcPts val="1800"/>
              </a:spcAft>
              <a:buFont typeface="Wingdings" panose="05000000000000000000" pitchFamily="2" charset="2"/>
              <a:buChar char="Ø"/>
            </a:pPr>
            <a:r>
              <a:rPr lang="vi-VN" sz="2200" b="1" dirty="0" smtClean="0">
                <a:solidFill>
                  <a:schemeClr val="tx2"/>
                </a:solidFill>
                <a:latin typeface="Calibri" pitchFamily="34" charset="0"/>
              </a:rPr>
              <a:t>H</a:t>
            </a:r>
            <a:r>
              <a:rPr lang="en-US" sz="2200" b="1" dirty="0" err="1" smtClean="0">
                <a:solidFill>
                  <a:schemeClr val="tx2"/>
                </a:solidFill>
                <a:latin typeface="Calibri" pitchFamily="34" charset="0"/>
              </a:rPr>
              <a:t>oria</a:t>
            </a:r>
            <a:r>
              <a:rPr lang="vi-VN" sz="2200" b="1" dirty="0" smtClean="0">
                <a:solidFill>
                  <a:schemeClr val="tx2"/>
                </a:solidFill>
                <a:latin typeface="Calibri" pitchFamily="34" charset="0"/>
              </a:rPr>
              <a:t> Georgescu, R</a:t>
            </a:r>
            <a:r>
              <a:rPr lang="en-US" sz="2200" b="1" dirty="0" err="1" smtClean="0">
                <a:solidFill>
                  <a:schemeClr val="tx2"/>
                </a:solidFill>
                <a:latin typeface="Calibri" pitchFamily="34" charset="0"/>
              </a:rPr>
              <a:t>adu</a:t>
            </a:r>
            <a:r>
              <a:rPr lang="en-US" sz="2200" b="1" dirty="0" smtClean="0">
                <a:solidFill>
                  <a:schemeClr val="tx2"/>
                </a:solidFill>
                <a:latin typeface="Calibri" pitchFamily="34" charset="0"/>
              </a:rPr>
              <a:t> </a:t>
            </a:r>
            <a:r>
              <a:rPr lang="vi-VN" sz="2200" b="1" dirty="0" smtClean="0">
                <a:solidFill>
                  <a:schemeClr val="tx2"/>
                </a:solidFill>
                <a:latin typeface="Calibri" pitchFamily="34" charset="0"/>
              </a:rPr>
              <a:t>Boriga, </a:t>
            </a:r>
            <a:r>
              <a:rPr lang="vi-VN" sz="2200" b="1" i="1" dirty="0" smtClean="0">
                <a:solidFill>
                  <a:schemeClr val="tx2"/>
                </a:solidFill>
                <a:latin typeface="Calibri" pitchFamily="34" charset="0"/>
              </a:rPr>
              <a:t>Programare distribuită în Java (I)</a:t>
            </a:r>
            <a:r>
              <a:rPr lang="vi-VN" sz="2200" b="1" dirty="0" smtClean="0">
                <a:solidFill>
                  <a:schemeClr val="tx2"/>
                </a:solidFill>
                <a:latin typeface="Calibri" pitchFamily="34" charset="0"/>
              </a:rPr>
              <a:t>, Ed. Universităţii din Bucureşti, 2008</a:t>
            </a:r>
            <a:endParaRPr lang="en-US" sz="2200" b="1" dirty="0" smtClean="0">
              <a:solidFill>
                <a:schemeClr val="tx2"/>
              </a:solidFill>
              <a:latin typeface="Calibri" pitchFamily="34" charset="0"/>
            </a:endParaRPr>
          </a:p>
          <a:p>
            <a:pPr>
              <a:lnSpc>
                <a:spcPct val="100000"/>
              </a:lnSpc>
              <a:spcBef>
                <a:spcPts val="0"/>
              </a:spcBef>
              <a:spcAft>
                <a:spcPts val="1800"/>
              </a:spcAft>
              <a:buFont typeface="Wingdings" panose="05000000000000000000" pitchFamily="2" charset="2"/>
              <a:buChar char="Ø"/>
            </a:pPr>
            <a:r>
              <a:rPr lang="en-US" sz="2200" b="1" dirty="0" err="1" smtClean="0">
                <a:solidFill>
                  <a:schemeClr val="tx2"/>
                </a:solidFill>
                <a:latin typeface="Calibri" pitchFamily="34" charset="0"/>
              </a:rPr>
              <a:t>Cristian</a:t>
            </a:r>
            <a:r>
              <a:rPr lang="en-US" sz="2200" b="1" dirty="0" smtClean="0">
                <a:solidFill>
                  <a:schemeClr val="tx2"/>
                </a:solidFill>
                <a:latin typeface="Calibri" pitchFamily="34" charset="0"/>
              </a:rPr>
              <a:t> </a:t>
            </a:r>
            <a:r>
              <a:rPr lang="en-US" sz="2200" b="1" dirty="0" err="1">
                <a:solidFill>
                  <a:schemeClr val="tx2"/>
                </a:solidFill>
                <a:latin typeface="Calibri" pitchFamily="34" charset="0"/>
              </a:rPr>
              <a:t>Frăsinaru</a:t>
            </a:r>
            <a:r>
              <a:rPr lang="en-US" sz="2200" b="1" dirty="0">
                <a:solidFill>
                  <a:schemeClr val="tx2"/>
                </a:solidFill>
                <a:latin typeface="Calibri" pitchFamily="34" charset="0"/>
              </a:rPr>
              <a:t> </a:t>
            </a:r>
            <a:r>
              <a:rPr lang="ro-RO" sz="2200" b="1" dirty="0">
                <a:solidFill>
                  <a:schemeClr val="tx2"/>
                </a:solidFill>
                <a:latin typeface="Calibri" pitchFamily="34" charset="0"/>
              </a:rPr>
              <a:t>, </a:t>
            </a:r>
            <a:r>
              <a:rPr lang="en-US" sz="2200" b="1" i="1" dirty="0">
                <a:solidFill>
                  <a:schemeClr val="tx2"/>
                </a:solidFill>
                <a:latin typeface="Calibri" pitchFamily="34" charset="0"/>
              </a:rPr>
              <a:t>Curs </a:t>
            </a:r>
            <a:r>
              <a:rPr lang="en-US" sz="2200" b="1" i="1" dirty="0" err="1">
                <a:solidFill>
                  <a:schemeClr val="tx2"/>
                </a:solidFill>
                <a:latin typeface="Calibri" pitchFamily="34" charset="0"/>
              </a:rPr>
              <a:t>practic</a:t>
            </a:r>
            <a:r>
              <a:rPr lang="en-US" sz="2200" b="1" i="1" dirty="0">
                <a:solidFill>
                  <a:schemeClr val="tx2"/>
                </a:solidFill>
                <a:latin typeface="Calibri" pitchFamily="34" charset="0"/>
              </a:rPr>
              <a:t> de Java</a:t>
            </a:r>
            <a:r>
              <a:rPr lang="en-US" sz="2200" b="1" dirty="0">
                <a:solidFill>
                  <a:schemeClr val="tx2"/>
                </a:solidFill>
                <a:latin typeface="Calibri" pitchFamily="34" charset="0"/>
              </a:rPr>
              <a:t>, </a:t>
            </a:r>
            <a:r>
              <a:rPr lang="en-US" sz="2200" b="1" dirty="0" err="1">
                <a:solidFill>
                  <a:schemeClr val="tx2"/>
                </a:solidFill>
                <a:latin typeface="Calibri" pitchFamily="34" charset="0"/>
              </a:rPr>
              <a:t>Editura</a:t>
            </a:r>
            <a:r>
              <a:rPr lang="en-US" sz="2200" b="1" dirty="0">
                <a:solidFill>
                  <a:schemeClr val="tx2"/>
                </a:solidFill>
                <a:latin typeface="Calibri" pitchFamily="34" charset="0"/>
              </a:rPr>
              <a:t> Matrix Rom, </a:t>
            </a:r>
            <a:r>
              <a:rPr lang="en-US" sz="2200" b="1" dirty="0" smtClean="0">
                <a:solidFill>
                  <a:schemeClr val="tx2"/>
                </a:solidFill>
                <a:latin typeface="Calibri" pitchFamily="34" charset="0"/>
              </a:rPr>
              <a:t>2010</a:t>
            </a:r>
            <a:endParaRPr lang="ro-RO" sz="2200" b="1" dirty="0">
              <a:solidFill>
                <a:schemeClr val="tx2"/>
              </a:solidFill>
              <a:latin typeface="Calibri" pitchFamily="34" charset="0"/>
            </a:endParaRPr>
          </a:p>
          <a:p>
            <a:pPr algn="just">
              <a:lnSpc>
                <a:spcPct val="100000"/>
              </a:lnSpc>
              <a:spcBef>
                <a:spcPts val="0"/>
              </a:spcBef>
              <a:spcAft>
                <a:spcPts val="1800"/>
              </a:spcAft>
              <a:buFont typeface="Wingdings" panose="05000000000000000000" pitchFamily="2" charset="2"/>
              <a:buChar char="Ø"/>
            </a:pPr>
            <a:r>
              <a:rPr lang="en-US" sz="2200" b="1" dirty="0" err="1">
                <a:solidFill>
                  <a:schemeClr val="tx2"/>
                </a:solidFill>
                <a:latin typeface="Calibri" pitchFamily="34" charset="0"/>
              </a:rPr>
              <a:t>Tutoriale</a:t>
            </a:r>
            <a:r>
              <a:rPr lang="en-US" sz="2200" b="1" dirty="0">
                <a:solidFill>
                  <a:schemeClr val="tx2"/>
                </a:solidFill>
                <a:latin typeface="Calibri" pitchFamily="34" charset="0"/>
              </a:rPr>
              <a:t>: </a:t>
            </a:r>
          </a:p>
          <a:p>
            <a:pPr marL="228600" lvl="1" indent="0" algn="just">
              <a:lnSpc>
                <a:spcPct val="100000"/>
              </a:lnSpc>
              <a:spcBef>
                <a:spcPts val="0"/>
              </a:spcBef>
              <a:spcAft>
                <a:spcPts val="1200"/>
              </a:spcAft>
              <a:buFont typeface="Arial" pitchFamily="34" charset="0"/>
              <a:buChar char="•"/>
            </a:pPr>
            <a:r>
              <a:rPr lang="en-US" dirty="0">
                <a:solidFill>
                  <a:srgbClr val="000099"/>
                </a:solidFill>
                <a:latin typeface="Calibri" panose="020F0502020204030204" pitchFamily="34" charset="0"/>
              </a:rPr>
              <a:t>https://docs.oracle.com/javase/tutorial/index.html</a:t>
            </a:r>
          </a:p>
          <a:p>
            <a:pPr marL="228600" lvl="1" indent="0" algn="just">
              <a:lnSpc>
                <a:spcPct val="100000"/>
              </a:lnSpc>
              <a:spcBef>
                <a:spcPts val="0"/>
              </a:spcBef>
              <a:spcAft>
                <a:spcPts val="1200"/>
              </a:spcAft>
              <a:buFont typeface="Arial" pitchFamily="34" charset="0"/>
              <a:buChar char="•"/>
            </a:pPr>
            <a:r>
              <a:rPr lang="ro-RO" dirty="0">
                <a:solidFill>
                  <a:srgbClr val="000099"/>
                </a:solidFill>
                <a:latin typeface="Calibri" panose="020F0502020204030204" pitchFamily="34" charset="0"/>
              </a:rPr>
              <a:t>http://www.tutorialspoint.com/java</a:t>
            </a:r>
            <a:r>
              <a:rPr lang="ro-RO" dirty="0" smtClean="0">
                <a:solidFill>
                  <a:srgbClr val="000099"/>
                </a:solidFill>
                <a:latin typeface="Calibri" panose="020F0502020204030204" pitchFamily="34" charset="0"/>
              </a:rPr>
              <a:t>/</a:t>
            </a:r>
            <a:endParaRPr lang="ro-RO" dirty="0" smtClean="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5113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smtClean="0">
                <a:solidFill>
                  <a:srgbClr val="000099"/>
                </a:solidFill>
                <a:latin typeface="Calibri" pitchFamily="34" charset="0"/>
              </a:rPr>
              <a:t>Examinare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1447800"/>
            <a:ext cx="9782801" cy="3276600"/>
          </a:xfrm>
        </p:spPr>
        <p:txBody>
          <a:bodyPr>
            <a:normAutofit/>
          </a:bodyPr>
          <a:lstStyle/>
          <a:p>
            <a:pPr>
              <a:buFont typeface="Arial" pitchFamily="34" charset="0"/>
              <a:buChar char="•"/>
            </a:pPr>
            <a:r>
              <a:rPr lang="ro-RO" b="1" dirty="0" smtClean="0">
                <a:solidFill>
                  <a:schemeClr val="tx2"/>
                </a:solidFill>
                <a:latin typeface="Calibri" pitchFamily="34" charset="0"/>
              </a:rPr>
              <a:t>20%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ro-RO" b="1" dirty="0" smtClean="0">
                <a:solidFill>
                  <a:schemeClr val="tx2"/>
                </a:solidFill>
                <a:latin typeface="Calibri" pitchFamily="34" charset="0"/>
              </a:rPr>
              <a:t>Laborator</a:t>
            </a:r>
            <a:r>
              <a:rPr lang="en-US" b="1" dirty="0" smtClean="0">
                <a:solidFill>
                  <a:schemeClr val="tx2"/>
                </a:solidFill>
                <a:latin typeface="Calibri" pitchFamily="34" charset="0"/>
              </a:rPr>
              <a:t> (minim nota 5)</a:t>
            </a:r>
          </a:p>
          <a:p>
            <a:pPr>
              <a:buFont typeface="Arial" pitchFamily="34" charset="0"/>
              <a:buChar char="•"/>
            </a:pPr>
            <a:endParaRPr lang="ro-RO" b="1" dirty="0" smtClean="0">
              <a:solidFill>
                <a:schemeClr val="tx2"/>
              </a:solidFill>
              <a:latin typeface="Calibri" pitchFamily="34" charset="0"/>
            </a:endParaRPr>
          </a:p>
          <a:p>
            <a:pPr>
              <a:buFont typeface="Arial" pitchFamily="34" charset="0"/>
              <a:buChar char="•"/>
            </a:pPr>
            <a:r>
              <a:rPr lang="ro-RO" b="1" dirty="0" smtClean="0">
                <a:solidFill>
                  <a:schemeClr val="tx2"/>
                </a:solidFill>
                <a:latin typeface="Calibri" pitchFamily="34" charset="0"/>
              </a:rPr>
              <a:t>20%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ro-RO" b="1" dirty="0" smtClean="0">
                <a:solidFill>
                  <a:schemeClr val="tx2"/>
                </a:solidFill>
                <a:latin typeface="Calibri" pitchFamily="34" charset="0"/>
              </a:rPr>
              <a:t>Proiect</a:t>
            </a:r>
            <a:r>
              <a:rPr lang="en-US" b="1" dirty="0" smtClean="0">
                <a:solidFill>
                  <a:schemeClr val="tx2"/>
                </a:solidFill>
                <a:latin typeface="Calibri" pitchFamily="34" charset="0"/>
              </a:rPr>
              <a:t> (minim nota 5)</a:t>
            </a:r>
          </a:p>
          <a:p>
            <a:pPr>
              <a:buFont typeface="Arial" pitchFamily="34" charset="0"/>
              <a:buChar char="•"/>
            </a:pPr>
            <a:endParaRPr lang="ro-RO" b="1" dirty="0" smtClean="0">
              <a:solidFill>
                <a:schemeClr val="tx2"/>
              </a:solidFill>
              <a:latin typeface="Calibri" pitchFamily="34" charset="0"/>
            </a:endParaRPr>
          </a:p>
          <a:p>
            <a:pPr>
              <a:buFont typeface="Arial" pitchFamily="34" charset="0"/>
              <a:buChar char="•"/>
            </a:pPr>
            <a:r>
              <a:rPr lang="ro-RO" b="1" dirty="0" smtClean="0">
                <a:solidFill>
                  <a:schemeClr val="tx2"/>
                </a:solidFill>
                <a:latin typeface="Calibri" pitchFamily="34" charset="0"/>
              </a:rPr>
              <a:t>60%</a:t>
            </a:r>
            <a:r>
              <a:rPr lang="en-US" b="1" dirty="0" smtClean="0">
                <a:solidFill>
                  <a:schemeClr val="tx2"/>
                </a:solidFill>
                <a:latin typeface="Calibri" pitchFamily="34" charset="0"/>
              </a:rPr>
              <a:t>   </a:t>
            </a:r>
            <a:r>
              <a:rPr lang="en-US" b="1" dirty="0" smtClean="0">
                <a:solidFill>
                  <a:schemeClr val="tx2"/>
                </a:solidFill>
                <a:latin typeface="Calibri" pitchFamily="34" charset="0"/>
                <a:sym typeface="Symbol"/>
              </a:rPr>
              <a:t>   </a:t>
            </a:r>
            <a:r>
              <a:rPr lang="en-US" b="1" dirty="0" err="1" smtClean="0">
                <a:solidFill>
                  <a:schemeClr val="tx2"/>
                </a:solidFill>
                <a:latin typeface="Calibri" pitchFamily="34" charset="0"/>
                <a:sym typeface="Symbol"/>
              </a:rPr>
              <a:t>E</a:t>
            </a:r>
            <a:r>
              <a:rPr lang="en-US" b="1" dirty="0" err="1" smtClean="0">
                <a:solidFill>
                  <a:schemeClr val="tx2"/>
                </a:solidFill>
                <a:latin typeface="Calibri" pitchFamily="34" charset="0"/>
              </a:rPr>
              <a:t>xamen</a:t>
            </a:r>
            <a:r>
              <a:rPr lang="en-US" b="1" smtClean="0">
                <a:solidFill>
                  <a:schemeClr val="tx2"/>
                </a:solidFill>
                <a:latin typeface="Calibri" pitchFamily="34" charset="0"/>
              </a:rPr>
              <a:t>  </a:t>
            </a:r>
            <a:r>
              <a:rPr lang="en-US" b="1" dirty="0" smtClean="0">
                <a:solidFill>
                  <a:schemeClr val="tx2"/>
                </a:solidFill>
                <a:latin typeface="Calibri" pitchFamily="34" charset="0"/>
              </a:rPr>
              <a:t>(minim nota 5)</a:t>
            </a:r>
            <a:endParaRPr lang="ro-RO" b="1" dirty="0" smtClean="0">
              <a:solidFill>
                <a:schemeClr val="tx2"/>
              </a:solidFill>
              <a:latin typeface="Calibri" pitchFamily="34" charset="0"/>
            </a:endParaRPr>
          </a:p>
          <a:p>
            <a:endParaRPr lang="ro-RO" dirty="0" smtClean="0"/>
          </a:p>
          <a:p>
            <a:endParaRPr lang="ro-RO" dirty="0" smtClean="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6139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smtClean="0">
                <a:solidFill>
                  <a:srgbClr val="000099"/>
                </a:solidFill>
                <a:latin typeface="Calibri" pitchFamily="34" charset="0"/>
              </a:rPr>
              <a:t>Tematic</a:t>
            </a:r>
            <a:r>
              <a:rPr lang="en-US" b="1" dirty="0" smtClean="0">
                <a:solidFill>
                  <a:srgbClr val="000099"/>
                </a:solidFill>
                <a:latin typeface="Calibri" pitchFamily="34" charset="0"/>
              </a:rPr>
              <a:t>a </a:t>
            </a:r>
            <a:r>
              <a:rPr lang="en-US" b="1" dirty="0" err="1" smtClean="0">
                <a:solidFill>
                  <a:srgbClr val="000099"/>
                </a:solidFill>
                <a:latin typeface="Calibri" pitchFamily="34" charset="0"/>
              </a:rPr>
              <a:t>cursului</a:t>
            </a:r>
            <a:r>
              <a:rPr lang="en-US" b="1" dirty="0" smtClean="0">
                <a:solidFill>
                  <a:srgbClr val="000099"/>
                </a:solidFill>
                <a:latin typeface="Calibri" pitchFamily="34" charset="0"/>
              </a:rPr>
              <a:t> 1</a:t>
            </a:r>
            <a:r>
              <a:rPr lang="ro-RO" b="1" dirty="0" smtClean="0">
                <a:latin typeface="Calibri" pitchFamily="34" charset="0"/>
              </a:rPr>
              <a:t> </a:t>
            </a:r>
            <a:endParaRPr lang="en-US" b="1" dirty="0">
              <a:latin typeface="Calibri" pitchFamily="34" charset="0"/>
            </a:endParaRPr>
          </a:p>
        </p:txBody>
      </p:sp>
      <p:sp>
        <p:nvSpPr>
          <p:cNvPr id="14" name="Content Placeholder 13"/>
          <p:cNvSpPr>
            <a:spLocks noGrp="1"/>
          </p:cNvSpPr>
          <p:nvPr>
            <p:ph idx="1"/>
          </p:nvPr>
        </p:nvSpPr>
        <p:spPr>
          <a:xfrm>
            <a:off x="1598612" y="1143000"/>
            <a:ext cx="9782801" cy="5181600"/>
          </a:xfrm>
        </p:spPr>
        <p:txBody>
          <a:bodyPr/>
          <a:lstStyle/>
          <a:p>
            <a:r>
              <a:rPr lang="ro-RO" b="1" dirty="0" smtClean="0">
                <a:solidFill>
                  <a:schemeClr val="tx2"/>
                </a:solidFill>
                <a:latin typeface="Calibri" pitchFamily="34" charset="0"/>
              </a:rPr>
              <a:t>Prezentarea generală a platformei Java</a:t>
            </a:r>
          </a:p>
          <a:p>
            <a:r>
              <a:rPr lang="ro-RO" b="1" dirty="0" smtClean="0">
                <a:solidFill>
                  <a:schemeClr val="tx2"/>
                </a:solidFill>
                <a:latin typeface="Calibri" pitchFamily="34" charset="0"/>
              </a:rPr>
              <a:t>Structura unui program </a:t>
            </a:r>
          </a:p>
          <a:p>
            <a:r>
              <a:rPr lang="ro-RO" b="1" dirty="0" smtClean="0">
                <a:solidFill>
                  <a:schemeClr val="tx2"/>
                </a:solidFill>
                <a:latin typeface="Calibri" pitchFamily="34" charset="0"/>
              </a:rPr>
              <a:t>Structura lexicală</a:t>
            </a:r>
          </a:p>
          <a:p>
            <a:r>
              <a:rPr lang="ro-RO" b="1" dirty="0" smtClean="0">
                <a:solidFill>
                  <a:schemeClr val="tx2"/>
                </a:solidFill>
                <a:latin typeface="Calibri" pitchFamily="34" charset="0"/>
              </a:rPr>
              <a:t>Tipuri de date și operatori</a:t>
            </a:r>
          </a:p>
          <a:p>
            <a:r>
              <a:rPr lang="ro-RO" b="1" dirty="0" smtClean="0">
                <a:solidFill>
                  <a:schemeClr val="tx2"/>
                </a:solidFill>
                <a:latin typeface="Calibri" pitchFamily="34" charset="0"/>
              </a:rPr>
              <a:t>Literali</a:t>
            </a:r>
          </a:p>
          <a:p>
            <a:r>
              <a:rPr lang="ro-RO" b="1" dirty="0" smtClean="0">
                <a:solidFill>
                  <a:schemeClr val="tx2"/>
                </a:solidFill>
                <a:latin typeface="Calibri" pitchFamily="34" charset="0"/>
              </a:rPr>
              <a:t>Instrucţiuni</a:t>
            </a:r>
          </a:p>
          <a:p>
            <a:r>
              <a:rPr lang="ro-RO" b="1" dirty="0" smtClean="0">
                <a:solidFill>
                  <a:schemeClr val="tx2"/>
                </a:solidFill>
                <a:latin typeface="Calibri" pitchFamily="34" charset="0"/>
              </a:rPr>
              <a:t>Pachete de clase</a:t>
            </a:r>
          </a:p>
          <a:p>
            <a:r>
              <a:rPr lang="ro-RO" b="1" dirty="0" smtClean="0">
                <a:solidFill>
                  <a:schemeClr val="tx2"/>
                </a:solidFill>
                <a:latin typeface="Calibri" pitchFamily="34" charset="0"/>
              </a:rPr>
              <a:t>Operații de citire/scriere</a:t>
            </a:r>
          </a:p>
          <a:p>
            <a:endParaRPr lang="ro-RO" dirty="0"/>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346355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en-US" b="1" dirty="0" err="1" smtClean="0">
                <a:solidFill>
                  <a:srgbClr val="000099"/>
                </a:solidFill>
                <a:latin typeface="Calibri" pitchFamily="34" charset="0"/>
              </a:rPr>
              <a:t>Scurt</a:t>
            </a:r>
            <a:r>
              <a:rPr lang="en-US" b="1" dirty="0" smtClean="0">
                <a:solidFill>
                  <a:srgbClr val="000099"/>
                </a:solidFill>
                <a:latin typeface="Calibri" pitchFamily="34" charset="0"/>
              </a:rPr>
              <a:t> </a:t>
            </a:r>
            <a:r>
              <a:rPr lang="en-US" b="1" dirty="0" err="1" smtClean="0">
                <a:solidFill>
                  <a:srgbClr val="000099"/>
                </a:solidFill>
                <a:latin typeface="Calibri" pitchFamily="34" charset="0"/>
              </a:rPr>
              <a:t>istoric</a:t>
            </a:r>
            <a:r>
              <a:rPr lang="ro-RO" b="1" dirty="0" smtClean="0">
                <a:solidFill>
                  <a:srgbClr val="000099"/>
                </a:solidFill>
                <a:latin typeface="Calibri" pitchFamily="34" charset="0"/>
              </a:rPr>
              <a:t> al limbajului Java</a:t>
            </a:r>
            <a:endParaRPr lang="en-US" b="1" dirty="0">
              <a:latin typeface="Calibri" pitchFamily="34" charset="0"/>
            </a:endParaRPr>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b="3583"/>
          <a:stretch>
            <a:fillRect/>
          </a:stretch>
        </p:blipFill>
        <p:spPr>
          <a:xfrm>
            <a:off x="1293812" y="609600"/>
            <a:ext cx="3017520" cy="2182050"/>
          </a:xfrm>
          <a:prstGeom prst="rect">
            <a:avLst/>
          </a:prstGeom>
          <a:ln w="12700">
            <a:solidFill>
              <a:schemeClr val="tx2">
                <a:lumMod val="95000"/>
                <a:lumOff val="5000"/>
              </a:schemeClr>
            </a:solidFill>
          </a:ln>
        </p:spPr>
      </p:pic>
      <p:pic>
        <p:nvPicPr>
          <p:cNvPr id="10" name="Substituent conținut 9" descr="3miliarde.png"/>
          <p:cNvPicPr>
            <a:picLocks noGrp="1" noChangeAspect="1"/>
          </p:cNvPicPr>
          <p:nvPr>
            <p:ph idx="1"/>
          </p:nvPr>
        </p:nvPicPr>
        <p:blipFill>
          <a:blip r:embed="rId4" cstate="print"/>
          <a:srcRect l="3842" r="2732" b="-405"/>
          <a:stretch>
            <a:fillRect/>
          </a:stretch>
        </p:blipFill>
        <p:spPr>
          <a:xfrm>
            <a:off x="1293812" y="2819400"/>
            <a:ext cx="3017520" cy="4038600"/>
          </a:xfrm>
          <a:ln w="12700">
            <a:solidFill>
              <a:schemeClr val="tx2">
                <a:lumMod val="95000"/>
                <a:lumOff val="5000"/>
              </a:schemeClr>
            </a:solidFill>
          </a:ln>
        </p:spPr>
      </p:pic>
      <p:sp>
        <p:nvSpPr>
          <p:cNvPr id="11" name="Dreptunghi 10"/>
          <p:cNvSpPr/>
          <p:nvPr/>
        </p:nvSpPr>
        <p:spPr>
          <a:xfrm>
            <a:off x="4570412" y="990600"/>
            <a:ext cx="7162800" cy="5770811"/>
          </a:xfrm>
          <a:prstGeom prst="rect">
            <a:avLst/>
          </a:prstGeom>
        </p:spPr>
        <p:txBody>
          <a:bodyPr wrap="square">
            <a:spAutoFit/>
          </a:bodyPr>
          <a:lstStyle/>
          <a:p>
            <a:pPr marL="228600" indent="-228600" algn="just">
              <a:lnSpc>
                <a:spcPct val="150000"/>
              </a:lnSpc>
              <a:buFont typeface="Wingdings" pitchFamily="2" charset="2"/>
              <a:buChar char="Ø"/>
            </a:pPr>
            <a:r>
              <a:rPr lang="ro-RO" b="1" dirty="0" smtClean="0">
                <a:solidFill>
                  <a:schemeClr val="tx2"/>
                </a:solidFill>
                <a:latin typeface="Calibri" pitchFamily="34" charset="0"/>
              </a:rPr>
              <a:t>În anul 1991 firma Sun Microsystems  finanțează proiectul Green, coordonată de James </a:t>
            </a:r>
            <a:r>
              <a:rPr lang="ro-RO" b="1" dirty="0" err="1" smtClean="0">
                <a:solidFill>
                  <a:schemeClr val="tx2"/>
                </a:solidFill>
                <a:latin typeface="Calibri" pitchFamily="34" charset="0"/>
              </a:rPr>
              <a:t>Gosling</a:t>
            </a:r>
            <a:r>
              <a:rPr lang="ro-RO" b="1" dirty="0" smtClean="0">
                <a:solidFill>
                  <a:schemeClr val="tx2"/>
                </a:solidFill>
                <a:latin typeface="Calibri" pitchFamily="34" charset="0"/>
              </a:rPr>
              <a:t>. </a:t>
            </a:r>
          </a:p>
          <a:p>
            <a:pPr marL="228600" indent="-228600" algn="just">
              <a:lnSpc>
                <a:spcPct val="150000"/>
              </a:lnSpc>
              <a:buFont typeface="Wingdings" pitchFamily="2" charset="2"/>
              <a:buChar char="Ø"/>
            </a:pPr>
            <a:r>
              <a:rPr lang="ro-RO" b="1" dirty="0" smtClean="0">
                <a:solidFill>
                  <a:schemeClr val="tx2"/>
                </a:solidFill>
                <a:latin typeface="Calibri" pitchFamily="34" charset="0"/>
              </a:rPr>
              <a:t>Specificațiile noului limbaj nou, inițial denumit OAK, iar apoi Java 1.0 sunt finalizate în anul 1995</a:t>
            </a:r>
            <a:r>
              <a:rPr lang="en-US" b="1" dirty="0" smtClean="0">
                <a:solidFill>
                  <a:schemeClr val="tx2"/>
                </a:solidFill>
                <a:latin typeface="Calibri" pitchFamily="34" charset="0"/>
              </a:rPr>
              <a:t>.</a:t>
            </a:r>
            <a:endParaRPr lang="ro-RO" b="1" dirty="0" smtClean="0">
              <a:solidFill>
                <a:schemeClr val="tx2"/>
              </a:solidFill>
              <a:latin typeface="Calibri" pitchFamily="34" charset="0"/>
            </a:endParaRPr>
          </a:p>
          <a:p>
            <a:pPr marL="228600" indent="-228600" algn="just">
              <a:lnSpc>
                <a:spcPct val="150000"/>
              </a:lnSpc>
              <a:buFont typeface="Wingdings" pitchFamily="2" charset="2"/>
              <a:buChar char="Ø"/>
            </a:pPr>
            <a:r>
              <a:rPr lang="ro-RO" b="1" dirty="0" smtClean="0">
                <a:solidFill>
                  <a:schemeClr val="tx2"/>
                </a:solidFill>
                <a:latin typeface="Calibri" pitchFamily="34" charset="0"/>
              </a:rPr>
              <a:t>În anul 1995 compania Sun Microsystems  vinde licența firmelor IBM, Microsoft, Adobe și </a:t>
            </a:r>
            <a:r>
              <a:rPr lang="ro-RO" b="1" dirty="0" err="1" smtClean="0">
                <a:solidFill>
                  <a:schemeClr val="tx2"/>
                </a:solidFill>
                <a:latin typeface="Calibri" pitchFamily="34" charset="0"/>
              </a:rPr>
              <a:t>Netscape</a:t>
            </a:r>
            <a:r>
              <a:rPr lang="ro-RO" b="1" dirty="0" smtClean="0">
                <a:solidFill>
                  <a:schemeClr val="tx2"/>
                </a:solidFill>
                <a:latin typeface="Calibri" pitchFamily="34" charset="0"/>
              </a:rPr>
              <a:t>.</a:t>
            </a:r>
          </a:p>
          <a:p>
            <a:pPr marL="228600" indent="-228600" algn="just">
              <a:lnSpc>
                <a:spcPct val="150000"/>
              </a:lnSpc>
              <a:buFont typeface="Wingdings" pitchFamily="2" charset="2"/>
              <a:buChar char="Ø"/>
            </a:pPr>
            <a:r>
              <a:rPr lang="ro-RO" b="1" dirty="0" smtClean="0">
                <a:solidFill>
                  <a:schemeClr val="tx2"/>
                </a:solidFill>
                <a:latin typeface="Calibri" pitchFamily="34" charset="0"/>
              </a:rPr>
              <a:t>În 2009 Sun Microsystems este cumpărată de Oracle</a:t>
            </a:r>
            <a:r>
              <a:rPr lang="en-US" b="1" dirty="0" smtClean="0">
                <a:solidFill>
                  <a:schemeClr val="tx2"/>
                </a:solidFill>
                <a:latin typeface="Calibri" pitchFamily="34" charset="0"/>
              </a:rPr>
              <a:t>.</a:t>
            </a:r>
            <a:endParaRPr lang="ro-RO" b="1" dirty="0" smtClean="0">
              <a:solidFill>
                <a:schemeClr val="tx2"/>
              </a:solidFill>
              <a:latin typeface="Calibri" pitchFamily="34" charset="0"/>
            </a:endParaRPr>
          </a:p>
          <a:p>
            <a:pPr marL="228600" indent="-228600" algn="just">
              <a:lnSpc>
                <a:spcPct val="150000"/>
              </a:lnSpc>
              <a:buFont typeface="Wingdings" pitchFamily="2" charset="2"/>
              <a:buChar char="Ø"/>
            </a:pPr>
            <a:r>
              <a:rPr lang="en-US" b="1" dirty="0" smtClean="0">
                <a:solidFill>
                  <a:schemeClr val="tx2"/>
                </a:solidFill>
                <a:latin typeface="Calibri" pitchFamily="34" charset="0"/>
              </a:rPr>
              <a:t>Java 1.1</a:t>
            </a:r>
            <a:r>
              <a:rPr lang="ro-RO" b="1" dirty="0" smtClean="0">
                <a:solidFill>
                  <a:schemeClr val="tx2"/>
                </a:solidFill>
                <a:latin typeface="Calibri" pitchFamily="34" charset="0"/>
              </a:rPr>
              <a:t> (1997)</a:t>
            </a:r>
            <a:r>
              <a:rPr lang="en-US" b="1" dirty="0" smtClean="0">
                <a:solidFill>
                  <a:schemeClr val="tx2"/>
                </a:solidFill>
                <a:latin typeface="Calibri" pitchFamily="34" charset="0"/>
              </a:rPr>
              <a:t>: JDBC </a:t>
            </a:r>
            <a:r>
              <a:rPr lang="ro-RO" b="1" dirty="0" smtClean="0">
                <a:solidFill>
                  <a:schemeClr val="tx2"/>
                </a:solidFill>
                <a:latin typeface="Calibri" pitchFamily="34" charset="0"/>
              </a:rPr>
              <a:t>și JIT</a:t>
            </a:r>
          </a:p>
          <a:p>
            <a:pPr marL="228600" indent="-228600" algn="just">
              <a:lnSpc>
                <a:spcPct val="150000"/>
              </a:lnSpc>
              <a:buFont typeface="Wingdings" pitchFamily="2" charset="2"/>
              <a:buChar char="Ø"/>
            </a:pPr>
            <a:r>
              <a:rPr lang="en-US" b="1" dirty="0" smtClean="0">
                <a:solidFill>
                  <a:schemeClr val="tx2"/>
                </a:solidFill>
                <a:latin typeface="Calibri" pitchFamily="34" charset="0"/>
              </a:rPr>
              <a:t>Java 1.</a:t>
            </a:r>
            <a:r>
              <a:rPr lang="ro-RO" b="1" dirty="0" smtClean="0">
                <a:solidFill>
                  <a:schemeClr val="tx2"/>
                </a:solidFill>
                <a:latin typeface="Calibri" pitchFamily="34" charset="0"/>
              </a:rPr>
              <a:t>4 (2002)</a:t>
            </a:r>
            <a:r>
              <a:rPr lang="en-US" b="1" dirty="0" smtClean="0">
                <a:solidFill>
                  <a:schemeClr val="tx2"/>
                </a:solidFill>
                <a:latin typeface="Calibri" pitchFamily="34" charset="0"/>
              </a:rPr>
              <a:t>: </a:t>
            </a:r>
            <a:r>
              <a:rPr lang="ro-RO" b="1" dirty="0" smtClean="0">
                <a:solidFill>
                  <a:schemeClr val="tx2"/>
                </a:solidFill>
                <a:latin typeface="Calibri" pitchFamily="34" charset="0"/>
              </a:rPr>
              <a:t>expresii regulate (</a:t>
            </a:r>
            <a:r>
              <a:rPr lang="ro-RO" b="1" dirty="0" err="1" smtClean="0">
                <a:solidFill>
                  <a:schemeClr val="tx2"/>
                </a:solidFill>
                <a:latin typeface="Calibri" pitchFamily="34" charset="0"/>
              </a:rPr>
              <a:t>regex</a:t>
            </a:r>
            <a:r>
              <a:rPr lang="ro-RO" b="1" dirty="0" smtClean="0">
                <a:solidFill>
                  <a:schemeClr val="tx2"/>
                </a:solidFill>
                <a:latin typeface="Calibri" pitchFamily="34" charset="0"/>
              </a:rPr>
              <a:t>), suport pentru IPv6 și aplicații criptografice</a:t>
            </a:r>
          </a:p>
          <a:p>
            <a:pPr marL="228600" indent="-228600" algn="just">
              <a:lnSpc>
                <a:spcPct val="150000"/>
              </a:lnSpc>
              <a:buFont typeface="Wingdings" pitchFamily="2" charset="2"/>
              <a:buChar char="Ø"/>
            </a:pPr>
            <a:r>
              <a:rPr lang="ro-RO" b="1" dirty="0" smtClean="0">
                <a:solidFill>
                  <a:schemeClr val="tx2"/>
                </a:solidFill>
                <a:latin typeface="Calibri" pitchFamily="34" charset="0"/>
              </a:rPr>
              <a:t>Java 6 (2006): suport pentru servicii Web și îmbunătățire SWING</a:t>
            </a:r>
          </a:p>
          <a:p>
            <a:pPr marL="228600" indent="-228600" algn="just">
              <a:lnSpc>
                <a:spcPct val="150000"/>
              </a:lnSpc>
              <a:buFont typeface="Wingdings" pitchFamily="2" charset="2"/>
              <a:buChar char="Ø"/>
            </a:pPr>
            <a:r>
              <a:rPr lang="ro-RO" b="1" dirty="0" smtClean="0">
                <a:solidFill>
                  <a:schemeClr val="tx2"/>
                </a:solidFill>
                <a:latin typeface="Calibri" pitchFamily="34" charset="0"/>
              </a:rPr>
              <a:t>Java 8 (2014): lambda expresii și programare funcțională</a:t>
            </a:r>
          </a:p>
          <a:p>
            <a:pPr marL="228600" indent="-228600" algn="just">
              <a:lnSpc>
                <a:spcPct val="150000"/>
              </a:lnSpc>
              <a:buFont typeface="Wingdings" pitchFamily="2" charset="2"/>
              <a:buChar char="Ø"/>
            </a:pPr>
            <a:r>
              <a:rPr lang="ro-RO" b="1" dirty="0" smtClean="0">
                <a:solidFill>
                  <a:schemeClr val="tx2"/>
                </a:solidFill>
                <a:latin typeface="Calibri" pitchFamily="34" charset="0"/>
              </a:rPr>
              <a:t>Java 9 (2017): modularizare JDK</a:t>
            </a:r>
          </a:p>
          <a:p>
            <a:pPr marL="228600" indent="-228600" algn="just">
              <a:buFont typeface="Wingdings" pitchFamily="2" charset="2"/>
              <a:buChar char="Ø"/>
            </a:pPr>
            <a:endParaRPr lang="ro-RO" b="1" dirty="0" smtClean="0">
              <a:solidFill>
                <a:schemeClr val="tx2"/>
              </a:solidFill>
              <a:latin typeface="Calibri" pitchFamily="34" charset="0"/>
            </a:endParaRPr>
          </a:p>
        </p:txBody>
      </p:sp>
    </p:spTree>
    <p:extLst>
      <p:ext uri="{BB962C8B-B14F-4D97-AF65-F5344CB8AC3E}">
        <p14:creationId xmlns:p14="http://schemas.microsoft.com/office/powerpoint/2010/main" val="222948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 9"/>
          <p:cNvGraphicFramePr>
            <a:graphicFrameLocks noGrp="1"/>
          </p:cNvGraphicFramePr>
          <p:nvPr/>
        </p:nvGraphicFramePr>
        <p:xfrm>
          <a:off x="1522412" y="1219200"/>
          <a:ext cx="9829800" cy="5257800"/>
        </p:xfrm>
        <a:graphic>
          <a:graphicData uri="http://schemas.openxmlformats.org/drawingml/2006/table">
            <a:tbl>
              <a:tblPr firstRow="1" bandRow="1">
                <a:tableStyleId>{5940675A-B579-460E-94D1-54222C63F5DA}</a:tableStyleId>
              </a:tblPr>
              <a:tblGrid>
                <a:gridCol w="3657600"/>
                <a:gridCol w="6172200"/>
              </a:tblGrid>
              <a:tr h="5257800">
                <a:tc>
                  <a:txBody>
                    <a:bodyPr/>
                    <a:lstStyle/>
                    <a:p>
                      <a:pPr marL="246888" indent="-246888" algn="l" defTabSz="914400" rtl="0" eaLnBrk="1" latinLnBrk="0" hangingPunct="1">
                        <a:lnSpc>
                          <a:spcPct val="100000"/>
                        </a:lnSpc>
                        <a:spcBef>
                          <a:spcPts val="600"/>
                        </a:spcBef>
                        <a:buFont typeface="Euphemia" pitchFamily="34" charset="0"/>
                        <a:buChar char="›"/>
                      </a:pPr>
                      <a:r>
                        <a:rPr lang="en-US" sz="2000" b="1" kern="1200" dirty="0" err="1" smtClean="0">
                          <a:solidFill>
                            <a:schemeClr val="tx2"/>
                          </a:solidFill>
                          <a:latin typeface="Calibri" pitchFamily="34" charset="0"/>
                          <a:ea typeface="+mn-ea"/>
                          <a:cs typeface="+mn-cs"/>
                        </a:rPr>
                        <a:t>Limbaj</a:t>
                      </a:r>
                      <a:r>
                        <a:rPr lang="en-US" sz="2000" b="1" kern="1200" dirty="0" smtClean="0">
                          <a:solidFill>
                            <a:schemeClr val="tx2"/>
                          </a:solidFill>
                          <a:latin typeface="Calibri" pitchFamily="34" charset="0"/>
                          <a:ea typeface="+mn-ea"/>
                          <a:cs typeface="+mn-cs"/>
                        </a:rPr>
                        <a:t> </a:t>
                      </a:r>
                      <a:r>
                        <a:rPr lang="en-US" sz="2000" b="1" kern="1200" dirty="0" err="1" smtClean="0">
                          <a:solidFill>
                            <a:schemeClr val="tx2"/>
                          </a:solidFill>
                          <a:latin typeface="Calibri" pitchFamily="34" charset="0"/>
                          <a:ea typeface="+mn-ea"/>
                          <a:cs typeface="+mn-cs"/>
                        </a:rPr>
                        <a:t>compilat</a:t>
                      </a:r>
                      <a:r>
                        <a:rPr lang="en-US" sz="2000" b="1" kern="1200" dirty="0" smtClean="0">
                          <a:solidFill>
                            <a:schemeClr val="tx2"/>
                          </a:solidFill>
                          <a:latin typeface="Calibri" pitchFamily="34" charset="0"/>
                          <a:ea typeface="+mn-ea"/>
                          <a:cs typeface="+mn-cs"/>
                        </a:rPr>
                        <a:t> </a:t>
                      </a:r>
                      <a:r>
                        <a:rPr lang="ro-RO" sz="2000" b="1" kern="1200" dirty="0" smtClean="0">
                          <a:solidFill>
                            <a:schemeClr val="tx2"/>
                          </a:solidFill>
                          <a:latin typeface="Calibri" pitchFamily="34" charset="0"/>
                          <a:ea typeface="+mn-ea"/>
                          <a:cs typeface="+mn-cs"/>
                        </a:rPr>
                        <a:t>și </a:t>
                      </a:r>
                      <a:r>
                        <a:rPr lang="en-US" sz="2000" b="1" kern="1200" dirty="0" err="1" smtClean="0">
                          <a:solidFill>
                            <a:schemeClr val="tx2"/>
                          </a:solidFill>
                          <a:latin typeface="Calibri" pitchFamily="34" charset="0"/>
                          <a:ea typeface="+mn-ea"/>
                          <a:cs typeface="+mn-cs"/>
                        </a:rPr>
                        <a:t>interpretat</a:t>
                      </a:r>
                      <a:endParaRPr lang="en-US" sz="2000" b="1" kern="1200" dirty="0">
                        <a:solidFill>
                          <a:schemeClr val="tx2"/>
                        </a:solidFill>
                        <a:latin typeface="Calibri" pitchFamily="34" charset="0"/>
                        <a:ea typeface="+mn-ea"/>
                        <a:cs typeface="+mn-cs"/>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246888" marR="0" indent="-246888" algn="l" defTabSz="914400" rtl="0" eaLnBrk="1" fontAlgn="auto" latinLnBrk="0" hangingPunct="1">
                        <a:lnSpc>
                          <a:spcPct val="100000"/>
                        </a:lnSpc>
                        <a:spcBef>
                          <a:spcPts val="600"/>
                        </a:spcBef>
                        <a:spcAft>
                          <a:spcPts val="0"/>
                        </a:spcAft>
                        <a:buClrTx/>
                        <a:buSzTx/>
                        <a:buFont typeface="Euphemia" pitchFamily="34" charset="0"/>
                        <a:buChar char="›"/>
                        <a:tabLst/>
                        <a:defRPr/>
                      </a:pPr>
                      <a:r>
                        <a:rPr lang="en-US" sz="2000" b="1" kern="1200" dirty="0" smtClean="0">
                          <a:solidFill>
                            <a:schemeClr val="tx2"/>
                          </a:solidFill>
                          <a:latin typeface="Calibri" pitchFamily="34" charset="0"/>
                          <a:ea typeface="+mn-ea"/>
                          <a:cs typeface="+mn-cs"/>
                        </a:rPr>
                        <a:t>Write Once, Run Anywhere</a:t>
                      </a:r>
                      <a:endParaRPr lang="ro-RO" sz="2000" b="1" kern="1200" dirty="0" smtClean="0">
                        <a:solidFill>
                          <a:schemeClr val="tx2"/>
                        </a:solidFill>
                        <a:latin typeface="Calibri" pitchFamily="34" charset="0"/>
                        <a:ea typeface="+mn-ea"/>
                        <a:cs typeface="+mn-cs"/>
                      </a:endParaRPr>
                    </a:p>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9" name="Imagine 8" descr="compiled-interpreted.png"/>
          <p:cNvPicPr>
            <a:picLocks noChangeAspect="1"/>
          </p:cNvPicPr>
          <p:nvPr/>
        </p:nvPicPr>
        <p:blipFill>
          <a:blip r:embed="rId2" cstate="print"/>
          <a:srcRect r="57090"/>
          <a:stretch>
            <a:fillRect/>
          </a:stretch>
        </p:blipFill>
        <p:spPr>
          <a:xfrm>
            <a:off x="1293812" y="2057400"/>
            <a:ext cx="1904999" cy="3048000"/>
          </a:xfrm>
          <a:prstGeom prst="rect">
            <a:avLst/>
          </a:prstGeom>
        </p:spPr>
      </p:pic>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pic>
        <p:nvPicPr>
          <p:cNvPr id="11" name="Imagine 10" descr="maxresdefault.jpg"/>
          <p:cNvPicPr>
            <a:picLocks noChangeAspect="1"/>
          </p:cNvPicPr>
          <p:nvPr/>
        </p:nvPicPr>
        <p:blipFill>
          <a:blip r:embed="rId4" cstate="print"/>
          <a:srcRect t="7209" b="6277"/>
          <a:stretch>
            <a:fillRect/>
          </a:stretch>
        </p:blipFill>
        <p:spPr>
          <a:xfrm>
            <a:off x="5332412" y="2057400"/>
            <a:ext cx="6394846" cy="3124200"/>
          </a:xfrm>
          <a:prstGeom prst="rect">
            <a:avLst/>
          </a:prstGeom>
        </p:spPr>
      </p:pic>
      <p:pic>
        <p:nvPicPr>
          <p:cNvPr id="12" name="Imagine 11" descr="compiled-interpreted.png"/>
          <p:cNvPicPr>
            <a:picLocks noChangeAspect="1"/>
          </p:cNvPicPr>
          <p:nvPr/>
        </p:nvPicPr>
        <p:blipFill>
          <a:blip r:embed="rId2" cstate="print"/>
          <a:srcRect l="55373" r="1716"/>
          <a:stretch>
            <a:fillRect/>
          </a:stretch>
        </p:blipFill>
        <p:spPr>
          <a:xfrm>
            <a:off x="3198812" y="2057400"/>
            <a:ext cx="1905000" cy="3048000"/>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9782801" cy="1676400"/>
          </a:xfrm>
        </p:spPr>
        <p:txBody>
          <a:bodyPr/>
          <a:lstStyle/>
          <a:p>
            <a:pPr>
              <a:lnSpc>
                <a:spcPct val="100000"/>
              </a:lnSpc>
              <a:spcBef>
                <a:spcPts val="600"/>
              </a:spcBef>
            </a:pPr>
            <a:endParaRPr lang="en-US" sz="2000" b="1" dirty="0" smtClean="0">
              <a:solidFill>
                <a:schemeClr val="tx2"/>
              </a:solidFill>
              <a:latin typeface="Calibri" pitchFamily="34" charset="0"/>
            </a:endParaRPr>
          </a:p>
          <a:p>
            <a:pPr>
              <a:lnSpc>
                <a:spcPct val="100000"/>
              </a:lnSpc>
              <a:spcBef>
                <a:spcPts val="600"/>
              </a:spcBef>
            </a:pPr>
            <a:endParaRPr lang="ro-RO" sz="2000" b="1" dirty="0" smtClean="0">
              <a:solidFill>
                <a:schemeClr val="tx2"/>
              </a:solidFill>
              <a:latin typeface="Calibri" pitchFamily="34" charset="0"/>
            </a:endParaRPr>
          </a:p>
          <a:p>
            <a:pPr>
              <a:lnSpc>
                <a:spcPct val="100000"/>
              </a:lnSpc>
              <a:spcBef>
                <a:spcPts val="600"/>
              </a:spcBef>
            </a:pPr>
            <a:r>
              <a:rPr lang="ro-RO" b="1" dirty="0" err="1" smtClean="0">
                <a:solidFill>
                  <a:schemeClr val="tx2"/>
                </a:solidFill>
                <a:latin typeface="Calibri" pitchFamily="34" charset="0"/>
              </a:rPr>
              <a:t>Bytecode-ul</a:t>
            </a:r>
            <a:r>
              <a:rPr lang="ro-RO" b="1" dirty="0" smtClean="0">
                <a:solidFill>
                  <a:schemeClr val="tx2"/>
                </a:solidFill>
                <a:latin typeface="Calibri" pitchFamily="34" charset="0"/>
              </a:rPr>
              <a:t> reprezintă un set de instrucțiuni specifice JVM</a:t>
            </a:r>
            <a:endParaRPr lang="en-US" b="1" dirty="0" smtClean="0">
              <a:solidFill>
                <a:schemeClr val="tx2"/>
              </a:solidFill>
              <a:latin typeface="Calibri" pitchFamily="34" charset="0"/>
            </a:endParaRPr>
          </a:p>
          <a:p>
            <a:pPr>
              <a:lnSpc>
                <a:spcPct val="100000"/>
              </a:lnSpc>
              <a:spcBef>
                <a:spcPts val="600"/>
              </a:spcBef>
              <a:buNone/>
            </a:pPr>
            <a:r>
              <a:rPr lang="ro-RO" sz="2000" b="1" dirty="0" smtClean="0">
                <a:solidFill>
                  <a:schemeClr val="tx2"/>
                </a:solidFill>
                <a:latin typeface="Calibri" pitchFamily="34" charset="0"/>
              </a:rPr>
              <a:t> </a:t>
            </a:r>
            <a:endParaRPr lang="en-US" sz="2000" b="1" dirty="0" err="1" smtClean="0">
              <a:solidFill>
                <a:schemeClr val="tx2"/>
              </a:solidFill>
              <a:latin typeface="Calibri" pitchFamily="34" charset="0"/>
            </a:endParaRPr>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446212" y="2743200"/>
          <a:ext cx="10210800" cy="2715112"/>
        </p:xfrm>
        <a:graphic>
          <a:graphicData uri="http://schemas.openxmlformats.org/drawingml/2006/table">
            <a:tbl>
              <a:tblPr firstRow="1" bandRow="1">
                <a:tableStyleId>{793D81CF-94F2-401A-BA57-92F5A7B2D0C5}</a:tableStyleId>
              </a:tblPr>
              <a:tblGrid>
                <a:gridCol w="2667000"/>
                <a:gridCol w="2819400"/>
                <a:gridCol w="2362200"/>
                <a:gridCol w="2362200"/>
              </a:tblGrid>
              <a:tr h="816476">
                <a:tc>
                  <a:txBody>
                    <a:bodyPr/>
                    <a:lstStyle/>
                    <a:p>
                      <a:pPr algn="ctr"/>
                      <a:r>
                        <a:rPr lang="en-US" sz="2400" dirty="0" smtClean="0">
                          <a:solidFill>
                            <a:schemeClr val="tx2"/>
                          </a:solidFill>
                          <a:latin typeface="Calibri" pitchFamily="34" charset="0"/>
                        </a:rPr>
                        <a:t>C++/Java</a:t>
                      </a:r>
                      <a:endParaRPr lang="en-US" sz="2400" dirty="0">
                        <a:solidFill>
                          <a:schemeClr val="tx2"/>
                        </a:solidFill>
                        <a:latin typeface="Calibri" pitchFamily="34" charset="0"/>
                      </a:endParaRPr>
                    </a:p>
                  </a:txBody>
                  <a:tcPr anchor="ctr">
                    <a:solidFill>
                      <a:schemeClr val="accent6">
                        <a:lumMod val="60000"/>
                        <a:lumOff val="40000"/>
                      </a:schemeClr>
                    </a:solidFill>
                  </a:tcPr>
                </a:tc>
                <a:tc>
                  <a:txBody>
                    <a:bodyPr/>
                    <a:lstStyle/>
                    <a:p>
                      <a:pPr algn="ctr"/>
                      <a:r>
                        <a:rPr lang="en-US" sz="2400" dirty="0" smtClean="0">
                          <a:solidFill>
                            <a:schemeClr val="tx2"/>
                          </a:solidFill>
                          <a:latin typeface="Calibri" pitchFamily="34" charset="0"/>
                        </a:rPr>
                        <a:t>X86 ASM</a:t>
                      </a:r>
                      <a:endParaRPr lang="en-US" sz="2400" dirty="0">
                        <a:solidFill>
                          <a:schemeClr val="tx2"/>
                        </a:solidFill>
                        <a:latin typeface="Calibri" pitchFamily="34" charset="0"/>
                      </a:endParaRPr>
                    </a:p>
                  </a:txBody>
                  <a:tcPr anchor="ctr">
                    <a:solidFill>
                      <a:schemeClr val="accent2">
                        <a:lumMod val="60000"/>
                        <a:lumOff val="40000"/>
                      </a:schemeClr>
                    </a:solidFill>
                  </a:tcPr>
                </a:tc>
                <a:tc>
                  <a:txBody>
                    <a:bodyPr/>
                    <a:lstStyle/>
                    <a:p>
                      <a:pPr algn="ctr"/>
                      <a:r>
                        <a:rPr lang="en-US" sz="2400" dirty="0" smtClean="0">
                          <a:solidFill>
                            <a:schemeClr val="tx2"/>
                          </a:solidFill>
                          <a:latin typeface="Calibri" pitchFamily="34" charset="0"/>
                        </a:rPr>
                        <a:t>Java </a:t>
                      </a:r>
                      <a:r>
                        <a:rPr lang="en-US" sz="2400" dirty="0" err="1" smtClean="0">
                          <a:solidFill>
                            <a:schemeClr val="tx2"/>
                          </a:solidFill>
                          <a:latin typeface="Calibri" pitchFamily="34" charset="0"/>
                        </a:rPr>
                        <a:t>bytecode</a:t>
                      </a:r>
                      <a:endParaRPr lang="en-US" sz="2400" dirty="0" smtClean="0">
                        <a:solidFill>
                          <a:schemeClr val="tx2"/>
                        </a:solidFill>
                        <a:latin typeface="Calibri" pitchFamily="34" charset="0"/>
                      </a:endParaRPr>
                    </a:p>
                    <a:p>
                      <a:pPr algn="ctr"/>
                      <a:r>
                        <a:rPr lang="en-US" sz="2400" dirty="0" smtClean="0">
                          <a:solidFill>
                            <a:schemeClr val="tx2"/>
                          </a:solidFill>
                          <a:latin typeface="Calibri" pitchFamily="34" charset="0"/>
                        </a:rPr>
                        <a:t>(mnemonics)</a:t>
                      </a:r>
                      <a:endParaRPr lang="en-US" sz="2400" dirty="0">
                        <a:solidFill>
                          <a:schemeClr val="tx2"/>
                        </a:solidFill>
                        <a:latin typeface="Calibri" pitchFamily="34" charset="0"/>
                      </a:endParaRPr>
                    </a:p>
                  </a:txBody>
                  <a:tcPr anchor="ctr">
                    <a:solidFill>
                      <a:schemeClr val="accent3">
                        <a:lumMod val="60000"/>
                        <a:lumOff val="40000"/>
                      </a:schemeClr>
                    </a:solidFill>
                  </a:tcPr>
                </a:tc>
                <a:tc>
                  <a:txBody>
                    <a:bodyPr/>
                    <a:lstStyle/>
                    <a:p>
                      <a:pPr algn="ctr"/>
                      <a:r>
                        <a:rPr lang="en-US" sz="2400" dirty="0" smtClean="0">
                          <a:solidFill>
                            <a:schemeClr val="tx2"/>
                          </a:solidFill>
                          <a:latin typeface="Calibri" pitchFamily="34" charset="0"/>
                        </a:rPr>
                        <a:t>Java </a:t>
                      </a:r>
                      <a:r>
                        <a:rPr lang="en-US" sz="2400" dirty="0" err="1" smtClean="0">
                          <a:solidFill>
                            <a:schemeClr val="tx2"/>
                          </a:solidFill>
                          <a:latin typeface="Calibri" pitchFamily="34" charset="0"/>
                        </a:rPr>
                        <a:t>bytecode</a:t>
                      </a:r>
                      <a:endParaRPr lang="en-US" sz="2400" dirty="0" smtClean="0">
                        <a:solidFill>
                          <a:schemeClr val="tx2"/>
                        </a:solidFill>
                        <a:latin typeface="Calibri" pitchFamily="34" charset="0"/>
                      </a:endParaRPr>
                    </a:p>
                    <a:p>
                      <a:pPr algn="ctr"/>
                      <a:r>
                        <a:rPr lang="en-US" sz="2400" dirty="0" smtClean="0">
                          <a:solidFill>
                            <a:schemeClr val="tx2"/>
                          </a:solidFill>
                          <a:latin typeface="Calibri" pitchFamily="34" charset="0"/>
                        </a:rPr>
                        <a:t>(hexadecimal)</a:t>
                      </a:r>
                    </a:p>
                  </a:txBody>
                  <a:tcPr anchor="ctr">
                    <a:solidFill>
                      <a:schemeClr val="accent1">
                        <a:lumMod val="60000"/>
                        <a:lumOff val="40000"/>
                      </a:schemeClr>
                    </a:solidFill>
                  </a:tcPr>
                </a:tc>
              </a:tr>
              <a:tr h="473038">
                <a:tc rowSpan="4">
                  <a:txBody>
                    <a:bodyPr/>
                    <a:lstStyle/>
                    <a:p>
                      <a:r>
                        <a:rPr lang="en-US" sz="2400" b="1" dirty="0" err="1" smtClean="0">
                          <a:solidFill>
                            <a:schemeClr val="tx2"/>
                          </a:solidFill>
                          <a:latin typeface="Calibri" pitchFamily="34" charset="0"/>
                        </a:rPr>
                        <a:t>int</a:t>
                      </a:r>
                      <a:r>
                        <a:rPr lang="en-US" sz="2400" b="1" dirty="0" smtClean="0">
                          <a:solidFill>
                            <a:schemeClr val="tx2"/>
                          </a:solidFill>
                          <a:latin typeface="Calibri" pitchFamily="34" charset="0"/>
                        </a:rPr>
                        <a:t> add(</a:t>
                      </a:r>
                      <a:r>
                        <a:rPr lang="en-US" sz="2400" b="1" dirty="0" err="1" smtClean="0">
                          <a:solidFill>
                            <a:schemeClr val="tx2"/>
                          </a:solidFill>
                          <a:latin typeface="Calibri" pitchFamily="34" charset="0"/>
                        </a:rPr>
                        <a:t>int</a:t>
                      </a:r>
                      <a:r>
                        <a:rPr lang="en-US" sz="2400" b="1" dirty="0" smtClean="0">
                          <a:solidFill>
                            <a:schemeClr val="tx2"/>
                          </a:solidFill>
                          <a:latin typeface="Calibri" pitchFamily="34" charset="0"/>
                        </a:rPr>
                        <a:t> a,</a:t>
                      </a:r>
                      <a:r>
                        <a:rPr lang="en-US" sz="2400" b="1" baseline="0" dirty="0" smtClean="0">
                          <a:solidFill>
                            <a:schemeClr val="tx2"/>
                          </a:solidFill>
                          <a:latin typeface="Calibri" pitchFamily="34" charset="0"/>
                        </a:rPr>
                        <a:t> </a:t>
                      </a:r>
                      <a:r>
                        <a:rPr lang="en-US" sz="2400" b="1" baseline="0" dirty="0" err="1" smtClean="0">
                          <a:solidFill>
                            <a:schemeClr val="tx2"/>
                          </a:solidFill>
                          <a:latin typeface="Calibri" pitchFamily="34" charset="0"/>
                        </a:rPr>
                        <a:t>int</a:t>
                      </a:r>
                      <a:r>
                        <a:rPr lang="en-US" sz="2400" b="1" baseline="0" dirty="0" smtClean="0">
                          <a:solidFill>
                            <a:schemeClr val="tx2"/>
                          </a:solidFill>
                          <a:latin typeface="Calibri" pitchFamily="34" charset="0"/>
                        </a:rPr>
                        <a:t> b</a:t>
                      </a:r>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   return </a:t>
                      </a:r>
                      <a:r>
                        <a:rPr lang="en-US" sz="2400" b="1" dirty="0" err="1" smtClean="0">
                          <a:solidFill>
                            <a:schemeClr val="tx2"/>
                          </a:solidFill>
                          <a:latin typeface="Calibri" pitchFamily="34" charset="0"/>
                        </a:rPr>
                        <a:t>a+b</a:t>
                      </a:r>
                      <a:r>
                        <a:rPr lang="en-US" sz="2400" b="1" dirty="0" smtClean="0">
                          <a:solidFill>
                            <a:schemeClr val="tx2"/>
                          </a:solidFill>
                          <a:latin typeface="Calibri" pitchFamily="34" charset="0"/>
                        </a:rPr>
                        <a:t>;</a:t>
                      </a:r>
                    </a:p>
                    <a:p>
                      <a:r>
                        <a:rPr lang="en-US" sz="2400" b="1" dirty="0" smtClean="0">
                          <a:solidFill>
                            <a:schemeClr val="tx2"/>
                          </a:solidFill>
                          <a:latin typeface="Calibri" pitchFamily="34" charset="0"/>
                        </a:rPr>
                        <a:t>}</a:t>
                      </a:r>
                      <a:endParaRPr lang="en-US" sz="2400" b="1" dirty="0">
                        <a:solidFill>
                          <a:schemeClr val="tx2"/>
                        </a:solidFill>
                        <a:latin typeface="Calibri" pitchFamily="34" charset="0"/>
                      </a:endParaRPr>
                    </a:p>
                  </a:txBody>
                  <a:tcPr anchor="ctr">
                    <a:solidFill>
                      <a:schemeClr val="accent6">
                        <a:lumMod val="60000"/>
                        <a:lumOff val="40000"/>
                      </a:schemeClr>
                    </a:solidFill>
                  </a:tcPr>
                </a:tc>
                <a:tc>
                  <a:txBody>
                    <a:bodyPr/>
                    <a:lstStyle/>
                    <a:p>
                      <a:r>
                        <a:rPr lang="en-US" sz="2200" b="1" dirty="0" err="1" smtClean="0">
                          <a:solidFill>
                            <a:schemeClr val="tx2"/>
                          </a:solidFill>
                          <a:latin typeface="Calibri" pitchFamily="34" charset="0"/>
                        </a:rPr>
                        <a:t>mov</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eax</a:t>
                      </a:r>
                      <a:r>
                        <a:rPr lang="en-US" sz="2200" b="1" dirty="0" smtClean="0">
                          <a:solidFill>
                            <a:schemeClr val="tx2"/>
                          </a:solidFill>
                          <a:latin typeface="Calibri" pitchFamily="34" charset="0"/>
                        </a:rPr>
                        <a:t>, byte[ebp-4]</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iload_0</a:t>
                      </a: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0x1A</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err="1" smtClean="0">
                          <a:solidFill>
                            <a:schemeClr val="tx2"/>
                          </a:solidFill>
                          <a:latin typeface="Calibri" pitchFamily="34" charset="0"/>
                        </a:rPr>
                        <a:t>mov</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edx</a:t>
                      </a:r>
                      <a:r>
                        <a:rPr lang="en-US" sz="2200" b="1" dirty="0" smtClean="0">
                          <a:solidFill>
                            <a:schemeClr val="tx2"/>
                          </a:solidFill>
                          <a:latin typeface="Calibri" pitchFamily="34" charset="0"/>
                        </a:rPr>
                        <a:t>, byte[ebp-8]</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iload_1</a:t>
                      </a: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0x1B</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smtClean="0">
                          <a:solidFill>
                            <a:schemeClr val="tx2"/>
                          </a:solidFill>
                          <a:latin typeface="Calibri" pitchFamily="34" charset="0"/>
                        </a:rPr>
                        <a:t>add </a:t>
                      </a:r>
                      <a:r>
                        <a:rPr lang="en-US" sz="2200" b="1" dirty="0" err="1" smtClean="0">
                          <a:solidFill>
                            <a:schemeClr val="tx2"/>
                          </a:solidFill>
                          <a:latin typeface="Calibri" pitchFamily="34" charset="0"/>
                        </a:rPr>
                        <a:t>eax</a:t>
                      </a:r>
                      <a:r>
                        <a:rPr lang="en-US" sz="2200" b="1" dirty="0" smtClean="0">
                          <a:solidFill>
                            <a:schemeClr val="tx2"/>
                          </a:solidFill>
                          <a:latin typeface="Calibri" pitchFamily="34" charset="0"/>
                        </a:rPr>
                        <a:t>, </a:t>
                      </a:r>
                      <a:r>
                        <a:rPr lang="en-US" sz="2200" b="1" dirty="0" err="1" smtClean="0">
                          <a:solidFill>
                            <a:schemeClr val="tx2"/>
                          </a:solidFill>
                          <a:latin typeface="Calibri" pitchFamily="34" charset="0"/>
                        </a:rPr>
                        <a:t>edx</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err="1" smtClean="0">
                          <a:solidFill>
                            <a:schemeClr val="tx2"/>
                          </a:solidFill>
                          <a:latin typeface="Calibri" pitchFamily="34" charset="0"/>
                          <a:ea typeface="+mn-ea"/>
                          <a:cs typeface="+mn-cs"/>
                        </a:rPr>
                        <a:t>iadd</a:t>
                      </a:r>
                      <a:endParaRPr lang="en-US" sz="2200" b="1" kern="1200" dirty="0" smtClean="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dirty="0" smtClean="0">
                          <a:solidFill>
                            <a:schemeClr val="tx2"/>
                          </a:solidFill>
                          <a:latin typeface="Calibri" pitchFamily="34" charset="0"/>
                          <a:ea typeface="+mn-ea"/>
                          <a:cs typeface="+mn-cs"/>
                        </a:rPr>
                        <a:t>0x60</a:t>
                      </a:r>
                    </a:p>
                  </a:txBody>
                  <a:tcPr anchor="ctr">
                    <a:solidFill>
                      <a:schemeClr val="accent1">
                        <a:lumMod val="60000"/>
                        <a:lumOff val="40000"/>
                      </a:schemeClr>
                    </a:solidFill>
                  </a:tcPr>
                </a:tc>
              </a:tr>
              <a:tr h="473038">
                <a:tc vMerge="1">
                  <a:txBody>
                    <a:bodyPr/>
                    <a:lstStyle/>
                    <a:p>
                      <a:endParaRPr lang="en-US" dirty="0"/>
                    </a:p>
                  </a:txBody>
                  <a:tcPr/>
                </a:tc>
                <a:tc>
                  <a:txBody>
                    <a:bodyPr/>
                    <a:lstStyle/>
                    <a:p>
                      <a:r>
                        <a:rPr lang="en-US" sz="2200" b="1" dirty="0" smtClean="0">
                          <a:solidFill>
                            <a:schemeClr val="tx2"/>
                          </a:solidFill>
                          <a:latin typeface="Calibri" pitchFamily="34" charset="0"/>
                        </a:rPr>
                        <a:t>ret</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err="1" smtClean="0">
                          <a:solidFill>
                            <a:schemeClr val="tx2"/>
                          </a:solidFill>
                          <a:latin typeface="Calibri" pitchFamily="34" charset="0"/>
                          <a:ea typeface="+mn-ea"/>
                          <a:cs typeface="+mn-cs"/>
                        </a:rPr>
                        <a:t>ireturn</a:t>
                      </a:r>
                      <a:endParaRPr lang="en-US" sz="2200" b="1" kern="1200" dirty="0" smtClean="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smtClean="0">
                          <a:solidFill>
                            <a:schemeClr val="tx2"/>
                          </a:solidFill>
                          <a:latin typeface="Calibri" pitchFamily="34" charset="0"/>
                          <a:ea typeface="+mn-ea"/>
                          <a:cs typeface="+mn-cs"/>
                        </a:rPr>
                        <a:t>0xAC</a:t>
                      </a:r>
                      <a:endParaRPr lang="en-US" sz="2200" b="1" kern="1200" dirty="0" smtClean="0">
                        <a:solidFill>
                          <a:schemeClr val="tx2"/>
                        </a:solidFill>
                        <a:latin typeface="Calibri" pitchFamily="34" charset="0"/>
                        <a:ea typeface="+mn-ea"/>
                        <a:cs typeface="+mn-cs"/>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smtClean="0">
                <a:solidFill>
                  <a:srgbClr val="000099"/>
                </a:solidFill>
                <a:latin typeface="Calibri" pitchFamily="34" charset="0"/>
              </a:rPr>
              <a:t>Caracteristici</a:t>
            </a:r>
            <a:r>
              <a:rPr lang="en-US" b="1" dirty="0" smtClean="0">
                <a:solidFill>
                  <a:srgbClr val="000099"/>
                </a:solidFill>
                <a:latin typeface="Calibri" pitchFamily="34" charset="0"/>
              </a:rPr>
              <a:t> – independent de platform</a:t>
            </a:r>
            <a:r>
              <a:rPr lang="ro-RO" b="1" dirty="0" smtClean="0">
                <a:solidFill>
                  <a:srgbClr val="000099"/>
                </a:solidFill>
                <a:latin typeface="Calibri" pitchFamily="34" charset="0"/>
              </a:rPr>
              <a:t>ă</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073435" cy="5562600"/>
          </a:xfrm>
        </p:spPr>
        <p:txBody>
          <a:bodyPr/>
          <a:lstStyle/>
          <a:p>
            <a:pPr marL="514350" indent="-514350">
              <a:buFont typeface="Wingdings" pitchFamily="2" charset="2"/>
              <a:buChar char="Ø"/>
            </a:pPr>
            <a:endParaRPr lang="ro-RO" sz="2000" b="1" dirty="0" smtClean="0">
              <a:solidFill>
                <a:schemeClr val="tx2"/>
              </a:solidFill>
              <a:latin typeface="Calibri" pitchFamily="34" charset="0"/>
            </a:endParaRPr>
          </a:p>
          <a:p>
            <a:pPr marL="514350" indent="-514350">
              <a:buFont typeface="Wingdings" pitchFamily="2" charset="2"/>
              <a:buChar char="Ø"/>
            </a:pPr>
            <a:r>
              <a:rPr lang="en-US" b="1" dirty="0" smtClean="0">
                <a:solidFill>
                  <a:srgbClr val="0000CC"/>
                </a:solidFill>
                <a:latin typeface="Calibri" pitchFamily="34" charset="0"/>
              </a:rPr>
              <a:t>Java </a:t>
            </a:r>
            <a:r>
              <a:rPr lang="en-US" b="1" dirty="0" err="1" smtClean="0">
                <a:solidFill>
                  <a:srgbClr val="0000CC"/>
                </a:solidFill>
                <a:latin typeface="Calibri" pitchFamily="34" charset="0"/>
              </a:rPr>
              <a:t>Vir</a:t>
            </a:r>
            <a:r>
              <a:rPr lang="ro-RO" b="1" dirty="0" err="1" smtClean="0">
                <a:solidFill>
                  <a:srgbClr val="0000CC"/>
                </a:solidFill>
                <a:latin typeface="Calibri" pitchFamily="34" charset="0"/>
              </a:rPr>
              <a:t>tual</a:t>
            </a:r>
            <a:r>
              <a:rPr lang="ro-RO" b="1" dirty="0" smtClean="0">
                <a:solidFill>
                  <a:srgbClr val="0000CC"/>
                </a:solidFill>
                <a:latin typeface="Calibri" pitchFamily="34" charset="0"/>
              </a:rPr>
              <a:t> </a:t>
            </a:r>
            <a:r>
              <a:rPr lang="ro-RO" b="1" dirty="0" err="1" smtClean="0">
                <a:solidFill>
                  <a:srgbClr val="0000CC"/>
                </a:solidFill>
                <a:latin typeface="Calibri" pitchFamily="34" charset="0"/>
              </a:rPr>
              <a:t>Machine</a:t>
            </a:r>
            <a:r>
              <a:rPr lang="ro-RO" b="1" dirty="0" smtClean="0">
                <a:solidFill>
                  <a:srgbClr val="0000CC"/>
                </a:solidFill>
                <a:latin typeface="Calibri" pitchFamily="34" charset="0"/>
              </a:rPr>
              <a:t> (JVM)</a:t>
            </a:r>
            <a:endParaRPr lang="en-US" b="1" dirty="0" smtClean="0">
              <a:solidFill>
                <a:srgbClr val="0000CC"/>
              </a:solidFill>
              <a:latin typeface="Calibri" pitchFamily="34" charset="0"/>
            </a:endParaRPr>
          </a:p>
          <a:p>
            <a:pPr marL="0" indent="0">
              <a:spcBef>
                <a:spcPts val="0"/>
              </a:spcBef>
              <a:buNone/>
            </a:pPr>
            <a:endParaRPr lang="ro-RO" sz="1000" dirty="0" smtClean="0"/>
          </a:p>
          <a:p>
            <a:pPr marL="0" indent="0">
              <a:spcBef>
                <a:spcPts val="0"/>
              </a:spcBef>
              <a:buNone/>
            </a:pPr>
            <a:endParaRPr lang="en-US" sz="36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ro-RO" sz="1000" dirty="0" smtClean="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522412" y="2057400"/>
          <a:ext cx="9753600" cy="4191000"/>
        </p:xfrm>
        <a:graphic>
          <a:graphicData uri="http://schemas.openxmlformats.org/drawingml/2006/table">
            <a:tbl>
              <a:tblPr firstRow="1" bandRow="1">
                <a:tableStyleId>{5940675A-B579-460E-94D1-54222C63F5DA}</a:tableStyleId>
              </a:tblPr>
              <a:tblGrid>
                <a:gridCol w="3886200"/>
                <a:gridCol w="5867400"/>
              </a:tblGrid>
              <a:tr h="4191000">
                <a:tc>
                  <a:txBody>
                    <a:bodyPr/>
                    <a:lstStyle/>
                    <a:p>
                      <a:pPr algn="just">
                        <a:buFont typeface="Arial" pitchFamily="34" charset="0"/>
                        <a:buChar char="•"/>
                      </a:pPr>
                      <a:r>
                        <a:rPr lang="ro-RO" sz="2000" b="1" dirty="0" smtClean="0">
                          <a:solidFill>
                            <a:schemeClr val="tx2"/>
                          </a:solidFill>
                          <a:latin typeface="Calibri" pitchFamily="34" charset="0"/>
                        </a:rPr>
                        <a:t> </a:t>
                      </a:r>
                      <a:r>
                        <a:rPr lang="ro-RO" sz="2400" b="1" dirty="0" err="1" smtClean="0">
                          <a:solidFill>
                            <a:schemeClr val="tx2"/>
                          </a:solidFill>
                          <a:latin typeface="Calibri" pitchFamily="34" charset="0"/>
                        </a:rPr>
                        <a:t>Class</a:t>
                      </a:r>
                      <a:r>
                        <a:rPr lang="ro-RO" sz="2400" b="1" dirty="0" smtClean="0">
                          <a:solidFill>
                            <a:schemeClr val="tx2"/>
                          </a:solidFill>
                          <a:latin typeface="Calibri" pitchFamily="34" charset="0"/>
                        </a:rPr>
                        <a:t> </a:t>
                      </a:r>
                      <a:r>
                        <a:rPr lang="ro-RO" sz="2400" b="1" dirty="0" err="1" smtClean="0">
                          <a:solidFill>
                            <a:schemeClr val="tx2"/>
                          </a:solidFill>
                          <a:latin typeface="Calibri" pitchFamily="34" charset="0"/>
                        </a:rPr>
                        <a:t>loader</a:t>
                      </a:r>
                      <a:r>
                        <a:rPr lang="ro-RO" sz="2400" b="1" dirty="0" smtClean="0">
                          <a:solidFill>
                            <a:schemeClr val="tx2"/>
                          </a:solidFill>
                          <a:latin typeface="Calibri" pitchFamily="34" charset="0"/>
                        </a:rPr>
                        <a:t>:</a:t>
                      </a:r>
                      <a:r>
                        <a:rPr lang="ro-RO" sz="2400" dirty="0" smtClean="0">
                          <a:solidFill>
                            <a:schemeClr val="tx2"/>
                          </a:solidFill>
                          <a:latin typeface="Calibri" pitchFamily="34" charset="0"/>
                        </a:rPr>
                        <a:t> program care încarcă în memorie </a:t>
                      </a:r>
                      <a:r>
                        <a:rPr lang="ro-RO" sz="2400" dirty="0" err="1" smtClean="0">
                          <a:solidFill>
                            <a:schemeClr val="tx2"/>
                          </a:solidFill>
                          <a:latin typeface="Calibri" pitchFamily="34" charset="0"/>
                        </a:rPr>
                        <a:t>bytecode-ul</a:t>
                      </a:r>
                      <a:r>
                        <a:rPr lang="ro-RO" sz="2400" baseline="0" dirty="0" smtClean="0">
                          <a:solidFill>
                            <a:schemeClr val="tx2"/>
                          </a:solidFill>
                          <a:latin typeface="Calibri" pitchFamily="34" charset="0"/>
                        </a:rPr>
                        <a:t> unei aplicații Java</a:t>
                      </a:r>
                    </a:p>
                    <a:p>
                      <a:pPr algn="just">
                        <a:buFont typeface="Arial" pitchFamily="34" charset="0"/>
                        <a:buChar char="•"/>
                      </a:pPr>
                      <a:endParaRPr lang="ro-RO" sz="2400" baseline="0" dirty="0" smtClean="0">
                        <a:solidFill>
                          <a:schemeClr val="tx2"/>
                        </a:solidFill>
                        <a:latin typeface="Calibri" pitchFamily="34" charset="0"/>
                      </a:endParaRPr>
                    </a:p>
                    <a:p>
                      <a:pPr algn="just">
                        <a:buFont typeface="Arial" pitchFamily="34" charset="0"/>
                        <a:buChar char="•"/>
                      </a:pPr>
                      <a:r>
                        <a:rPr lang="ro-RO" sz="2400" baseline="0" dirty="0" smtClean="0">
                          <a:solidFill>
                            <a:schemeClr val="tx2"/>
                          </a:solidFill>
                          <a:latin typeface="Calibri" pitchFamily="34" charset="0"/>
                        </a:rPr>
                        <a:t> </a:t>
                      </a:r>
                      <a:r>
                        <a:rPr lang="ro-RO" sz="2400" b="1" baseline="0" dirty="0" err="1" smtClean="0">
                          <a:solidFill>
                            <a:schemeClr val="tx2"/>
                          </a:solidFill>
                          <a:latin typeface="Calibri" pitchFamily="34" charset="0"/>
                        </a:rPr>
                        <a:t>Execution</a:t>
                      </a:r>
                      <a:r>
                        <a:rPr lang="ro-RO" sz="2400" b="1" baseline="0" dirty="0" smtClean="0">
                          <a:solidFill>
                            <a:schemeClr val="tx2"/>
                          </a:solidFill>
                          <a:latin typeface="Calibri" pitchFamily="34" charset="0"/>
                        </a:rPr>
                        <a:t> </a:t>
                      </a:r>
                      <a:r>
                        <a:rPr lang="ro-RO" sz="2400" b="1" baseline="0" dirty="0" err="1" smtClean="0">
                          <a:solidFill>
                            <a:schemeClr val="tx2"/>
                          </a:solidFill>
                          <a:latin typeface="Calibri" pitchFamily="34" charset="0"/>
                        </a:rPr>
                        <a:t>engine</a:t>
                      </a:r>
                      <a:r>
                        <a:rPr lang="ro-RO" sz="2400" b="1" baseline="0" dirty="0" smtClean="0">
                          <a:solidFill>
                            <a:schemeClr val="tx2"/>
                          </a:solidFill>
                          <a:latin typeface="Calibri" pitchFamily="34" charset="0"/>
                        </a:rPr>
                        <a:t>: </a:t>
                      </a:r>
                      <a:r>
                        <a:rPr lang="ro-RO" sz="2400" baseline="0" dirty="0" smtClean="0">
                          <a:solidFill>
                            <a:schemeClr val="tx2"/>
                          </a:solidFill>
                          <a:latin typeface="Calibri" pitchFamily="34" charset="0"/>
                        </a:rPr>
                        <a:t>execută instrucțiunile din </a:t>
                      </a:r>
                      <a:r>
                        <a:rPr lang="ro-RO" sz="2400" baseline="0" dirty="0" err="1" smtClean="0">
                          <a:solidFill>
                            <a:schemeClr val="tx2"/>
                          </a:solidFill>
                          <a:latin typeface="Calibri" pitchFamily="34" charset="0"/>
                        </a:rPr>
                        <a:t>bytecode-ul</a:t>
                      </a:r>
                      <a:r>
                        <a:rPr lang="ro-RO" sz="2400" baseline="0" dirty="0" smtClean="0">
                          <a:solidFill>
                            <a:schemeClr val="tx2"/>
                          </a:solidFill>
                          <a:latin typeface="Calibri" pitchFamily="34" charset="0"/>
                        </a:rPr>
                        <a:t> încărcat</a:t>
                      </a:r>
                      <a:endParaRPr lang="en-US" sz="2400" dirty="0">
                        <a:solidFill>
                          <a:schemeClr val="tx2"/>
                        </a:solidFill>
                        <a:latin typeface="Calibri" pitchFamily="34" charset="0"/>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10" name="Imagine 9" descr="JVM_1.gif"/>
          <p:cNvPicPr>
            <a:picLocks noChangeAspect="1"/>
          </p:cNvPicPr>
          <p:nvPr/>
        </p:nvPicPr>
        <p:blipFill>
          <a:blip r:embed="rId3" cstate="print"/>
          <a:srcRect l="6667" r="8889" b="15926"/>
          <a:stretch>
            <a:fillRect/>
          </a:stretch>
        </p:blipFill>
        <p:spPr>
          <a:xfrm>
            <a:off x="5561012" y="1905000"/>
            <a:ext cx="5943599" cy="4438146"/>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1345048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design contains the Pi symbol and works well for math students,  teachers, and others in education, although it works well for businesses, too.  This presentation template contains multiple slide layouts in widescreen format (16x9) and includes a sample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2011-11-26T00:17:00+00:00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694223</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2666F0-43DC-4B7C-819B-EEBDFA439308}">
  <ds:schemaRefs>
    <ds:schemaRef ds:uri="http://schemas.microsoft.com/office/infopath/2007/PartnerControl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purl.org/dc/terms/"/>
    <ds:schemaRef ds:uri="http://www.w3.org/XML/1998/namespace"/>
    <ds:schemaRef ds:uri="4873beb7-5857-4685-be1f-d57550cc96cc"/>
    <ds:schemaRef ds:uri="http://purl.org/dc/elements/1.1/"/>
  </ds:schemaRefs>
</ds:datastoreItem>
</file>

<file path=customXml/itemProps2.xml><?xml version="1.0" encoding="utf-8"?>
<ds:datastoreItem xmlns:ds="http://schemas.openxmlformats.org/officeDocument/2006/customXml" ds:itemID="{F20C675A-9AD3-40BB-AC57-0E9EFA3E4FBF}">
  <ds:schemaRefs>
    <ds:schemaRef ds:uri="http://schemas.microsoft.com/sharepoint/v3/contenttype/forms"/>
  </ds:schemaRefs>
</ds:datastoreItem>
</file>

<file path=customXml/itemProps3.xml><?xml version="1.0" encoding="utf-8"?>
<ds:datastoreItem xmlns:ds="http://schemas.openxmlformats.org/officeDocument/2006/customXml" ds:itemID="{71587C29-5D24-4377-9C3E-DCECFF794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0</TotalTime>
  <Words>957</Words>
  <Application>Microsoft Office PowerPoint</Application>
  <PresentationFormat>Custom</PresentationFormat>
  <Paragraphs>240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Euphemia</vt:lpstr>
      <vt:lpstr>Symbol</vt:lpstr>
      <vt:lpstr>Wingdings</vt:lpstr>
      <vt:lpstr>tf02787947</vt:lpstr>
      <vt:lpstr>PROGRAMARE AVANSATĂ PE OBIECTE</vt:lpstr>
      <vt:lpstr>Conținut tematic</vt:lpstr>
      <vt:lpstr>Bibliografie</vt:lpstr>
      <vt:lpstr>Examinare</vt:lpstr>
      <vt:lpstr>Tematica cursului 1 </vt:lpstr>
      <vt:lpstr>Scurt istoric al limbajului Java</vt:lpstr>
      <vt:lpstr>Caracteristici – independent de platformă</vt:lpstr>
      <vt:lpstr>Caracteristici – independent de platformă</vt:lpstr>
      <vt:lpstr>Caracteristici – independent de platformă</vt:lpstr>
      <vt:lpstr>Caracteristici – independent de platformă</vt:lpstr>
      <vt:lpstr>Caracteristici</vt:lpstr>
      <vt:lpstr>Platforme Java</vt:lpstr>
      <vt:lpstr>Software necesar</vt:lpstr>
      <vt:lpstr>Tipuri de aplicații Java</vt:lpstr>
      <vt:lpstr>Setul de caractere</vt:lpstr>
      <vt:lpstr>Literali</vt:lpstr>
      <vt:lpstr>Cuvinte cheie</vt:lpstr>
      <vt:lpstr>TIPURI DE DATE</vt:lpstr>
      <vt:lpstr>Tipuri de date primitive</vt:lpstr>
      <vt:lpstr>Clase înfășurătoare</vt:lpstr>
      <vt:lpstr>Autoboxing/unboxing</vt:lpstr>
      <vt:lpstr>VARIABILE</vt:lpstr>
      <vt:lpstr>Operatori</vt:lpstr>
      <vt:lpstr>Instrucțiuni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2017-02-16T11:49:56Z</dcterms:created>
  <dcterms:modified xsi:type="dcterms:W3CDTF">2018-02-22T06:25:22Z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