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iveaction.com/" TargetMode="External"/><Relationship Id="rId4" Type="http://schemas.openxmlformats.org/officeDocument/2006/relationships/hyperlink" Target="http://newrelic.com/" TargetMode="External"/><Relationship Id="rId5" Type="http://schemas.openxmlformats.org/officeDocument/2006/relationships/hyperlink" Target="https://sqlmonitor.codeplex.com/" TargetMode="External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apistranorb.com/" TargetMode="External"/><Relationship Id="rId4" Type="http://schemas.openxmlformats.org/officeDocument/2006/relationships/hyperlink" Target="https://www.chef.io/chef/" TargetMode="External"/><Relationship Id="rId5" Type="http://schemas.openxmlformats.org/officeDocument/2006/relationships/hyperlink" Target="https://octopus.com/" TargetMode="External"/><Relationship Id="rId6" Type="http://schemas.openxmlformats.org/officeDocument/2006/relationships/hyperlink" Target="https://docs.oracle.com/javase/tutorial/deployment/deploymentInDepth/jnlp.html" TargetMode="External"/><Relationship Id="rId7" Type="http://schemas.openxmlformats.org/officeDocument/2006/relationships/hyperlink" Target="https://www.docker.com/" TargetMode="External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Continuous delivery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&amp;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Live monitoring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Popa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Gemini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70825" y="4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testing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318325"/>
            <a:ext cx="38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CI: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Reproduce un mediu de testare automata (teste unitare, de integrare, de performanta);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declanseaza manual, programat periodic, sau la schimbari in codul sursa;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Publica rezultatele testelor, code coverage), semnaleaza erori.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450" y="262100"/>
            <a:ext cx="3070851" cy="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950" y="1318325"/>
            <a:ext cx="4483475" cy="34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release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352550"/>
            <a:ext cx="54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 de deployment se ocupa de: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in mediul de productie;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Compunere “Release notes” automat, pe baza noilor functionalitati / bug fixes incluse;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Calculeaza numerele de versiune;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Trimite notificari.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75" y="1203488"/>
            <a:ext cx="2736525" cy="27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monitoring software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47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Sisteme software ce analizează condițiile de execuție ale aplicațiilor, atât în medii de dezvoltare sau testare, cât mai ales în producție.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LiveAction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http://liveaction.com/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New Relic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http://newrelic.com/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SQL Live Monitor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https://sqlmonitor.codeplex.com/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Caracteristici: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Instrumentează aplicațiile țintă, prin programe / plug-ins adiționale cu overhead minim.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Colectează date de intrare, ieșire sau performață ale aplicațiilor, punându-le la dispoziția utilizatorilor într-o interfață prietenoasă, deregulă configurabilă.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6">
            <a:alphaModFix/>
          </a:blip>
          <a:srcRect b="0" l="20050" r="19846" t="0"/>
          <a:stretch/>
        </p:blipFill>
        <p:spPr>
          <a:xfrm>
            <a:off x="6236375" y="1662700"/>
            <a:ext cx="2178175" cy="1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Relic Monitoring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27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Gestioneaza si monitorizează: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Aplicații web;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Servere dedicate (application server, baze de date, ...etc.);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Sisteme hardware;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...prin intermediul unor plug-ins ce se instalează pe mașina țintă, sau prin requests periodice (ping, polling) către aceasta mașină.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600" y="188350"/>
            <a:ext cx="874700" cy="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700" y="1145623"/>
            <a:ext cx="5664451" cy="30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Relic Monitoring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03425" y="971325"/>
            <a:ext cx="28491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Sumarizeaza informatii despre executia aplicatiilor (similar cu profilerele sau instrumentele de stress testing)</a:t>
            </a: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Timpii medii de executie, timpi de acces, timpi de raspuns;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Nivelul de incarcare a masinilor tinta (CPU, memorie, disk);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Traficul pe internet, localizare geografica a clientilor;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Erori de executie, cauza erorilor identificate in cod.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600" y="188350"/>
            <a:ext cx="874700" cy="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450" y="1505062"/>
            <a:ext cx="5450851" cy="30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delivery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Instrumente de deployment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monitoring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52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Definitie: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Tehnica software de lucru in cicluri scurte, cu scopul de a avea in orice moment o aplicatie stabila, pregatita pentru </a:t>
            </a:r>
            <a:r>
              <a:rPr i="1" lang="en"/>
              <a:t>deployment</a:t>
            </a:r>
            <a:r>
              <a:rPr lang="en"/>
              <a:t> in productie.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Caracteristici: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Se dezvolta aplicatia, se testeaza si se publica in productie in ritm crescut;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Capacitate de a lucra pe mai multe fire de executie (functionalitati noi sau bug fixes), izolate si derivate din </a:t>
            </a:r>
            <a:r>
              <a:rPr i="1" lang="en">
                <a:solidFill>
                  <a:srgbClr val="D9D9D9"/>
                </a:solidFill>
              </a:rPr>
              <a:t>trunk </a:t>
            </a:r>
            <a:r>
              <a:rPr lang="en">
                <a:solidFill>
                  <a:srgbClr val="D9D9D9"/>
                </a:solidFill>
              </a:rPr>
              <a:t>;</a:t>
            </a:r>
            <a:endParaRPr>
              <a:solidFill>
                <a:srgbClr val="D9D9D9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Optiunea de a publica in productie numai anumite modificari, intr-un timp scurt.</a:t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00" y="1437825"/>
            <a:ext cx="2845700" cy="2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build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Dezvoltarea aplicatiei se realizeaza in cicluri scurte, de ordinul zilelor - saptamani, la sfarsitul carora se poate efectua un </a:t>
            </a:r>
            <a:r>
              <a:rPr i="1" lang="en"/>
              <a:t>deployment</a:t>
            </a:r>
            <a:r>
              <a:rPr lang="en"/>
              <a:t> sau un </a:t>
            </a:r>
            <a:r>
              <a:rPr i="1" lang="en"/>
              <a:t>release</a:t>
            </a:r>
            <a:r>
              <a:rPr lang="en"/>
              <a:t> in productie.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folosesc </a:t>
            </a:r>
            <a:r>
              <a:rPr i="1" lang="en"/>
              <a:t>feature branches </a:t>
            </a:r>
            <a:r>
              <a:rPr lang="en"/>
              <a:t>pentru fiecare noua functionalitate sau bug fix, divergente din </a:t>
            </a:r>
            <a:r>
              <a:rPr i="1" lang="en"/>
              <a:t>trunk</a:t>
            </a:r>
            <a:r>
              <a:rPr lang="en"/>
              <a:t>, astfel incat acestea sunt izolate, si se pot testa si accepta individual.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 </a:t>
            </a:r>
            <a:r>
              <a:rPr lang="en"/>
              <a:t>La nivelul de build se executa testele unitare, de validare a codului, ideal printr-un </a:t>
            </a:r>
            <a:r>
              <a:rPr i="1" lang="en"/>
              <a:t>code coverage</a:t>
            </a:r>
            <a:r>
              <a:rPr lang="en"/>
              <a:t> cat mai apropiat de 100%.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Procesul de testare unitara poate fi automat prin solutii de continuous integration, precum </a:t>
            </a:r>
            <a:r>
              <a:rPr i="1" lang="en"/>
              <a:t>Jenkins CI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- deploy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14475"/>
            <a:ext cx="54534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 - automatizeaza procesul de deployment, astfel incat fiecare membru al echipei, imediat ce a terminat munca in legatura cu o noua functionalitate sau bug fix, declanseaza deployment pe o masina de acceptanta, urmand se fie executate teste de integrare, sau teste exploratorii, inainte de a fi publicate in productie.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875" y="1631275"/>
            <a:ext cx="2981425" cy="2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 de deployment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instalarea, configurarea și controlul unei aplicații software pe o mașină țintă, locală sau la distanță, într-o manieră similară cu un instrument de build, sau bazându-se pe un asemenea instrument.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Necesitatea sistemelor de deployment: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Automatizează instalarea și configurarea aplicației;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Permite accesul la distanță pe mediul de lucru;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Asigură continuarea funcționalității (minimal downtime);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Permite revenirea la versiuni anterioare a aplicației (capistrano);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Minimizarea impactului asupra utilizatorilor, menținând serverele în stare de funcționare în timpul deploymentului (capistrano).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Exemple: </a:t>
            </a:r>
            <a:r>
              <a:rPr lang="en"/>
              <a:t>capistrano, chef, Docker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Scenarii</a:t>
            </a:r>
            <a:r>
              <a:rPr lang="en"/>
              <a:t> de deployment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77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Continuous delivery (CD) - publicare si testare automata in urma modificarii codului sursa (Exemplu: Jenkins CI)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Nightly builds - publicare si testare periodica a aplicatiei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Actualizarea dependintelor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Push-button builds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Rollback deployment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675" y="2132975"/>
            <a:ext cx="4238025" cy="2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 de deployment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Capistrano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http://capistranorb.com/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Chef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https://www.chef.io/chef/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Octopus Deploy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https://octopus.com/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Java Network Launching Protocol (JNLP)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https://docs.oracle.com/javase/tutorial/deployment/deploymentInDepth/jnlp.html</a:t>
            </a:r>
            <a:endParaRPr sz="1400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Docker - </a:t>
            </a:r>
            <a:r>
              <a:rPr lang="en" sz="1400" u="sng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https://www.docker.com/</a:t>
            </a:r>
            <a:r>
              <a:rPr lang="en" sz="14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1250" y="2694113"/>
            <a:ext cx="2857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Capistrano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328275"/>
            <a:ext cx="46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Capistrano RB este un instrument universal de execuție a scripturilor pe un server la distanță scris în limbajul Ruby, utilizând protocolul SSH.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Scripturile sunt deregulă task-uri de tip </a:t>
            </a:r>
            <a:r>
              <a:rPr i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rake</a:t>
            </a: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ce urmează a fi executate pe mașini ținta </a:t>
            </a:r>
            <a:r>
              <a:rPr i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însă se pot executa remote orice fel de comenzi de sistem sau scripturi bash.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Aceleași scripturi vor fi executate parametrizat, în funcție de mașina țintă (mediu de dezvoltare, testare sau producție).</a:t>
            </a:r>
            <a:endParaRPr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250" y="269949"/>
            <a:ext cx="2677250" cy="6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650" y="1405187"/>
            <a:ext cx="3626775" cy="27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