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atoBlack-boldItalic.fntdata"/><Relationship Id="rId27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stories, creating, attributing, estimating, tracking.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Bugs, priorities, attributing, tracking.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Proprietati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Proprietati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655" y="4094704"/>
            <a:ext cx="12192656" cy="2763296"/>
          </a:xfrm>
          <a:custGeom>
            <a:pathLst>
              <a:path extrusionOk="0" h="2763296" w="1219265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-1020" y="4094703"/>
            <a:ext cx="12193020" cy="2763297"/>
          </a:xfrm>
          <a:custGeom>
            <a:pathLst>
              <a:path extrusionOk="0" h="2763297" w="12193020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rotWithShape="1">
            <a:blip r:embed="rId2">
              <a:alphaModFix amt="10000"/>
            </a:blip>
            <a:tile algn="b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542925" y="4776231"/>
            <a:ext cx="8420100" cy="6106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b="1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542922" y="5386874"/>
            <a:ext cx="7858125" cy="2753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42925" y="324349"/>
            <a:ext cx="4924425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1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819979" y="-1756229"/>
            <a:ext cx="4577896" cy="11132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6684395" y="2967605"/>
            <a:ext cx="5811838" cy="606879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1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2008981" y="-1100931"/>
            <a:ext cx="5811838" cy="8743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542925" y="324349"/>
            <a:ext cx="4924425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1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42925" y="1533525"/>
            <a:ext cx="11132004" cy="4565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5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542924" y="984250"/>
            <a:ext cx="3932237" cy="536575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b="1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764088" y="1520825"/>
            <a:ext cx="6910840" cy="44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064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55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42925" y="1520825"/>
            <a:ext cx="3932237" cy="44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0" y="871538"/>
            <a:ext cx="5505450" cy="2852737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ato"/>
              <a:buNone/>
              <a:defRPr b="1" i="0" sz="4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0" y="3724275"/>
            <a:ext cx="55054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542925" y="324349"/>
            <a:ext cx="5253717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1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542925" y="1520825"/>
            <a:ext cx="5253717" cy="4422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172199" y="1520825"/>
            <a:ext cx="5502729" cy="4422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542925" y="1520825"/>
            <a:ext cx="5253718" cy="4794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542925" y="2000251"/>
            <a:ext cx="525371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172198" y="1520825"/>
            <a:ext cx="5502728" cy="4794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172199" y="2000251"/>
            <a:ext cx="5502729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542924" y="324349"/>
            <a:ext cx="5253717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1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42925" y="324349"/>
            <a:ext cx="4924425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1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pic"/>
          </p:nvPr>
        </p:nvSpPr>
        <p:spPr>
          <a:xfrm>
            <a:off x="4772025" y="1520824"/>
            <a:ext cx="6902904" cy="44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42926" y="1520825"/>
            <a:ext cx="3932235" cy="4348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542924" y="984249"/>
            <a:ext cx="3932237" cy="536575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b="1" i="0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542925" y="1520825"/>
            <a:ext cx="11132004" cy="4577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542925" y="324349"/>
            <a:ext cx="4924425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1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x="10412186" y="0"/>
            <a:ext cx="1262743" cy="863087"/>
            <a:chOff x="10412186" y="0"/>
            <a:chExt cx="1262743" cy="863087"/>
          </a:xfrm>
        </p:grpSpPr>
        <p:sp>
          <p:nvSpPr>
            <p:cNvPr id="13" name="Shape 13"/>
            <p:cNvSpPr/>
            <p:nvPr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Shape 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Shape 15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-2452" y="6189422"/>
            <a:ext cx="12199851" cy="671765"/>
            <a:chOff x="-2452" y="6189422"/>
            <a:chExt cx="12199851" cy="671765"/>
          </a:xfrm>
        </p:grpSpPr>
        <p:sp>
          <p:nvSpPr>
            <p:cNvPr id="17" name="Shape 17"/>
            <p:cNvSpPr/>
            <p:nvPr/>
          </p:nvSpPr>
          <p:spPr>
            <a:xfrm>
              <a:off x="-2452" y="6189422"/>
              <a:ext cx="12197399" cy="671765"/>
            </a:xfrm>
            <a:custGeom>
              <a:pathLst>
                <a:path extrusionOk="0" h="671765" w="12198054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6189422"/>
              <a:ext cx="12197399" cy="671765"/>
            </a:xfrm>
            <a:custGeom>
              <a:pathLst>
                <a:path extrusionOk="0" h="671765" w="12198054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rotWithShape="1">
              <a:blip r:embed="rId2">
                <a:alphaModFix amt="10000"/>
              </a:blip>
              <a:tile algn="b" flip="x" tx="3810000" sx="35000" ty="355600" sy="35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Shape 19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128914" y="5431070"/>
            <a:ext cx="9706861" cy="6106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br>
              <a:rPr b="1" i="0" lang="en-US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i="0" lang="en-US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Instrumente de management al testelor</a:t>
            </a:r>
            <a:br>
              <a:rPr b="1" i="0" lang="en-US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Instrumente de raportare si management al defectelor</a:t>
            </a:r>
            <a:endParaRPr b="1" i="0" sz="4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50841" y="6066466"/>
            <a:ext cx="7858125" cy="27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Alina Pacurar</a:t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652105" y="5342337"/>
            <a:ext cx="10962142" cy="27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42922" y="5716490"/>
            <a:ext cx="11071325" cy="27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42925" y="324349"/>
            <a:ext cx="4924425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Defecte/Issues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283" y="1329155"/>
            <a:ext cx="7612880" cy="4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42925" y="324349"/>
            <a:ext cx="4924425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Costuri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77" name="Shape 1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4166" y="2043653"/>
            <a:ext cx="6403765" cy="331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542925" y="324349"/>
            <a:ext cx="4924425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Tipuri de defecte/issues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542925" y="1148316"/>
            <a:ext cx="11132004" cy="49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Varietatea este definita in functie de cerintele proiectului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Cele mai des intalnite tipuri sunt: bug, improvement, new feature, task, sub-task, epic.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583" y="2634511"/>
            <a:ext cx="2475282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42925" y="324350"/>
            <a:ext cx="8422500" cy="53880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Defect/issue management tools - Exemple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542925" y="1533525"/>
            <a:ext cx="11132004" cy="4565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JIRA;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Bugzilla;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Mantis;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Pivotal tracker;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Redmine;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raportare si management al testelor. Instrumente de management al testelor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4" name="Shape 204"/>
          <p:cNvSpPr txBox="1"/>
          <p:nvPr>
            <p:ph idx="4294967295" type="title"/>
          </p:nvPr>
        </p:nvSpPr>
        <p:spPr>
          <a:xfrm>
            <a:off x="0" y="323850"/>
            <a:ext cx="5592763" cy="53975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Proprietati ale unui defect/issue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230679" cy="672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8334" y="2530"/>
            <a:ext cx="6714995" cy="672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542925" y="324350"/>
            <a:ext cx="8112900" cy="53880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Defect/issue management - Exemple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15" name="Shape 2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923" y="956930"/>
            <a:ext cx="5257554" cy="514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raportare si management al testelor. Instrumente de management al testelor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3" name="Shape 223"/>
          <p:cNvSpPr txBox="1"/>
          <p:nvPr>
            <p:ph idx="4294967295" type="title"/>
          </p:nvPr>
        </p:nvSpPr>
        <p:spPr>
          <a:xfrm>
            <a:off x="0" y="323850"/>
            <a:ext cx="5592763" cy="53975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Proprietati ale unui defect/issue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225"/>
            <a:ext cx="12192000" cy="67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542925" y="324350"/>
            <a:ext cx="4172100" cy="53880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That’s all folks!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542925" y="1533525"/>
            <a:ext cx="11132004" cy="4565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Feedback &amp; Learnings &amp; Questions</a:t>
            </a:r>
            <a:endParaRPr b="1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205" y="2359011"/>
            <a:ext cx="58483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6078" y="3505023"/>
            <a:ext cx="5846571" cy="2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1312910" y="4943974"/>
            <a:ext cx="4307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is the Most Beautiful of Awards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42925" y="324349"/>
            <a:ext cx="4924425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sessions &amp; reports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42925" y="1533524"/>
            <a:ext cx="11132004" cy="4655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Char char="•"/>
            </a:pPr>
            <a:r>
              <a:rPr b="1" i="0" lang="en-US" sz="136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r>
              <a:rPr b="1" i="0" lang="en-US" sz="16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session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Interval de timp in care se </a:t>
            </a:r>
            <a:r>
              <a:rPr b="0" i="0" lang="en-US" sz="96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executa</a:t>
            </a: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 suita de teste pe o versiune a produsului software; pe parcursul unei sesiuni de testare se pot </a:t>
            </a:r>
            <a:r>
              <a:rPr b="0" i="0" lang="en-US" sz="96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 test cases</a:t>
            </a: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noi, </a:t>
            </a:r>
            <a:r>
              <a:rPr b="0" i="0" lang="en-US" sz="96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verifica</a:t>
            </a: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defecte, </a:t>
            </a:r>
            <a:r>
              <a:rPr b="0" i="0" lang="en-US" sz="96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raporta</a:t>
            </a: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noi probleme/imbunatatiri.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session reports </a:t>
            </a:r>
            <a:endParaRPr b="1" i="0" sz="960" u="sng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Zona testata.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 detaliate cu privire la tipul de testare efectuat.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lista cu toate defectele gasite.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lista de intrebari deschise.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Toate fișierele utilizate sau create pentru a sprijini testarea.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Mentiuni in ceea ce priveste timpul petrecut pentru executarea testelor vs. timpul petrecut pentru a investiga imbunatatiri ale produslui.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Grafic cu timpul petrecut pentru:</a:t>
            </a:r>
            <a:b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       - Testarea - crearea si executarea testelor.</a:t>
            </a:r>
            <a:b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       - Investigare / raportare defecte.</a:t>
            </a:r>
            <a:b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         - Configurare sesiune de test sau alte activitați non-testare.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-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Momentul începerii și durata sesiunii de test.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42925" y="324350"/>
            <a:ext cx="6469800" cy="63780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Metrici in testarea software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4" name="Shape 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950" y="1730375"/>
            <a:ext cx="43815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42925" y="409400"/>
            <a:ext cx="5862600" cy="53880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case management tool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542925" y="1533525"/>
            <a:ext cx="11132004" cy="4565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n-US" sz="222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 ce avem nevoie de Test Case management tool?</a:t>
            </a:r>
            <a:endParaRPr b="1" i="0" sz="2220" u="sng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i="0" sz="2220" u="sng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 ajuta sa avem date despre calitatea produsului in timp real pe parcursul proiectului;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 fim organizati;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sa putem refolosi testele;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 stim in ce directie mergem cu calitatea produsului din timp astfel incat eventuale decizii de corectare sa fie luate la momentul corect.</a:t>
            </a:r>
            <a:endParaRPr/>
          </a:p>
          <a:p>
            <a:pPr indent="-87629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42924" y="324349"/>
            <a:ext cx="8111977" cy="538738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case management tool - Caracteristici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42925" y="1533525"/>
            <a:ext cx="11132004" cy="4565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Gestionarea printr-o interfata web a test case-urilor si a sesiunilor de testare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Versionarea si prioritizarea testelor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Importarea/exportarea testelor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Asocierea testelor cu defecte, cerinte si specificatii, si generarea automata </a:t>
            </a:r>
            <a:r>
              <a:rPr b="0" i="0" lang="en-US" sz="96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matricii de trasablitate a cerintelor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Planificarea de campanii de testare si definirea atributelor importante in aceste campanii:  responsabil, selectie teste care urmeaza sa fie executate din baza de date, pe ce platforme se testeaza etc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Baza de date pentru rezultatele campaniilor de testare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Generare automata de rapoarte de testare in timp real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Suport si integrare cu instrumente de testare automata. De exemplu pentru testarea de performanta se poate programa o suita de teste automate care sa inceapa la o anumita ora si sa intoarca rezultatele direct in baza de date pentru rezultate.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Definire de metrici de testare si includerea lor in rapoartele de testare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Integrarea bidirectionala cu un sistem de bug tracking astfel incat atunci cand un test case este failed sa se poate deschide un bug direct din tool-ul de test management si actualiza in sistemul de bug tracking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Integrarea cu serverul de email pentru trimiterea automata a rapoartelor si a notificarilor</a:t>
            </a:r>
            <a:endParaRPr/>
          </a:p>
          <a:p>
            <a:pPr indent="-228600" lvl="0" marL="228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Integrarea cu alte servicii: continuous integration, release management</a:t>
            </a:r>
            <a:endParaRPr b="0" i="0" sz="96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42925" y="324350"/>
            <a:ext cx="6576900" cy="53880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case management tool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42925" y="1533525"/>
            <a:ext cx="11132004" cy="4565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Testlink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Zephyr by Atlassian (add-on to JIRA)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QA Complete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Qtest by QASymphony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Pivotal Tracker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762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42925" y="324350"/>
            <a:ext cx="7374600" cy="53880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case management tool - Zephyr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40" name="Shape 1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721" y="963725"/>
            <a:ext cx="11341207" cy="512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42925" y="324350"/>
            <a:ext cx="7422300" cy="538800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case management tool - Zephyr</a:t>
            </a:r>
            <a:endParaRPr b="1" i="0" sz="3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49" name="Shape 1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1773069"/>
            <a:ext cx="11131550" cy="259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42924" y="984250"/>
            <a:ext cx="3932237" cy="536575"/>
          </a:xfrm>
          <a:prstGeom prst="rect">
            <a:avLst/>
          </a:prstGeom>
          <a:solidFill>
            <a:srgbClr val="8BD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Defect/Bug Management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Shape 1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542" y="1614916"/>
            <a:ext cx="6910387" cy="40644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2" type="body"/>
          </p:nvPr>
        </p:nvSpPr>
        <p:spPr>
          <a:xfrm>
            <a:off x="542925" y="1520825"/>
            <a:ext cx="3932237" cy="44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Defect Lifecycle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 se defineste prin etapele pe care le parcurge defectul din momentul in care a fost gasit pana cand a fost inchis (rejected/fixed).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Starile defectelor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10908847" y="6189422"/>
            <a:ext cx="7660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542925" y="6360873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Alina Pacurar - Instrumente de management al testelor. Instrumente de raportare si management al defectelor. </a:t>
            </a:r>
            <a:endParaRPr b="0" i="0" sz="9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