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6858000" cx="12192000"/>
  <p:notesSz cx="6858000" cy="9144000"/>
  <p:embeddedFontLst>
    <p:embeddedFont>
      <p:font typeface="Lato"/>
      <p:regular r:id="rId28"/>
      <p:bold r:id="rId29"/>
      <p:italic r:id="rId30"/>
      <p:boldItalic r:id="rId31"/>
    </p:embeddedFont>
    <p:embeddedFont>
      <p:font typeface="Lato Black"/>
      <p:bold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Lato-regular.fnt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boldItalic.fntdata"/><Relationship Id="rId30" Type="http://schemas.openxmlformats.org/officeDocument/2006/relationships/font" Target="fonts/Lato-italic.fntdata"/><Relationship Id="rId11" Type="http://schemas.openxmlformats.org/officeDocument/2006/relationships/slide" Target="slides/slide6.xml"/><Relationship Id="rId33" Type="http://schemas.openxmlformats.org/officeDocument/2006/relationships/font" Target="fonts/LatoBlack-boldItalic.fntdata"/><Relationship Id="rId10" Type="http://schemas.openxmlformats.org/officeDocument/2006/relationships/slide" Target="slides/slide5.xml"/><Relationship Id="rId32" Type="http://schemas.openxmlformats.org/officeDocument/2006/relationships/font" Target="fonts/LatoBlack-bold.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Shape 3"/>
          <p:cNvSpPr txBox="1"/>
          <p:nvPr>
            <p:ph idx="2" type="hdr"/>
          </p:nvPr>
        </p:nvSpPr>
        <p:spPr>
          <a:xfrm>
            <a:off x="0" y="0"/>
            <a:ext cx="2971800" cy="458788"/>
          </a:xfrm>
          <a:prstGeom prst="rect">
            <a:avLst/>
          </a:prstGeom>
          <a:noFill/>
          <a:ln>
            <a:noFill/>
          </a:ln>
        </p:spPr>
        <p:txBody>
          <a:bodyPr anchorCtr="0" anchor="t" bIns="91425" lIns="91425" spcFirstLastPara="1" rIns="91425" wrap="square" tIns="91425"/>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Shape 4"/>
          <p:cNvSpPr txBox="1"/>
          <p:nvPr>
            <p:ph idx="10" type="dt"/>
          </p:nvPr>
        </p:nvSpPr>
        <p:spPr>
          <a:xfrm>
            <a:off x="3884613" y="0"/>
            <a:ext cx="2971800" cy="458788"/>
          </a:xfrm>
          <a:prstGeom prst="rect">
            <a:avLst/>
          </a:prstGeom>
          <a:noFill/>
          <a:ln>
            <a:noFill/>
          </a:ln>
        </p:spPr>
        <p:txBody>
          <a:bodyPr anchorCtr="0" anchor="t" bIns="91425" lIns="91425" spcFirstLastPara="1" rIns="91425" wrap="square" tIns="91425"/>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Shape 5"/>
          <p:cNvSpPr/>
          <p:nvPr>
            <p:ph idx="3"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Shape 6"/>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Shape 7"/>
          <p:cNvSpPr txBox="1"/>
          <p:nvPr>
            <p:ph idx="11" type="ftr"/>
          </p:nvPr>
        </p:nvSpPr>
        <p:spPr>
          <a:xfrm>
            <a:off x="0" y="8685213"/>
            <a:ext cx="2971800" cy="458787"/>
          </a:xfrm>
          <a:prstGeom prst="rect">
            <a:avLst/>
          </a:prstGeom>
          <a:noFill/>
          <a:ln>
            <a:noFill/>
          </a:ln>
        </p:spPr>
        <p:txBody>
          <a:bodyPr anchorCtr="0" anchor="b" bIns="91425" lIns="91425" spcFirstLastPara="1" rIns="91425" wrap="square" tIns="91425"/>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Shape 8"/>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Shape 79"/>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0" name="Shape 80"/>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Scurta explicare si descriere a diverselor tipuri de testare. </a:t>
            </a:r>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Explicarea conceptului de continous integration. </a:t>
            </a:r>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Explicarea conceptului de TDD. Exemplificarea unui instrument de testare automată: Selenium - testare automată pentru o aplicatie WEB. Unit testing vs. integration testing. Code coverage</a:t>
            </a:r>
            <a:endParaRPr/>
          </a:p>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Cursul se imparte astfel:</a:t>
            </a:r>
            <a:endParaRPr/>
          </a:p>
          <a:p>
            <a:pPr indent="-171450" lvl="0" marL="171450" marR="0" rtl="0" algn="l">
              <a:spcBef>
                <a:spcPts val="0"/>
              </a:spcBef>
              <a:spcAft>
                <a:spcPts val="0"/>
              </a:spcAft>
              <a:buClr>
                <a:schemeClr val="dk1"/>
              </a:buClr>
              <a:buSzPts val="1200"/>
              <a:buFont typeface="Calibri"/>
              <a:buChar char="-"/>
            </a:pPr>
            <a:r>
              <a:rPr b="0" i="0" lang="en-US" sz="1200" u="none" cap="none" strike="noStrike">
                <a:solidFill>
                  <a:schemeClr val="dk1"/>
                </a:solidFill>
                <a:latin typeface="Calibri"/>
                <a:ea typeface="Calibri"/>
                <a:cs typeface="Calibri"/>
                <a:sym typeface="Calibri"/>
              </a:rPr>
              <a:t>Definitia testarii</a:t>
            </a:r>
            <a:endParaRPr b="0" i="0" sz="1200" u="none" cap="none" strike="noStrike">
              <a:solidFill>
                <a:schemeClr val="dk1"/>
              </a:solidFill>
              <a:latin typeface="Calibri"/>
              <a:ea typeface="Calibri"/>
              <a:cs typeface="Calibri"/>
              <a:sym typeface="Calibri"/>
            </a:endParaRPr>
          </a:p>
          <a:p>
            <a:pPr indent="-171450" lvl="0" marL="171450" marR="0" rtl="0" algn="l">
              <a:spcBef>
                <a:spcPts val="0"/>
              </a:spcBef>
              <a:spcAft>
                <a:spcPts val="0"/>
              </a:spcAft>
              <a:buClr>
                <a:schemeClr val="dk1"/>
              </a:buClr>
              <a:buSzPts val="1200"/>
              <a:buFont typeface="Calibri"/>
              <a:buChar char="-"/>
            </a:pPr>
            <a:r>
              <a:rPr b="0" i="0" lang="en-US" sz="1200" u="none" cap="none" strike="noStrike">
                <a:solidFill>
                  <a:schemeClr val="dk1"/>
                </a:solidFill>
                <a:latin typeface="Calibri"/>
                <a:ea typeface="Calibri"/>
                <a:cs typeface="Calibri"/>
                <a:sym typeface="Calibri"/>
              </a:rPr>
              <a:t>Cicluri de urmat in testarea software</a:t>
            </a:r>
            <a:endParaRPr/>
          </a:p>
          <a:p>
            <a:pPr indent="-95250" lvl="0" marL="171450" marR="0" rtl="0" algn="l">
              <a:spcBef>
                <a:spcPts val="0"/>
              </a:spcBef>
              <a:spcAft>
                <a:spcPts val="0"/>
              </a:spcAft>
              <a:buClr>
                <a:schemeClr val="dk1"/>
              </a:buClr>
              <a:buSzPts val="1200"/>
              <a:buFont typeface="Calibri"/>
              <a:buNone/>
            </a:pPr>
            <a:r>
              <a:t/>
            </a:r>
            <a:endParaRPr b="0" i="0" sz="1200" u="none" cap="none" strike="noStrike">
              <a:solidFill>
                <a:schemeClr val="dk1"/>
              </a:solidFill>
              <a:latin typeface="Calibri"/>
              <a:ea typeface="Calibri"/>
              <a:cs typeface="Calibri"/>
              <a:sym typeface="Calibri"/>
            </a:endParaRPr>
          </a:p>
        </p:txBody>
      </p:sp>
      <p:sp>
        <p:nvSpPr>
          <p:cNvPr id="81" name="Shape 81"/>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Shape 163"/>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4" name="Shape 164"/>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165" name="Shape 165"/>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Shape 173"/>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4" name="Shape 174"/>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175" name="Shape 175"/>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Shape 184"/>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5" name="Shape 185"/>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1200" u="none" cap="none" strike="noStrike">
                <a:solidFill>
                  <a:schemeClr val="dk1"/>
                </a:solidFill>
                <a:latin typeface="Calibri"/>
                <a:ea typeface="Calibri"/>
                <a:cs typeface="Calibri"/>
                <a:sym typeface="Calibri"/>
              </a:rPr>
              <a:t>Principiu de funcţionare şi faze constitutive</a:t>
            </a:r>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Principiul </a:t>
            </a:r>
            <a:r>
              <a:rPr b="1" i="0" lang="en-US" sz="1200" u="none" cap="none" strike="noStrike">
                <a:solidFill>
                  <a:schemeClr val="dk1"/>
                </a:solidFill>
                <a:latin typeface="Calibri"/>
                <a:ea typeface="Calibri"/>
                <a:cs typeface="Calibri"/>
                <a:sym typeface="Calibri"/>
              </a:rPr>
              <a:t>metodologiei SCRUM</a:t>
            </a:r>
            <a:r>
              <a:rPr b="0" i="0" lang="en-US" sz="1200" u="none" cap="none" strike="noStrike">
                <a:solidFill>
                  <a:schemeClr val="dk1"/>
                </a:solidFill>
                <a:latin typeface="Calibri"/>
                <a:ea typeface="Calibri"/>
                <a:cs typeface="Calibri"/>
                <a:sym typeface="Calibri"/>
              </a:rPr>
              <a:t> constă în dezvoltarea incrementală a unei aplicaţii software, implicând totodată păstrarea unei liste transparente cu cererile de upgradare sau de corectare care trebuie implementate (backlog). Datorită livrărilor frecvente, care de regulă au loc o dată la patru săptămâni, clientul primeşte de fiecare dată o aplicaţie care conţine un număr tot mai mare de funcţionalităţi şi care se află în perfectă stare de funcţionare. Astfel, metoda se bazează pe o dezvoltare iterativă cu frecvenţă regulată, cuprinsă între două şi patru săptămâni. Prin urmare, upgradările pot fi integrate cu mai multă uşurinţă atunci când se utilizează ciclul in V.</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Această metodă necesită patru tipuri de şedinţe:</a:t>
            </a:r>
            <a:endParaRPr/>
          </a:p>
          <a:p>
            <a:pPr indent="0" lvl="0" marL="0" marR="0" rtl="0" algn="l">
              <a:spcBef>
                <a:spcPts val="0"/>
              </a:spcBef>
              <a:spcAft>
                <a:spcPts val="0"/>
              </a:spcAft>
              <a:buNone/>
            </a:pPr>
            <a:r>
              <a:rPr b="1" i="0" lang="en-US" sz="1200" u="none" cap="none" strike="noStrike">
                <a:solidFill>
                  <a:schemeClr val="dk1"/>
                </a:solidFill>
                <a:latin typeface="Calibri"/>
                <a:ea typeface="Calibri"/>
                <a:cs typeface="Calibri"/>
                <a:sym typeface="Calibri"/>
              </a:rPr>
              <a:t>Şedinţele zilnice:</a:t>
            </a:r>
            <a:r>
              <a:rPr b="0" i="0" lang="en-US" sz="1200" u="none" cap="none" strike="noStrike">
                <a:solidFill>
                  <a:schemeClr val="dk1"/>
                </a:solidFill>
                <a:latin typeface="Calibri"/>
                <a:ea typeface="Calibri"/>
                <a:cs typeface="Calibri"/>
                <a:sym typeface="Calibri"/>
              </a:rPr>
              <a:t> echipa se reuneşte în fiecare zi şi petrece circa 15 minute, în general în picioare, pentru a răspunde la următoarele trei întrebări: ce am făcut ieri? Ce voi face azi? Cu ce obstacole mă confrunt azi?</a:t>
            </a:r>
            <a:endParaRPr/>
          </a:p>
          <a:p>
            <a:pPr indent="0" lvl="0" marL="0" marR="0" rtl="0" algn="l">
              <a:spcBef>
                <a:spcPts val="0"/>
              </a:spcBef>
              <a:spcAft>
                <a:spcPts val="0"/>
              </a:spcAft>
              <a:buNone/>
            </a:pPr>
            <a:r>
              <a:rPr b="1" i="0" lang="en-US" sz="1200" u="none" cap="none" strike="noStrike">
                <a:solidFill>
                  <a:schemeClr val="dk1"/>
                </a:solidFill>
                <a:latin typeface="Calibri"/>
                <a:ea typeface="Calibri"/>
                <a:cs typeface="Calibri"/>
                <a:sym typeface="Calibri"/>
              </a:rPr>
              <a:t>Şedinţele de planificare:</a:t>
            </a:r>
            <a:r>
              <a:rPr b="0" i="0" lang="en-US" sz="1200" u="none" cap="none" strike="noStrike">
                <a:solidFill>
                  <a:schemeClr val="dk1"/>
                </a:solidFill>
                <a:latin typeface="Calibri"/>
                <a:ea typeface="Calibri"/>
                <a:cs typeface="Calibri"/>
                <a:sym typeface="Calibri"/>
              </a:rPr>
              <a:t> întreaga echipă se adună pentru a decide care sunt funcţionalităţile care vor alcătui următorul sprint, şi pentru a actualiza lista generală.</a:t>
            </a:r>
            <a:endParaRPr/>
          </a:p>
          <a:p>
            <a:pPr indent="0" lvl="0" marL="0" marR="0" rtl="0" algn="l">
              <a:spcBef>
                <a:spcPts val="0"/>
              </a:spcBef>
              <a:spcAft>
                <a:spcPts val="0"/>
              </a:spcAft>
              <a:buNone/>
            </a:pPr>
            <a:r>
              <a:rPr b="1" i="0" lang="en-US" sz="1200" u="none" cap="none" strike="noStrike">
                <a:solidFill>
                  <a:schemeClr val="dk1"/>
                </a:solidFill>
                <a:latin typeface="Calibri"/>
                <a:ea typeface="Calibri"/>
                <a:cs typeface="Calibri"/>
                <a:sym typeface="Calibri"/>
              </a:rPr>
              <a:t>Şedinţele de revizuire a activităţii:</a:t>
            </a:r>
            <a:r>
              <a:rPr b="0" i="0" lang="en-US" sz="1200" u="none" cap="none" strike="noStrike">
                <a:solidFill>
                  <a:schemeClr val="dk1"/>
                </a:solidFill>
                <a:latin typeface="Calibri"/>
                <a:ea typeface="Calibri"/>
                <a:cs typeface="Calibri"/>
                <a:sym typeface="Calibri"/>
              </a:rPr>
              <a:t> în timpul acestei şedinţe, fiecare membru prezintă ceea ce a făcut pe durata sprintului. Se organizează o demonstraţie a noilor funcţionalităţi şi o prezentare a arhitecturii. Aceasta este o şedinţă informală, de două ore, la care participă toată echipa.</a:t>
            </a:r>
            <a:endParaRPr/>
          </a:p>
          <a:p>
            <a:pPr indent="0" lvl="0" marL="0" marR="0" rtl="0" algn="l">
              <a:spcBef>
                <a:spcPts val="0"/>
              </a:spcBef>
              <a:spcAft>
                <a:spcPts val="0"/>
              </a:spcAft>
              <a:buNone/>
            </a:pPr>
            <a:r>
              <a:rPr b="1" i="0" lang="en-US" sz="1200" u="none" cap="none" strike="noStrike">
                <a:solidFill>
                  <a:schemeClr val="dk1"/>
                </a:solidFill>
                <a:latin typeface="Calibri"/>
                <a:ea typeface="Calibri"/>
                <a:cs typeface="Calibri"/>
                <a:sym typeface="Calibri"/>
              </a:rPr>
              <a:t>Şedinţele retrospective:</a:t>
            </a:r>
            <a:r>
              <a:rPr b="0" i="0" lang="en-US" sz="1200" u="none" cap="none" strike="noStrike">
                <a:solidFill>
                  <a:schemeClr val="dk1"/>
                </a:solidFill>
                <a:latin typeface="Calibri"/>
                <a:ea typeface="Calibri"/>
                <a:cs typeface="Calibri"/>
                <a:sym typeface="Calibri"/>
              </a:rPr>
              <a:t> la finalul fiecărui sprint, echipa analizează aspectele care au funcţionat bine, precum şi pe cele care au funcţionat mai puţin bine. În timpul acestei şedinţe de 15–30 de minute în care fiecare membru vorbeşte în nume propriu, se organizează un vot de încredere pentru a decide ce îmbunătăţiri trebuie adese.</a:t>
            </a:r>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Avantajul acestei metode constă în reducerea documentaţiei la minimul necesar în vederea sporirii productivităţii. Scopul este acela de a întocmi doar documentaţia strict necesară care permite salvarea istoricului deciziilor luate în cadrul proiectului şi de a putea efectua cu uşurinţă intervenţii pe aplicaţia software după intrarea acesteia în faza de mentenanţă.</a:t>
            </a:r>
            <a:endParaRPr/>
          </a:p>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186" name="Shape 186"/>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Shape 194"/>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5" name="Shape 195"/>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Există “testare pozitivă” și “testare negativă”, concretizată în </a:t>
            </a:r>
            <a:r>
              <a:rPr b="1" i="0" lang="en-US" sz="1200" u="none" cap="none" strike="noStrike">
                <a:solidFill>
                  <a:schemeClr val="dk1"/>
                </a:solidFill>
                <a:latin typeface="Calibri"/>
                <a:ea typeface="Calibri"/>
                <a:cs typeface="Calibri"/>
                <a:sym typeface="Calibri"/>
              </a:rPr>
              <a:t>positive test cases</a:t>
            </a:r>
            <a:r>
              <a:rPr b="0" i="0" lang="en-US" sz="1200" u="none" cap="none" strike="noStrike">
                <a:solidFill>
                  <a:schemeClr val="dk1"/>
                </a:solidFill>
                <a:latin typeface="Calibri"/>
                <a:ea typeface="Calibri"/>
                <a:cs typeface="Calibri"/>
                <a:sym typeface="Calibri"/>
              </a:rPr>
              <a:t> și </a:t>
            </a:r>
            <a:r>
              <a:rPr b="1" i="0" lang="en-US" sz="1200" u="none" cap="none" strike="noStrike">
                <a:solidFill>
                  <a:schemeClr val="dk1"/>
                </a:solidFill>
                <a:latin typeface="Calibri"/>
                <a:ea typeface="Calibri"/>
                <a:cs typeface="Calibri"/>
                <a:sym typeface="Calibri"/>
              </a:rPr>
              <a:t>negative test cases</a:t>
            </a:r>
            <a:r>
              <a:rPr b="0" i="0" lang="en-US" sz="1200" u="none" cap="none" strike="noStrike">
                <a:solidFill>
                  <a:schemeClr val="dk1"/>
                </a:solidFill>
                <a:latin typeface="Calibri"/>
                <a:ea typeface="Calibri"/>
                <a:cs typeface="Calibri"/>
                <a:sym typeface="Calibri"/>
              </a:rPr>
              <a:t>. Testarea pozitiva înseamnă </a:t>
            </a:r>
            <a:r>
              <a:rPr b="0" i="1" lang="en-US" sz="1200" u="none" cap="none" strike="noStrike">
                <a:solidFill>
                  <a:schemeClr val="dk1"/>
                </a:solidFill>
                <a:latin typeface="Calibri"/>
                <a:ea typeface="Calibri"/>
                <a:cs typeface="Calibri"/>
                <a:sym typeface="Calibri"/>
              </a:rPr>
              <a:t>verificarea faptului că sistemul face ceea ce trebuie să facă</a:t>
            </a:r>
            <a:r>
              <a:rPr b="0" i="0" lang="en-US" sz="1200" u="none" cap="none" strike="noStrike">
                <a:solidFill>
                  <a:schemeClr val="dk1"/>
                </a:solidFill>
                <a:latin typeface="Calibri"/>
                <a:ea typeface="Calibri"/>
                <a:cs typeface="Calibri"/>
                <a:sym typeface="Calibri"/>
              </a:rPr>
              <a:t>. Testarea negativă înseamnă verificarea faptului că sistemul </a:t>
            </a:r>
            <a:r>
              <a:rPr b="0" i="1" lang="en-US" sz="1200" u="none" cap="none" strike="noStrike">
                <a:solidFill>
                  <a:schemeClr val="dk1"/>
                </a:solidFill>
                <a:latin typeface="Calibri"/>
                <a:ea typeface="Calibri"/>
                <a:cs typeface="Calibri"/>
                <a:sym typeface="Calibri"/>
              </a:rPr>
              <a:t>nu face ceea ce nu trebuie să facă</a:t>
            </a:r>
            <a:r>
              <a:rPr b="0" i="0" lang="en-US" sz="1200" u="none" cap="none" strike="noStrike">
                <a:solidFill>
                  <a:schemeClr val="dk1"/>
                </a:solidFill>
                <a:latin typeface="Calibri"/>
                <a:ea typeface="Calibri"/>
                <a:cs typeface="Calibri"/>
                <a:sym typeface="Calibri"/>
              </a:rPr>
              <a:t>. </a:t>
            </a:r>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Pe cazul anterior: </a:t>
            </a:r>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testare pozitivă: se verifică faptul că la user/pass corecte se face login iar la user/pass incorecte se afișează un mesaj de eroare</a:t>
            </a:r>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testare negativă: se verifică faptul că la user/pass corecte NU se afișează un mesaj de eroare iar la user/pass incorecte NU se face login și NU se “sparge” sistemul</a:t>
            </a:r>
            <a:endParaRPr/>
          </a:p>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196" name="Shape 196"/>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Shape 203"/>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4" name="Shape 204"/>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1200" u="none" cap="none" strike="noStrike">
                <a:solidFill>
                  <a:schemeClr val="dk1"/>
                </a:solidFill>
                <a:latin typeface="Calibri"/>
                <a:ea typeface="Calibri"/>
                <a:cs typeface="Calibri"/>
                <a:sym typeface="Calibri"/>
              </a:rPr>
              <a:t>Defectele</a:t>
            </a:r>
            <a:r>
              <a:rPr b="0" i="0" lang="en-US" sz="1200" u="none" cap="none" strike="noStrike">
                <a:solidFill>
                  <a:schemeClr val="dk1"/>
                </a:solidFill>
                <a:latin typeface="Calibri"/>
                <a:ea typeface="Calibri"/>
                <a:cs typeface="Calibri"/>
                <a:sym typeface="Calibri"/>
              </a:rPr>
              <a:t> sunt cauzate de </a:t>
            </a:r>
            <a:r>
              <a:rPr b="1" i="0" lang="en-US" sz="1200" u="none" cap="none" strike="noStrike">
                <a:solidFill>
                  <a:schemeClr val="dk1"/>
                </a:solidFill>
                <a:latin typeface="Calibri"/>
                <a:ea typeface="Calibri"/>
                <a:cs typeface="Calibri"/>
                <a:sym typeface="Calibri"/>
              </a:rPr>
              <a:t>erorile</a:t>
            </a:r>
            <a:r>
              <a:rPr b="0" i="0" lang="en-US" sz="1200" u="none" cap="none" strike="noStrike">
                <a:solidFill>
                  <a:schemeClr val="dk1"/>
                </a:solidFill>
                <a:latin typeface="Calibri"/>
                <a:ea typeface="Calibri"/>
                <a:cs typeface="Calibri"/>
                <a:sym typeface="Calibri"/>
              </a:rPr>
              <a:t> umane introduse in timpul dezvoltarii unui program. Ele se manifesta fie prin functionarea incorecta a aplicatiei la nivel logic, fie prin nefunctionarea sa sau printr-un comportament, sa ii spunem, deviant (erori, crash-uri, etc.). Oricare are fi natura unui defect, el poarta numele de </a:t>
            </a:r>
            <a:r>
              <a:rPr b="1" i="0" lang="en-US" sz="1200" u="none" cap="none" strike="noStrike">
                <a:solidFill>
                  <a:schemeClr val="dk1"/>
                </a:solidFill>
                <a:latin typeface="Calibri"/>
                <a:ea typeface="Calibri"/>
                <a:cs typeface="Calibri"/>
                <a:sym typeface="Calibri"/>
              </a:rPr>
              <a:t>"BUG"</a:t>
            </a:r>
            <a:r>
              <a:rPr b="0" i="0" lang="en-US" sz="1200" u="none" cap="none" strike="noStrike">
                <a:solidFill>
                  <a:schemeClr val="dk1"/>
                </a:solidFill>
                <a:latin typeface="Calibri"/>
                <a:ea typeface="Calibri"/>
                <a:cs typeface="Calibri"/>
                <a:sym typeface="Calibri"/>
              </a:rPr>
              <a:t> (ce NU este un acronim de la "Behaves Usually Good" :) ). </a:t>
            </a:r>
            <a:r>
              <a:rPr b="1" i="0" lang="en-US" sz="1200" u="none" cap="none" strike="noStrike">
                <a:solidFill>
                  <a:schemeClr val="dk1"/>
                </a:solidFill>
                <a:latin typeface="Calibri"/>
                <a:ea typeface="Calibri"/>
                <a:cs typeface="Calibri"/>
                <a:sym typeface="Calibri"/>
              </a:rPr>
              <a:t>Bug-urile</a:t>
            </a:r>
            <a:r>
              <a:rPr b="0" i="0" lang="en-US" sz="1200" u="none" cap="none" strike="noStrike">
                <a:solidFill>
                  <a:schemeClr val="dk1"/>
                </a:solidFill>
                <a:latin typeface="Calibri"/>
                <a:ea typeface="Calibri"/>
                <a:cs typeface="Calibri"/>
                <a:sym typeface="Calibri"/>
              </a:rPr>
              <a:t> apar datorita faptului ca oamenii ce realizeaza aplicatiile sunt, evident, oameni. Indiferent de nivelul de experienta al dezvoltatorilor, design-urilor, arhitectilor si a testerilor, erorile sunt ceva natural. Problema care se ridica este "cum procedam astfel incat produsele software sa contina cat mai putine erori probabile?". Voi incerca prin cele ce urmeaza sa aduc cat mai multe raspunsuri si solutii acestei probleme. </a:t>
            </a:r>
            <a:endParaRPr b="0" i="0" sz="1200" u="none" cap="none" strike="noStrike">
              <a:solidFill>
                <a:schemeClr val="dk1"/>
              </a:solidFill>
              <a:latin typeface="Calibri"/>
              <a:ea typeface="Calibri"/>
              <a:cs typeface="Calibri"/>
              <a:sym typeface="Calibri"/>
            </a:endParaRPr>
          </a:p>
        </p:txBody>
      </p:sp>
      <p:sp>
        <p:nvSpPr>
          <p:cNvPr id="205" name="Shape 205"/>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 name="Shape 211"/>
        <p:cNvGrpSpPr/>
        <p:nvPr/>
      </p:nvGrpSpPr>
      <p:grpSpPr>
        <a:xfrm>
          <a:off x="0" y="0"/>
          <a:ext cx="0" cy="0"/>
          <a:chOff x="0" y="0"/>
          <a:chExt cx="0" cy="0"/>
        </a:xfrm>
      </p:grpSpPr>
      <p:sp>
        <p:nvSpPr>
          <p:cNvPr id="212" name="Shape 212"/>
          <p:cNvSpPr txBox="1"/>
          <p:nvPr>
            <p:ph idx="1" type="body"/>
          </p:nvPr>
        </p:nvSpPr>
        <p:spPr>
          <a:xfrm>
            <a:off x="685800" y="4400550"/>
            <a:ext cx="5486400" cy="360045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3" name="Shape 213"/>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9" name="Shape 219"/>
        <p:cNvGrpSpPr/>
        <p:nvPr/>
      </p:nvGrpSpPr>
      <p:grpSpPr>
        <a:xfrm>
          <a:off x="0" y="0"/>
          <a:ext cx="0" cy="0"/>
          <a:chOff x="0" y="0"/>
          <a:chExt cx="0" cy="0"/>
        </a:xfrm>
      </p:grpSpPr>
      <p:sp>
        <p:nvSpPr>
          <p:cNvPr id="220" name="Shape 220"/>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1" name="Shape 221"/>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222" name="Shape 222"/>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8" name="Shape 228"/>
        <p:cNvGrpSpPr/>
        <p:nvPr/>
      </p:nvGrpSpPr>
      <p:grpSpPr>
        <a:xfrm>
          <a:off x="0" y="0"/>
          <a:ext cx="0" cy="0"/>
          <a:chOff x="0" y="0"/>
          <a:chExt cx="0" cy="0"/>
        </a:xfrm>
      </p:grpSpPr>
      <p:sp>
        <p:nvSpPr>
          <p:cNvPr id="229" name="Shape 229"/>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0" name="Shape 230"/>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231" name="Shape 231"/>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7" name="Shape 237"/>
        <p:cNvGrpSpPr/>
        <p:nvPr/>
      </p:nvGrpSpPr>
      <p:grpSpPr>
        <a:xfrm>
          <a:off x="0" y="0"/>
          <a:ext cx="0" cy="0"/>
          <a:chOff x="0" y="0"/>
          <a:chExt cx="0" cy="0"/>
        </a:xfrm>
      </p:grpSpPr>
      <p:sp>
        <p:nvSpPr>
          <p:cNvPr id="238" name="Shape 238"/>
          <p:cNvSpPr txBox="1"/>
          <p:nvPr>
            <p:ph idx="1" type="body"/>
          </p:nvPr>
        </p:nvSpPr>
        <p:spPr>
          <a:xfrm>
            <a:off x="685800" y="4400550"/>
            <a:ext cx="5486400" cy="360045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9" name="Shape 239"/>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5" name="Shape 245"/>
        <p:cNvGrpSpPr/>
        <p:nvPr/>
      </p:nvGrpSpPr>
      <p:grpSpPr>
        <a:xfrm>
          <a:off x="0" y="0"/>
          <a:ext cx="0" cy="0"/>
          <a:chOff x="0" y="0"/>
          <a:chExt cx="0" cy="0"/>
        </a:xfrm>
      </p:grpSpPr>
      <p:sp>
        <p:nvSpPr>
          <p:cNvPr id="246" name="Shape 246"/>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7" name="Shape 247"/>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248" name="Shape 248"/>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Shape 88"/>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9" name="Shape 89"/>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Definitia </a:t>
            </a:r>
            <a:r>
              <a:rPr b="1" i="0" lang="en-US" sz="1200" u="none" cap="none" strike="noStrike">
                <a:solidFill>
                  <a:schemeClr val="dk1"/>
                </a:solidFill>
                <a:latin typeface="Calibri"/>
                <a:ea typeface="Calibri"/>
                <a:cs typeface="Calibri"/>
                <a:sym typeface="Calibri"/>
              </a:rPr>
              <a:t>ISTQB</a:t>
            </a:r>
            <a:r>
              <a:rPr b="0" i="0" lang="en-US" sz="1200" u="none" cap="none" strike="noStrike">
                <a:solidFill>
                  <a:schemeClr val="dk1"/>
                </a:solidFill>
                <a:latin typeface="Calibri"/>
                <a:ea typeface="Calibri"/>
                <a:cs typeface="Calibri"/>
                <a:sym typeface="Calibri"/>
              </a:rPr>
              <a:t>: Testarea este un proces de validare si verificare avand drept obiectiv asigurarea faptul ca un program/aplicație/produs software corespunde cerințelor functionale și tehnice definite.</a:t>
            </a:r>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Testarea este un </a:t>
            </a:r>
            <a:r>
              <a:rPr b="1" i="0" lang="en-US" sz="1200" u="none" cap="none" strike="noStrike">
                <a:solidFill>
                  <a:schemeClr val="dk1"/>
                </a:solidFill>
                <a:latin typeface="Calibri"/>
                <a:ea typeface="Calibri"/>
                <a:cs typeface="Calibri"/>
                <a:sym typeface="Calibri"/>
              </a:rPr>
              <a:t>proces </a:t>
            </a:r>
            <a:r>
              <a:rPr b="0" i="0" lang="en-US" sz="1200" u="none" cap="none" strike="noStrike">
                <a:solidFill>
                  <a:schemeClr val="dk1"/>
                </a:solidFill>
                <a:latin typeface="Calibri"/>
                <a:ea typeface="Calibri"/>
                <a:cs typeface="Calibri"/>
                <a:sym typeface="Calibri"/>
              </a:rPr>
              <a:t>care se deruleaza pe parcursul mai multor faze ale dezvoltarii unei aplicatii si nu o activitate atomica.</a:t>
            </a:r>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Aceasta poate fi atat </a:t>
            </a:r>
            <a:r>
              <a:rPr b="0" i="1" lang="en-US" sz="1200" u="none" cap="none" strike="noStrike">
                <a:solidFill>
                  <a:schemeClr val="dk1"/>
                </a:solidFill>
                <a:latin typeface="Calibri"/>
                <a:ea typeface="Calibri"/>
                <a:cs typeface="Calibri"/>
                <a:sym typeface="Calibri"/>
              </a:rPr>
              <a:t>statica </a:t>
            </a:r>
            <a:r>
              <a:rPr b="0" i="0" lang="en-US" sz="1200" u="none" cap="none" strike="noStrike">
                <a:solidFill>
                  <a:schemeClr val="dk1"/>
                </a:solidFill>
                <a:latin typeface="Calibri"/>
                <a:ea typeface="Calibri"/>
                <a:cs typeface="Calibri"/>
                <a:sym typeface="Calibri"/>
              </a:rPr>
              <a:t>– verificarea documentatiei cerintelor si de implementare, analiza contextuala si revizia codului, cat si </a:t>
            </a:r>
            <a:r>
              <a:rPr b="0" i="1" lang="en-US" sz="1200" u="none" cap="none" strike="noStrike">
                <a:solidFill>
                  <a:schemeClr val="dk1"/>
                </a:solidFill>
                <a:latin typeface="Calibri"/>
                <a:ea typeface="Calibri"/>
                <a:cs typeface="Calibri"/>
                <a:sym typeface="Calibri"/>
              </a:rPr>
              <a:t>dinamica </a:t>
            </a:r>
            <a:r>
              <a:rPr b="0" i="0" lang="en-US" sz="1200" u="none" cap="none" strike="noStrike">
                <a:solidFill>
                  <a:schemeClr val="dk1"/>
                </a:solidFill>
                <a:latin typeface="Calibri"/>
                <a:ea typeface="Calibri"/>
                <a:cs typeface="Calibri"/>
                <a:sym typeface="Calibri"/>
              </a:rPr>
              <a:t>– executia testelor pentru a urmari obtinerea rezultatelor asteptate.</a:t>
            </a:r>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Trebuie </a:t>
            </a:r>
            <a:r>
              <a:rPr b="0" i="1" lang="en-US" sz="1200" u="none" cap="none" strike="noStrike">
                <a:solidFill>
                  <a:schemeClr val="dk1"/>
                </a:solidFill>
                <a:latin typeface="Calibri"/>
                <a:ea typeface="Calibri"/>
                <a:cs typeface="Calibri"/>
                <a:sym typeface="Calibri"/>
              </a:rPr>
              <a:t>planificata</a:t>
            </a:r>
            <a:r>
              <a:rPr b="0" i="0" lang="en-US" sz="1200" u="none" cap="none" strike="noStrike">
                <a:solidFill>
                  <a:schemeClr val="dk1"/>
                </a:solidFill>
                <a:latin typeface="Calibri"/>
                <a:ea typeface="Calibri"/>
                <a:cs typeface="Calibri"/>
                <a:sym typeface="Calibri"/>
              </a:rPr>
              <a:t>, activitatile aferente derulandu-se atat inainte cat si dupa executia testelor.</a:t>
            </a:r>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Necesita o </a:t>
            </a:r>
            <a:r>
              <a:rPr b="0" i="1" lang="en-US" sz="1200" u="none" cap="none" strike="noStrike">
                <a:solidFill>
                  <a:schemeClr val="dk1"/>
                </a:solidFill>
                <a:latin typeface="Calibri"/>
                <a:ea typeface="Calibri"/>
                <a:cs typeface="Calibri"/>
                <a:sym typeface="Calibri"/>
              </a:rPr>
              <a:t>pregatire</a:t>
            </a:r>
            <a:r>
              <a:rPr b="1" i="1" lang="en-US" sz="1200" u="none" cap="none" strike="noStrike">
                <a:solidFill>
                  <a:schemeClr val="dk1"/>
                </a:solidFill>
                <a:latin typeface="Calibri"/>
                <a:ea typeface="Calibri"/>
                <a:cs typeface="Calibri"/>
                <a:sym typeface="Calibri"/>
              </a:rPr>
              <a:t> </a:t>
            </a:r>
            <a:r>
              <a:rPr b="0" i="0" lang="en-US" sz="1200" u="none" cap="none" strike="noStrike">
                <a:solidFill>
                  <a:schemeClr val="dk1"/>
                </a:solidFill>
                <a:latin typeface="Calibri"/>
                <a:ea typeface="Calibri"/>
                <a:cs typeface="Calibri"/>
                <a:sym typeface="Calibri"/>
              </a:rPr>
              <a:t>in prealabil prin identificarea elementelor care trebuie testate, a mediului in care vor fi executate si proiectarea cazurilor de test.</a:t>
            </a:r>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Presupune o </a:t>
            </a:r>
            <a:r>
              <a:rPr b="0" i="1" lang="en-US" sz="1200" u="none" cap="none" strike="noStrike">
                <a:solidFill>
                  <a:schemeClr val="dk1"/>
                </a:solidFill>
                <a:latin typeface="Calibri"/>
                <a:ea typeface="Calibri"/>
                <a:cs typeface="Calibri"/>
                <a:sym typeface="Calibri"/>
              </a:rPr>
              <a:t>evaluare</a:t>
            </a:r>
            <a:r>
              <a:rPr b="1" i="1" lang="en-US" sz="1200" u="none" cap="none" strike="noStrike">
                <a:solidFill>
                  <a:schemeClr val="dk1"/>
                </a:solidFill>
                <a:latin typeface="Calibri"/>
                <a:ea typeface="Calibri"/>
                <a:cs typeface="Calibri"/>
                <a:sym typeface="Calibri"/>
              </a:rPr>
              <a:t> </a:t>
            </a:r>
            <a:r>
              <a:rPr b="0" i="0" lang="en-US" sz="1200" u="none" cap="none" strike="noStrike">
                <a:solidFill>
                  <a:schemeClr val="dk1"/>
                </a:solidFill>
                <a:latin typeface="Calibri"/>
                <a:ea typeface="Calibri"/>
                <a:cs typeface="Calibri"/>
                <a:sym typeface="Calibri"/>
              </a:rPr>
              <a:t>continua prin criterii bine determinate si prin stabilirea unui prag de rezolutie prin care se determina daca aplicatia a trecut sau nu probarea realizata.</a:t>
            </a:r>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Conclude nu doar cu evaluarea aplicatiei in sine, ci si a </a:t>
            </a:r>
            <a:r>
              <a:rPr b="0" i="1" lang="en-US" sz="1200" u="none" cap="none" strike="noStrike">
                <a:solidFill>
                  <a:schemeClr val="dk1"/>
                </a:solidFill>
                <a:latin typeface="Calibri"/>
                <a:ea typeface="Calibri"/>
                <a:cs typeface="Calibri"/>
                <a:sym typeface="Calibri"/>
              </a:rPr>
              <a:t>elementelor adiacente</a:t>
            </a:r>
            <a:r>
              <a:rPr b="1" i="1" lang="en-US" sz="1200" u="none" cap="none" strike="noStrike">
                <a:solidFill>
                  <a:schemeClr val="dk1"/>
                </a:solidFill>
                <a:latin typeface="Calibri"/>
                <a:ea typeface="Calibri"/>
                <a:cs typeface="Calibri"/>
                <a:sym typeface="Calibri"/>
              </a:rPr>
              <a:t> </a:t>
            </a:r>
            <a:r>
              <a:rPr b="0" i="0" lang="en-US" sz="1200" u="none" cap="none" strike="noStrike">
                <a:solidFill>
                  <a:schemeClr val="dk1"/>
                </a:solidFill>
                <a:latin typeface="Calibri"/>
                <a:ea typeface="Calibri"/>
                <a:cs typeface="Calibri"/>
                <a:sym typeface="Calibri"/>
              </a:rPr>
              <a:t>acesteia precum documentatia interfetelor, structurilor de date, operatiilor si a manualelor de utilizare.</a:t>
            </a:r>
            <a:endParaRPr/>
          </a:p>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90" name="Shape 90"/>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4" name="Shape 254"/>
        <p:cNvGrpSpPr/>
        <p:nvPr/>
      </p:nvGrpSpPr>
      <p:grpSpPr>
        <a:xfrm>
          <a:off x="0" y="0"/>
          <a:ext cx="0" cy="0"/>
          <a:chOff x="0" y="0"/>
          <a:chExt cx="0" cy="0"/>
        </a:xfrm>
      </p:grpSpPr>
      <p:sp>
        <p:nvSpPr>
          <p:cNvPr id="255" name="Shape 255"/>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6" name="Shape 256"/>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257" name="Shape 257"/>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3" name="Shape 263"/>
        <p:cNvGrpSpPr/>
        <p:nvPr/>
      </p:nvGrpSpPr>
      <p:grpSpPr>
        <a:xfrm>
          <a:off x="0" y="0"/>
          <a:ext cx="0" cy="0"/>
          <a:chOff x="0" y="0"/>
          <a:chExt cx="0" cy="0"/>
        </a:xfrm>
      </p:grpSpPr>
      <p:sp>
        <p:nvSpPr>
          <p:cNvPr id="264" name="Shape 264"/>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5" name="Shape 265"/>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266" name="Shape 266"/>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2" name="Shape 272"/>
        <p:cNvGrpSpPr/>
        <p:nvPr/>
      </p:nvGrpSpPr>
      <p:grpSpPr>
        <a:xfrm>
          <a:off x="0" y="0"/>
          <a:ext cx="0" cy="0"/>
          <a:chOff x="0" y="0"/>
          <a:chExt cx="0" cy="0"/>
        </a:xfrm>
      </p:grpSpPr>
      <p:sp>
        <p:nvSpPr>
          <p:cNvPr id="273" name="Shape 273"/>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
        <p:nvSpPr>
          <p:cNvPr id="274" name="Shape 274"/>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75" name="Shape 275"/>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Shape 97"/>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8" name="Shape 98"/>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99" name="Shape 99"/>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Shape 106"/>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7" name="Shape 107"/>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1200" u="none" cap="none" strike="noStrike">
                <a:solidFill>
                  <a:schemeClr val="dk1"/>
                </a:solidFill>
                <a:latin typeface="Calibri"/>
                <a:ea typeface="Calibri"/>
                <a:cs typeface="Calibri"/>
                <a:sym typeface="Calibri"/>
              </a:rPr>
              <a:t>Principiul 1</a:t>
            </a:r>
            <a:r>
              <a:rPr b="0" i="0" lang="en-US" sz="1200" u="none" cap="none" strike="noStrike">
                <a:solidFill>
                  <a:schemeClr val="dk1"/>
                </a:solidFill>
                <a:latin typeface="Calibri"/>
                <a:ea typeface="Calibri"/>
                <a:cs typeface="Calibri"/>
                <a:sym typeface="Calibri"/>
              </a:rPr>
              <a:t> – Testarea evidentiaza prezenta defectelor. Testarea poate reliefa existenta defectelor, dar nu poate dovedi lipsa acestora. Aceasta activitate reduce probabilitatea de a ramane defecte in aplicatii, cu toate ca lipsa acestora nu sustine corectitudinea produsului.</a:t>
            </a:r>
            <a:br>
              <a:rPr b="0" i="0" lang="en-US" sz="1200" u="none" cap="none" strike="noStrike">
                <a:solidFill>
                  <a:schemeClr val="dk1"/>
                </a:solidFill>
                <a:latin typeface="Calibri"/>
                <a:ea typeface="Calibri"/>
                <a:cs typeface="Calibri"/>
                <a:sym typeface="Calibri"/>
              </a:rPr>
            </a:br>
            <a:r>
              <a:rPr b="1" i="0" lang="en-US" sz="1200" u="none" cap="none" strike="noStrike">
                <a:solidFill>
                  <a:schemeClr val="dk1"/>
                </a:solidFill>
                <a:latin typeface="Calibri"/>
                <a:ea typeface="Calibri"/>
                <a:cs typeface="Calibri"/>
                <a:sym typeface="Calibri"/>
              </a:rPr>
              <a:t>Principiul 2 </a:t>
            </a:r>
            <a:r>
              <a:rPr b="0" i="0" lang="en-US" sz="1200" u="none" cap="none" strike="noStrike">
                <a:solidFill>
                  <a:schemeClr val="dk1"/>
                </a:solidFill>
                <a:latin typeface="Calibri"/>
                <a:ea typeface="Calibri"/>
                <a:cs typeface="Calibri"/>
                <a:sym typeface="Calibri"/>
              </a:rPr>
              <a:t>– Testarea exhaustiva nu este posibila. A testa totul (toate combinatiile in toate conditiile existente) nu este fezabil in majoritatea cazurilor. Pentru a acoperi aceasta realitate, analiza riscului si prioritizarea trebuie folosite pentru orientarea testelor relevante.</a:t>
            </a:r>
            <a:endParaRPr/>
          </a:p>
          <a:p>
            <a:pPr indent="0" lvl="0" marL="0" marR="0" rtl="0" algn="l">
              <a:spcBef>
                <a:spcPts val="0"/>
              </a:spcBef>
              <a:spcAft>
                <a:spcPts val="0"/>
              </a:spcAft>
              <a:buNone/>
            </a:pPr>
            <a:r>
              <a:rPr b="1" i="0" lang="en-US" sz="1200" u="none" cap="none" strike="noStrike">
                <a:solidFill>
                  <a:schemeClr val="dk1"/>
                </a:solidFill>
                <a:latin typeface="Calibri"/>
                <a:ea typeface="Calibri"/>
                <a:cs typeface="Calibri"/>
                <a:sym typeface="Calibri"/>
              </a:rPr>
              <a:t>Principiul 3</a:t>
            </a:r>
            <a:r>
              <a:rPr b="0" i="0" lang="en-US" sz="1200" u="none" cap="none" strike="noStrike">
                <a:solidFill>
                  <a:schemeClr val="dk1"/>
                </a:solidFill>
                <a:latin typeface="Calibri"/>
                <a:ea typeface="Calibri"/>
                <a:cs typeface="Calibri"/>
                <a:sym typeface="Calibri"/>
              </a:rPr>
              <a:t> – Testarea timpurie sau din fazele incipiente. Pentru a identifica defectele din etapele initiale, activitatea de testare trebuie inceputa cat de repede cu putinta pe parcursul ciclului de dezvoltare a unei aplicatii si sa fie orientata asupra obiectivelor definite.</a:t>
            </a:r>
            <a:endParaRPr/>
          </a:p>
          <a:p>
            <a:pPr indent="0" lvl="0" marL="0" marR="0" rtl="0" algn="l">
              <a:spcBef>
                <a:spcPts val="0"/>
              </a:spcBef>
              <a:spcAft>
                <a:spcPts val="0"/>
              </a:spcAft>
              <a:buNone/>
            </a:pPr>
            <a:r>
              <a:rPr b="1" i="0" lang="en-US" sz="1200" u="none" cap="none" strike="noStrike">
                <a:solidFill>
                  <a:schemeClr val="dk1"/>
                </a:solidFill>
                <a:latin typeface="Calibri"/>
                <a:ea typeface="Calibri"/>
                <a:cs typeface="Calibri"/>
                <a:sym typeface="Calibri"/>
              </a:rPr>
              <a:t>Principiul 4</a:t>
            </a:r>
            <a:r>
              <a:rPr b="0" i="0" lang="en-US" sz="1200" u="none" cap="none" strike="noStrike">
                <a:solidFill>
                  <a:schemeClr val="dk1"/>
                </a:solidFill>
                <a:latin typeface="Calibri"/>
                <a:ea typeface="Calibri"/>
                <a:cs typeface="Calibri"/>
                <a:sym typeface="Calibri"/>
              </a:rPr>
              <a:t> – Testarea clusterelor de defecte. Efortul de testare trebuie focalizat proportional in functie de densitatea defectelor din module. In general o parte mica de module contine majoritatea defectelor descoperite inainte de productie sau este responsabila de cele mai multe probleme ulterioare.</a:t>
            </a:r>
            <a:endParaRPr/>
          </a:p>
          <a:p>
            <a:pPr indent="0" lvl="0" marL="0" marR="0" rtl="0" algn="l">
              <a:spcBef>
                <a:spcPts val="0"/>
              </a:spcBef>
              <a:spcAft>
                <a:spcPts val="0"/>
              </a:spcAft>
              <a:buNone/>
            </a:pPr>
            <a:r>
              <a:rPr b="1" i="0" lang="en-US" sz="1200" u="none" cap="none" strike="noStrike">
                <a:solidFill>
                  <a:schemeClr val="dk1"/>
                </a:solidFill>
                <a:latin typeface="Calibri"/>
                <a:ea typeface="Calibri"/>
                <a:cs typeface="Calibri"/>
                <a:sym typeface="Calibri"/>
              </a:rPr>
              <a:t>Principiul 5</a:t>
            </a:r>
            <a:r>
              <a:rPr b="0" i="0" lang="en-US" sz="1200" u="none" cap="none" strike="noStrike">
                <a:solidFill>
                  <a:schemeClr val="dk1"/>
                </a:solidFill>
                <a:latin typeface="Calibri"/>
                <a:ea typeface="Calibri"/>
                <a:cs typeface="Calibri"/>
                <a:sym typeface="Calibri"/>
              </a:rPr>
              <a:t> – Paradoxul pesticidelor. Daca un test este executat in repetate randuri in cele din urma nu va mai identifica defecte. Pentru a contracara “paradoxul pesticidelor” – aplicarea unui pesticid asupra unui daunator/microb (bug) poate in mod surprinzator rezulta la dezvoltarea acestuia prin dobandirea unei rezistente la acest factor de atac – testele ar trebui revizuite si imbunatatite periodic prin adagarea de noi elemente pentru a largi aria de testare cu scopul de a identifica noi potentiale defecte.</a:t>
            </a:r>
            <a:endParaRPr/>
          </a:p>
          <a:p>
            <a:pPr indent="0" lvl="0" marL="0" marR="0" rtl="0" algn="l">
              <a:spcBef>
                <a:spcPts val="0"/>
              </a:spcBef>
              <a:spcAft>
                <a:spcPts val="0"/>
              </a:spcAft>
              <a:buNone/>
            </a:pPr>
            <a:r>
              <a:rPr b="1" i="0" lang="en-US" sz="1200" u="none" cap="none" strike="noStrike">
                <a:solidFill>
                  <a:schemeClr val="dk1"/>
                </a:solidFill>
                <a:latin typeface="Calibri"/>
                <a:ea typeface="Calibri"/>
                <a:cs typeface="Calibri"/>
                <a:sym typeface="Calibri"/>
              </a:rPr>
              <a:t>Principiul 6</a:t>
            </a:r>
            <a:r>
              <a:rPr b="0" i="0" lang="en-US" sz="1200" u="none" cap="none" strike="noStrike">
                <a:solidFill>
                  <a:schemeClr val="dk1"/>
                </a:solidFill>
                <a:latin typeface="Calibri"/>
                <a:ea typeface="Calibri"/>
                <a:cs typeface="Calibri"/>
                <a:sym typeface="Calibri"/>
              </a:rPr>
              <a:t> – Testarea este dependenta contextual. Testarea se realizeaza in mod diferit in functie de context/mediu. Spre exemplu, o aplicatie de siguranta/urgenta este testata in mod diferit fata de o aplicatie precum un maganzin virtual.</a:t>
            </a:r>
            <a:endParaRPr/>
          </a:p>
          <a:p>
            <a:pPr indent="0" lvl="0" marL="0" marR="0" rtl="0" algn="l">
              <a:spcBef>
                <a:spcPts val="0"/>
              </a:spcBef>
              <a:spcAft>
                <a:spcPts val="0"/>
              </a:spcAft>
              <a:buNone/>
            </a:pPr>
            <a:r>
              <a:rPr b="1" i="0" lang="en-US" sz="1200" u="none" cap="none" strike="noStrike">
                <a:solidFill>
                  <a:schemeClr val="dk1"/>
                </a:solidFill>
                <a:latin typeface="Calibri"/>
                <a:ea typeface="Calibri"/>
                <a:cs typeface="Calibri"/>
                <a:sym typeface="Calibri"/>
              </a:rPr>
              <a:t>Principiul 7</a:t>
            </a:r>
            <a:r>
              <a:rPr b="0" i="0" lang="en-US" sz="1200" u="none" cap="none" strike="noStrike">
                <a:solidFill>
                  <a:schemeClr val="dk1"/>
                </a:solidFill>
                <a:latin typeface="Calibri"/>
                <a:ea typeface="Calibri"/>
                <a:cs typeface="Calibri"/>
                <a:sym typeface="Calibri"/>
              </a:rPr>
              <a:t> – Identificarea si fixarea defectelor nu ajuta foarte mult daca sistemul este inutilizabil si nu raspunde cerintelor si nevoilor utilizatorilor.</a:t>
            </a:r>
            <a:endParaRPr/>
          </a:p>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108" name="Shape 108"/>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Shape 116"/>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7" name="Shape 117"/>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Am auzit în mod constant dezvoltatori spunand. "Trimite buildul la QA". Standardele spun urmatoarele:</a:t>
            </a:r>
            <a:br>
              <a:rPr b="0" i="0" lang="en-US" sz="1200" u="none" cap="none" strike="noStrike">
                <a:solidFill>
                  <a:schemeClr val="dk1"/>
                </a:solidFill>
                <a:latin typeface="Calibri"/>
                <a:ea typeface="Calibri"/>
                <a:cs typeface="Calibri"/>
                <a:sym typeface="Calibri"/>
              </a:rPr>
            </a:br>
            <a:r>
              <a:rPr b="1" i="0" lang="en-US" sz="1200" u="none" cap="none" strike="noStrike">
                <a:solidFill>
                  <a:schemeClr val="dk1"/>
                </a:solidFill>
                <a:latin typeface="Calibri"/>
                <a:ea typeface="Calibri"/>
                <a:cs typeface="Calibri"/>
                <a:sym typeface="Calibri"/>
              </a:rPr>
              <a:t>Testarea</a:t>
            </a:r>
            <a:r>
              <a:rPr b="0" i="0" lang="en-US" sz="1200" u="none" cap="none" strike="noStrike">
                <a:solidFill>
                  <a:schemeClr val="dk1"/>
                </a:solidFill>
                <a:latin typeface="Calibri"/>
                <a:ea typeface="Calibri"/>
                <a:cs typeface="Calibri"/>
                <a:sym typeface="Calibri"/>
              </a:rPr>
              <a:t>: Procesul de executare a unui sistem cu intenția de a găsi defecte, inclusiv de planificare de testare înainte de executarea cazurilor de testare.</a:t>
            </a:r>
            <a:br>
              <a:rPr b="0" i="0" lang="en-US" sz="1200" u="none" cap="none" strike="noStrike">
                <a:solidFill>
                  <a:schemeClr val="dk1"/>
                </a:solidFill>
                <a:latin typeface="Calibri"/>
                <a:ea typeface="Calibri"/>
                <a:cs typeface="Calibri"/>
                <a:sym typeface="Calibri"/>
              </a:rPr>
            </a:br>
            <a:r>
              <a:rPr b="1" i="0" lang="en-US" sz="1200" u="none" cap="none" strike="noStrike">
                <a:solidFill>
                  <a:schemeClr val="dk1"/>
                </a:solidFill>
                <a:latin typeface="Calibri"/>
                <a:ea typeface="Calibri"/>
                <a:cs typeface="Calibri"/>
                <a:sym typeface="Calibri"/>
              </a:rPr>
              <a:t>QA</a:t>
            </a:r>
            <a:r>
              <a:rPr b="0" i="0" lang="en-US" sz="1200" u="none" cap="none" strike="noStrike">
                <a:solidFill>
                  <a:schemeClr val="dk1"/>
                </a:solidFill>
                <a:latin typeface="Calibri"/>
                <a:ea typeface="Calibri"/>
                <a:cs typeface="Calibri"/>
                <a:sym typeface="Calibri"/>
              </a:rPr>
              <a:t>: Un set de activități menite să asigure că dezvoltarea app și / sau procesul de întreținere este adecvată pentru a asigura un sistem care va îndeplini obiectivele.</a:t>
            </a:r>
            <a:br>
              <a:rPr b="0" i="0" lang="en-US" sz="1200" u="none" cap="none" strike="noStrike">
                <a:solidFill>
                  <a:schemeClr val="dk1"/>
                </a:solidFill>
                <a:latin typeface="Calibri"/>
                <a:ea typeface="Calibri"/>
                <a:cs typeface="Calibri"/>
                <a:sym typeface="Calibri"/>
              </a:rPr>
            </a:br>
            <a:r>
              <a:rPr b="0" i="0" lang="en-US" sz="1200" u="none" cap="none" strike="noStrike">
                <a:solidFill>
                  <a:schemeClr val="dk1"/>
                </a:solidFill>
                <a:latin typeface="Calibri"/>
                <a:ea typeface="Calibri"/>
                <a:cs typeface="Calibri"/>
                <a:sym typeface="Calibri"/>
              </a:rPr>
              <a:t>Diferenta cheie de reținut este că AC este interesat în procesul de timp de testare și de control al calității sunt interesați de produs. Având o componentă de testare în procesul de dezvoltare demonstrează un grad mai mare de calitate (ca în AC).</a:t>
            </a:r>
            <a:br>
              <a:rPr b="0" i="0" lang="en-US" sz="1200" u="none" cap="none" strike="noStrike">
                <a:solidFill>
                  <a:schemeClr val="dk1"/>
                </a:solidFill>
                <a:latin typeface="Calibri"/>
                <a:ea typeface="Calibri"/>
                <a:cs typeface="Calibri"/>
                <a:sym typeface="Calibri"/>
              </a:rPr>
            </a:br>
            <a:br>
              <a:rPr b="0" i="0" lang="en-US" sz="1200" u="none" cap="none" strike="noStrike">
                <a:solidFill>
                  <a:schemeClr val="dk1"/>
                </a:solidFill>
                <a:latin typeface="Calibri"/>
                <a:ea typeface="Calibri"/>
                <a:cs typeface="Calibri"/>
                <a:sym typeface="Calibri"/>
              </a:rPr>
            </a:br>
            <a:br>
              <a:rPr b="0" i="0" lang="en-US" sz="1200" u="none" cap="none" strike="noStrike">
                <a:solidFill>
                  <a:schemeClr val="dk1"/>
                </a:solidFill>
                <a:latin typeface="Calibri"/>
                <a:ea typeface="Calibri"/>
                <a:cs typeface="Calibri"/>
                <a:sym typeface="Calibri"/>
              </a:rPr>
            </a:br>
            <a:r>
              <a:rPr b="0" i="0" lang="en-US" sz="1200" u="none" cap="none" strike="noStrike">
                <a:solidFill>
                  <a:schemeClr val="dk1"/>
                </a:solidFill>
                <a:latin typeface="Calibri"/>
                <a:ea typeface="Calibri"/>
                <a:cs typeface="Calibri"/>
                <a:sym typeface="Calibri"/>
              </a:rPr>
              <a:t>În general, testare se referă la activitățile de “a trage” de produs până se rupe. Aceasta este partea de QA pe care majoritatea oamenilor o găsesc intuitiva și ușor de înțeles.</a:t>
            </a:r>
            <a:br>
              <a:rPr b="0" i="0" lang="en-US" sz="1200" u="none" cap="none" strike="noStrike">
                <a:solidFill>
                  <a:schemeClr val="dk1"/>
                </a:solidFill>
                <a:latin typeface="Calibri"/>
                <a:ea typeface="Calibri"/>
                <a:cs typeface="Calibri"/>
                <a:sym typeface="Calibri"/>
              </a:rPr>
            </a:br>
            <a:r>
              <a:rPr b="0" i="0" lang="en-US" sz="1200" u="none" cap="none" strike="noStrike">
                <a:solidFill>
                  <a:schemeClr val="dk1"/>
                </a:solidFill>
                <a:latin typeface="Calibri"/>
                <a:ea typeface="Calibri"/>
                <a:cs typeface="Calibri"/>
                <a:sym typeface="Calibri"/>
              </a:rPr>
              <a:t>Asigurarea calității este întregul proces de a găsi probleme (testare), documentarea acestora, verificarea remedieri lor, și cel mai important, îmbunătățirea și dezvoltarea proceselor de testare, astfel încât mai puțin bug-uri apar în viitor.</a:t>
            </a:r>
            <a:br>
              <a:rPr b="0" i="0" lang="en-US" sz="1200" u="none" cap="none" strike="noStrike">
                <a:solidFill>
                  <a:schemeClr val="dk1"/>
                </a:solidFill>
                <a:latin typeface="Calibri"/>
                <a:ea typeface="Calibri"/>
                <a:cs typeface="Calibri"/>
                <a:sym typeface="Calibri"/>
              </a:rPr>
            </a:br>
            <a:r>
              <a:rPr b="0" i="0" lang="en-US" sz="1200" u="none" cap="none" strike="noStrike">
                <a:solidFill>
                  <a:schemeClr val="dk1"/>
                </a:solidFill>
                <a:latin typeface="Calibri"/>
                <a:ea typeface="Calibri"/>
                <a:cs typeface="Calibri"/>
                <a:sym typeface="Calibri"/>
              </a:rPr>
              <a:t>De exemplu, QA ar asigura că fuzionarea codului de la o versiune la alta se face la anumite standarde, pe care testarea drept nu le include.</a:t>
            </a:r>
            <a:br>
              <a:rPr b="0" i="0" lang="en-US" sz="1200" u="none" cap="none" strike="noStrike">
                <a:solidFill>
                  <a:schemeClr val="dk1"/>
                </a:solidFill>
                <a:latin typeface="Calibri"/>
                <a:ea typeface="Calibri"/>
                <a:cs typeface="Calibri"/>
                <a:sym typeface="Calibri"/>
              </a:rPr>
            </a:br>
            <a:r>
              <a:rPr b="0" i="0" lang="en-US" sz="1200" u="none" cap="none" strike="noStrike">
                <a:solidFill>
                  <a:schemeClr val="dk1"/>
                </a:solidFill>
                <a:latin typeface="Calibri"/>
                <a:ea typeface="Calibri"/>
                <a:cs typeface="Calibri"/>
                <a:sym typeface="Calibri"/>
              </a:rPr>
              <a:t>Practic, QA ar trebui să fie despre îmbunătățirea procesului, nu doar rezultatele.</a:t>
            </a:r>
            <a:br>
              <a:rPr b="0" i="0" lang="en-US" sz="1200" u="none" cap="none" strike="noStrike">
                <a:solidFill>
                  <a:schemeClr val="dk1"/>
                </a:solidFill>
                <a:latin typeface="Calibri"/>
                <a:ea typeface="Calibri"/>
                <a:cs typeface="Calibri"/>
                <a:sym typeface="Calibri"/>
              </a:rPr>
            </a:br>
            <a:br>
              <a:rPr b="0" i="0" lang="en-US" sz="1200" u="none" cap="none" strike="noStrike">
                <a:solidFill>
                  <a:schemeClr val="dk1"/>
                </a:solidFill>
                <a:latin typeface="Calibri"/>
                <a:ea typeface="Calibri"/>
                <a:cs typeface="Calibri"/>
                <a:sym typeface="Calibri"/>
              </a:rPr>
            </a:br>
            <a:r>
              <a:rPr b="0" i="0" lang="en-US" sz="1200" u="none" cap="none" strike="noStrike">
                <a:solidFill>
                  <a:schemeClr val="dk1"/>
                </a:solidFill>
                <a:latin typeface="Calibri"/>
                <a:ea typeface="Calibri"/>
                <a:cs typeface="Calibri"/>
                <a:sym typeface="Calibri"/>
              </a:rPr>
              <a:t>Eforturile de asigurare a calității ar trebui să fie implicate de la planificare la implementare si chiar de revizuire a problemelor post-implementare. Inginerii QA trebuie să fie capabili sa planifice înainte ca un developer sa atinga tastatura, sa ajute developerii în furnizarea funcționalitatii corecte din punct de vedere al user experince, și să ofere feedback în timp util prin testarea codului dezvoltat.</a:t>
            </a:r>
            <a:br>
              <a:rPr b="0" i="0" lang="en-US" sz="1200" u="none" cap="none" strike="noStrike">
                <a:solidFill>
                  <a:schemeClr val="dk1"/>
                </a:solidFill>
                <a:latin typeface="Calibri"/>
                <a:ea typeface="Calibri"/>
                <a:cs typeface="Calibri"/>
                <a:sym typeface="Calibri"/>
              </a:rPr>
            </a:br>
            <a:r>
              <a:rPr b="0" i="0" lang="en-US" sz="1200" u="none" cap="none" strike="noStrike">
                <a:solidFill>
                  <a:schemeClr val="dk1"/>
                </a:solidFill>
                <a:latin typeface="Calibri"/>
                <a:ea typeface="Calibri"/>
                <a:cs typeface="Calibri"/>
                <a:sym typeface="Calibri"/>
              </a:rPr>
              <a:t>Este o greșeală să se păstreze testarea la capătul liniei. Totul costă mai mult daca testarea nu se face in parallel cu implementarea.</a:t>
            </a:r>
            <a:br>
              <a:rPr b="0" i="0" lang="en-US" sz="1200" u="none" cap="none" strike="noStrike">
                <a:solidFill>
                  <a:schemeClr val="dk1"/>
                </a:solidFill>
                <a:latin typeface="Calibri"/>
                <a:ea typeface="Calibri"/>
                <a:cs typeface="Calibri"/>
                <a:sym typeface="Calibri"/>
              </a:rPr>
            </a:br>
            <a:r>
              <a:rPr b="0" i="0" lang="en-US" sz="1200" u="none" cap="none" strike="noStrike">
                <a:solidFill>
                  <a:schemeClr val="dk1"/>
                </a:solidFill>
                <a:latin typeface="Calibri"/>
                <a:ea typeface="Calibri"/>
                <a:cs typeface="Calibri"/>
                <a:sym typeface="Calibri"/>
              </a:rPr>
              <a:t>Activitățile de testare trebuie sa fie implicate cat mai curand in procesul de dezvoltare software.</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118" name="Shape 118"/>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Shape 125"/>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6" name="Shape 126"/>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1200" u="none" cap="none" strike="noStrike">
                <a:solidFill>
                  <a:schemeClr val="dk1"/>
                </a:solidFill>
                <a:latin typeface="Calibri"/>
                <a:ea typeface="Calibri"/>
                <a:cs typeface="Calibri"/>
                <a:sym typeface="Calibri"/>
              </a:rPr>
              <a:t>1. Colectarea si analiza cerintelor</a:t>
            </a:r>
            <a:r>
              <a:rPr b="0" i="0" lang="en-US" sz="1200" u="none" cap="none" strike="noStrike">
                <a:solidFill>
                  <a:schemeClr val="dk1"/>
                </a:solidFill>
                <a:latin typeface="Calibri"/>
                <a:ea typeface="Calibri"/>
                <a:cs typeface="Calibri"/>
                <a:sym typeface="Calibri"/>
              </a:rPr>
              <a:t> – constituie principalul obiectiv al managerilor si partilor interesate in proiect. Sedintele/intalnirile dintre acestia au scopul de a genera specificatiile si cerintele practice dorite a fi implementate prin raspunsul la o serie de intrebare:</a:t>
            </a:r>
            <a:br>
              <a:rPr b="0" i="0" lang="en-US" sz="1200" u="none" cap="none" strike="noStrike">
                <a:solidFill>
                  <a:schemeClr val="dk1"/>
                </a:solidFill>
                <a:latin typeface="Calibri"/>
                <a:ea typeface="Calibri"/>
                <a:cs typeface="Calibri"/>
                <a:sym typeface="Calibri"/>
              </a:rPr>
            </a:br>
            <a:r>
              <a:rPr b="0" i="0" lang="en-US" sz="1200" u="none" cap="none" strike="noStrike">
                <a:solidFill>
                  <a:schemeClr val="dk1"/>
                </a:solidFill>
                <a:latin typeface="Calibri"/>
                <a:ea typeface="Calibri"/>
                <a:cs typeface="Calibri"/>
                <a:sym typeface="Calibri"/>
              </a:rPr>
              <a:t>– Cine va folosi aplicatia?</a:t>
            </a:r>
            <a:br>
              <a:rPr b="0" i="0" lang="en-US" sz="1200" u="none" cap="none" strike="noStrike">
                <a:solidFill>
                  <a:schemeClr val="dk1"/>
                </a:solidFill>
                <a:latin typeface="Calibri"/>
                <a:ea typeface="Calibri"/>
                <a:cs typeface="Calibri"/>
                <a:sym typeface="Calibri"/>
              </a:rPr>
            </a:br>
            <a:r>
              <a:rPr b="0" i="0" lang="en-US" sz="1200" u="none" cap="none" strike="noStrike">
                <a:solidFill>
                  <a:schemeClr val="dk1"/>
                </a:solidFill>
                <a:latin typeface="Calibri"/>
                <a:ea typeface="Calibri"/>
                <a:cs typeface="Calibri"/>
                <a:sym typeface="Calibri"/>
              </a:rPr>
              <a:t>– Cum va fi folosita aplicatia?</a:t>
            </a:r>
            <a:br>
              <a:rPr b="0" i="0" lang="en-US" sz="1200" u="none" cap="none" strike="noStrike">
                <a:solidFill>
                  <a:schemeClr val="dk1"/>
                </a:solidFill>
                <a:latin typeface="Calibri"/>
                <a:ea typeface="Calibri"/>
                <a:cs typeface="Calibri"/>
                <a:sym typeface="Calibri"/>
              </a:rPr>
            </a:br>
            <a:r>
              <a:rPr b="0" i="0" lang="en-US" sz="1200" u="none" cap="none" strike="noStrike">
                <a:solidFill>
                  <a:schemeClr val="dk1"/>
                </a:solidFill>
                <a:latin typeface="Calibri"/>
                <a:ea typeface="Calibri"/>
                <a:cs typeface="Calibri"/>
                <a:sym typeface="Calibri"/>
              </a:rPr>
              <a:t>– Ce fel de informatie va fi introdusa, tranzactionata si produsa in cadrul aplicatiei?</a:t>
            </a:r>
            <a:br>
              <a:rPr b="0" i="0" lang="en-US" sz="1200" u="none" cap="none" strike="noStrike">
                <a:solidFill>
                  <a:schemeClr val="dk1"/>
                </a:solidFill>
                <a:latin typeface="Calibri"/>
                <a:ea typeface="Calibri"/>
                <a:cs typeface="Calibri"/>
                <a:sym typeface="Calibri"/>
              </a:rPr>
            </a:br>
            <a:r>
              <a:rPr b="0" i="0" lang="en-US" sz="1200" u="none" cap="none" strike="noStrike">
                <a:solidFill>
                  <a:schemeClr val="dk1"/>
                </a:solidFill>
                <a:latin typeface="Calibri"/>
                <a:ea typeface="Calibri"/>
                <a:cs typeface="Calibri"/>
                <a:sym typeface="Calibri"/>
              </a:rPr>
              <a:t>Finalitatea acestei etape este producerea de cerinte si specificatii care sunt analizate pentru a fi valide si a putea fi incorporate in aplicatie. Documentatia acestor elemente este imperativa.</a:t>
            </a:r>
            <a:endParaRPr/>
          </a:p>
          <a:p>
            <a:pPr indent="0" lvl="0" marL="0" marR="0" rtl="0" algn="l">
              <a:spcBef>
                <a:spcPts val="0"/>
              </a:spcBef>
              <a:spcAft>
                <a:spcPts val="0"/>
              </a:spcAft>
              <a:buNone/>
            </a:pPr>
            <a:r>
              <a:rPr b="1" i="0" lang="en-US" sz="1200" u="none" cap="none" strike="noStrike">
                <a:solidFill>
                  <a:schemeClr val="dk1"/>
                </a:solidFill>
                <a:latin typeface="Calibri"/>
                <a:ea typeface="Calibri"/>
                <a:cs typeface="Calibri"/>
                <a:sym typeface="Calibri"/>
              </a:rPr>
              <a:t>2. Proiectarea</a:t>
            </a:r>
            <a:r>
              <a:rPr b="0" i="0" lang="en-US" sz="1200" u="none" cap="none" strike="noStrike">
                <a:solidFill>
                  <a:schemeClr val="dk1"/>
                </a:solidFill>
                <a:latin typeface="Calibri"/>
                <a:ea typeface="Calibri"/>
                <a:cs typeface="Calibri"/>
                <a:sym typeface="Calibri"/>
              </a:rPr>
              <a:t> – vina sa continue faza anterioara si sa transpuna specificatiile si cerintele enuntate in modelari ale interfetelor, de arhitectura sau de dependente hardware. Rezultatul acestei activitati presupune realizarea unor documente specifice, diagrame sau alte prototipuri care vor fi ulterior implementate.</a:t>
            </a:r>
            <a:endParaRPr/>
          </a:p>
          <a:p>
            <a:pPr indent="0" lvl="0" marL="0" marR="0" rtl="0" algn="l">
              <a:spcBef>
                <a:spcPts val="0"/>
              </a:spcBef>
              <a:spcAft>
                <a:spcPts val="0"/>
              </a:spcAft>
              <a:buNone/>
            </a:pPr>
            <a:r>
              <a:rPr b="1" i="0" lang="en-US" sz="1200" u="none" cap="none" strike="noStrike">
                <a:solidFill>
                  <a:schemeClr val="dk1"/>
                </a:solidFill>
                <a:latin typeface="Calibri"/>
                <a:ea typeface="Calibri"/>
                <a:cs typeface="Calibri"/>
                <a:sym typeface="Calibri"/>
              </a:rPr>
              <a:t>3. Implementarea sau dezvoltarea efectiva</a:t>
            </a:r>
            <a:r>
              <a:rPr b="0" i="0" lang="en-US" sz="1200" u="none" cap="none" strike="noStrike">
                <a:solidFill>
                  <a:schemeClr val="dk1"/>
                </a:solidFill>
                <a:latin typeface="Calibri"/>
                <a:ea typeface="Calibri"/>
                <a:cs typeface="Calibri"/>
                <a:sym typeface="Calibri"/>
              </a:rPr>
              <a:t> – este cea mai lunga etapa din SDLC si conform proiectarii realizate in prealabil vine sa realizeze si sa finalizeze aplicatia. Pentru eficienta, aplicatia este impartita in mai multe module sau functionalitati care pot fi dezvoltate atat secvential cat si in paralel. Programatorul este resursa cheie in acest context.</a:t>
            </a:r>
            <a:endParaRPr/>
          </a:p>
          <a:p>
            <a:pPr indent="0" lvl="0" marL="0" marR="0" rtl="0" algn="l">
              <a:spcBef>
                <a:spcPts val="0"/>
              </a:spcBef>
              <a:spcAft>
                <a:spcPts val="0"/>
              </a:spcAft>
              <a:buNone/>
            </a:pPr>
            <a:r>
              <a:rPr b="1" i="0" lang="en-US" sz="1200" u="none" cap="none" strike="noStrike">
                <a:solidFill>
                  <a:schemeClr val="dk1"/>
                </a:solidFill>
                <a:latin typeface="Calibri"/>
                <a:ea typeface="Calibri"/>
                <a:cs typeface="Calibri"/>
                <a:sym typeface="Calibri"/>
              </a:rPr>
              <a:t>4. Testarea</a:t>
            </a:r>
            <a:r>
              <a:rPr b="0" i="0" lang="en-US" sz="1200" u="none" cap="none" strike="noStrike">
                <a:solidFill>
                  <a:schemeClr val="dk1"/>
                </a:solidFill>
                <a:latin typeface="Calibri"/>
                <a:ea typeface="Calibri"/>
                <a:cs typeface="Calibri"/>
                <a:sym typeface="Calibri"/>
              </a:rPr>
              <a:t> – Dupa ce codul este dezvoltat si asamblat, acesta este testat pentru a se asigura acoperirea specificatiilor si cerintelor initiale. Este o activitate complexa in care mai multe tipuri de testare sunt folosite pentru a putea interpreta calitativ aplicatia: teste de integrare, de sistem sau de acceptanta.</a:t>
            </a:r>
            <a:endParaRPr/>
          </a:p>
          <a:p>
            <a:pPr indent="0" lvl="0" marL="0" marR="0" rtl="0" algn="l">
              <a:spcBef>
                <a:spcPts val="0"/>
              </a:spcBef>
              <a:spcAft>
                <a:spcPts val="0"/>
              </a:spcAft>
              <a:buNone/>
            </a:pPr>
            <a:r>
              <a:rPr b="1" i="0" lang="en-US" sz="1200" u="none" cap="none" strike="noStrike">
                <a:solidFill>
                  <a:schemeClr val="dk1"/>
                </a:solidFill>
                <a:latin typeface="Calibri"/>
                <a:ea typeface="Calibri"/>
                <a:cs typeface="Calibri"/>
                <a:sym typeface="Calibri"/>
              </a:rPr>
              <a:t>5. Instalarea si configurarea</a:t>
            </a:r>
            <a:r>
              <a:rPr b="0" i="0" lang="en-US" sz="1200" u="none" cap="none" strike="noStrike">
                <a:solidFill>
                  <a:schemeClr val="dk1"/>
                </a:solidFill>
                <a:latin typeface="Calibri"/>
                <a:ea typeface="Calibri"/>
                <a:cs typeface="Calibri"/>
                <a:sym typeface="Calibri"/>
              </a:rPr>
              <a:t> – Odata ce aplicatia este dezvoltata, testata si acceptata de catre client aceasta urmeaza a fi instalata si configurata conform cerinteleor acestuia.</a:t>
            </a:r>
            <a:endParaRPr/>
          </a:p>
          <a:p>
            <a:pPr indent="0" lvl="0" marL="0" marR="0" rtl="0" algn="l">
              <a:spcBef>
                <a:spcPts val="0"/>
              </a:spcBef>
              <a:spcAft>
                <a:spcPts val="0"/>
              </a:spcAft>
              <a:buNone/>
            </a:pPr>
            <a:r>
              <a:rPr b="1" i="0" lang="en-US" sz="1200" u="none" cap="none" strike="noStrike">
                <a:solidFill>
                  <a:schemeClr val="dk1"/>
                </a:solidFill>
                <a:latin typeface="Calibri"/>
                <a:ea typeface="Calibri"/>
                <a:cs typeface="Calibri"/>
                <a:sym typeface="Calibri"/>
              </a:rPr>
              <a:t>6. Intretinerea si monitorizarea aplicatiei</a:t>
            </a:r>
            <a:r>
              <a:rPr b="0" i="0" lang="en-US" sz="1200" u="none" cap="none" strike="noStrike">
                <a:solidFill>
                  <a:schemeClr val="dk1"/>
                </a:solidFill>
                <a:latin typeface="Calibri"/>
                <a:ea typeface="Calibri"/>
                <a:cs typeface="Calibri"/>
                <a:sym typeface="Calibri"/>
              </a:rPr>
              <a:t> – Odata ce aplicatia incepe sa fie folosita de catre utilizatori vor incepe sa apara si primele probleme reale care vor trebui rezolvate periodic. Conform efectelor si observatiilor din folosirea ulterioara, SDLC-ul poate fi reluat pentru parti sau functionalitati noi sau modificate ale aplicatiei.</a:t>
            </a:r>
            <a:endParaRPr/>
          </a:p>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127" name="Shape 127"/>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Shape 134"/>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5" name="Shape 135"/>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136" name="Shape 136"/>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Shape 144"/>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5" name="Shape 145"/>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146" name="Shape 146"/>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Shape 153"/>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4" name="Shape 154"/>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Waterfall este un model de dezvoltare software liniar.</a:t>
            </a:r>
            <a:br>
              <a:rPr b="0" i="0" lang="en-US" sz="1200" u="none" cap="none" strike="noStrike">
                <a:solidFill>
                  <a:schemeClr val="dk1"/>
                </a:solidFill>
                <a:latin typeface="Calibri"/>
                <a:ea typeface="Calibri"/>
                <a:cs typeface="Calibri"/>
                <a:sym typeface="Calibri"/>
              </a:rPr>
            </a:br>
            <a:r>
              <a:rPr b="0" i="0" lang="en-US" sz="1200" u="none" cap="none" strike="noStrike">
                <a:solidFill>
                  <a:schemeClr val="dk1"/>
                </a:solidFill>
                <a:latin typeface="Calibri"/>
                <a:ea typeface="Calibri"/>
                <a:cs typeface="Calibri"/>
                <a:sym typeface="Calibri"/>
              </a:rPr>
              <a:t>Presupunerea de la care pornește Waterfall este că procesul de dezvoltare software este liniar.</a:t>
            </a:r>
            <a:br>
              <a:rPr b="0" i="0" lang="en-US" sz="1200" u="none" cap="none" strike="noStrike">
                <a:solidFill>
                  <a:schemeClr val="dk1"/>
                </a:solidFill>
                <a:latin typeface="Calibri"/>
                <a:ea typeface="Calibri"/>
                <a:cs typeface="Calibri"/>
                <a:sym typeface="Calibri"/>
              </a:rPr>
            </a:br>
            <a:r>
              <a:rPr b="0" i="0" lang="en-US" sz="1200" u="none" cap="none" strike="noStrike">
                <a:solidFill>
                  <a:schemeClr val="dk1"/>
                </a:solidFill>
                <a:latin typeface="Calibri"/>
                <a:ea typeface="Calibri"/>
                <a:cs typeface="Calibri"/>
                <a:sym typeface="Calibri"/>
              </a:rPr>
              <a:t>De fapt Waterfall este un model de dezvoltare a proiectelor împrumutat de la modul în care se întâmplă lucrurile în industrie.</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Ideea principală a acestui model este că nu poți trece la următoarea etapă decât atunci când ai terminat complet etapa curentă.</a:t>
            </a:r>
            <a:br>
              <a:rPr b="0" i="0" lang="en-US" sz="1200" u="none" cap="none" strike="noStrike">
                <a:solidFill>
                  <a:schemeClr val="dk1"/>
                </a:solidFill>
                <a:latin typeface="Calibri"/>
                <a:ea typeface="Calibri"/>
                <a:cs typeface="Calibri"/>
                <a:sym typeface="Calibri"/>
              </a:rPr>
            </a:br>
            <a:r>
              <a:rPr b="0" i="0" lang="en-US" sz="1200" u="none" cap="none" strike="noStrike">
                <a:solidFill>
                  <a:schemeClr val="dk1"/>
                </a:solidFill>
                <a:latin typeface="Calibri"/>
                <a:ea typeface="Calibri"/>
                <a:cs typeface="Calibri"/>
                <a:sym typeface="Calibri"/>
              </a:rPr>
              <a:t>În teorie acest model pare să funcționeze foarte bine.</a:t>
            </a:r>
            <a:br>
              <a:rPr b="0" i="0" lang="en-US" sz="1200" u="none" cap="none" strike="noStrike">
                <a:solidFill>
                  <a:schemeClr val="dk1"/>
                </a:solidFill>
                <a:latin typeface="Calibri"/>
                <a:ea typeface="Calibri"/>
                <a:cs typeface="Calibri"/>
                <a:sym typeface="Calibri"/>
              </a:rPr>
            </a:br>
            <a:r>
              <a:rPr b="0" i="0" lang="en-US" sz="1200" u="none" cap="none" strike="noStrike">
                <a:solidFill>
                  <a:schemeClr val="dk1"/>
                </a:solidFill>
                <a:latin typeface="Calibri"/>
                <a:ea typeface="Calibri"/>
                <a:cs typeface="Calibri"/>
                <a:sym typeface="Calibri"/>
              </a:rPr>
              <a:t>Există două probleme fundamentale cu acest model:</a:t>
            </a:r>
            <a:br>
              <a:rPr b="0" i="0" lang="en-US" sz="1200" u="none" cap="none" strike="noStrike">
                <a:solidFill>
                  <a:schemeClr val="dk1"/>
                </a:solidFill>
                <a:latin typeface="Calibri"/>
                <a:ea typeface="Calibri"/>
                <a:cs typeface="Calibri"/>
                <a:sym typeface="Calibri"/>
              </a:rPr>
            </a:br>
            <a:r>
              <a:rPr b="0" i="0" lang="en-US" sz="1200" u="none" cap="none" strike="noStrike">
                <a:solidFill>
                  <a:schemeClr val="dk1"/>
                </a:solidFill>
                <a:latin typeface="Calibri"/>
                <a:ea typeface="Calibri"/>
                <a:cs typeface="Calibri"/>
                <a:sym typeface="Calibri"/>
              </a:rPr>
              <a:t>1. Testarea ( validarea și verificarea ) lui se face prea târziu</a:t>
            </a:r>
            <a:br>
              <a:rPr b="0" i="0" lang="en-US" sz="1200" u="none" cap="none" strike="noStrike">
                <a:solidFill>
                  <a:schemeClr val="dk1"/>
                </a:solidFill>
                <a:latin typeface="Calibri"/>
                <a:ea typeface="Calibri"/>
                <a:cs typeface="Calibri"/>
                <a:sym typeface="Calibri"/>
              </a:rPr>
            </a:br>
            <a:r>
              <a:rPr b="0" i="0" lang="en-US" sz="1200" u="none" cap="none" strike="noStrike">
                <a:solidFill>
                  <a:schemeClr val="dk1"/>
                </a:solidFill>
                <a:latin typeface="Calibri"/>
                <a:ea typeface="Calibri"/>
                <a:cs typeface="Calibri"/>
                <a:sym typeface="Calibri"/>
              </a:rPr>
              <a:t>2. În majoritatea cazului este aproape imposibil de determinat de la începutul proiectului toate cerințele clar și univoc mai ales când se lucrează cu un client.</a:t>
            </a:r>
            <a:br>
              <a:rPr b="0" i="0" lang="en-US" sz="1200" u="none" cap="none" strike="noStrike">
                <a:solidFill>
                  <a:schemeClr val="dk1"/>
                </a:solidFill>
                <a:latin typeface="Calibri"/>
                <a:ea typeface="Calibri"/>
                <a:cs typeface="Calibri"/>
                <a:sym typeface="Calibri"/>
              </a:rPr>
            </a:br>
            <a:r>
              <a:rPr b="0" i="0" lang="en-US" sz="1200" u="none" cap="none" strike="noStrike">
                <a:solidFill>
                  <a:schemeClr val="dk1"/>
                </a:solidFill>
                <a:latin typeface="Calibri"/>
                <a:ea typeface="Calibri"/>
                <a:cs typeface="Calibri"/>
                <a:sym typeface="Calibri"/>
              </a:rPr>
              <a:t>Datorită acestor două aspecte, probabilitatea ca proiectul să aibă succes la finalul său este mică și orice modificare generează costuri foarte mari.</a:t>
            </a:r>
            <a:endParaRPr b="0" i="0" sz="1200" u="none" cap="none" strike="noStrike">
              <a:solidFill>
                <a:schemeClr val="dk1"/>
              </a:solidFill>
              <a:latin typeface="Calibri"/>
              <a:ea typeface="Calibri"/>
              <a:cs typeface="Calibri"/>
              <a:sym typeface="Calibri"/>
            </a:endParaRPr>
          </a:p>
        </p:txBody>
      </p:sp>
      <p:sp>
        <p:nvSpPr>
          <p:cNvPr id="155" name="Shape 155"/>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p:cSld name="Title Slide">
    <p:spTree>
      <p:nvGrpSpPr>
        <p:cNvPr id="20" name="Shape 20"/>
        <p:cNvGrpSpPr/>
        <p:nvPr/>
      </p:nvGrpSpPr>
      <p:grpSpPr>
        <a:xfrm>
          <a:off x="0" y="0"/>
          <a:ext cx="0" cy="0"/>
          <a:chOff x="0" y="0"/>
          <a:chExt cx="0" cy="0"/>
        </a:xfrm>
      </p:grpSpPr>
      <p:sp>
        <p:nvSpPr>
          <p:cNvPr id="21" name="Shape 21"/>
          <p:cNvSpPr/>
          <p:nvPr/>
        </p:nvSpPr>
        <p:spPr>
          <a:xfrm>
            <a:off x="-655" y="4094704"/>
            <a:ext cx="12192656" cy="2763296"/>
          </a:xfrm>
          <a:custGeom>
            <a:pathLst>
              <a:path extrusionOk="0" h="2763296" w="12192656">
                <a:moveTo>
                  <a:pt x="2018" y="0"/>
                </a:moveTo>
                <a:lnTo>
                  <a:pt x="12192656" y="453118"/>
                </a:lnTo>
                <a:lnTo>
                  <a:pt x="12192656" y="2763296"/>
                </a:lnTo>
                <a:lnTo>
                  <a:pt x="656" y="2760915"/>
                </a:lnTo>
                <a:cubicBezTo>
                  <a:pt x="-2065" y="1811241"/>
                  <a:pt x="4739" y="949674"/>
                  <a:pt x="2018" y="0"/>
                </a:cubicBezTo>
                <a:close/>
              </a:path>
            </a:pathLst>
          </a:custGeom>
          <a:solidFill>
            <a:srgbClr val="8BD7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lt1"/>
                </a:solidFill>
                <a:latin typeface="Calibri"/>
                <a:ea typeface="Calibri"/>
                <a:cs typeface="Calibri"/>
                <a:sym typeface="Calibri"/>
              </a:rPr>
              <a:t> </a:t>
            </a:r>
            <a:endParaRPr b="0" i="0" sz="1800" u="none" cap="none" strike="noStrike">
              <a:solidFill>
                <a:schemeClr val="lt1"/>
              </a:solidFill>
              <a:latin typeface="Calibri"/>
              <a:ea typeface="Calibri"/>
              <a:cs typeface="Calibri"/>
              <a:sym typeface="Calibri"/>
            </a:endParaRPr>
          </a:p>
        </p:txBody>
      </p:sp>
      <p:sp>
        <p:nvSpPr>
          <p:cNvPr id="22" name="Shape 22"/>
          <p:cNvSpPr/>
          <p:nvPr/>
        </p:nvSpPr>
        <p:spPr>
          <a:xfrm>
            <a:off x="-1020" y="4094703"/>
            <a:ext cx="12193020" cy="2763297"/>
          </a:xfrm>
          <a:custGeom>
            <a:pathLst>
              <a:path extrusionOk="0" h="2763297" w="12193020">
                <a:moveTo>
                  <a:pt x="0" y="0"/>
                </a:moveTo>
                <a:lnTo>
                  <a:pt x="12193020" y="453119"/>
                </a:lnTo>
                <a:lnTo>
                  <a:pt x="12193020" y="2763297"/>
                </a:lnTo>
                <a:lnTo>
                  <a:pt x="1020" y="2763297"/>
                </a:lnTo>
                <a:cubicBezTo>
                  <a:pt x="-1701" y="1813623"/>
                  <a:pt x="2721" y="949674"/>
                  <a:pt x="0" y="0"/>
                </a:cubicBezTo>
                <a:close/>
              </a:path>
            </a:pathLst>
          </a:custGeom>
          <a:blipFill rotWithShape="1">
            <a:blip r:embed="rId2">
              <a:alphaModFix amt="10000"/>
            </a:blip>
            <a:tile algn="bl" flip="none" tx="0" sx="100000" ty="0" sy="100000"/>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lt1"/>
                </a:solidFill>
                <a:latin typeface="Calibri"/>
                <a:ea typeface="Calibri"/>
                <a:cs typeface="Calibri"/>
                <a:sym typeface="Calibri"/>
              </a:rPr>
              <a:t> </a:t>
            </a:r>
            <a:endParaRPr b="0" i="0" sz="1800" u="none" cap="none" strike="noStrike">
              <a:solidFill>
                <a:schemeClr val="lt1"/>
              </a:solidFill>
              <a:latin typeface="Calibri"/>
              <a:ea typeface="Calibri"/>
              <a:cs typeface="Calibri"/>
              <a:sym typeface="Calibri"/>
            </a:endParaRPr>
          </a:p>
        </p:txBody>
      </p:sp>
      <p:sp>
        <p:nvSpPr>
          <p:cNvPr id="23" name="Shape 23"/>
          <p:cNvSpPr txBox="1"/>
          <p:nvPr>
            <p:ph type="ctrTitle"/>
          </p:nvPr>
        </p:nvSpPr>
        <p:spPr>
          <a:xfrm>
            <a:off x="542925" y="4776231"/>
            <a:ext cx="8420100" cy="610643"/>
          </a:xfrm>
          <a:prstGeom prst="rect">
            <a:avLst/>
          </a:prstGeom>
          <a:noFill/>
          <a:ln>
            <a:noFill/>
          </a:ln>
        </p:spPr>
        <p:txBody>
          <a:bodyPr anchorCtr="0" anchor="b" bIns="91425" lIns="91425" spcFirstLastPara="1" rIns="91425" wrap="square" tIns="91425"/>
          <a:lstStyle>
            <a:lvl1pPr lvl="0" marR="0" rtl="0" algn="l">
              <a:lnSpc>
                <a:spcPct val="90000"/>
              </a:lnSpc>
              <a:spcBef>
                <a:spcPts val="0"/>
              </a:spcBef>
              <a:spcAft>
                <a:spcPts val="0"/>
              </a:spcAft>
              <a:buClr>
                <a:schemeClr val="dk1"/>
              </a:buClr>
              <a:buSzPts val="3200"/>
              <a:buFont typeface="Lato"/>
              <a:buNone/>
              <a:defRPr b="1" i="0" sz="3200" u="none" cap="none" strike="noStrike">
                <a:solidFill>
                  <a:schemeClr val="dk1"/>
                </a:solidFill>
                <a:latin typeface="Lato"/>
                <a:ea typeface="Lato"/>
                <a:cs typeface="Lato"/>
                <a:sym typeface="Lato"/>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4" name="Shape 24"/>
          <p:cNvSpPr txBox="1"/>
          <p:nvPr>
            <p:ph idx="1" type="subTitle"/>
          </p:nvPr>
        </p:nvSpPr>
        <p:spPr>
          <a:xfrm>
            <a:off x="542922" y="5386874"/>
            <a:ext cx="7858125" cy="275326"/>
          </a:xfrm>
          <a:prstGeom prst="rect">
            <a:avLst/>
          </a:prstGeom>
          <a:noFill/>
          <a:ln>
            <a:noFill/>
          </a:ln>
        </p:spPr>
        <p:txBody>
          <a:bodyPr anchorCtr="0" anchor="t" bIns="91425" lIns="91425" spcFirstLastPara="1" rIns="91425" wrap="square" tIns="91425"/>
          <a:lstStyle>
            <a:lvl1pPr lvl="0" marR="0" rtl="0" algn="l">
              <a:lnSpc>
                <a:spcPct val="90000"/>
              </a:lnSpc>
              <a:spcBef>
                <a:spcPts val="1000"/>
              </a:spcBef>
              <a:spcAft>
                <a:spcPts val="0"/>
              </a:spcAft>
              <a:buClr>
                <a:schemeClr val="dk1"/>
              </a:buClr>
              <a:buSzPts val="1800"/>
              <a:buFont typeface="Arial"/>
              <a:buNone/>
              <a:defRPr b="0" i="0" sz="1800" u="none" cap="none" strike="noStrike">
                <a:solidFill>
                  <a:schemeClr val="dk1"/>
                </a:solidFill>
                <a:latin typeface="Lato"/>
                <a:ea typeface="Lato"/>
                <a:cs typeface="Lato"/>
                <a:sym typeface="Lato"/>
              </a:defRPr>
            </a:lvl1pPr>
            <a:lvl2pPr lvl="1" marR="0" rtl="0" algn="ctr">
              <a:lnSpc>
                <a:spcPct val="90000"/>
              </a:lnSpc>
              <a:spcBef>
                <a:spcPts val="500"/>
              </a:spcBef>
              <a:spcAft>
                <a:spcPts val="0"/>
              </a:spcAft>
              <a:buClr>
                <a:schemeClr val="dk1"/>
              </a:buClr>
              <a:buSzPts val="2000"/>
              <a:buFont typeface="Arial"/>
              <a:buNone/>
              <a:defRPr b="0" i="0" sz="2000" u="none" cap="none" strike="noStrike">
                <a:solidFill>
                  <a:schemeClr val="dk1"/>
                </a:solidFill>
                <a:latin typeface="Lato"/>
                <a:ea typeface="Lato"/>
                <a:cs typeface="Lato"/>
                <a:sym typeface="Lato"/>
              </a:defRPr>
            </a:lvl2pPr>
            <a:lvl3pPr lvl="2" marR="0" rtl="0" algn="ctr">
              <a:lnSpc>
                <a:spcPct val="90000"/>
              </a:lnSpc>
              <a:spcBef>
                <a:spcPts val="500"/>
              </a:spcBef>
              <a:spcAft>
                <a:spcPts val="0"/>
              </a:spcAft>
              <a:buClr>
                <a:schemeClr val="dk1"/>
              </a:buClr>
              <a:buSzPts val="1800"/>
              <a:buFont typeface="Arial"/>
              <a:buNone/>
              <a:defRPr b="0" i="0" sz="1800" u="none" cap="none" strike="noStrike">
                <a:solidFill>
                  <a:schemeClr val="dk1"/>
                </a:solidFill>
                <a:latin typeface="Lato"/>
                <a:ea typeface="Lato"/>
                <a:cs typeface="Lato"/>
                <a:sym typeface="Lato"/>
              </a:defRPr>
            </a:lvl3pPr>
            <a:lvl4pPr lvl="3"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Lato"/>
                <a:ea typeface="Lato"/>
                <a:cs typeface="Lato"/>
                <a:sym typeface="Lato"/>
              </a:defRPr>
            </a:lvl4pPr>
            <a:lvl5pPr lvl="4"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Lato"/>
                <a:ea typeface="Lato"/>
                <a:cs typeface="Lato"/>
                <a:sym typeface="Lato"/>
              </a:defRPr>
            </a:lvl5pPr>
            <a:lvl6pPr lvl="5"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6pPr>
            <a:lvl7pPr lvl="6"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7pPr>
            <a:lvl8pPr lvl="7"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8pPr>
            <a:lvl9pPr lvl="8"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9pPr>
          </a:lstStyle>
          <a:p/>
        </p:txBody>
      </p:sp>
    </p:spTree>
  </p:cSld>
  <p:clrMapOvr>
    <a:masterClrMapping/>
  </p:clrMapOvr>
  <p:extLst>
    <p:ext uri="{DCECCB84-F9BA-43D5-87BE-67443E8EF086}">
      <p15:sldGuideLst>
        <p15:guide id="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68" name="Shape 68"/>
        <p:cNvGrpSpPr/>
        <p:nvPr/>
      </p:nvGrpSpPr>
      <p:grpSpPr>
        <a:xfrm>
          <a:off x="0" y="0"/>
          <a:ext cx="0" cy="0"/>
          <a:chOff x="0" y="0"/>
          <a:chExt cx="0" cy="0"/>
        </a:xfrm>
      </p:grpSpPr>
      <p:sp>
        <p:nvSpPr>
          <p:cNvPr id="69" name="Shape 69"/>
          <p:cNvSpPr txBox="1"/>
          <p:nvPr>
            <p:ph type="title"/>
          </p:nvPr>
        </p:nvSpPr>
        <p:spPr>
          <a:xfrm>
            <a:off x="542925" y="324349"/>
            <a:ext cx="4924425" cy="538738"/>
          </a:xfrm>
          <a:prstGeom prst="rect">
            <a:avLst/>
          </a:prstGeom>
          <a:solidFill>
            <a:srgbClr val="8BD700"/>
          </a:solidFill>
          <a:ln>
            <a:noFill/>
          </a:ln>
        </p:spPr>
        <p:txBody>
          <a:bodyPr anchorCtr="0" anchor="ctr" bIns="91425" lIns="91425" spcFirstLastPara="1" rIns="91425" wrap="square" tIns="91425"/>
          <a:lstStyle>
            <a:lvl1pPr lvl="0" marR="0" rtl="0" algn="l">
              <a:lnSpc>
                <a:spcPct val="90000"/>
              </a:lnSpc>
              <a:spcBef>
                <a:spcPts val="0"/>
              </a:spcBef>
              <a:spcAft>
                <a:spcPts val="0"/>
              </a:spcAft>
              <a:buClr>
                <a:schemeClr val="lt1"/>
              </a:buClr>
              <a:buSzPts val="3200"/>
              <a:buFont typeface="Lato"/>
              <a:buNone/>
              <a:defRPr b="1" i="0" sz="3200" u="none" cap="none" strike="noStrike">
                <a:solidFill>
                  <a:schemeClr val="lt1"/>
                </a:solidFill>
                <a:latin typeface="Lato"/>
                <a:ea typeface="Lato"/>
                <a:cs typeface="Lato"/>
                <a:sym typeface="Lato"/>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0" name="Shape 70"/>
          <p:cNvSpPr txBox="1"/>
          <p:nvPr>
            <p:ph idx="1" type="body"/>
          </p:nvPr>
        </p:nvSpPr>
        <p:spPr>
          <a:xfrm rot="5400000">
            <a:off x="3819979" y="-1756229"/>
            <a:ext cx="4577896" cy="11132004"/>
          </a:xfrm>
          <a:prstGeom prst="rect">
            <a:avLst/>
          </a:prstGeom>
          <a:noFill/>
          <a:ln>
            <a:noFill/>
          </a:ln>
        </p:spPr>
        <p:txBody>
          <a:bodyPr anchorCtr="0" anchor="t" bIns="91425" lIns="91425" spcFirstLastPara="1" rIns="91425" wrap="square" tIns="91425"/>
          <a:lstStyle>
            <a:lvl1pPr indent="-381000" lvl="0" marL="457200" marR="0" rtl="0" algn="l">
              <a:lnSpc>
                <a:spcPct val="150000"/>
              </a:lnSpc>
              <a:spcBef>
                <a:spcPts val="1000"/>
              </a:spcBef>
              <a:spcAft>
                <a:spcPts val="0"/>
              </a:spcAft>
              <a:buClr>
                <a:schemeClr val="dk1"/>
              </a:buClr>
              <a:buSzPts val="2400"/>
              <a:buFont typeface="Arial"/>
              <a:buChar char="•"/>
              <a:defRPr b="0" i="0" sz="2400" u="none" cap="none" strike="noStrike">
                <a:solidFill>
                  <a:schemeClr val="dk1"/>
                </a:solidFill>
                <a:latin typeface="Lato"/>
                <a:ea typeface="Lato"/>
                <a:cs typeface="Lato"/>
                <a:sym typeface="Lato"/>
              </a:defRPr>
            </a:lvl1pPr>
            <a:lvl2pPr indent="-355600" lvl="1" marL="914400" marR="0" rtl="0" algn="l">
              <a:lnSpc>
                <a:spcPct val="15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indent="-342900" lvl="2" marL="1371600" marR="0" rtl="0" algn="l">
              <a:lnSpc>
                <a:spcPct val="15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indent="-330200" lvl="3" marL="1828800" marR="0" rtl="0" algn="l">
              <a:lnSpc>
                <a:spcPct val="15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indent="-330200" lvl="4" marL="2286000" marR="0" rtl="0" algn="l">
              <a:lnSpc>
                <a:spcPct val="15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71" name="Shape 71"/>
          <p:cNvSpPr txBox="1"/>
          <p:nvPr>
            <p:ph idx="12" type="sldNum"/>
          </p:nvPr>
        </p:nvSpPr>
        <p:spPr>
          <a:xfrm>
            <a:off x="10908847" y="6189422"/>
            <a:ext cx="766082"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sz="1200">
                <a:solidFill>
                  <a:schemeClr val="dk1"/>
                </a:solidFill>
                <a:latin typeface="Lato"/>
                <a:ea typeface="Lato"/>
                <a:cs typeface="Lato"/>
                <a:sym typeface="Lato"/>
              </a:defRPr>
            </a:lvl1pPr>
            <a:lvl2pPr indent="0" lvl="1" marL="0" marR="0" rtl="0" algn="r">
              <a:spcBef>
                <a:spcPts val="0"/>
              </a:spcBef>
              <a:buNone/>
              <a:defRPr b="0" sz="1200">
                <a:solidFill>
                  <a:schemeClr val="dk1"/>
                </a:solidFill>
                <a:latin typeface="Lato"/>
                <a:ea typeface="Lato"/>
                <a:cs typeface="Lato"/>
                <a:sym typeface="Lato"/>
              </a:defRPr>
            </a:lvl2pPr>
            <a:lvl3pPr indent="0" lvl="2" marL="0" marR="0" rtl="0" algn="r">
              <a:spcBef>
                <a:spcPts val="0"/>
              </a:spcBef>
              <a:buNone/>
              <a:defRPr b="0" sz="1200">
                <a:solidFill>
                  <a:schemeClr val="dk1"/>
                </a:solidFill>
                <a:latin typeface="Lato"/>
                <a:ea typeface="Lato"/>
                <a:cs typeface="Lato"/>
                <a:sym typeface="Lato"/>
              </a:defRPr>
            </a:lvl3pPr>
            <a:lvl4pPr indent="0" lvl="3" marL="0" marR="0" rtl="0" algn="r">
              <a:spcBef>
                <a:spcPts val="0"/>
              </a:spcBef>
              <a:buNone/>
              <a:defRPr b="0" sz="1200">
                <a:solidFill>
                  <a:schemeClr val="dk1"/>
                </a:solidFill>
                <a:latin typeface="Lato"/>
                <a:ea typeface="Lato"/>
                <a:cs typeface="Lato"/>
                <a:sym typeface="Lato"/>
              </a:defRPr>
            </a:lvl4pPr>
            <a:lvl5pPr indent="0" lvl="4" marL="0" marR="0" rtl="0" algn="r">
              <a:spcBef>
                <a:spcPts val="0"/>
              </a:spcBef>
              <a:buNone/>
              <a:defRPr b="0" sz="1200">
                <a:solidFill>
                  <a:schemeClr val="dk1"/>
                </a:solidFill>
                <a:latin typeface="Lato"/>
                <a:ea typeface="Lato"/>
                <a:cs typeface="Lato"/>
                <a:sym typeface="Lato"/>
              </a:defRPr>
            </a:lvl5pPr>
            <a:lvl6pPr indent="0" lvl="5" marL="0" marR="0" rtl="0" algn="r">
              <a:spcBef>
                <a:spcPts val="0"/>
              </a:spcBef>
              <a:buNone/>
              <a:defRPr b="0" sz="1200">
                <a:solidFill>
                  <a:schemeClr val="dk1"/>
                </a:solidFill>
                <a:latin typeface="Lato"/>
                <a:ea typeface="Lato"/>
                <a:cs typeface="Lato"/>
                <a:sym typeface="Lato"/>
              </a:defRPr>
            </a:lvl6pPr>
            <a:lvl7pPr indent="0" lvl="6" marL="0" marR="0" rtl="0" algn="r">
              <a:spcBef>
                <a:spcPts val="0"/>
              </a:spcBef>
              <a:buNone/>
              <a:defRPr b="0" sz="1200">
                <a:solidFill>
                  <a:schemeClr val="dk1"/>
                </a:solidFill>
                <a:latin typeface="Lato"/>
                <a:ea typeface="Lato"/>
                <a:cs typeface="Lato"/>
                <a:sym typeface="Lato"/>
              </a:defRPr>
            </a:lvl7pPr>
            <a:lvl8pPr indent="0" lvl="7" marL="0" marR="0" rtl="0" algn="r">
              <a:spcBef>
                <a:spcPts val="0"/>
              </a:spcBef>
              <a:buNone/>
              <a:defRPr b="0" sz="1200">
                <a:solidFill>
                  <a:schemeClr val="dk1"/>
                </a:solidFill>
                <a:latin typeface="Lato"/>
                <a:ea typeface="Lato"/>
                <a:cs typeface="Lato"/>
                <a:sym typeface="Lato"/>
              </a:defRPr>
            </a:lvl8pPr>
            <a:lvl9pPr indent="0" lvl="8" marL="0" marR="0" rtl="0" algn="r">
              <a:spcBef>
                <a:spcPts val="0"/>
              </a:spcBef>
              <a:buNone/>
              <a:defRPr b="0" sz="1200">
                <a:solidFill>
                  <a:schemeClr val="dk1"/>
                </a:solidFill>
                <a:latin typeface="Lato"/>
                <a:ea typeface="Lato"/>
                <a:cs typeface="Lato"/>
                <a:sym typeface="Lato"/>
              </a:defRPr>
            </a:lvl9pPr>
          </a:lstStyle>
          <a:p>
            <a:pPr indent="0" lvl="0" marL="0">
              <a:spcBef>
                <a:spcPts val="0"/>
              </a:spcBef>
              <a:spcAft>
                <a:spcPts val="0"/>
              </a:spcAft>
              <a:buNone/>
            </a:pPr>
            <a:fld id="{00000000-1234-1234-1234-123412341234}" type="slidenum">
              <a:rPr lang="en-US"/>
              <a:t>‹#›</a:t>
            </a:fld>
            <a:endParaRPr/>
          </a:p>
        </p:txBody>
      </p:sp>
      <p:sp>
        <p:nvSpPr>
          <p:cNvPr id="72" name="Shape 72"/>
          <p:cNvSpPr txBox="1"/>
          <p:nvPr>
            <p:ph idx="11" type="ftr"/>
          </p:nvPr>
        </p:nvSpPr>
        <p:spPr>
          <a:xfrm>
            <a:off x="542925" y="6360873"/>
            <a:ext cx="54864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sz="900">
                <a:solidFill>
                  <a:schemeClr val="lt1"/>
                </a:solidFill>
                <a:latin typeface="Lato Black"/>
                <a:ea typeface="Lato Black"/>
                <a:cs typeface="Lato Black"/>
                <a:sym typeface="Lato Black"/>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3" name="Shape 73"/>
        <p:cNvGrpSpPr/>
        <p:nvPr/>
      </p:nvGrpSpPr>
      <p:grpSpPr>
        <a:xfrm>
          <a:off x="0" y="0"/>
          <a:ext cx="0" cy="0"/>
          <a:chOff x="0" y="0"/>
          <a:chExt cx="0" cy="0"/>
        </a:xfrm>
      </p:grpSpPr>
      <p:sp>
        <p:nvSpPr>
          <p:cNvPr id="74" name="Shape 74"/>
          <p:cNvSpPr txBox="1"/>
          <p:nvPr>
            <p:ph type="title"/>
          </p:nvPr>
        </p:nvSpPr>
        <p:spPr>
          <a:xfrm rot="5400000">
            <a:off x="6684395" y="2967605"/>
            <a:ext cx="5811838" cy="606879"/>
          </a:xfrm>
          <a:prstGeom prst="rect">
            <a:avLst/>
          </a:prstGeom>
          <a:solidFill>
            <a:srgbClr val="8BD700"/>
          </a:solidFill>
          <a:ln>
            <a:noFill/>
          </a:ln>
        </p:spPr>
        <p:txBody>
          <a:bodyPr anchorCtr="0" anchor="ctr" bIns="91425" lIns="91425" spcFirstLastPara="1" rIns="91425" wrap="square" tIns="91425"/>
          <a:lstStyle>
            <a:lvl1pPr lvl="0" marR="0" rtl="0" algn="l">
              <a:lnSpc>
                <a:spcPct val="90000"/>
              </a:lnSpc>
              <a:spcBef>
                <a:spcPts val="0"/>
              </a:spcBef>
              <a:spcAft>
                <a:spcPts val="0"/>
              </a:spcAft>
              <a:buClr>
                <a:schemeClr val="lt1"/>
              </a:buClr>
              <a:buSzPts val="3200"/>
              <a:buFont typeface="Lato"/>
              <a:buNone/>
              <a:defRPr b="1" i="0" sz="3200" u="none" cap="none" strike="noStrike">
                <a:solidFill>
                  <a:schemeClr val="lt1"/>
                </a:solidFill>
                <a:latin typeface="Lato"/>
                <a:ea typeface="Lato"/>
                <a:cs typeface="Lato"/>
                <a:sym typeface="Lato"/>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5" name="Shape 75"/>
          <p:cNvSpPr txBox="1"/>
          <p:nvPr>
            <p:ph idx="1" type="body"/>
          </p:nvPr>
        </p:nvSpPr>
        <p:spPr>
          <a:xfrm rot="5400000">
            <a:off x="2008981" y="-1100931"/>
            <a:ext cx="5811838" cy="8743950"/>
          </a:xfrm>
          <a:prstGeom prst="rect">
            <a:avLst/>
          </a:prstGeom>
          <a:noFill/>
          <a:ln>
            <a:noFill/>
          </a:ln>
        </p:spPr>
        <p:txBody>
          <a:bodyPr anchorCtr="0" anchor="t" bIns="91425" lIns="91425" spcFirstLastPara="1" rIns="91425" wrap="square" tIns="91425"/>
          <a:lstStyle>
            <a:lvl1pPr indent="-381000" lvl="0" marL="457200" marR="0" rtl="0" algn="l">
              <a:lnSpc>
                <a:spcPct val="150000"/>
              </a:lnSpc>
              <a:spcBef>
                <a:spcPts val="1000"/>
              </a:spcBef>
              <a:spcAft>
                <a:spcPts val="0"/>
              </a:spcAft>
              <a:buClr>
                <a:schemeClr val="dk1"/>
              </a:buClr>
              <a:buSzPts val="2400"/>
              <a:buFont typeface="Arial"/>
              <a:buChar char="•"/>
              <a:defRPr b="0" i="0" sz="2400" u="none" cap="none" strike="noStrike">
                <a:solidFill>
                  <a:schemeClr val="dk1"/>
                </a:solidFill>
                <a:latin typeface="Lato"/>
                <a:ea typeface="Lato"/>
                <a:cs typeface="Lato"/>
                <a:sym typeface="Lato"/>
              </a:defRPr>
            </a:lvl1pPr>
            <a:lvl2pPr indent="-355600" lvl="1" marL="914400" marR="0" rtl="0" algn="l">
              <a:lnSpc>
                <a:spcPct val="15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indent="-342900" lvl="2" marL="1371600" marR="0" rtl="0" algn="l">
              <a:lnSpc>
                <a:spcPct val="15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indent="-330200" lvl="3" marL="1828800" marR="0" rtl="0" algn="l">
              <a:lnSpc>
                <a:spcPct val="15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indent="-330200" lvl="4" marL="2286000" marR="0" rtl="0" algn="l">
              <a:lnSpc>
                <a:spcPct val="15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76" name="Shape 76"/>
          <p:cNvSpPr txBox="1"/>
          <p:nvPr>
            <p:ph idx="12" type="sldNum"/>
          </p:nvPr>
        </p:nvSpPr>
        <p:spPr>
          <a:xfrm>
            <a:off x="10908847" y="6189422"/>
            <a:ext cx="766082"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sz="1200">
                <a:solidFill>
                  <a:schemeClr val="dk1"/>
                </a:solidFill>
                <a:latin typeface="Lato"/>
                <a:ea typeface="Lato"/>
                <a:cs typeface="Lato"/>
                <a:sym typeface="Lato"/>
              </a:defRPr>
            </a:lvl1pPr>
            <a:lvl2pPr indent="0" lvl="1" marL="0" marR="0" rtl="0" algn="r">
              <a:spcBef>
                <a:spcPts val="0"/>
              </a:spcBef>
              <a:buNone/>
              <a:defRPr b="0" sz="1200">
                <a:solidFill>
                  <a:schemeClr val="dk1"/>
                </a:solidFill>
                <a:latin typeface="Lato"/>
                <a:ea typeface="Lato"/>
                <a:cs typeface="Lato"/>
                <a:sym typeface="Lato"/>
              </a:defRPr>
            </a:lvl2pPr>
            <a:lvl3pPr indent="0" lvl="2" marL="0" marR="0" rtl="0" algn="r">
              <a:spcBef>
                <a:spcPts val="0"/>
              </a:spcBef>
              <a:buNone/>
              <a:defRPr b="0" sz="1200">
                <a:solidFill>
                  <a:schemeClr val="dk1"/>
                </a:solidFill>
                <a:latin typeface="Lato"/>
                <a:ea typeface="Lato"/>
                <a:cs typeface="Lato"/>
                <a:sym typeface="Lato"/>
              </a:defRPr>
            </a:lvl3pPr>
            <a:lvl4pPr indent="0" lvl="3" marL="0" marR="0" rtl="0" algn="r">
              <a:spcBef>
                <a:spcPts val="0"/>
              </a:spcBef>
              <a:buNone/>
              <a:defRPr b="0" sz="1200">
                <a:solidFill>
                  <a:schemeClr val="dk1"/>
                </a:solidFill>
                <a:latin typeface="Lato"/>
                <a:ea typeface="Lato"/>
                <a:cs typeface="Lato"/>
                <a:sym typeface="Lato"/>
              </a:defRPr>
            </a:lvl4pPr>
            <a:lvl5pPr indent="0" lvl="4" marL="0" marR="0" rtl="0" algn="r">
              <a:spcBef>
                <a:spcPts val="0"/>
              </a:spcBef>
              <a:buNone/>
              <a:defRPr b="0" sz="1200">
                <a:solidFill>
                  <a:schemeClr val="dk1"/>
                </a:solidFill>
                <a:latin typeface="Lato"/>
                <a:ea typeface="Lato"/>
                <a:cs typeface="Lato"/>
                <a:sym typeface="Lato"/>
              </a:defRPr>
            </a:lvl5pPr>
            <a:lvl6pPr indent="0" lvl="5" marL="0" marR="0" rtl="0" algn="r">
              <a:spcBef>
                <a:spcPts val="0"/>
              </a:spcBef>
              <a:buNone/>
              <a:defRPr b="0" sz="1200">
                <a:solidFill>
                  <a:schemeClr val="dk1"/>
                </a:solidFill>
                <a:latin typeface="Lato"/>
                <a:ea typeface="Lato"/>
                <a:cs typeface="Lato"/>
                <a:sym typeface="Lato"/>
              </a:defRPr>
            </a:lvl6pPr>
            <a:lvl7pPr indent="0" lvl="6" marL="0" marR="0" rtl="0" algn="r">
              <a:spcBef>
                <a:spcPts val="0"/>
              </a:spcBef>
              <a:buNone/>
              <a:defRPr b="0" sz="1200">
                <a:solidFill>
                  <a:schemeClr val="dk1"/>
                </a:solidFill>
                <a:latin typeface="Lato"/>
                <a:ea typeface="Lato"/>
                <a:cs typeface="Lato"/>
                <a:sym typeface="Lato"/>
              </a:defRPr>
            </a:lvl7pPr>
            <a:lvl8pPr indent="0" lvl="7" marL="0" marR="0" rtl="0" algn="r">
              <a:spcBef>
                <a:spcPts val="0"/>
              </a:spcBef>
              <a:buNone/>
              <a:defRPr b="0" sz="1200">
                <a:solidFill>
                  <a:schemeClr val="dk1"/>
                </a:solidFill>
                <a:latin typeface="Lato"/>
                <a:ea typeface="Lato"/>
                <a:cs typeface="Lato"/>
                <a:sym typeface="Lato"/>
              </a:defRPr>
            </a:lvl8pPr>
            <a:lvl9pPr indent="0" lvl="8" marL="0" marR="0" rtl="0" algn="r">
              <a:spcBef>
                <a:spcPts val="0"/>
              </a:spcBef>
              <a:buNone/>
              <a:defRPr b="0" sz="1200">
                <a:solidFill>
                  <a:schemeClr val="dk1"/>
                </a:solidFill>
                <a:latin typeface="Lato"/>
                <a:ea typeface="Lato"/>
                <a:cs typeface="Lato"/>
                <a:sym typeface="Lato"/>
              </a:defRPr>
            </a:lvl9pPr>
          </a:lstStyle>
          <a:p>
            <a:pPr indent="0" lvl="0" marL="0">
              <a:spcBef>
                <a:spcPts val="0"/>
              </a:spcBef>
              <a:spcAft>
                <a:spcPts val="0"/>
              </a:spcAft>
              <a:buNone/>
            </a:pPr>
            <a:fld id="{00000000-1234-1234-1234-123412341234}" type="slidenum">
              <a:rPr lang="en-US"/>
              <a:t>‹#›</a:t>
            </a:fld>
            <a:endParaRPr/>
          </a:p>
        </p:txBody>
      </p:sp>
      <p:sp>
        <p:nvSpPr>
          <p:cNvPr id="77" name="Shape 77"/>
          <p:cNvSpPr txBox="1"/>
          <p:nvPr>
            <p:ph idx="11" type="ftr"/>
          </p:nvPr>
        </p:nvSpPr>
        <p:spPr>
          <a:xfrm>
            <a:off x="542925" y="6360873"/>
            <a:ext cx="54864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sz="900">
                <a:solidFill>
                  <a:schemeClr val="lt1"/>
                </a:solidFill>
                <a:latin typeface="Lato Black"/>
                <a:ea typeface="Lato Black"/>
                <a:cs typeface="Lato Black"/>
                <a:sym typeface="Lato Black"/>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5" name="Shape 25"/>
        <p:cNvGrpSpPr/>
        <p:nvPr/>
      </p:nvGrpSpPr>
      <p:grpSpPr>
        <a:xfrm>
          <a:off x="0" y="0"/>
          <a:ext cx="0" cy="0"/>
          <a:chOff x="0" y="0"/>
          <a:chExt cx="0" cy="0"/>
        </a:xfrm>
      </p:grpSpPr>
      <p:sp>
        <p:nvSpPr>
          <p:cNvPr id="26" name="Shape 26"/>
          <p:cNvSpPr txBox="1"/>
          <p:nvPr>
            <p:ph type="title"/>
          </p:nvPr>
        </p:nvSpPr>
        <p:spPr>
          <a:xfrm>
            <a:off x="542925" y="324349"/>
            <a:ext cx="4924425" cy="538738"/>
          </a:xfrm>
          <a:prstGeom prst="rect">
            <a:avLst/>
          </a:prstGeom>
          <a:solidFill>
            <a:srgbClr val="8BD700"/>
          </a:solidFill>
          <a:ln>
            <a:noFill/>
          </a:ln>
        </p:spPr>
        <p:txBody>
          <a:bodyPr anchorCtr="0" anchor="ctr" bIns="91425" lIns="91425" spcFirstLastPara="1" rIns="91425" wrap="square" tIns="91425"/>
          <a:lstStyle>
            <a:lvl1pPr lvl="0" marR="0" rtl="0" algn="l">
              <a:lnSpc>
                <a:spcPct val="90000"/>
              </a:lnSpc>
              <a:spcBef>
                <a:spcPts val="0"/>
              </a:spcBef>
              <a:spcAft>
                <a:spcPts val="0"/>
              </a:spcAft>
              <a:buClr>
                <a:schemeClr val="lt1"/>
              </a:buClr>
              <a:buSzPts val="3200"/>
              <a:buFont typeface="Lato"/>
              <a:buNone/>
              <a:defRPr b="1" i="0" sz="3200" u="none" cap="none" strike="noStrike">
                <a:solidFill>
                  <a:schemeClr val="lt1"/>
                </a:solidFill>
                <a:latin typeface="Lato"/>
                <a:ea typeface="Lato"/>
                <a:cs typeface="Lato"/>
                <a:sym typeface="Lato"/>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7" name="Shape 27"/>
          <p:cNvSpPr txBox="1"/>
          <p:nvPr>
            <p:ph idx="12" type="sldNum"/>
          </p:nvPr>
        </p:nvSpPr>
        <p:spPr>
          <a:xfrm>
            <a:off x="10908847" y="6189422"/>
            <a:ext cx="766082"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chemeClr val="dk1"/>
                </a:solidFill>
                <a:latin typeface="Lato"/>
                <a:ea typeface="Lato"/>
                <a:cs typeface="Lato"/>
                <a:sym typeface="Lato"/>
              </a:defRPr>
            </a:lvl1pPr>
            <a:lvl2pPr indent="0" lvl="1" marL="0" marR="0" rtl="0" algn="r">
              <a:spcBef>
                <a:spcPts val="0"/>
              </a:spcBef>
              <a:buNone/>
              <a:defRPr b="0" i="0" sz="1200" u="none" cap="none" strike="noStrike">
                <a:solidFill>
                  <a:schemeClr val="dk1"/>
                </a:solidFill>
                <a:latin typeface="Lato"/>
                <a:ea typeface="Lato"/>
                <a:cs typeface="Lato"/>
                <a:sym typeface="Lato"/>
              </a:defRPr>
            </a:lvl2pPr>
            <a:lvl3pPr indent="0" lvl="2" marL="0" marR="0" rtl="0" algn="r">
              <a:spcBef>
                <a:spcPts val="0"/>
              </a:spcBef>
              <a:buNone/>
              <a:defRPr b="0" i="0" sz="1200" u="none" cap="none" strike="noStrike">
                <a:solidFill>
                  <a:schemeClr val="dk1"/>
                </a:solidFill>
                <a:latin typeface="Lato"/>
                <a:ea typeface="Lato"/>
                <a:cs typeface="Lato"/>
                <a:sym typeface="Lato"/>
              </a:defRPr>
            </a:lvl3pPr>
            <a:lvl4pPr indent="0" lvl="3" marL="0" marR="0" rtl="0" algn="r">
              <a:spcBef>
                <a:spcPts val="0"/>
              </a:spcBef>
              <a:buNone/>
              <a:defRPr b="0" i="0" sz="1200" u="none" cap="none" strike="noStrike">
                <a:solidFill>
                  <a:schemeClr val="dk1"/>
                </a:solidFill>
                <a:latin typeface="Lato"/>
                <a:ea typeface="Lato"/>
                <a:cs typeface="Lato"/>
                <a:sym typeface="Lato"/>
              </a:defRPr>
            </a:lvl4pPr>
            <a:lvl5pPr indent="0" lvl="4" marL="0" marR="0" rtl="0" algn="r">
              <a:spcBef>
                <a:spcPts val="0"/>
              </a:spcBef>
              <a:buNone/>
              <a:defRPr b="0" i="0" sz="1200" u="none" cap="none" strike="noStrike">
                <a:solidFill>
                  <a:schemeClr val="dk1"/>
                </a:solidFill>
                <a:latin typeface="Lato"/>
                <a:ea typeface="Lato"/>
                <a:cs typeface="Lato"/>
                <a:sym typeface="Lato"/>
              </a:defRPr>
            </a:lvl5pPr>
            <a:lvl6pPr indent="0" lvl="5" marL="0" marR="0" rtl="0" algn="r">
              <a:spcBef>
                <a:spcPts val="0"/>
              </a:spcBef>
              <a:buNone/>
              <a:defRPr b="0" i="0" sz="1200" u="none" cap="none" strike="noStrike">
                <a:solidFill>
                  <a:schemeClr val="dk1"/>
                </a:solidFill>
                <a:latin typeface="Lato"/>
                <a:ea typeface="Lato"/>
                <a:cs typeface="Lato"/>
                <a:sym typeface="Lato"/>
              </a:defRPr>
            </a:lvl6pPr>
            <a:lvl7pPr indent="0" lvl="6" marL="0" marR="0" rtl="0" algn="r">
              <a:spcBef>
                <a:spcPts val="0"/>
              </a:spcBef>
              <a:buNone/>
              <a:defRPr b="0" i="0" sz="1200" u="none" cap="none" strike="noStrike">
                <a:solidFill>
                  <a:schemeClr val="dk1"/>
                </a:solidFill>
                <a:latin typeface="Lato"/>
                <a:ea typeface="Lato"/>
                <a:cs typeface="Lato"/>
                <a:sym typeface="Lato"/>
              </a:defRPr>
            </a:lvl7pPr>
            <a:lvl8pPr indent="0" lvl="7" marL="0" marR="0" rtl="0" algn="r">
              <a:spcBef>
                <a:spcPts val="0"/>
              </a:spcBef>
              <a:buNone/>
              <a:defRPr b="0" i="0" sz="1200" u="none" cap="none" strike="noStrike">
                <a:solidFill>
                  <a:schemeClr val="dk1"/>
                </a:solidFill>
                <a:latin typeface="Lato"/>
                <a:ea typeface="Lato"/>
                <a:cs typeface="Lato"/>
                <a:sym typeface="Lato"/>
              </a:defRPr>
            </a:lvl8pPr>
            <a:lvl9pPr indent="0" lvl="8" marL="0" marR="0" rtl="0" algn="r">
              <a:spcBef>
                <a:spcPts val="0"/>
              </a:spcBef>
              <a:buNone/>
              <a:defRPr b="0" i="0" sz="1200" u="none" cap="none" strike="noStrike">
                <a:solidFill>
                  <a:schemeClr val="dk1"/>
                </a:solidFill>
                <a:latin typeface="Lato"/>
                <a:ea typeface="Lato"/>
                <a:cs typeface="Lato"/>
                <a:sym typeface="Lato"/>
              </a:defRPr>
            </a:lvl9pPr>
          </a:lstStyle>
          <a:p>
            <a:pPr indent="0" lvl="0" marL="0">
              <a:spcBef>
                <a:spcPts val="0"/>
              </a:spcBef>
              <a:spcAft>
                <a:spcPts val="0"/>
              </a:spcAft>
              <a:buNone/>
            </a:pPr>
            <a:fld id="{00000000-1234-1234-1234-123412341234}" type="slidenum">
              <a:rPr lang="en-US"/>
              <a:t>‹#›</a:t>
            </a:fld>
            <a:endParaRPr/>
          </a:p>
        </p:txBody>
      </p:sp>
      <p:sp>
        <p:nvSpPr>
          <p:cNvPr id="28" name="Shape 28"/>
          <p:cNvSpPr txBox="1"/>
          <p:nvPr>
            <p:ph idx="11" type="ftr"/>
          </p:nvPr>
        </p:nvSpPr>
        <p:spPr>
          <a:xfrm>
            <a:off x="542925" y="6360873"/>
            <a:ext cx="54864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900" u="none" cap="none" strike="noStrike">
                <a:solidFill>
                  <a:schemeClr val="lt1"/>
                </a:solidFill>
                <a:latin typeface="Lato Black"/>
                <a:ea typeface="Lato Black"/>
                <a:cs typeface="Lato Black"/>
                <a:sym typeface="Lato Black"/>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9" name="Shape 29"/>
          <p:cNvSpPr txBox="1"/>
          <p:nvPr>
            <p:ph idx="1" type="body"/>
          </p:nvPr>
        </p:nvSpPr>
        <p:spPr>
          <a:xfrm>
            <a:off x="542925" y="1533525"/>
            <a:ext cx="11132004" cy="4565196"/>
          </a:xfrm>
          <a:prstGeom prst="rect">
            <a:avLst/>
          </a:prstGeom>
          <a:noFill/>
          <a:ln>
            <a:noFill/>
          </a:ln>
        </p:spPr>
        <p:txBody>
          <a:bodyPr anchorCtr="0" anchor="t" bIns="91425" lIns="91425" spcFirstLastPara="1" rIns="91425" wrap="square" tIns="91425"/>
          <a:lstStyle>
            <a:lvl1pPr indent="-381000" lvl="0" marL="457200" marR="0" rtl="0" algn="l">
              <a:lnSpc>
                <a:spcPct val="150000"/>
              </a:lnSpc>
              <a:spcBef>
                <a:spcPts val="1000"/>
              </a:spcBef>
              <a:spcAft>
                <a:spcPts val="0"/>
              </a:spcAft>
              <a:buClr>
                <a:schemeClr val="dk1"/>
              </a:buClr>
              <a:buSzPts val="2400"/>
              <a:buFont typeface="Arial"/>
              <a:buChar char="•"/>
              <a:defRPr b="0" i="0" sz="2400" u="none" cap="none" strike="noStrike">
                <a:solidFill>
                  <a:schemeClr val="dk1"/>
                </a:solidFill>
                <a:latin typeface="Lato"/>
                <a:ea typeface="Lato"/>
                <a:cs typeface="Lato"/>
                <a:sym typeface="Lato"/>
              </a:defRPr>
            </a:lvl1pPr>
            <a:lvl2pPr indent="-355600" lvl="1" marL="914400" marR="0" rtl="0" algn="l">
              <a:lnSpc>
                <a:spcPct val="15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indent="-342900" lvl="2" marL="1371600" marR="0" rtl="0" algn="l">
              <a:lnSpc>
                <a:spcPct val="15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indent="-330200" lvl="3" marL="1828800" marR="0" rtl="0" algn="l">
              <a:lnSpc>
                <a:spcPct val="15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indent="-330200" lvl="4" marL="2286000" marR="0" rtl="0" algn="l">
              <a:lnSpc>
                <a:spcPct val="15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extLst>
    <p:ext uri="{DCECCB84-F9BA-43D5-87BE-67443E8EF086}">
      <p15:sldGuideLst>
        <p15:guide id="1" orient="horz" pos="958">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p:cSld name="Picture with Caption">
    <p:spTree>
      <p:nvGrpSpPr>
        <p:cNvPr id="30" name="Shape 30"/>
        <p:cNvGrpSpPr/>
        <p:nvPr/>
      </p:nvGrpSpPr>
      <p:grpSpPr>
        <a:xfrm>
          <a:off x="0" y="0"/>
          <a:ext cx="0" cy="0"/>
          <a:chOff x="0" y="0"/>
          <a:chExt cx="0" cy="0"/>
        </a:xfrm>
      </p:grpSpPr>
      <p:sp>
        <p:nvSpPr>
          <p:cNvPr id="31" name="Shape 31"/>
          <p:cNvSpPr/>
          <p:nvPr>
            <p:ph idx="2" type="pic"/>
          </p:nvPr>
        </p:nvSpPr>
        <p:spPr>
          <a:xfrm>
            <a:off x="4772025" y="1520824"/>
            <a:ext cx="6902904" cy="4422655"/>
          </a:xfrm>
          <a:prstGeom prst="rect">
            <a:avLst/>
          </a:prstGeom>
          <a:noFill/>
          <a:ln>
            <a:noFill/>
          </a:ln>
        </p:spPr>
        <p:txBody>
          <a:bodyPr anchorCtr="0" anchor="t" bIns="91425" lIns="91425" spcFirstLastPara="1" rIns="91425" wrap="square" tIns="91425"/>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Lato"/>
                <a:ea typeface="Lato"/>
                <a:cs typeface="Lato"/>
                <a:sym typeface="Lato"/>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Lato"/>
                <a:ea typeface="Lato"/>
                <a:cs typeface="Lato"/>
                <a:sym typeface="Lato"/>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Lato"/>
                <a:ea typeface="Lato"/>
                <a:cs typeface="Lato"/>
                <a:sym typeface="Lato"/>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Lato"/>
                <a:ea typeface="Lato"/>
                <a:cs typeface="Lato"/>
                <a:sym typeface="Lato"/>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Lato"/>
                <a:ea typeface="Lato"/>
                <a:cs typeface="Lato"/>
                <a:sym typeface="Lato"/>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32" name="Shape 32"/>
          <p:cNvSpPr txBox="1"/>
          <p:nvPr>
            <p:ph idx="1" type="body"/>
          </p:nvPr>
        </p:nvSpPr>
        <p:spPr>
          <a:xfrm>
            <a:off x="542926" y="1520825"/>
            <a:ext cx="3932235" cy="4348163"/>
          </a:xfrm>
          <a:prstGeom prst="rect">
            <a:avLst/>
          </a:prstGeom>
          <a:noFill/>
          <a:ln>
            <a:noFill/>
          </a:ln>
        </p:spPr>
        <p:txBody>
          <a:bodyPr anchorCtr="0" anchor="t" bIns="91425" lIns="91425" spcFirstLastPara="1" rIns="91425" wrap="square" tIns="91425"/>
          <a:lstStyle>
            <a:lvl1pPr indent="-228600" lvl="0" marL="457200" marR="0" rtl="0" algn="l">
              <a:lnSpc>
                <a:spcPct val="150000"/>
              </a:lnSpc>
              <a:spcBef>
                <a:spcPts val="1000"/>
              </a:spcBef>
              <a:spcAft>
                <a:spcPts val="0"/>
              </a:spcAft>
              <a:buClr>
                <a:schemeClr val="dk1"/>
              </a:buClr>
              <a:buSzPts val="1600"/>
              <a:buFont typeface="Arial"/>
              <a:buNone/>
              <a:defRPr b="0" i="0" sz="1600" u="none" cap="none" strike="noStrike">
                <a:solidFill>
                  <a:schemeClr val="dk1"/>
                </a:solidFill>
                <a:latin typeface="Lato"/>
                <a:ea typeface="Lato"/>
                <a:cs typeface="Lato"/>
                <a:sym typeface="Lato"/>
              </a:defRPr>
            </a:lvl1pPr>
            <a:lvl2pPr indent="-228600" lvl="1" marL="914400" marR="0" rtl="0" algn="l">
              <a:lnSpc>
                <a:spcPct val="90000"/>
              </a:lnSpc>
              <a:spcBef>
                <a:spcPts val="500"/>
              </a:spcBef>
              <a:spcAft>
                <a:spcPts val="0"/>
              </a:spcAft>
              <a:buClr>
                <a:schemeClr val="dk1"/>
              </a:buClr>
              <a:buSzPts val="1400"/>
              <a:buFont typeface="Arial"/>
              <a:buNone/>
              <a:defRPr b="0" i="0" sz="1400" u="none" cap="none" strike="noStrike">
                <a:solidFill>
                  <a:schemeClr val="dk1"/>
                </a:solidFill>
                <a:latin typeface="Lato"/>
                <a:ea typeface="Lato"/>
                <a:cs typeface="Lato"/>
                <a:sym typeface="Lato"/>
              </a:defRPr>
            </a:lvl2pPr>
            <a:lvl3pPr indent="-228600" lvl="2" marL="1371600" marR="0" rtl="0" algn="l">
              <a:lnSpc>
                <a:spcPct val="90000"/>
              </a:lnSpc>
              <a:spcBef>
                <a:spcPts val="500"/>
              </a:spcBef>
              <a:spcAft>
                <a:spcPts val="0"/>
              </a:spcAft>
              <a:buClr>
                <a:schemeClr val="dk1"/>
              </a:buClr>
              <a:buSzPts val="1200"/>
              <a:buFont typeface="Arial"/>
              <a:buNone/>
              <a:defRPr b="0" i="0" sz="1200" u="none" cap="none" strike="noStrike">
                <a:solidFill>
                  <a:schemeClr val="dk1"/>
                </a:solidFill>
                <a:latin typeface="Lato"/>
                <a:ea typeface="Lato"/>
                <a:cs typeface="Lato"/>
                <a:sym typeface="Lato"/>
              </a:defRPr>
            </a:lvl3pPr>
            <a:lvl4pPr indent="-228600" lvl="3" marL="1828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Lato"/>
                <a:ea typeface="Lato"/>
                <a:cs typeface="Lato"/>
                <a:sym typeface="Lato"/>
              </a:defRPr>
            </a:lvl4pPr>
            <a:lvl5pPr indent="-228600" lvl="4" marL="22860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Lato"/>
                <a:ea typeface="Lato"/>
                <a:cs typeface="Lato"/>
                <a:sym typeface="Lato"/>
              </a:defRPr>
            </a:lvl5pPr>
            <a:lvl6pPr indent="-228600" lvl="5" marL="27432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9pPr>
          </a:lstStyle>
          <a:p/>
        </p:txBody>
      </p:sp>
      <p:sp>
        <p:nvSpPr>
          <p:cNvPr id="33" name="Shape 33"/>
          <p:cNvSpPr txBox="1"/>
          <p:nvPr>
            <p:ph idx="12" type="sldNum"/>
          </p:nvPr>
        </p:nvSpPr>
        <p:spPr>
          <a:xfrm>
            <a:off x="10908847" y="6189422"/>
            <a:ext cx="766082"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chemeClr val="dk1"/>
                </a:solidFill>
                <a:latin typeface="Lato"/>
                <a:ea typeface="Lato"/>
                <a:cs typeface="Lato"/>
                <a:sym typeface="Lato"/>
              </a:defRPr>
            </a:lvl1pPr>
            <a:lvl2pPr indent="0" lvl="1" marL="0" marR="0" rtl="0" algn="r">
              <a:spcBef>
                <a:spcPts val="0"/>
              </a:spcBef>
              <a:buNone/>
              <a:defRPr b="0" i="0" sz="1200" u="none" cap="none" strike="noStrike">
                <a:solidFill>
                  <a:schemeClr val="dk1"/>
                </a:solidFill>
                <a:latin typeface="Lato"/>
                <a:ea typeface="Lato"/>
                <a:cs typeface="Lato"/>
                <a:sym typeface="Lato"/>
              </a:defRPr>
            </a:lvl2pPr>
            <a:lvl3pPr indent="0" lvl="2" marL="0" marR="0" rtl="0" algn="r">
              <a:spcBef>
                <a:spcPts val="0"/>
              </a:spcBef>
              <a:buNone/>
              <a:defRPr b="0" i="0" sz="1200" u="none" cap="none" strike="noStrike">
                <a:solidFill>
                  <a:schemeClr val="dk1"/>
                </a:solidFill>
                <a:latin typeface="Lato"/>
                <a:ea typeface="Lato"/>
                <a:cs typeface="Lato"/>
                <a:sym typeface="Lato"/>
              </a:defRPr>
            </a:lvl3pPr>
            <a:lvl4pPr indent="0" lvl="3" marL="0" marR="0" rtl="0" algn="r">
              <a:spcBef>
                <a:spcPts val="0"/>
              </a:spcBef>
              <a:buNone/>
              <a:defRPr b="0" i="0" sz="1200" u="none" cap="none" strike="noStrike">
                <a:solidFill>
                  <a:schemeClr val="dk1"/>
                </a:solidFill>
                <a:latin typeface="Lato"/>
                <a:ea typeface="Lato"/>
                <a:cs typeface="Lato"/>
                <a:sym typeface="Lato"/>
              </a:defRPr>
            </a:lvl4pPr>
            <a:lvl5pPr indent="0" lvl="4" marL="0" marR="0" rtl="0" algn="r">
              <a:spcBef>
                <a:spcPts val="0"/>
              </a:spcBef>
              <a:buNone/>
              <a:defRPr b="0" i="0" sz="1200" u="none" cap="none" strike="noStrike">
                <a:solidFill>
                  <a:schemeClr val="dk1"/>
                </a:solidFill>
                <a:latin typeface="Lato"/>
                <a:ea typeface="Lato"/>
                <a:cs typeface="Lato"/>
                <a:sym typeface="Lato"/>
              </a:defRPr>
            </a:lvl5pPr>
            <a:lvl6pPr indent="0" lvl="5" marL="0" marR="0" rtl="0" algn="r">
              <a:spcBef>
                <a:spcPts val="0"/>
              </a:spcBef>
              <a:buNone/>
              <a:defRPr b="0" i="0" sz="1200" u="none" cap="none" strike="noStrike">
                <a:solidFill>
                  <a:schemeClr val="dk1"/>
                </a:solidFill>
                <a:latin typeface="Lato"/>
                <a:ea typeface="Lato"/>
                <a:cs typeface="Lato"/>
                <a:sym typeface="Lato"/>
              </a:defRPr>
            </a:lvl6pPr>
            <a:lvl7pPr indent="0" lvl="6" marL="0" marR="0" rtl="0" algn="r">
              <a:spcBef>
                <a:spcPts val="0"/>
              </a:spcBef>
              <a:buNone/>
              <a:defRPr b="0" i="0" sz="1200" u="none" cap="none" strike="noStrike">
                <a:solidFill>
                  <a:schemeClr val="dk1"/>
                </a:solidFill>
                <a:latin typeface="Lato"/>
                <a:ea typeface="Lato"/>
                <a:cs typeface="Lato"/>
                <a:sym typeface="Lato"/>
              </a:defRPr>
            </a:lvl7pPr>
            <a:lvl8pPr indent="0" lvl="7" marL="0" marR="0" rtl="0" algn="r">
              <a:spcBef>
                <a:spcPts val="0"/>
              </a:spcBef>
              <a:buNone/>
              <a:defRPr b="0" i="0" sz="1200" u="none" cap="none" strike="noStrike">
                <a:solidFill>
                  <a:schemeClr val="dk1"/>
                </a:solidFill>
                <a:latin typeface="Lato"/>
                <a:ea typeface="Lato"/>
                <a:cs typeface="Lato"/>
                <a:sym typeface="Lato"/>
              </a:defRPr>
            </a:lvl8pPr>
            <a:lvl9pPr indent="0" lvl="8" marL="0" marR="0" rtl="0" algn="r">
              <a:spcBef>
                <a:spcPts val="0"/>
              </a:spcBef>
              <a:buNone/>
              <a:defRPr b="0" i="0" sz="1200" u="none" cap="none" strike="noStrike">
                <a:solidFill>
                  <a:schemeClr val="dk1"/>
                </a:solidFill>
                <a:latin typeface="Lato"/>
                <a:ea typeface="Lato"/>
                <a:cs typeface="Lato"/>
                <a:sym typeface="Lato"/>
              </a:defRPr>
            </a:lvl9pPr>
          </a:lstStyle>
          <a:p>
            <a:pPr indent="0" lvl="0" marL="0">
              <a:spcBef>
                <a:spcPts val="0"/>
              </a:spcBef>
              <a:spcAft>
                <a:spcPts val="0"/>
              </a:spcAft>
              <a:buNone/>
            </a:pPr>
            <a:fld id="{00000000-1234-1234-1234-123412341234}" type="slidenum">
              <a:rPr lang="en-US"/>
              <a:t>‹#›</a:t>
            </a:fld>
            <a:endParaRPr/>
          </a:p>
        </p:txBody>
      </p:sp>
      <p:sp>
        <p:nvSpPr>
          <p:cNvPr id="34" name="Shape 34"/>
          <p:cNvSpPr txBox="1"/>
          <p:nvPr>
            <p:ph idx="11" type="ftr"/>
          </p:nvPr>
        </p:nvSpPr>
        <p:spPr>
          <a:xfrm>
            <a:off x="542925" y="6360873"/>
            <a:ext cx="54864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900" u="none" cap="none" strike="noStrike">
                <a:solidFill>
                  <a:schemeClr val="lt1"/>
                </a:solidFill>
                <a:latin typeface="Lato Black"/>
                <a:ea typeface="Lato Black"/>
                <a:cs typeface="Lato Black"/>
                <a:sym typeface="Lato Black"/>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5" name="Shape 35"/>
          <p:cNvSpPr txBox="1"/>
          <p:nvPr>
            <p:ph type="title"/>
          </p:nvPr>
        </p:nvSpPr>
        <p:spPr>
          <a:xfrm>
            <a:off x="542924" y="984249"/>
            <a:ext cx="3932237" cy="536575"/>
          </a:xfrm>
          <a:prstGeom prst="rect">
            <a:avLst/>
          </a:prstGeom>
          <a:solidFill>
            <a:srgbClr val="8BD700"/>
          </a:solidFill>
          <a:ln>
            <a:noFill/>
          </a:ln>
        </p:spPr>
        <p:txBody>
          <a:bodyPr anchorCtr="0" anchor="ctr" bIns="91425" lIns="91425" spcFirstLastPara="1" rIns="91425" wrap="square" tIns="91425"/>
          <a:lstStyle>
            <a:lvl1pPr lvl="0" marR="0" rtl="0" algn="l">
              <a:lnSpc>
                <a:spcPct val="90000"/>
              </a:lnSpc>
              <a:spcBef>
                <a:spcPts val="0"/>
              </a:spcBef>
              <a:spcAft>
                <a:spcPts val="0"/>
              </a:spcAft>
              <a:buClr>
                <a:schemeClr val="lt1"/>
              </a:buClr>
              <a:buSzPts val="2400"/>
              <a:buFont typeface="Lato"/>
              <a:buNone/>
              <a:defRPr b="1" i="0" sz="2400" u="none" cap="none" strike="noStrike">
                <a:solidFill>
                  <a:schemeClr val="lt1"/>
                </a:solidFill>
                <a:latin typeface="Lato"/>
                <a:ea typeface="Lato"/>
                <a:cs typeface="Lato"/>
                <a:sym typeface="Lato"/>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Ovr>
    <a:masterClrMapping/>
  </p:clrMapOvr>
  <p:extLst>
    <p:ext uri="{DCECCB84-F9BA-43D5-87BE-67443E8EF086}">
      <p15:sldGuideLst>
        <p15:guide id="1" pos="2819">
          <p15:clr>
            <a:srgbClr val="FBAE40"/>
          </p15:clr>
        </p15:guide>
        <p15:guide id="2" pos="300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36" name="Shape 36"/>
        <p:cNvGrpSpPr/>
        <p:nvPr/>
      </p:nvGrpSpPr>
      <p:grpSpPr>
        <a:xfrm>
          <a:off x="0" y="0"/>
          <a:ext cx="0" cy="0"/>
          <a:chOff x="0" y="0"/>
          <a:chExt cx="0" cy="0"/>
        </a:xfrm>
      </p:grpSpPr>
      <p:sp>
        <p:nvSpPr>
          <p:cNvPr id="37" name="Shape 37"/>
          <p:cNvSpPr txBox="1"/>
          <p:nvPr>
            <p:ph type="title"/>
          </p:nvPr>
        </p:nvSpPr>
        <p:spPr>
          <a:xfrm>
            <a:off x="542924" y="984250"/>
            <a:ext cx="3932237" cy="536575"/>
          </a:xfrm>
          <a:prstGeom prst="rect">
            <a:avLst/>
          </a:prstGeom>
          <a:solidFill>
            <a:srgbClr val="8BD700"/>
          </a:solidFill>
          <a:ln>
            <a:noFill/>
          </a:ln>
        </p:spPr>
        <p:txBody>
          <a:bodyPr anchorCtr="0" anchor="ctr" bIns="91425" lIns="91425" spcFirstLastPara="1" rIns="91425" wrap="square" tIns="91425"/>
          <a:lstStyle>
            <a:lvl1pPr lvl="0" marR="0" rtl="0" algn="l">
              <a:lnSpc>
                <a:spcPct val="90000"/>
              </a:lnSpc>
              <a:spcBef>
                <a:spcPts val="0"/>
              </a:spcBef>
              <a:spcAft>
                <a:spcPts val="0"/>
              </a:spcAft>
              <a:buClr>
                <a:schemeClr val="lt1"/>
              </a:buClr>
              <a:buSzPts val="2400"/>
              <a:buFont typeface="Lato"/>
              <a:buNone/>
              <a:defRPr b="1" i="0" sz="2400" u="none" cap="none" strike="noStrike">
                <a:solidFill>
                  <a:schemeClr val="lt1"/>
                </a:solidFill>
                <a:latin typeface="Lato"/>
                <a:ea typeface="Lato"/>
                <a:cs typeface="Lato"/>
                <a:sym typeface="Lato"/>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8" name="Shape 38"/>
          <p:cNvSpPr txBox="1"/>
          <p:nvPr>
            <p:ph idx="1" type="body"/>
          </p:nvPr>
        </p:nvSpPr>
        <p:spPr>
          <a:xfrm>
            <a:off x="4764088" y="1520825"/>
            <a:ext cx="6910840" cy="4422655"/>
          </a:xfrm>
          <a:prstGeom prst="rect">
            <a:avLst/>
          </a:prstGeom>
          <a:noFill/>
          <a:ln>
            <a:noFill/>
          </a:ln>
        </p:spPr>
        <p:txBody>
          <a:bodyPr anchorCtr="0" anchor="t" bIns="91425" lIns="91425" spcFirstLastPara="1" rIns="91425" wrap="square" tIns="91425"/>
          <a:lstStyle>
            <a:lvl1pPr indent="-431800" lvl="0" marL="457200" marR="0" rtl="0" algn="l">
              <a:lnSpc>
                <a:spcPct val="150000"/>
              </a:lnSpc>
              <a:spcBef>
                <a:spcPts val="1000"/>
              </a:spcBef>
              <a:spcAft>
                <a:spcPts val="0"/>
              </a:spcAft>
              <a:buClr>
                <a:schemeClr val="dk1"/>
              </a:buClr>
              <a:buSzPts val="3200"/>
              <a:buFont typeface="Arial"/>
              <a:buChar char="•"/>
              <a:defRPr b="0" i="0" sz="3200" u="none" cap="none" strike="noStrike">
                <a:solidFill>
                  <a:schemeClr val="dk1"/>
                </a:solidFill>
                <a:latin typeface="Lato"/>
                <a:ea typeface="Lato"/>
                <a:cs typeface="Lato"/>
                <a:sym typeface="Lato"/>
              </a:defRPr>
            </a:lvl1pPr>
            <a:lvl2pPr indent="-406400" lvl="1" marL="914400" marR="0" rtl="0" algn="l">
              <a:lnSpc>
                <a:spcPct val="150000"/>
              </a:lnSpc>
              <a:spcBef>
                <a:spcPts val="500"/>
              </a:spcBef>
              <a:spcAft>
                <a:spcPts val="0"/>
              </a:spcAft>
              <a:buClr>
                <a:schemeClr val="dk1"/>
              </a:buClr>
              <a:buSzPts val="2800"/>
              <a:buFont typeface="Arial"/>
              <a:buChar char="•"/>
              <a:defRPr b="0" i="0" sz="2800" u="none" cap="none" strike="noStrike">
                <a:solidFill>
                  <a:schemeClr val="dk1"/>
                </a:solidFill>
                <a:latin typeface="Lato"/>
                <a:ea typeface="Lato"/>
                <a:cs typeface="Lato"/>
                <a:sym typeface="Lato"/>
              </a:defRPr>
            </a:lvl2pPr>
            <a:lvl3pPr indent="-381000" lvl="2" marL="1371600" marR="0" rtl="0" algn="l">
              <a:lnSpc>
                <a:spcPct val="150000"/>
              </a:lnSpc>
              <a:spcBef>
                <a:spcPts val="500"/>
              </a:spcBef>
              <a:spcAft>
                <a:spcPts val="0"/>
              </a:spcAft>
              <a:buClr>
                <a:schemeClr val="dk1"/>
              </a:buClr>
              <a:buSzPts val="2400"/>
              <a:buFont typeface="Arial"/>
              <a:buChar char="•"/>
              <a:defRPr b="0" i="0" sz="2400" u="none" cap="none" strike="noStrike">
                <a:solidFill>
                  <a:schemeClr val="dk1"/>
                </a:solidFill>
                <a:latin typeface="Lato"/>
                <a:ea typeface="Lato"/>
                <a:cs typeface="Lato"/>
                <a:sym typeface="Lato"/>
              </a:defRPr>
            </a:lvl3pPr>
            <a:lvl4pPr indent="-355600" lvl="3" marL="1828800" marR="0" rtl="0" algn="l">
              <a:lnSpc>
                <a:spcPct val="15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4pPr>
            <a:lvl5pPr indent="-355600" lvl="4" marL="2286000" marR="0" rtl="0" algn="l">
              <a:lnSpc>
                <a:spcPct val="15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5pPr>
            <a:lvl6pPr indent="-355600" lvl="5" marL="27432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39" name="Shape 39"/>
          <p:cNvSpPr txBox="1"/>
          <p:nvPr>
            <p:ph idx="2" type="body"/>
          </p:nvPr>
        </p:nvSpPr>
        <p:spPr>
          <a:xfrm>
            <a:off x="542925" y="1520825"/>
            <a:ext cx="3932237" cy="4422655"/>
          </a:xfrm>
          <a:prstGeom prst="rect">
            <a:avLst/>
          </a:prstGeom>
          <a:noFill/>
          <a:ln>
            <a:noFill/>
          </a:ln>
        </p:spPr>
        <p:txBody>
          <a:bodyPr anchorCtr="0" anchor="t" bIns="91425" lIns="91425" spcFirstLastPara="1" rIns="91425" wrap="square" tIns="91425"/>
          <a:lstStyle>
            <a:lvl1pPr indent="-228600" lvl="0" marL="457200" marR="0" rtl="0" algn="l">
              <a:lnSpc>
                <a:spcPct val="150000"/>
              </a:lnSpc>
              <a:spcBef>
                <a:spcPts val="1000"/>
              </a:spcBef>
              <a:spcAft>
                <a:spcPts val="0"/>
              </a:spcAft>
              <a:buClr>
                <a:schemeClr val="dk1"/>
              </a:buClr>
              <a:buSzPts val="1600"/>
              <a:buFont typeface="Arial"/>
              <a:buNone/>
              <a:defRPr b="0" i="0" sz="1600" u="none" cap="none" strike="noStrike">
                <a:solidFill>
                  <a:schemeClr val="dk1"/>
                </a:solidFill>
                <a:latin typeface="Lato"/>
                <a:ea typeface="Lato"/>
                <a:cs typeface="Lato"/>
                <a:sym typeface="Lato"/>
              </a:defRPr>
            </a:lvl1pPr>
            <a:lvl2pPr indent="-228600" lvl="1" marL="914400" marR="0" rtl="0" algn="l">
              <a:lnSpc>
                <a:spcPct val="90000"/>
              </a:lnSpc>
              <a:spcBef>
                <a:spcPts val="500"/>
              </a:spcBef>
              <a:spcAft>
                <a:spcPts val="0"/>
              </a:spcAft>
              <a:buClr>
                <a:schemeClr val="dk1"/>
              </a:buClr>
              <a:buSzPts val="1400"/>
              <a:buFont typeface="Arial"/>
              <a:buNone/>
              <a:defRPr b="0" i="0" sz="1400" u="none" cap="none" strike="noStrike">
                <a:solidFill>
                  <a:schemeClr val="dk1"/>
                </a:solidFill>
                <a:latin typeface="Lato"/>
                <a:ea typeface="Lato"/>
                <a:cs typeface="Lato"/>
                <a:sym typeface="Lato"/>
              </a:defRPr>
            </a:lvl2pPr>
            <a:lvl3pPr indent="-228600" lvl="2" marL="1371600" marR="0" rtl="0" algn="l">
              <a:lnSpc>
                <a:spcPct val="90000"/>
              </a:lnSpc>
              <a:spcBef>
                <a:spcPts val="500"/>
              </a:spcBef>
              <a:spcAft>
                <a:spcPts val="0"/>
              </a:spcAft>
              <a:buClr>
                <a:schemeClr val="dk1"/>
              </a:buClr>
              <a:buSzPts val="1200"/>
              <a:buFont typeface="Arial"/>
              <a:buNone/>
              <a:defRPr b="0" i="0" sz="1200" u="none" cap="none" strike="noStrike">
                <a:solidFill>
                  <a:schemeClr val="dk1"/>
                </a:solidFill>
                <a:latin typeface="Lato"/>
                <a:ea typeface="Lato"/>
                <a:cs typeface="Lato"/>
                <a:sym typeface="Lato"/>
              </a:defRPr>
            </a:lvl3pPr>
            <a:lvl4pPr indent="-228600" lvl="3" marL="1828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Lato"/>
                <a:ea typeface="Lato"/>
                <a:cs typeface="Lato"/>
                <a:sym typeface="Lato"/>
              </a:defRPr>
            </a:lvl4pPr>
            <a:lvl5pPr indent="-228600" lvl="4" marL="22860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Lato"/>
                <a:ea typeface="Lato"/>
                <a:cs typeface="Lato"/>
                <a:sym typeface="Lato"/>
              </a:defRPr>
            </a:lvl5pPr>
            <a:lvl6pPr indent="-228600" lvl="5" marL="27432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9pPr>
          </a:lstStyle>
          <a:p/>
        </p:txBody>
      </p:sp>
      <p:sp>
        <p:nvSpPr>
          <p:cNvPr id="40" name="Shape 40"/>
          <p:cNvSpPr txBox="1"/>
          <p:nvPr>
            <p:ph idx="12" type="sldNum"/>
          </p:nvPr>
        </p:nvSpPr>
        <p:spPr>
          <a:xfrm>
            <a:off x="10908847" y="6189422"/>
            <a:ext cx="766082"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chemeClr val="dk1"/>
                </a:solidFill>
                <a:latin typeface="Lato"/>
                <a:ea typeface="Lato"/>
                <a:cs typeface="Lato"/>
                <a:sym typeface="Lato"/>
              </a:defRPr>
            </a:lvl1pPr>
            <a:lvl2pPr indent="0" lvl="1" marL="0" marR="0" rtl="0" algn="r">
              <a:spcBef>
                <a:spcPts val="0"/>
              </a:spcBef>
              <a:buNone/>
              <a:defRPr b="0" i="0" sz="1200" u="none" cap="none" strike="noStrike">
                <a:solidFill>
                  <a:schemeClr val="dk1"/>
                </a:solidFill>
                <a:latin typeface="Lato"/>
                <a:ea typeface="Lato"/>
                <a:cs typeface="Lato"/>
                <a:sym typeface="Lato"/>
              </a:defRPr>
            </a:lvl2pPr>
            <a:lvl3pPr indent="0" lvl="2" marL="0" marR="0" rtl="0" algn="r">
              <a:spcBef>
                <a:spcPts val="0"/>
              </a:spcBef>
              <a:buNone/>
              <a:defRPr b="0" i="0" sz="1200" u="none" cap="none" strike="noStrike">
                <a:solidFill>
                  <a:schemeClr val="dk1"/>
                </a:solidFill>
                <a:latin typeface="Lato"/>
                <a:ea typeface="Lato"/>
                <a:cs typeface="Lato"/>
                <a:sym typeface="Lato"/>
              </a:defRPr>
            </a:lvl3pPr>
            <a:lvl4pPr indent="0" lvl="3" marL="0" marR="0" rtl="0" algn="r">
              <a:spcBef>
                <a:spcPts val="0"/>
              </a:spcBef>
              <a:buNone/>
              <a:defRPr b="0" i="0" sz="1200" u="none" cap="none" strike="noStrike">
                <a:solidFill>
                  <a:schemeClr val="dk1"/>
                </a:solidFill>
                <a:latin typeface="Lato"/>
                <a:ea typeface="Lato"/>
                <a:cs typeface="Lato"/>
                <a:sym typeface="Lato"/>
              </a:defRPr>
            </a:lvl4pPr>
            <a:lvl5pPr indent="0" lvl="4" marL="0" marR="0" rtl="0" algn="r">
              <a:spcBef>
                <a:spcPts val="0"/>
              </a:spcBef>
              <a:buNone/>
              <a:defRPr b="0" i="0" sz="1200" u="none" cap="none" strike="noStrike">
                <a:solidFill>
                  <a:schemeClr val="dk1"/>
                </a:solidFill>
                <a:latin typeface="Lato"/>
                <a:ea typeface="Lato"/>
                <a:cs typeface="Lato"/>
                <a:sym typeface="Lato"/>
              </a:defRPr>
            </a:lvl5pPr>
            <a:lvl6pPr indent="0" lvl="5" marL="0" marR="0" rtl="0" algn="r">
              <a:spcBef>
                <a:spcPts val="0"/>
              </a:spcBef>
              <a:buNone/>
              <a:defRPr b="0" i="0" sz="1200" u="none" cap="none" strike="noStrike">
                <a:solidFill>
                  <a:schemeClr val="dk1"/>
                </a:solidFill>
                <a:latin typeface="Lato"/>
                <a:ea typeface="Lato"/>
                <a:cs typeface="Lato"/>
                <a:sym typeface="Lato"/>
              </a:defRPr>
            </a:lvl6pPr>
            <a:lvl7pPr indent="0" lvl="6" marL="0" marR="0" rtl="0" algn="r">
              <a:spcBef>
                <a:spcPts val="0"/>
              </a:spcBef>
              <a:buNone/>
              <a:defRPr b="0" i="0" sz="1200" u="none" cap="none" strike="noStrike">
                <a:solidFill>
                  <a:schemeClr val="dk1"/>
                </a:solidFill>
                <a:latin typeface="Lato"/>
                <a:ea typeface="Lato"/>
                <a:cs typeface="Lato"/>
                <a:sym typeface="Lato"/>
              </a:defRPr>
            </a:lvl7pPr>
            <a:lvl8pPr indent="0" lvl="7" marL="0" marR="0" rtl="0" algn="r">
              <a:spcBef>
                <a:spcPts val="0"/>
              </a:spcBef>
              <a:buNone/>
              <a:defRPr b="0" i="0" sz="1200" u="none" cap="none" strike="noStrike">
                <a:solidFill>
                  <a:schemeClr val="dk1"/>
                </a:solidFill>
                <a:latin typeface="Lato"/>
                <a:ea typeface="Lato"/>
                <a:cs typeface="Lato"/>
                <a:sym typeface="Lato"/>
              </a:defRPr>
            </a:lvl8pPr>
            <a:lvl9pPr indent="0" lvl="8" marL="0" marR="0" rtl="0" algn="r">
              <a:spcBef>
                <a:spcPts val="0"/>
              </a:spcBef>
              <a:buNone/>
              <a:defRPr b="0" i="0" sz="1200" u="none" cap="none" strike="noStrike">
                <a:solidFill>
                  <a:schemeClr val="dk1"/>
                </a:solidFill>
                <a:latin typeface="Lato"/>
                <a:ea typeface="Lato"/>
                <a:cs typeface="Lato"/>
                <a:sym typeface="Lato"/>
              </a:defRPr>
            </a:lvl9pPr>
          </a:lstStyle>
          <a:p>
            <a:pPr indent="0" lvl="0" marL="0">
              <a:spcBef>
                <a:spcPts val="0"/>
              </a:spcBef>
              <a:spcAft>
                <a:spcPts val="0"/>
              </a:spcAft>
              <a:buNone/>
            </a:pPr>
            <a:fld id="{00000000-1234-1234-1234-123412341234}" type="slidenum">
              <a:rPr lang="en-US"/>
              <a:t>‹#›</a:t>
            </a:fld>
            <a:endParaRPr/>
          </a:p>
        </p:txBody>
      </p:sp>
      <p:sp>
        <p:nvSpPr>
          <p:cNvPr id="41" name="Shape 41"/>
          <p:cNvSpPr txBox="1"/>
          <p:nvPr>
            <p:ph idx="11" type="ftr"/>
          </p:nvPr>
        </p:nvSpPr>
        <p:spPr>
          <a:xfrm>
            <a:off x="542925" y="6360873"/>
            <a:ext cx="54864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900" u="none" cap="none" strike="noStrike">
                <a:solidFill>
                  <a:schemeClr val="lt1"/>
                </a:solidFill>
                <a:latin typeface="Lato Black"/>
                <a:ea typeface="Lato Black"/>
                <a:cs typeface="Lato Black"/>
                <a:sym typeface="Lato Black"/>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Tree>
  </p:cSld>
  <p:clrMapOvr>
    <a:masterClrMapping/>
  </p:clrMapOvr>
  <p:extLst>
    <p:ext uri="{DCECCB84-F9BA-43D5-87BE-67443E8EF086}">
      <p15:sldGuideLst>
        <p15:guide id="1" pos="2819">
          <p15:clr>
            <a:srgbClr val="FBAE40"/>
          </p15:clr>
        </p15:guide>
        <p15:guide id="2" pos="300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2" name="Shape 42"/>
        <p:cNvGrpSpPr/>
        <p:nvPr/>
      </p:nvGrpSpPr>
      <p:grpSpPr>
        <a:xfrm>
          <a:off x="0" y="0"/>
          <a:ext cx="0" cy="0"/>
          <a:chOff x="0" y="0"/>
          <a:chExt cx="0" cy="0"/>
        </a:xfrm>
      </p:grpSpPr>
      <p:sp>
        <p:nvSpPr>
          <p:cNvPr id="43" name="Shape 43"/>
          <p:cNvSpPr txBox="1"/>
          <p:nvPr>
            <p:ph type="title"/>
          </p:nvPr>
        </p:nvSpPr>
        <p:spPr>
          <a:xfrm>
            <a:off x="542925" y="324349"/>
            <a:ext cx="4924425" cy="538738"/>
          </a:xfrm>
          <a:prstGeom prst="rect">
            <a:avLst/>
          </a:prstGeom>
          <a:solidFill>
            <a:srgbClr val="8BD700"/>
          </a:solidFill>
          <a:ln>
            <a:noFill/>
          </a:ln>
        </p:spPr>
        <p:txBody>
          <a:bodyPr anchorCtr="0" anchor="ctr" bIns="91425" lIns="91425" spcFirstLastPara="1" rIns="91425" wrap="square" tIns="91425"/>
          <a:lstStyle>
            <a:lvl1pPr lvl="0" marR="0" rtl="0" algn="l">
              <a:lnSpc>
                <a:spcPct val="90000"/>
              </a:lnSpc>
              <a:spcBef>
                <a:spcPts val="0"/>
              </a:spcBef>
              <a:spcAft>
                <a:spcPts val="0"/>
              </a:spcAft>
              <a:buClr>
                <a:schemeClr val="lt1"/>
              </a:buClr>
              <a:buSzPts val="3200"/>
              <a:buFont typeface="Lato"/>
              <a:buNone/>
              <a:defRPr b="1" i="0" sz="3200" u="none" cap="none" strike="noStrike">
                <a:solidFill>
                  <a:schemeClr val="lt1"/>
                </a:solidFill>
                <a:latin typeface="Lato"/>
                <a:ea typeface="Lato"/>
                <a:cs typeface="Lato"/>
                <a:sym typeface="Lato"/>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4" name="Shape 44"/>
          <p:cNvSpPr txBox="1"/>
          <p:nvPr>
            <p:ph idx="11" type="ftr"/>
          </p:nvPr>
        </p:nvSpPr>
        <p:spPr>
          <a:xfrm>
            <a:off x="542925" y="6360873"/>
            <a:ext cx="54864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sz="900">
                <a:solidFill>
                  <a:schemeClr val="lt1"/>
                </a:solidFill>
                <a:latin typeface="Lato Black"/>
                <a:ea typeface="Lato Black"/>
                <a:cs typeface="Lato Black"/>
                <a:sym typeface="Lato Black"/>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5" name="Shape 45"/>
          <p:cNvSpPr txBox="1"/>
          <p:nvPr>
            <p:ph idx="12" type="sldNum"/>
          </p:nvPr>
        </p:nvSpPr>
        <p:spPr>
          <a:xfrm>
            <a:off x="10908847" y="6189422"/>
            <a:ext cx="766082"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sz="1200">
                <a:solidFill>
                  <a:schemeClr val="dk1"/>
                </a:solidFill>
                <a:latin typeface="Lato"/>
                <a:ea typeface="Lato"/>
                <a:cs typeface="Lato"/>
                <a:sym typeface="Lato"/>
              </a:defRPr>
            </a:lvl1pPr>
            <a:lvl2pPr indent="0" lvl="1" marL="0" marR="0" rtl="0" algn="r">
              <a:spcBef>
                <a:spcPts val="0"/>
              </a:spcBef>
              <a:buNone/>
              <a:defRPr b="0" sz="1200">
                <a:solidFill>
                  <a:schemeClr val="dk1"/>
                </a:solidFill>
                <a:latin typeface="Lato"/>
                <a:ea typeface="Lato"/>
                <a:cs typeface="Lato"/>
                <a:sym typeface="Lato"/>
              </a:defRPr>
            </a:lvl2pPr>
            <a:lvl3pPr indent="0" lvl="2" marL="0" marR="0" rtl="0" algn="r">
              <a:spcBef>
                <a:spcPts val="0"/>
              </a:spcBef>
              <a:buNone/>
              <a:defRPr b="0" sz="1200">
                <a:solidFill>
                  <a:schemeClr val="dk1"/>
                </a:solidFill>
                <a:latin typeface="Lato"/>
                <a:ea typeface="Lato"/>
                <a:cs typeface="Lato"/>
                <a:sym typeface="Lato"/>
              </a:defRPr>
            </a:lvl3pPr>
            <a:lvl4pPr indent="0" lvl="3" marL="0" marR="0" rtl="0" algn="r">
              <a:spcBef>
                <a:spcPts val="0"/>
              </a:spcBef>
              <a:buNone/>
              <a:defRPr b="0" sz="1200">
                <a:solidFill>
                  <a:schemeClr val="dk1"/>
                </a:solidFill>
                <a:latin typeface="Lato"/>
                <a:ea typeface="Lato"/>
                <a:cs typeface="Lato"/>
                <a:sym typeface="Lato"/>
              </a:defRPr>
            </a:lvl4pPr>
            <a:lvl5pPr indent="0" lvl="4" marL="0" marR="0" rtl="0" algn="r">
              <a:spcBef>
                <a:spcPts val="0"/>
              </a:spcBef>
              <a:buNone/>
              <a:defRPr b="0" sz="1200">
                <a:solidFill>
                  <a:schemeClr val="dk1"/>
                </a:solidFill>
                <a:latin typeface="Lato"/>
                <a:ea typeface="Lato"/>
                <a:cs typeface="Lato"/>
                <a:sym typeface="Lato"/>
              </a:defRPr>
            </a:lvl5pPr>
            <a:lvl6pPr indent="0" lvl="5" marL="0" marR="0" rtl="0" algn="r">
              <a:spcBef>
                <a:spcPts val="0"/>
              </a:spcBef>
              <a:buNone/>
              <a:defRPr b="0" sz="1200">
                <a:solidFill>
                  <a:schemeClr val="dk1"/>
                </a:solidFill>
                <a:latin typeface="Lato"/>
                <a:ea typeface="Lato"/>
                <a:cs typeface="Lato"/>
                <a:sym typeface="Lato"/>
              </a:defRPr>
            </a:lvl6pPr>
            <a:lvl7pPr indent="0" lvl="6" marL="0" marR="0" rtl="0" algn="r">
              <a:spcBef>
                <a:spcPts val="0"/>
              </a:spcBef>
              <a:buNone/>
              <a:defRPr b="0" sz="1200">
                <a:solidFill>
                  <a:schemeClr val="dk1"/>
                </a:solidFill>
                <a:latin typeface="Lato"/>
                <a:ea typeface="Lato"/>
                <a:cs typeface="Lato"/>
                <a:sym typeface="Lato"/>
              </a:defRPr>
            </a:lvl7pPr>
            <a:lvl8pPr indent="0" lvl="7" marL="0" marR="0" rtl="0" algn="r">
              <a:spcBef>
                <a:spcPts val="0"/>
              </a:spcBef>
              <a:buNone/>
              <a:defRPr b="0" sz="1200">
                <a:solidFill>
                  <a:schemeClr val="dk1"/>
                </a:solidFill>
                <a:latin typeface="Lato"/>
                <a:ea typeface="Lato"/>
                <a:cs typeface="Lato"/>
                <a:sym typeface="Lato"/>
              </a:defRPr>
            </a:lvl8pPr>
            <a:lvl9pPr indent="0" lvl="8" marL="0" marR="0" rtl="0" algn="r">
              <a:spcBef>
                <a:spcPts val="0"/>
              </a:spcBef>
              <a:buNone/>
              <a:defRPr b="0" sz="1200">
                <a:solidFill>
                  <a:schemeClr val="dk1"/>
                </a:solidFill>
                <a:latin typeface="Lato"/>
                <a:ea typeface="Lato"/>
                <a:cs typeface="Lato"/>
                <a:sym typeface="Lato"/>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46" name="Shape 46"/>
        <p:cNvGrpSpPr/>
        <p:nvPr/>
      </p:nvGrpSpPr>
      <p:grpSpPr>
        <a:xfrm>
          <a:off x="0" y="0"/>
          <a:ext cx="0" cy="0"/>
          <a:chOff x="0" y="0"/>
          <a:chExt cx="0" cy="0"/>
        </a:xfrm>
      </p:grpSpPr>
      <p:sp>
        <p:nvSpPr>
          <p:cNvPr id="47" name="Shape 47"/>
          <p:cNvSpPr txBox="1"/>
          <p:nvPr>
            <p:ph type="title"/>
          </p:nvPr>
        </p:nvSpPr>
        <p:spPr>
          <a:xfrm>
            <a:off x="0" y="871538"/>
            <a:ext cx="5505450" cy="2852737"/>
          </a:xfrm>
          <a:prstGeom prst="rect">
            <a:avLst/>
          </a:prstGeom>
          <a:solidFill>
            <a:srgbClr val="8BD700"/>
          </a:solidFill>
          <a:ln>
            <a:noFill/>
          </a:ln>
        </p:spPr>
        <p:txBody>
          <a:bodyPr anchorCtr="0" anchor="ctr" bIns="91425" lIns="91425" spcFirstLastPara="1" rIns="91425" wrap="square" tIns="91425"/>
          <a:lstStyle>
            <a:lvl1pPr lvl="0" marR="0" rtl="0" algn="l">
              <a:lnSpc>
                <a:spcPct val="90000"/>
              </a:lnSpc>
              <a:spcBef>
                <a:spcPts val="0"/>
              </a:spcBef>
              <a:spcAft>
                <a:spcPts val="0"/>
              </a:spcAft>
              <a:buClr>
                <a:schemeClr val="lt1"/>
              </a:buClr>
              <a:buSzPts val="4400"/>
              <a:buFont typeface="Lato"/>
              <a:buNone/>
              <a:defRPr b="1" i="0" sz="4400" u="none" cap="none" strike="noStrike">
                <a:solidFill>
                  <a:schemeClr val="lt1"/>
                </a:solidFill>
                <a:latin typeface="Lato"/>
                <a:ea typeface="Lato"/>
                <a:cs typeface="Lato"/>
                <a:sym typeface="Lato"/>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8" name="Shape 48"/>
          <p:cNvSpPr txBox="1"/>
          <p:nvPr>
            <p:ph idx="1" type="body"/>
          </p:nvPr>
        </p:nvSpPr>
        <p:spPr>
          <a:xfrm>
            <a:off x="0" y="3724275"/>
            <a:ext cx="5505450" cy="1500187"/>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1000"/>
              </a:spcBef>
              <a:spcAft>
                <a:spcPts val="0"/>
              </a:spcAft>
              <a:buClr>
                <a:srgbClr val="888888"/>
              </a:buClr>
              <a:buSzPts val="2400"/>
              <a:buFont typeface="Arial"/>
              <a:buNone/>
              <a:defRPr b="0" i="0" sz="2400" u="none" cap="none" strike="noStrike">
                <a:solidFill>
                  <a:srgbClr val="888888"/>
                </a:solidFill>
                <a:latin typeface="Lato"/>
                <a:ea typeface="Lato"/>
                <a:cs typeface="Lato"/>
                <a:sym typeface="Lato"/>
              </a:defRPr>
            </a:lvl1pPr>
            <a:lvl2pPr indent="-228600" lvl="1" marL="914400" marR="0" rtl="0" algn="l">
              <a:lnSpc>
                <a:spcPct val="90000"/>
              </a:lnSpc>
              <a:spcBef>
                <a:spcPts val="500"/>
              </a:spcBef>
              <a:spcAft>
                <a:spcPts val="0"/>
              </a:spcAft>
              <a:buClr>
                <a:srgbClr val="888888"/>
              </a:buClr>
              <a:buSzPts val="2000"/>
              <a:buFont typeface="Arial"/>
              <a:buNone/>
              <a:defRPr b="0" i="0" sz="2000" u="none" cap="none" strike="noStrike">
                <a:solidFill>
                  <a:srgbClr val="888888"/>
                </a:solidFill>
                <a:latin typeface="Lato"/>
                <a:ea typeface="Lato"/>
                <a:cs typeface="Lato"/>
                <a:sym typeface="Lato"/>
              </a:defRPr>
            </a:lvl2pPr>
            <a:lvl3pPr indent="-228600" lvl="2" marL="1371600" marR="0" rtl="0" algn="l">
              <a:lnSpc>
                <a:spcPct val="90000"/>
              </a:lnSpc>
              <a:spcBef>
                <a:spcPts val="500"/>
              </a:spcBef>
              <a:spcAft>
                <a:spcPts val="0"/>
              </a:spcAft>
              <a:buClr>
                <a:srgbClr val="888888"/>
              </a:buClr>
              <a:buSzPts val="1800"/>
              <a:buFont typeface="Arial"/>
              <a:buNone/>
              <a:defRPr b="0" i="0" sz="1800" u="none" cap="none" strike="noStrike">
                <a:solidFill>
                  <a:srgbClr val="888888"/>
                </a:solidFill>
                <a:latin typeface="Lato"/>
                <a:ea typeface="Lato"/>
                <a:cs typeface="Lato"/>
                <a:sym typeface="Lato"/>
              </a:defRPr>
            </a:lvl3pPr>
            <a:lvl4pPr indent="-228600" lvl="3" marL="18288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Lato"/>
                <a:ea typeface="Lato"/>
                <a:cs typeface="Lato"/>
                <a:sym typeface="Lato"/>
              </a:defRPr>
            </a:lvl4pPr>
            <a:lvl5pPr indent="-228600" lvl="4" marL="22860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Lato"/>
                <a:ea typeface="Lato"/>
                <a:cs typeface="Lato"/>
                <a:sym typeface="Lato"/>
              </a:defRPr>
            </a:lvl5pPr>
            <a:lvl6pPr indent="-228600" lvl="5" marL="27432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9pPr>
          </a:lstStyle>
          <a:p/>
        </p:txBody>
      </p:sp>
      <p:sp>
        <p:nvSpPr>
          <p:cNvPr id="49" name="Shape 49"/>
          <p:cNvSpPr txBox="1"/>
          <p:nvPr>
            <p:ph idx="11" type="ftr"/>
          </p:nvPr>
        </p:nvSpPr>
        <p:spPr>
          <a:xfrm>
            <a:off x="542925" y="6360873"/>
            <a:ext cx="54864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sz="900">
                <a:solidFill>
                  <a:schemeClr val="lt1"/>
                </a:solidFill>
                <a:latin typeface="Lato Black"/>
                <a:ea typeface="Lato Black"/>
                <a:cs typeface="Lato Black"/>
                <a:sym typeface="Lato Black"/>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0" name="Shape 50"/>
          <p:cNvSpPr txBox="1"/>
          <p:nvPr>
            <p:ph idx="12" type="sldNum"/>
          </p:nvPr>
        </p:nvSpPr>
        <p:spPr>
          <a:xfrm>
            <a:off x="10908847" y="6189422"/>
            <a:ext cx="766082"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sz="1200">
                <a:solidFill>
                  <a:schemeClr val="dk1"/>
                </a:solidFill>
                <a:latin typeface="Lato"/>
                <a:ea typeface="Lato"/>
                <a:cs typeface="Lato"/>
                <a:sym typeface="Lato"/>
              </a:defRPr>
            </a:lvl1pPr>
            <a:lvl2pPr indent="0" lvl="1" marL="0" marR="0" rtl="0" algn="r">
              <a:spcBef>
                <a:spcPts val="0"/>
              </a:spcBef>
              <a:buNone/>
              <a:defRPr b="0" sz="1200">
                <a:solidFill>
                  <a:schemeClr val="dk1"/>
                </a:solidFill>
                <a:latin typeface="Lato"/>
                <a:ea typeface="Lato"/>
                <a:cs typeface="Lato"/>
                <a:sym typeface="Lato"/>
              </a:defRPr>
            </a:lvl2pPr>
            <a:lvl3pPr indent="0" lvl="2" marL="0" marR="0" rtl="0" algn="r">
              <a:spcBef>
                <a:spcPts val="0"/>
              </a:spcBef>
              <a:buNone/>
              <a:defRPr b="0" sz="1200">
                <a:solidFill>
                  <a:schemeClr val="dk1"/>
                </a:solidFill>
                <a:latin typeface="Lato"/>
                <a:ea typeface="Lato"/>
                <a:cs typeface="Lato"/>
                <a:sym typeface="Lato"/>
              </a:defRPr>
            </a:lvl3pPr>
            <a:lvl4pPr indent="0" lvl="3" marL="0" marR="0" rtl="0" algn="r">
              <a:spcBef>
                <a:spcPts val="0"/>
              </a:spcBef>
              <a:buNone/>
              <a:defRPr b="0" sz="1200">
                <a:solidFill>
                  <a:schemeClr val="dk1"/>
                </a:solidFill>
                <a:latin typeface="Lato"/>
                <a:ea typeface="Lato"/>
                <a:cs typeface="Lato"/>
                <a:sym typeface="Lato"/>
              </a:defRPr>
            </a:lvl4pPr>
            <a:lvl5pPr indent="0" lvl="4" marL="0" marR="0" rtl="0" algn="r">
              <a:spcBef>
                <a:spcPts val="0"/>
              </a:spcBef>
              <a:buNone/>
              <a:defRPr b="0" sz="1200">
                <a:solidFill>
                  <a:schemeClr val="dk1"/>
                </a:solidFill>
                <a:latin typeface="Lato"/>
                <a:ea typeface="Lato"/>
                <a:cs typeface="Lato"/>
                <a:sym typeface="Lato"/>
              </a:defRPr>
            </a:lvl5pPr>
            <a:lvl6pPr indent="0" lvl="5" marL="0" marR="0" rtl="0" algn="r">
              <a:spcBef>
                <a:spcPts val="0"/>
              </a:spcBef>
              <a:buNone/>
              <a:defRPr b="0" sz="1200">
                <a:solidFill>
                  <a:schemeClr val="dk1"/>
                </a:solidFill>
                <a:latin typeface="Lato"/>
                <a:ea typeface="Lato"/>
                <a:cs typeface="Lato"/>
                <a:sym typeface="Lato"/>
              </a:defRPr>
            </a:lvl6pPr>
            <a:lvl7pPr indent="0" lvl="6" marL="0" marR="0" rtl="0" algn="r">
              <a:spcBef>
                <a:spcPts val="0"/>
              </a:spcBef>
              <a:buNone/>
              <a:defRPr b="0" sz="1200">
                <a:solidFill>
                  <a:schemeClr val="dk1"/>
                </a:solidFill>
                <a:latin typeface="Lato"/>
                <a:ea typeface="Lato"/>
                <a:cs typeface="Lato"/>
                <a:sym typeface="Lato"/>
              </a:defRPr>
            </a:lvl7pPr>
            <a:lvl8pPr indent="0" lvl="7" marL="0" marR="0" rtl="0" algn="r">
              <a:spcBef>
                <a:spcPts val="0"/>
              </a:spcBef>
              <a:buNone/>
              <a:defRPr b="0" sz="1200">
                <a:solidFill>
                  <a:schemeClr val="dk1"/>
                </a:solidFill>
                <a:latin typeface="Lato"/>
                <a:ea typeface="Lato"/>
                <a:cs typeface="Lato"/>
                <a:sym typeface="Lato"/>
              </a:defRPr>
            </a:lvl8pPr>
            <a:lvl9pPr indent="0" lvl="8" marL="0" marR="0" rtl="0" algn="r">
              <a:spcBef>
                <a:spcPts val="0"/>
              </a:spcBef>
              <a:buNone/>
              <a:defRPr b="0" sz="1200">
                <a:solidFill>
                  <a:schemeClr val="dk1"/>
                </a:solidFill>
                <a:latin typeface="Lato"/>
                <a:ea typeface="Lato"/>
                <a:cs typeface="Lato"/>
                <a:sym typeface="Lato"/>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p:cSld name="Two Content">
    <p:spTree>
      <p:nvGrpSpPr>
        <p:cNvPr id="51" name="Shape 51"/>
        <p:cNvGrpSpPr/>
        <p:nvPr/>
      </p:nvGrpSpPr>
      <p:grpSpPr>
        <a:xfrm>
          <a:off x="0" y="0"/>
          <a:ext cx="0" cy="0"/>
          <a:chOff x="0" y="0"/>
          <a:chExt cx="0" cy="0"/>
        </a:xfrm>
      </p:grpSpPr>
      <p:sp>
        <p:nvSpPr>
          <p:cNvPr id="52" name="Shape 52"/>
          <p:cNvSpPr txBox="1"/>
          <p:nvPr>
            <p:ph type="title"/>
          </p:nvPr>
        </p:nvSpPr>
        <p:spPr>
          <a:xfrm>
            <a:off x="542925" y="324349"/>
            <a:ext cx="5253717" cy="538738"/>
          </a:xfrm>
          <a:prstGeom prst="rect">
            <a:avLst/>
          </a:prstGeom>
          <a:solidFill>
            <a:srgbClr val="8BD700"/>
          </a:solidFill>
          <a:ln>
            <a:noFill/>
          </a:ln>
        </p:spPr>
        <p:txBody>
          <a:bodyPr anchorCtr="0" anchor="ctr" bIns="91425" lIns="91425" spcFirstLastPara="1" rIns="91425" wrap="square" tIns="91425"/>
          <a:lstStyle>
            <a:lvl1pPr lvl="0" marR="0" rtl="0" algn="l">
              <a:lnSpc>
                <a:spcPct val="90000"/>
              </a:lnSpc>
              <a:spcBef>
                <a:spcPts val="0"/>
              </a:spcBef>
              <a:spcAft>
                <a:spcPts val="0"/>
              </a:spcAft>
              <a:buClr>
                <a:schemeClr val="lt1"/>
              </a:buClr>
              <a:buSzPts val="3200"/>
              <a:buFont typeface="Lato"/>
              <a:buNone/>
              <a:defRPr b="1" i="0" sz="3200" u="none" cap="none" strike="noStrike">
                <a:solidFill>
                  <a:schemeClr val="lt1"/>
                </a:solidFill>
                <a:latin typeface="Lato"/>
                <a:ea typeface="Lato"/>
                <a:cs typeface="Lato"/>
                <a:sym typeface="Lato"/>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3" name="Shape 53"/>
          <p:cNvSpPr txBox="1"/>
          <p:nvPr>
            <p:ph idx="11" type="ftr"/>
          </p:nvPr>
        </p:nvSpPr>
        <p:spPr>
          <a:xfrm>
            <a:off x="542925" y="6360873"/>
            <a:ext cx="54864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sz="900">
                <a:solidFill>
                  <a:schemeClr val="lt1"/>
                </a:solidFill>
                <a:latin typeface="Lato Black"/>
                <a:ea typeface="Lato Black"/>
                <a:cs typeface="Lato Black"/>
                <a:sym typeface="Lato Black"/>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4" name="Shape 54"/>
          <p:cNvSpPr txBox="1"/>
          <p:nvPr>
            <p:ph idx="12" type="sldNum"/>
          </p:nvPr>
        </p:nvSpPr>
        <p:spPr>
          <a:xfrm>
            <a:off x="10908847" y="6189422"/>
            <a:ext cx="766082"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sz="1200">
                <a:solidFill>
                  <a:schemeClr val="dk1"/>
                </a:solidFill>
                <a:latin typeface="Lato"/>
                <a:ea typeface="Lato"/>
                <a:cs typeface="Lato"/>
                <a:sym typeface="Lato"/>
              </a:defRPr>
            </a:lvl1pPr>
            <a:lvl2pPr indent="0" lvl="1" marL="0" marR="0" rtl="0" algn="r">
              <a:spcBef>
                <a:spcPts val="0"/>
              </a:spcBef>
              <a:buNone/>
              <a:defRPr b="0" sz="1200">
                <a:solidFill>
                  <a:schemeClr val="dk1"/>
                </a:solidFill>
                <a:latin typeface="Lato"/>
                <a:ea typeface="Lato"/>
                <a:cs typeface="Lato"/>
                <a:sym typeface="Lato"/>
              </a:defRPr>
            </a:lvl2pPr>
            <a:lvl3pPr indent="0" lvl="2" marL="0" marR="0" rtl="0" algn="r">
              <a:spcBef>
                <a:spcPts val="0"/>
              </a:spcBef>
              <a:buNone/>
              <a:defRPr b="0" sz="1200">
                <a:solidFill>
                  <a:schemeClr val="dk1"/>
                </a:solidFill>
                <a:latin typeface="Lato"/>
                <a:ea typeface="Lato"/>
                <a:cs typeface="Lato"/>
                <a:sym typeface="Lato"/>
              </a:defRPr>
            </a:lvl3pPr>
            <a:lvl4pPr indent="0" lvl="3" marL="0" marR="0" rtl="0" algn="r">
              <a:spcBef>
                <a:spcPts val="0"/>
              </a:spcBef>
              <a:buNone/>
              <a:defRPr b="0" sz="1200">
                <a:solidFill>
                  <a:schemeClr val="dk1"/>
                </a:solidFill>
                <a:latin typeface="Lato"/>
                <a:ea typeface="Lato"/>
                <a:cs typeface="Lato"/>
                <a:sym typeface="Lato"/>
              </a:defRPr>
            </a:lvl4pPr>
            <a:lvl5pPr indent="0" lvl="4" marL="0" marR="0" rtl="0" algn="r">
              <a:spcBef>
                <a:spcPts val="0"/>
              </a:spcBef>
              <a:buNone/>
              <a:defRPr b="0" sz="1200">
                <a:solidFill>
                  <a:schemeClr val="dk1"/>
                </a:solidFill>
                <a:latin typeface="Lato"/>
                <a:ea typeface="Lato"/>
                <a:cs typeface="Lato"/>
                <a:sym typeface="Lato"/>
              </a:defRPr>
            </a:lvl5pPr>
            <a:lvl6pPr indent="0" lvl="5" marL="0" marR="0" rtl="0" algn="r">
              <a:spcBef>
                <a:spcPts val="0"/>
              </a:spcBef>
              <a:buNone/>
              <a:defRPr b="0" sz="1200">
                <a:solidFill>
                  <a:schemeClr val="dk1"/>
                </a:solidFill>
                <a:latin typeface="Lato"/>
                <a:ea typeface="Lato"/>
                <a:cs typeface="Lato"/>
                <a:sym typeface="Lato"/>
              </a:defRPr>
            </a:lvl6pPr>
            <a:lvl7pPr indent="0" lvl="6" marL="0" marR="0" rtl="0" algn="r">
              <a:spcBef>
                <a:spcPts val="0"/>
              </a:spcBef>
              <a:buNone/>
              <a:defRPr b="0" sz="1200">
                <a:solidFill>
                  <a:schemeClr val="dk1"/>
                </a:solidFill>
                <a:latin typeface="Lato"/>
                <a:ea typeface="Lato"/>
                <a:cs typeface="Lato"/>
                <a:sym typeface="Lato"/>
              </a:defRPr>
            </a:lvl7pPr>
            <a:lvl8pPr indent="0" lvl="7" marL="0" marR="0" rtl="0" algn="r">
              <a:spcBef>
                <a:spcPts val="0"/>
              </a:spcBef>
              <a:buNone/>
              <a:defRPr b="0" sz="1200">
                <a:solidFill>
                  <a:schemeClr val="dk1"/>
                </a:solidFill>
                <a:latin typeface="Lato"/>
                <a:ea typeface="Lato"/>
                <a:cs typeface="Lato"/>
                <a:sym typeface="Lato"/>
              </a:defRPr>
            </a:lvl8pPr>
            <a:lvl9pPr indent="0" lvl="8" marL="0" marR="0" rtl="0" algn="r">
              <a:spcBef>
                <a:spcPts val="0"/>
              </a:spcBef>
              <a:buNone/>
              <a:defRPr b="0" sz="1200">
                <a:solidFill>
                  <a:schemeClr val="dk1"/>
                </a:solidFill>
                <a:latin typeface="Lato"/>
                <a:ea typeface="Lato"/>
                <a:cs typeface="Lato"/>
                <a:sym typeface="Lato"/>
              </a:defRPr>
            </a:lvl9pPr>
          </a:lstStyle>
          <a:p>
            <a:pPr indent="0" lvl="0" marL="0">
              <a:spcBef>
                <a:spcPts val="0"/>
              </a:spcBef>
              <a:spcAft>
                <a:spcPts val="0"/>
              </a:spcAft>
              <a:buNone/>
            </a:pPr>
            <a:fld id="{00000000-1234-1234-1234-123412341234}" type="slidenum">
              <a:rPr lang="en-US"/>
              <a:t>‹#›</a:t>
            </a:fld>
            <a:endParaRPr/>
          </a:p>
        </p:txBody>
      </p:sp>
      <p:sp>
        <p:nvSpPr>
          <p:cNvPr id="55" name="Shape 55"/>
          <p:cNvSpPr txBox="1"/>
          <p:nvPr>
            <p:ph idx="1" type="body"/>
          </p:nvPr>
        </p:nvSpPr>
        <p:spPr>
          <a:xfrm>
            <a:off x="542925" y="1520825"/>
            <a:ext cx="5253717" cy="4422776"/>
          </a:xfrm>
          <a:prstGeom prst="rect">
            <a:avLst/>
          </a:prstGeom>
          <a:noFill/>
          <a:ln>
            <a:noFill/>
          </a:ln>
        </p:spPr>
        <p:txBody>
          <a:bodyPr anchorCtr="0" anchor="t" bIns="91425" lIns="91425" spcFirstLastPara="1" rIns="91425" wrap="square" tIns="91425"/>
          <a:lstStyle>
            <a:lvl1pPr indent="-381000" lvl="0" marL="457200" marR="0" rtl="0" algn="l">
              <a:lnSpc>
                <a:spcPct val="150000"/>
              </a:lnSpc>
              <a:spcBef>
                <a:spcPts val="1000"/>
              </a:spcBef>
              <a:spcAft>
                <a:spcPts val="0"/>
              </a:spcAft>
              <a:buClr>
                <a:schemeClr val="dk1"/>
              </a:buClr>
              <a:buSzPts val="2400"/>
              <a:buFont typeface="Arial"/>
              <a:buChar char="•"/>
              <a:defRPr b="0" i="0" sz="2400" u="none" cap="none" strike="noStrike">
                <a:solidFill>
                  <a:schemeClr val="dk1"/>
                </a:solidFill>
                <a:latin typeface="Lato"/>
                <a:ea typeface="Lato"/>
                <a:cs typeface="Lato"/>
                <a:sym typeface="Lato"/>
              </a:defRPr>
            </a:lvl1pPr>
            <a:lvl2pPr indent="-355600" lvl="1" marL="914400" marR="0" rtl="0" algn="l">
              <a:lnSpc>
                <a:spcPct val="15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indent="-342900" lvl="2" marL="1371600" marR="0" rtl="0" algn="l">
              <a:lnSpc>
                <a:spcPct val="15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indent="-330200" lvl="3" marL="1828800" marR="0" rtl="0" algn="l">
              <a:lnSpc>
                <a:spcPct val="15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indent="-330200" lvl="4" marL="2286000" marR="0" rtl="0" algn="l">
              <a:lnSpc>
                <a:spcPct val="15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56" name="Shape 56"/>
          <p:cNvSpPr txBox="1"/>
          <p:nvPr>
            <p:ph idx="2" type="body"/>
          </p:nvPr>
        </p:nvSpPr>
        <p:spPr>
          <a:xfrm>
            <a:off x="6172199" y="1520825"/>
            <a:ext cx="5502729" cy="4422776"/>
          </a:xfrm>
          <a:prstGeom prst="rect">
            <a:avLst/>
          </a:prstGeom>
          <a:noFill/>
          <a:ln>
            <a:noFill/>
          </a:ln>
        </p:spPr>
        <p:txBody>
          <a:bodyPr anchorCtr="0" anchor="t" bIns="91425" lIns="91425" spcFirstLastPara="1" rIns="91425" wrap="square" tIns="91425"/>
          <a:lstStyle>
            <a:lvl1pPr indent="-381000" lvl="0" marL="457200" marR="0" rtl="0" algn="l">
              <a:lnSpc>
                <a:spcPct val="150000"/>
              </a:lnSpc>
              <a:spcBef>
                <a:spcPts val="1000"/>
              </a:spcBef>
              <a:spcAft>
                <a:spcPts val="0"/>
              </a:spcAft>
              <a:buClr>
                <a:schemeClr val="dk1"/>
              </a:buClr>
              <a:buSzPts val="2400"/>
              <a:buFont typeface="Arial"/>
              <a:buChar char="•"/>
              <a:defRPr b="0" i="0" sz="2400" u="none" cap="none" strike="noStrike">
                <a:solidFill>
                  <a:schemeClr val="dk1"/>
                </a:solidFill>
                <a:latin typeface="Lato"/>
                <a:ea typeface="Lato"/>
                <a:cs typeface="Lato"/>
                <a:sym typeface="Lato"/>
              </a:defRPr>
            </a:lvl1pPr>
            <a:lvl2pPr indent="-355600" lvl="1" marL="914400" marR="0" rtl="0" algn="l">
              <a:lnSpc>
                <a:spcPct val="15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indent="-342900" lvl="2" marL="1371600" marR="0" rtl="0" algn="l">
              <a:lnSpc>
                <a:spcPct val="15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indent="-330200" lvl="3" marL="1828800" marR="0" rtl="0" algn="l">
              <a:lnSpc>
                <a:spcPct val="15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indent="-330200" lvl="4" marL="2286000" marR="0" rtl="0" algn="l">
              <a:lnSpc>
                <a:spcPct val="15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p:cSld name="Comparison">
    <p:spTree>
      <p:nvGrpSpPr>
        <p:cNvPr id="57" name="Shape 57"/>
        <p:cNvGrpSpPr/>
        <p:nvPr/>
      </p:nvGrpSpPr>
      <p:grpSpPr>
        <a:xfrm>
          <a:off x="0" y="0"/>
          <a:ext cx="0" cy="0"/>
          <a:chOff x="0" y="0"/>
          <a:chExt cx="0" cy="0"/>
        </a:xfrm>
      </p:grpSpPr>
      <p:sp>
        <p:nvSpPr>
          <p:cNvPr id="58" name="Shape 58"/>
          <p:cNvSpPr txBox="1"/>
          <p:nvPr>
            <p:ph idx="1" type="body"/>
          </p:nvPr>
        </p:nvSpPr>
        <p:spPr>
          <a:xfrm>
            <a:off x="542925" y="1520825"/>
            <a:ext cx="5253718" cy="479426"/>
          </a:xfrm>
          <a:prstGeom prst="rect">
            <a:avLst/>
          </a:prstGeom>
          <a:noFill/>
          <a:ln>
            <a:noFill/>
          </a:ln>
        </p:spPr>
        <p:txBody>
          <a:bodyPr anchorCtr="0" anchor="b" bIns="91425" lIns="91425" spcFirstLastPara="1" rIns="91425" wrap="square" tIns="91425"/>
          <a:lstStyle>
            <a:lvl1pPr indent="-228600" lvl="0" marL="457200" marR="0" rtl="0" algn="l">
              <a:lnSpc>
                <a:spcPct val="90000"/>
              </a:lnSpc>
              <a:spcBef>
                <a:spcPts val="1000"/>
              </a:spcBef>
              <a:spcAft>
                <a:spcPts val="0"/>
              </a:spcAft>
              <a:buClr>
                <a:schemeClr val="dk1"/>
              </a:buClr>
              <a:buSzPts val="2400"/>
              <a:buFont typeface="Arial"/>
              <a:buNone/>
              <a:defRPr b="1" i="0" sz="2400" u="none" cap="none" strike="noStrike">
                <a:solidFill>
                  <a:schemeClr val="dk1"/>
                </a:solidFill>
                <a:latin typeface="Lato"/>
                <a:ea typeface="Lato"/>
                <a:cs typeface="Lato"/>
                <a:sym typeface="Lato"/>
              </a:defRPr>
            </a:lvl1pPr>
            <a:lvl2pPr indent="-228600" lvl="1" marL="914400" marR="0" rtl="0" algn="l">
              <a:lnSpc>
                <a:spcPct val="90000"/>
              </a:lnSpc>
              <a:spcBef>
                <a:spcPts val="500"/>
              </a:spcBef>
              <a:spcAft>
                <a:spcPts val="0"/>
              </a:spcAft>
              <a:buClr>
                <a:schemeClr val="dk1"/>
              </a:buClr>
              <a:buSzPts val="2000"/>
              <a:buFont typeface="Arial"/>
              <a:buNone/>
              <a:defRPr b="1" i="0" sz="2000" u="none" cap="none" strike="noStrike">
                <a:solidFill>
                  <a:schemeClr val="dk1"/>
                </a:solidFill>
                <a:latin typeface="Lato"/>
                <a:ea typeface="Lato"/>
                <a:cs typeface="Lato"/>
                <a:sym typeface="Lato"/>
              </a:defRPr>
            </a:lvl2pPr>
            <a:lvl3pPr indent="-228600" lvl="2" marL="1371600" marR="0" rtl="0" algn="l">
              <a:lnSpc>
                <a:spcPct val="90000"/>
              </a:lnSpc>
              <a:spcBef>
                <a:spcPts val="500"/>
              </a:spcBef>
              <a:spcAft>
                <a:spcPts val="0"/>
              </a:spcAft>
              <a:buClr>
                <a:schemeClr val="dk1"/>
              </a:buClr>
              <a:buSzPts val="1800"/>
              <a:buFont typeface="Arial"/>
              <a:buNone/>
              <a:defRPr b="1" i="0" sz="1800" u="none" cap="none" strike="noStrike">
                <a:solidFill>
                  <a:schemeClr val="dk1"/>
                </a:solidFill>
                <a:latin typeface="Lato"/>
                <a:ea typeface="Lato"/>
                <a:cs typeface="Lato"/>
                <a:sym typeface="Lato"/>
              </a:defRPr>
            </a:lvl3pPr>
            <a:lvl4pPr indent="-228600" lvl="3" marL="1828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Lato"/>
                <a:ea typeface="Lato"/>
                <a:cs typeface="Lato"/>
                <a:sym typeface="Lato"/>
              </a:defRPr>
            </a:lvl4pPr>
            <a:lvl5pPr indent="-228600" lvl="4" marL="22860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Lato"/>
                <a:ea typeface="Lato"/>
                <a:cs typeface="Lato"/>
                <a:sym typeface="Lato"/>
              </a:defRPr>
            </a:lvl5pPr>
            <a:lvl6pPr indent="-228600" lvl="5" marL="27432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59" name="Shape 59"/>
          <p:cNvSpPr txBox="1"/>
          <p:nvPr>
            <p:ph idx="2" type="body"/>
          </p:nvPr>
        </p:nvSpPr>
        <p:spPr>
          <a:xfrm>
            <a:off x="542925" y="2000251"/>
            <a:ext cx="5253717" cy="3943350"/>
          </a:xfrm>
          <a:prstGeom prst="rect">
            <a:avLst/>
          </a:prstGeom>
          <a:noFill/>
          <a:ln>
            <a:noFill/>
          </a:ln>
        </p:spPr>
        <p:txBody>
          <a:bodyPr anchorCtr="0" anchor="t" bIns="91425" lIns="91425" spcFirstLastPara="1" rIns="91425" wrap="square" tIns="91425"/>
          <a:lstStyle>
            <a:lvl1pPr indent="-381000" lvl="0" marL="457200" marR="0" rtl="0" algn="l">
              <a:lnSpc>
                <a:spcPct val="150000"/>
              </a:lnSpc>
              <a:spcBef>
                <a:spcPts val="1000"/>
              </a:spcBef>
              <a:spcAft>
                <a:spcPts val="0"/>
              </a:spcAft>
              <a:buClr>
                <a:schemeClr val="dk1"/>
              </a:buClr>
              <a:buSzPts val="2400"/>
              <a:buFont typeface="Arial"/>
              <a:buChar char="•"/>
              <a:defRPr b="0" i="0" sz="2400" u="none" cap="none" strike="noStrike">
                <a:solidFill>
                  <a:schemeClr val="dk1"/>
                </a:solidFill>
                <a:latin typeface="Lato"/>
                <a:ea typeface="Lato"/>
                <a:cs typeface="Lato"/>
                <a:sym typeface="Lato"/>
              </a:defRPr>
            </a:lvl1pPr>
            <a:lvl2pPr indent="-355600" lvl="1" marL="914400" marR="0" rtl="0" algn="l">
              <a:lnSpc>
                <a:spcPct val="15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indent="-342900" lvl="2" marL="1371600" marR="0" rtl="0" algn="l">
              <a:lnSpc>
                <a:spcPct val="15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indent="-330200" lvl="3" marL="1828800" marR="0" rtl="0" algn="l">
              <a:lnSpc>
                <a:spcPct val="15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indent="-330200" lvl="4" marL="2286000" marR="0" rtl="0" algn="l">
              <a:lnSpc>
                <a:spcPct val="15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60" name="Shape 60"/>
          <p:cNvSpPr txBox="1"/>
          <p:nvPr>
            <p:ph idx="3" type="body"/>
          </p:nvPr>
        </p:nvSpPr>
        <p:spPr>
          <a:xfrm>
            <a:off x="6172198" y="1520825"/>
            <a:ext cx="5502728" cy="479426"/>
          </a:xfrm>
          <a:prstGeom prst="rect">
            <a:avLst/>
          </a:prstGeom>
          <a:noFill/>
          <a:ln>
            <a:noFill/>
          </a:ln>
        </p:spPr>
        <p:txBody>
          <a:bodyPr anchorCtr="0" anchor="b" bIns="91425" lIns="91425" spcFirstLastPara="1" rIns="91425" wrap="square" tIns="91425"/>
          <a:lstStyle>
            <a:lvl1pPr indent="-228600" lvl="0" marL="457200" marR="0" rtl="0" algn="l">
              <a:lnSpc>
                <a:spcPct val="90000"/>
              </a:lnSpc>
              <a:spcBef>
                <a:spcPts val="1000"/>
              </a:spcBef>
              <a:spcAft>
                <a:spcPts val="0"/>
              </a:spcAft>
              <a:buClr>
                <a:schemeClr val="dk1"/>
              </a:buClr>
              <a:buSzPts val="2400"/>
              <a:buFont typeface="Arial"/>
              <a:buNone/>
              <a:defRPr b="1" i="0" sz="2400" u="none" cap="none" strike="noStrike">
                <a:solidFill>
                  <a:schemeClr val="dk1"/>
                </a:solidFill>
                <a:latin typeface="Lato"/>
                <a:ea typeface="Lato"/>
                <a:cs typeface="Lato"/>
                <a:sym typeface="Lato"/>
              </a:defRPr>
            </a:lvl1pPr>
            <a:lvl2pPr indent="-228600" lvl="1" marL="914400" marR="0" rtl="0" algn="l">
              <a:lnSpc>
                <a:spcPct val="90000"/>
              </a:lnSpc>
              <a:spcBef>
                <a:spcPts val="500"/>
              </a:spcBef>
              <a:spcAft>
                <a:spcPts val="0"/>
              </a:spcAft>
              <a:buClr>
                <a:schemeClr val="dk1"/>
              </a:buClr>
              <a:buSzPts val="2000"/>
              <a:buFont typeface="Arial"/>
              <a:buNone/>
              <a:defRPr b="1" i="0" sz="2000" u="none" cap="none" strike="noStrike">
                <a:solidFill>
                  <a:schemeClr val="dk1"/>
                </a:solidFill>
                <a:latin typeface="Lato"/>
                <a:ea typeface="Lato"/>
                <a:cs typeface="Lato"/>
                <a:sym typeface="Lato"/>
              </a:defRPr>
            </a:lvl2pPr>
            <a:lvl3pPr indent="-228600" lvl="2" marL="1371600" marR="0" rtl="0" algn="l">
              <a:lnSpc>
                <a:spcPct val="90000"/>
              </a:lnSpc>
              <a:spcBef>
                <a:spcPts val="500"/>
              </a:spcBef>
              <a:spcAft>
                <a:spcPts val="0"/>
              </a:spcAft>
              <a:buClr>
                <a:schemeClr val="dk1"/>
              </a:buClr>
              <a:buSzPts val="1800"/>
              <a:buFont typeface="Arial"/>
              <a:buNone/>
              <a:defRPr b="1" i="0" sz="1800" u="none" cap="none" strike="noStrike">
                <a:solidFill>
                  <a:schemeClr val="dk1"/>
                </a:solidFill>
                <a:latin typeface="Lato"/>
                <a:ea typeface="Lato"/>
                <a:cs typeface="Lato"/>
                <a:sym typeface="Lato"/>
              </a:defRPr>
            </a:lvl3pPr>
            <a:lvl4pPr indent="-228600" lvl="3" marL="1828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Lato"/>
                <a:ea typeface="Lato"/>
                <a:cs typeface="Lato"/>
                <a:sym typeface="Lato"/>
              </a:defRPr>
            </a:lvl4pPr>
            <a:lvl5pPr indent="-228600" lvl="4" marL="22860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Lato"/>
                <a:ea typeface="Lato"/>
                <a:cs typeface="Lato"/>
                <a:sym typeface="Lato"/>
              </a:defRPr>
            </a:lvl5pPr>
            <a:lvl6pPr indent="-228600" lvl="5" marL="27432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61" name="Shape 61"/>
          <p:cNvSpPr txBox="1"/>
          <p:nvPr>
            <p:ph idx="4" type="body"/>
          </p:nvPr>
        </p:nvSpPr>
        <p:spPr>
          <a:xfrm>
            <a:off x="6172199" y="2000251"/>
            <a:ext cx="5502729" cy="3943350"/>
          </a:xfrm>
          <a:prstGeom prst="rect">
            <a:avLst/>
          </a:prstGeom>
          <a:noFill/>
          <a:ln>
            <a:noFill/>
          </a:ln>
        </p:spPr>
        <p:txBody>
          <a:bodyPr anchorCtr="0" anchor="t" bIns="91425" lIns="91425" spcFirstLastPara="1" rIns="91425" wrap="square" tIns="91425"/>
          <a:lstStyle>
            <a:lvl1pPr indent="-381000" lvl="0" marL="457200" marR="0" rtl="0" algn="l">
              <a:lnSpc>
                <a:spcPct val="150000"/>
              </a:lnSpc>
              <a:spcBef>
                <a:spcPts val="1000"/>
              </a:spcBef>
              <a:spcAft>
                <a:spcPts val="0"/>
              </a:spcAft>
              <a:buClr>
                <a:schemeClr val="dk1"/>
              </a:buClr>
              <a:buSzPts val="2400"/>
              <a:buFont typeface="Arial"/>
              <a:buChar char="•"/>
              <a:defRPr b="0" i="0" sz="2400" u="none" cap="none" strike="noStrike">
                <a:solidFill>
                  <a:schemeClr val="dk1"/>
                </a:solidFill>
                <a:latin typeface="Lato"/>
                <a:ea typeface="Lato"/>
                <a:cs typeface="Lato"/>
                <a:sym typeface="Lato"/>
              </a:defRPr>
            </a:lvl1pPr>
            <a:lvl2pPr indent="-355600" lvl="1" marL="914400" marR="0" rtl="0" algn="l">
              <a:lnSpc>
                <a:spcPct val="15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indent="-342900" lvl="2" marL="1371600" marR="0" rtl="0" algn="l">
              <a:lnSpc>
                <a:spcPct val="15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indent="-330200" lvl="3" marL="1828800" marR="0" rtl="0" algn="l">
              <a:lnSpc>
                <a:spcPct val="15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indent="-330200" lvl="4" marL="2286000" marR="0" rtl="0" algn="l">
              <a:lnSpc>
                <a:spcPct val="15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62" name="Shape 62"/>
          <p:cNvSpPr txBox="1"/>
          <p:nvPr>
            <p:ph idx="11" type="ftr"/>
          </p:nvPr>
        </p:nvSpPr>
        <p:spPr>
          <a:xfrm>
            <a:off x="542925" y="6360873"/>
            <a:ext cx="54864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sz="900">
                <a:solidFill>
                  <a:schemeClr val="lt1"/>
                </a:solidFill>
                <a:latin typeface="Lato Black"/>
                <a:ea typeface="Lato Black"/>
                <a:cs typeface="Lato Black"/>
                <a:sym typeface="Lato Black"/>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3" name="Shape 63"/>
          <p:cNvSpPr txBox="1"/>
          <p:nvPr>
            <p:ph idx="12" type="sldNum"/>
          </p:nvPr>
        </p:nvSpPr>
        <p:spPr>
          <a:xfrm>
            <a:off x="10908847" y="6189422"/>
            <a:ext cx="766082"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sz="1200">
                <a:solidFill>
                  <a:schemeClr val="dk1"/>
                </a:solidFill>
                <a:latin typeface="Lato"/>
                <a:ea typeface="Lato"/>
                <a:cs typeface="Lato"/>
                <a:sym typeface="Lato"/>
              </a:defRPr>
            </a:lvl1pPr>
            <a:lvl2pPr indent="0" lvl="1" marL="0" marR="0" rtl="0" algn="r">
              <a:spcBef>
                <a:spcPts val="0"/>
              </a:spcBef>
              <a:buNone/>
              <a:defRPr b="0" sz="1200">
                <a:solidFill>
                  <a:schemeClr val="dk1"/>
                </a:solidFill>
                <a:latin typeface="Lato"/>
                <a:ea typeface="Lato"/>
                <a:cs typeface="Lato"/>
                <a:sym typeface="Lato"/>
              </a:defRPr>
            </a:lvl2pPr>
            <a:lvl3pPr indent="0" lvl="2" marL="0" marR="0" rtl="0" algn="r">
              <a:spcBef>
                <a:spcPts val="0"/>
              </a:spcBef>
              <a:buNone/>
              <a:defRPr b="0" sz="1200">
                <a:solidFill>
                  <a:schemeClr val="dk1"/>
                </a:solidFill>
                <a:latin typeface="Lato"/>
                <a:ea typeface="Lato"/>
                <a:cs typeface="Lato"/>
                <a:sym typeface="Lato"/>
              </a:defRPr>
            </a:lvl3pPr>
            <a:lvl4pPr indent="0" lvl="3" marL="0" marR="0" rtl="0" algn="r">
              <a:spcBef>
                <a:spcPts val="0"/>
              </a:spcBef>
              <a:buNone/>
              <a:defRPr b="0" sz="1200">
                <a:solidFill>
                  <a:schemeClr val="dk1"/>
                </a:solidFill>
                <a:latin typeface="Lato"/>
                <a:ea typeface="Lato"/>
                <a:cs typeface="Lato"/>
                <a:sym typeface="Lato"/>
              </a:defRPr>
            </a:lvl4pPr>
            <a:lvl5pPr indent="0" lvl="4" marL="0" marR="0" rtl="0" algn="r">
              <a:spcBef>
                <a:spcPts val="0"/>
              </a:spcBef>
              <a:buNone/>
              <a:defRPr b="0" sz="1200">
                <a:solidFill>
                  <a:schemeClr val="dk1"/>
                </a:solidFill>
                <a:latin typeface="Lato"/>
                <a:ea typeface="Lato"/>
                <a:cs typeface="Lato"/>
                <a:sym typeface="Lato"/>
              </a:defRPr>
            </a:lvl5pPr>
            <a:lvl6pPr indent="0" lvl="5" marL="0" marR="0" rtl="0" algn="r">
              <a:spcBef>
                <a:spcPts val="0"/>
              </a:spcBef>
              <a:buNone/>
              <a:defRPr b="0" sz="1200">
                <a:solidFill>
                  <a:schemeClr val="dk1"/>
                </a:solidFill>
                <a:latin typeface="Lato"/>
                <a:ea typeface="Lato"/>
                <a:cs typeface="Lato"/>
                <a:sym typeface="Lato"/>
              </a:defRPr>
            </a:lvl6pPr>
            <a:lvl7pPr indent="0" lvl="6" marL="0" marR="0" rtl="0" algn="r">
              <a:spcBef>
                <a:spcPts val="0"/>
              </a:spcBef>
              <a:buNone/>
              <a:defRPr b="0" sz="1200">
                <a:solidFill>
                  <a:schemeClr val="dk1"/>
                </a:solidFill>
                <a:latin typeface="Lato"/>
                <a:ea typeface="Lato"/>
                <a:cs typeface="Lato"/>
                <a:sym typeface="Lato"/>
              </a:defRPr>
            </a:lvl7pPr>
            <a:lvl8pPr indent="0" lvl="7" marL="0" marR="0" rtl="0" algn="r">
              <a:spcBef>
                <a:spcPts val="0"/>
              </a:spcBef>
              <a:buNone/>
              <a:defRPr b="0" sz="1200">
                <a:solidFill>
                  <a:schemeClr val="dk1"/>
                </a:solidFill>
                <a:latin typeface="Lato"/>
                <a:ea typeface="Lato"/>
                <a:cs typeface="Lato"/>
                <a:sym typeface="Lato"/>
              </a:defRPr>
            </a:lvl8pPr>
            <a:lvl9pPr indent="0" lvl="8" marL="0" marR="0" rtl="0" algn="r">
              <a:spcBef>
                <a:spcPts val="0"/>
              </a:spcBef>
              <a:buNone/>
              <a:defRPr b="0" sz="1200">
                <a:solidFill>
                  <a:schemeClr val="dk1"/>
                </a:solidFill>
                <a:latin typeface="Lato"/>
                <a:ea typeface="Lato"/>
                <a:cs typeface="Lato"/>
                <a:sym typeface="Lato"/>
              </a:defRPr>
            </a:lvl9pPr>
          </a:lstStyle>
          <a:p>
            <a:pPr indent="0" lvl="0" marL="0">
              <a:spcBef>
                <a:spcPts val="0"/>
              </a:spcBef>
              <a:spcAft>
                <a:spcPts val="0"/>
              </a:spcAft>
              <a:buNone/>
            </a:pPr>
            <a:fld id="{00000000-1234-1234-1234-123412341234}" type="slidenum">
              <a:rPr lang="en-US"/>
              <a:t>‹#›</a:t>
            </a:fld>
            <a:endParaRPr/>
          </a:p>
        </p:txBody>
      </p:sp>
      <p:sp>
        <p:nvSpPr>
          <p:cNvPr id="64" name="Shape 64"/>
          <p:cNvSpPr txBox="1"/>
          <p:nvPr>
            <p:ph type="title"/>
          </p:nvPr>
        </p:nvSpPr>
        <p:spPr>
          <a:xfrm>
            <a:off x="542924" y="324349"/>
            <a:ext cx="5253717" cy="538738"/>
          </a:xfrm>
          <a:prstGeom prst="rect">
            <a:avLst/>
          </a:prstGeom>
          <a:solidFill>
            <a:srgbClr val="8BD700"/>
          </a:solidFill>
          <a:ln>
            <a:noFill/>
          </a:ln>
        </p:spPr>
        <p:txBody>
          <a:bodyPr anchorCtr="0" anchor="ctr" bIns="91425" lIns="91425" spcFirstLastPara="1" rIns="91425" wrap="square" tIns="91425"/>
          <a:lstStyle>
            <a:lvl1pPr lvl="0" marR="0" rtl="0" algn="l">
              <a:lnSpc>
                <a:spcPct val="90000"/>
              </a:lnSpc>
              <a:spcBef>
                <a:spcPts val="0"/>
              </a:spcBef>
              <a:spcAft>
                <a:spcPts val="0"/>
              </a:spcAft>
              <a:buClr>
                <a:schemeClr val="lt1"/>
              </a:buClr>
              <a:buSzPts val="3200"/>
              <a:buFont typeface="Lato"/>
              <a:buNone/>
              <a:defRPr b="1" i="0" sz="3200" u="none" cap="none" strike="noStrike">
                <a:solidFill>
                  <a:schemeClr val="lt1"/>
                </a:solidFill>
                <a:latin typeface="Lato"/>
                <a:ea typeface="Lato"/>
                <a:cs typeface="Lato"/>
                <a:sym typeface="Lato"/>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5" name="Shape 65"/>
        <p:cNvGrpSpPr/>
        <p:nvPr/>
      </p:nvGrpSpPr>
      <p:grpSpPr>
        <a:xfrm>
          <a:off x="0" y="0"/>
          <a:ext cx="0" cy="0"/>
          <a:chOff x="0" y="0"/>
          <a:chExt cx="0" cy="0"/>
        </a:xfrm>
      </p:grpSpPr>
      <p:sp>
        <p:nvSpPr>
          <p:cNvPr id="66" name="Shape 66"/>
          <p:cNvSpPr txBox="1"/>
          <p:nvPr>
            <p:ph idx="12" type="sldNum"/>
          </p:nvPr>
        </p:nvSpPr>
        <p:spPr>
          <a:xfrm>
            <a:off x="10908847" y="6189422"/>
            <a:ext cx="766082"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sz="1200">
                <a:solidFill>
                  <a:schemeClr val="dk1"/>
                </a:solidFill>
                <a:latin typeface="Lato"/>
                <a:ea typeface="Lato"/>
                <a:cs typeface="Lato"/>
                <a:sym typeface="Lato"/>
              </a:defRPr>
            </a:lvl1pPr>
            <a:lvl2pPr indent="0" lvl="1" marL="0" marR="0" rtl="0" algn="r">
              <a:spcBef>
                <a:spcPts val="0"/>
              </a:spcBef>
              <a:buNone/>
              <a:defRPr b="0" sz="1200">
                <a:solidFill>
                  <a:schemeClr val="dk1"/>
                </a:solidFill>
                <a:latin typeface="Lato"/>
                <a:ea typeface="Lato"/>
                <a:cs typeface="Lato"/>
                <a:sym typeface="Lato"/>
              </a:defRPr>
            </a:lvl2pPr>
            <a:lvl3pPr indent="0" lvl="2" marL="0" marR="0" rtl="0" algn="r">
              <a:spcBef>
                <a:spcPts val="0"/>
              </a:spcBef>
              <a:buNone/>
              <a:defRPr b="0" sz="1200">
                <a:solidFill>
                  <a:schemeClr val="dk1"/>
                </a:solidFill>
                <a:latin typeface="Lato"/>
                <a:ea typeface="Lato"/>
                <a:cs typeface="Lato"/>
                <a:sym typeface="Lato"/>
              </a:defRPr>
            </a:lvl3pPr>
            <a:lvl4pPr indent="0" lvl="3" marL="0" marR="0" rtl="0" algn="r">
              <a:spcBef>
                <a:spcPts val="0"/>
              </a:spcBef>
              <a:buNone/>
              <a:defRPr b="0" sz="1200">
                <a:solidFill>
                  <a:schemeClr val="dk1"/>
                </a:solidFill>
                <a:latin typeface="Lato"/>
                <a:ea typeface="Lato"/>
                <a:cs typeface="Lato"/>
                <a:sym typeface="Lato"/>
              </a:defRPr>
            </a:lvl4pPr>
            <a:lvl5pPr indent="0" lvl="4" marL="0" marR="0" rtl="0" algn="r">
              <a:spcBef>
                <a:spcPts val="0"/>
              </a:spcBef>
              <a:buNone/>
              <a:defRPr b="0" sz="1200">
                <a:solidFill>
                  <a:schemeClr val="dk1"/>
                </a:solidFill>
                <a:latin typeface="Lato"/>
                <a:ea typeface="Lato"/>
                <a:cs typeface="Lato"/>
                <a:sym typeface="Lato"/>
              </a:defRPr>
            </a:lvl5pPr>
            <a:lvl6pPr indent="0" lvl="5" marL="0" marR="0" rtl="0" algn="r">
              <a:spcBef>
                <a:spcPts val="0"/>
              </a:spcBef>
              <a:buNone/>
              <a:defRPr b="0" sz="1200">
                <a:solidFill>
                  <a:schemeClr val="dk1"/>
                </a:solidFill>
                <a:latin typeface="Lato"/>
                <a:ea typeface="Lato"/>
                <a:cs typeface="Lato"/>
                <a:sym typeface="Lato"/>
              </a:defRPr>
            </a:lvl6pPr>
            <a:lvl7pPr indent="0" lvl="6" marL="0" marR="0" rtl="0" algn="r">
              <a:spcBef>
                <a:spcPts val="0"/>
              </a:spcBef>
              <a:buNone/>
              <a:defRPr b="0" sz="1200">
                <a:solidFill>
                  <a:schemeClr val="dk1"/>
                </a:solidFill>
                <a:latin typeface="Lato"/>
                <a:ea typeface="Lato"/>
                <a:cs typeface="Lato"/>
                <a:sym typeface="Lato"/>
              </a:defRPr>
            </a:lvl7pPr>
            <a:lvl8pPr indent="0" lvl="7" marL="0" marR="0" rtl="0" algn="r">
              <a:spcBef>
                <a:spcPts val="0"/>
              </a:spcBef>
              <a:buNone/>
              <a:defRPr b="0" sz="1200">
                <a:solidFill>
                  <a:schemeClr val="dk1"/>
                </a:solidFill>
                <a:latin typeface="Lato"/>
                <a:ea typeface="Lato"/>
                <a:cs typeface="Lato"/>
                <a:sym typeface="Lato"/>
              </a:defRPr>
            </a:lvl8pPr>
            <a:lvl9pPr indent="0" lvl="8" marL="0" marR="0" rtl="0" algn="r">
              <a:spcBef>
                <a:spcPts val="0"/>
              </a:spcBef>
              <a:buNone/>
              <a:defRPr b="0" sz="1200">
                <a:solidFill>
                  <a:schemeClr val="dk1"/>
                </a:solidFill>
                <a:latin typeface="Lato"/>
                <a:ea typeface="Lato"/>
                <a:cs typeface="Lato"/>
                <a:sym typeface="Lato"/>
              </a:defRPr>
            </a:lvl9pPr>
          </a:lstStyle>
          <a:p>
            <a:pPr indent="0" lvl="0" marL="0">
              <a:spcBef>
                <a:spcPts val="0"/>
              </a:spcBef>
              <a:spcAft>
                <a:spcPts val="0"/>
              </a:spcAft>
              <a:buNone/>
            </a:pPr>
            <a:fld id="{00000000-1234-1234-1234-123412341234}" type="slidenum">
              <a:rPr lang="en-US"/>
              <a:t>‹#›</a:t>
            </a:fld>
            <a:endParaRPr/>
          </a:p>
        </p:txBody>
      </p:sp>
      <p:sp>
        <p:nvSpPr>
          <p:cNvPr id="67" name="Shape 67"/>
          <p:cNvSpPr txBox="1"/>
          <p:nvPr>
            <p:ph idx="11" type="ftr"/>
          </p:nvPr>
        </p:nvSpPr>
        <p:spPr>
          <a:xfrm>
            <a:off x="542925" y="6360873"/>
            <a:ext cx="54864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sz="900">
                <a:solidFill>
                  <a:schemeClr val="lt1"/>
                </a:solidFill>
                <a:latin typeface="Lato Black"/>
                <a:ea typeface="Lato Black"/>
                <a:cs typeface="Lato Black"/>
                <a:sym typeface="Lato Black"/>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4" Type="http://schemas.openxmlformats.org/officeDocument/2006/relationships/theme" Target="../theme/theme1.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Shape 10"/>
          <p:cNvSpPr txBox="1"/>
          <p:nvPr>
            <p:ph idx="1" type="body"/>
          </p:nvPr>
        </p:nvSpPr>
        <p:spPr>
          <a:xfrm>
            <a:off x="542925" y="1520825"/>
            <a:ext cx="11132004" cy="4577896"/>
          </a:xfrm>
          <a:prstGeom prst="rect">
            <a:avLst/>
          </a:prstGeom>
          <a:noFill/>
          <a:ln>
            <a:noFill/>
          </a:ln>
        </p:spPr>
        <p:txBody>
          <a:bodyPr anchorCtr="0" anchor="t" bIns="91425" lIns="91425" spcFirstLastPara="1" rIns="91425" wrap="square" tIns="91425"/>
          <a:lstStyle>
            <a:lvl1pPr indent="-381000" lvl="0" marL="457200" marR="0" rtl="0" algn="l">
              <a:lnSpc>
                <a:spcPct val="90000"/>
              </a:lnSpc>
              <a:spcBef>
                <a:spcPts val="1000"/>
              </a:spcBef>
              <a:spcAft>
                <a:spcPts val="0"/>
              </a:spcAft>
              <a:buClr>
                <a:schemeClr val="dk1"/>
              </a:buClr>
              <a:buSzPts val="2400"/>
              <a:buFont typeface="Arial"/>
              <a:buChar char="•"/>
              <a:defRPr b="0" i="0" sz="2400" u="none" cap="none" strike="noStrike">
                <a:solidFill>
                  <a:schemeClr val="dk1"/>
                </a:solidFill>
                <a:latin typeface="Lato"/>
                <a:ea typeface="Lato"/>
                <a:cs typeface="Lato"/>
                <a:sym typeface="Lato"/>
              </a:defRPr>
            </a:lvl1pPr>
            <a:lvl2pPr indent="-355600" lvl="1" marL="9144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4pPr>
            <a:lvl5pPr indent="-330200" lvl="4" marL="22860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Lato"/>
                <a:ea typeface="Lato"/>
                <a:cs typeface="Lato"/>
                <a:sym typeface="Lato"/>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1" name="Shape 11"/>
          <p:cNvSpPr txBox="1"/>
          <p:nvPr>
            <p:ph type="title"/>
          </p:nvPr>
        </p:nvSpPr>
        <p:spPr>
          <a:xfrm>
            <a:off x="542925" y="324349"/>
            <a:ext cx="4924425" cy="538738"/>
          </a:xfrm>
          <a:prstGeom prst="rect">
            <a:avLst/>
          </a:prstGeom>
          <a:solidFill>
            <a:srgbClr val="8BD700"/>
          </a:solidFill>
          <a:ln>
            <a:noFill/>
          </a:ln>
        </p:spPr>
        <p:txBody>
          <a:bodyPr anchorCtr="0" anchor="ctr" bIns="91425" lIns="91425" spcFirstLastPara="1" rIns="91425" wrap="square" tIns="91425"/>
          <a:lstStyle>
            <a:lvl1pPr lvl="0" marR="0" rtl="0" algn="l">
              <a:lnSpc>
                <a:spcPct val="90000"/>
              </a:lnSpc>
              <a:spcBef>
                <a:spcPts val="0"/>
              </a:spcBef>
              <a:spcAft>
                <a:spcPts val="0"/>
              </a:spcAft>
              <a:buClr>
                <a:schemeClr val="lt1"/>
              </a:buClr>
              <a:buSzPts val="3200"/>
              <a:buFont typeface="Lato"/>
              <a:buNone/>
              <a:defRPr b="1" i="0" sz="3200" u="none" cap="none" strike="noStrike">
                <a:solidFill>
                  <a:schemeClr val="lt1"/>
                </a:solidFill>
                <a:latin typeface="Lato"/>
                <a:ea typeface="Lato"/>
                <a:cs typeface="Lato"/>
                <a:sym typeface="Lato"/>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grpSp>
        <p:nvGrpSpPr>
          <p:cNvPr id="12" name="Shape 12"/>
          <p:cNvGrpSpPr/>
          <p:nvPr/>
        </p:nvGrpSpPr>
        <p:grpSpPr>
          <a:xfrm>
            <a:off x="10412186" y="0"/>
            <a:ext cx="1262743" cy="863087"/>
            <a:chOff x="10412186" y="0"/>
            <a:chExt cx="1262743" cy="863087"/>
          </a:xfrm>
        </p:grpSpPr>
        <p:sp>
          <p:nvSpPr>
            <p:cNvPr id="13" name="Shape 13"/>
            <p:cNvSpPr/>
            <p:nvPr/>
          </p:nvSpPr>
          <p:spPr>
            <a:xfrm>
              <a:off x="10412186" y="0"/>
              <a:ext cx="1262743" cy="863087"/>
            </a:xfrm>
            <a:prstGeom prst="rect">
              <a:avLst/>
            </a:prstGeom>
            <a:solidFill>
              <a:srgbClr val="8BD7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14" name="Shape 14"/>
            <p:cNvPicPr preferRelativeResize="0"/>
            <p:nvPr/>
          </p:nvPicPr>
          <p:blipFill rotWithShape="1">
            <a:blip r:embed="rId1">
              <a:alphaModFix/>
            </a:blip>
            <a:srcRect b="0" l="0" r="0" t="0"/>
            <a:stretch/>
          </p:blipFill>
          <p:spPr>
            <a:xfrm>
              <a:off x="10506245" y="324350"/>
              <a:ext cx="1074625" cy="538737"/>
            </a:xfrm>
            <a:prstGeom prst="rect">
              <a:avLst/>
            </a:prstGeom>
            <a:noFill/>
            <a:ln>
              <a:noFill/>
            </a:ln>
          </p:spPr>
        </p:pic>
      </p:grpSp>
      <p:sp>
        <p:nvSpPr>
          <p:cNvPr id="15" name="Shape 15"/>
          <p:cNvSpPr txBox="1"/>
          <p:nvPr>
            <p:ph idx="12" type="sldNum"/>
          </p:nvPr>
        </p:nvSpPr>
        <p:spPr>
          <a:xfrm>
            <a:off x="10908847" y="6189422"/>
            <a:ext cx="766082"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chemeClr val="dk1"/>
                </a:solidFill>
                <a:latin typeface="Lato"/>
                <a:ea typeface="Lato"/>
                <a:cs typeface="Lato"/>
                <a:sym typeface="Lato"/>
              </a:defRPr>
            </a:lvl1pPr>
            <a:lvl2pPr indent="0" lvl="1" marL="0" marR="0" rtl="0" algn="r">
              <a:spcBef>
                <a:spcPts val="0"/>
              </a:spcBef>
              <a:buNone/>
              <a:defRPr b="0" i="0" sz="1200" u="none" cap="none" strike="noStrike">
                <a:solidFill>
                  <a:schemeClr val="dk1"/>
                </a:solidFill>
                <a:latin typeface="Lato"/>
                <a:ea typeface="Lato"/>
                <a:cs typeface="Lato"/>
                <a:sym typeface="Lato"/>
              </a:defRPr>
            </a:lvl2pPr>
            <a:lvl3pPr indent="0" lvl="2" marL="0" marR="0" rtl="0" algn="r">
              <a:spcBef>
                <a:spcPts val="0"/>
              </a:spcBef>
              <a:buNone/>
              <a:defRPr b="0" i="0" sz="1200" u="none" cap="none" strike="noStrike">
                <a:solidFill>
                  <a:schemeClr val="dk1"/>
                </a:solidFill>
                <a:latin typeface="Lato"/>
                <a:ea typeface="Lato"/>
                <a:cs typeface="Lato"/>
                <a:sym typeface="Lato"/>
              </a:defRPr>
            </a:lvl3pPr>
            <a:lvl4pPr indent="0" lvl="3" marL="0" marR="0" rtl="0" algn="r">
              <a:spcBef>
                <a:spcPts val="0"/>
              </a:spcBef>
              <a:buNone/>
              <a:defRPr b="0" i="0" sz="1200" u="none" cap="none" strike="noStrike">
                <a:solidFill>
                  <a:schemeClr val="dk1"/>
                </a:solidFill>
                <a:latin typeface="Lato"/>
                <a:ea typeface="Lato"/>
                <a:cs typeface="Lato"/>
                <a:sym typeface="Lato"/>
              </a:defRPr>
            </a:lvl4pPr>
            <a:lvl5pPr indent="0" lvl="4" marL="0" marR="0" rtl="0" algn="r">
              <a:spcBef>
                <a:spcPts val="0"/>
              </a:spcBef>
              <a:buNone/>
              <a:defRPr b="0" i="0" sz="1200" u="none" cap="none" strike="noStrike">
                <a:solidFill>
                  <a:schemeClr val="dk1"/>
                </a:solidFill>
                <a:latin typeface="Lato"/>
                <a:ea typeface="Lato"/>
                <a:cs typeface="Lato"/>
                <a:sym typeface="Lato"/>
              </a:defRPr>
            </a:lvl5pPr>
            <a:lvl6pPr indent="0" lvl="5" marL="0" marR="0" rtl="0" algn="r">
              <a:spcBef>
                <a:spcPts val="0"/>
              </a:spcBef>
              <a:buNone/>
              <a:defRPr b="0" i="0" sz="1200" u="none" cap="none" strike="noStrike">
                <a:solidFill>
                  <a:schemeClr val="dk1"/>
                </a:solidFill>
                <a:latin typeface="Lato"/>
                <a:ea typeface="Lato"/>
                <a:cs typeface="Lato"/>
                <a:sym typeface="Lato"/>
              </a:defRPr>
            </a:lvl6pPr>
            <a:lvl7pPr indent="0" lvl="6" marL="0" marR="0" rtl="0" algn="r">
              <a:spcBef>
                <a:spcPts val="0"/>
              </a:spcBef>
              <a:buNone/>
              <a:defRPr b="0" i="0" sz="1200" u="none" cap="none" strike="noStrike">
                <a:solidFill>
                  <a:schemeClr val="dk1"/>
                </a:solidFill>
                <a:latin typeface="Lato"/>
                <a:ea typeface="Lato"/>
                <a:cs typeface="Lato"/>
                <a:sym typeface="Lato"/>
              </a:defRPr>
            </a:lvl7pPr>
            <a:lvl8pPr indent="0" lvl="7" marL="0" marR="0" rtl="0" algn="r">
              <a:spcBef>
                <a:spcPts val="0"/>
              </a:spcBef>
              <a:buNone/>
              <a:defRPr b="0" i="0" sz="1200" u="none" cap="none" strike="noStrike">
                <a:solidFill>
                  <a:schemeClr val="dk1"/>
                </a:solidFill>
                <a:latin typeface="Lato"/>
                <a:ea typeface="Lato"/>
                <a:cs typeface="Lato"/>
                <a:sym typeface="Lato"/>
              </a:defRPr>
            </a:lvl8pPr>
            <a:lvl9pPr indent="0" lvl="8" marL="0" marR="0" rtl="0" algn="r">
              <a:spcBef>
                <a:spcPts val="0"/>
              </a:spcBef>
              <a:buNone/>
              <a:defRPr b="0" i="0" sz="1200" u="none" cap="none" strike="noStrike">
                <a:solidFill>
                  <a:schemeClr val="dk1"/>
                </a:solidFill>
                <a:latin typeface="Lato"/>
                <a:ea typeface="Lato"/>
                <a:cs typeface="Lato"/>
                <a:sym typeface="Lato"/>
              </a:defRPr>
            </a:lvl9pPr>
          </a:lstStyle>
          <a:p>
            <a:pPr indent="0" lvl="0" marL="0">
              <a:spcBef>
                <a:spcPts val="0"/>
              </a:spcBef>
              <a:spcAft>
                <a:spcPts val="0"/>
              </a:spcAft>
              <a:buNone/>
            </a:pPr>
            <a:fld id="{00000000-1234-1234-1234-123412341234}" type="slidenum">
              <a:rPr lang="en-US"/>
              <a:t>‹#›</a:t>
            </a:fld>
            <a:endParaRPr/>
          </a:p>
        </p:txBody>
      </p:sp>
      <p:grpSp>
        <p:nvGrpSpPr>
          <p:cNvPr id="16" name="Shape 16"/>
          <p:cNvGrpSpPr/>
          <p:nvPr/>
        </p:nvGrpSpPr>
        <p:grpSpPr>
          <a:xfrm>
            <a:off x="-2452" y="6189422"/>
            <a:ext cx="12199851" cy="671765"/>
            <a:chOff x="-2452" y="6189422"/>
            <a:chExt cx="12199851" cy="671765"/>
          </a:xfrm>
        </p:grpSpPr>
        <p:sp>
          <p:nvSpPr>
            <p:cNvPr id="17" name="Shape 17"/>
            <p:cNvSpPr/>
            <p:nvPr/>
          </p:nvSpPr>
          <p:spPr>
            <a:xfrm>
              <a:off x="-2452" y="6189422"/>
              <a:ext cx="12197399" cy="671765"/>
            </a:xfrm>
            <a:custGeom>
              <a:pathLst>
                <a:path extrusionOk="0" h="671765" w="12198054">
                  <a:moveTo>
                    <a:pt x="1294" y="0"/>
                  </a:moveTo>
                  <a:lnTo>
                    <a:pt x="12195107" y="453118"/>
                  </a:lnTo>
                  <a:cubicBezTo>
                    <a:pt x="12196089" y="524375"/>
                    <a:pt x="12197072" y="598013"/>
                    <a:pt x="12198054" y="669270"/>
                  </a:cubicBezTo>
                  <a:lnTo>
                    <a:pt x="725" y="671765"/>
                  </a:lnTo>
                  <a:cubicBezTo>
                    <a:pt x="-1996" y="-277909"/>
                    <a:pt x="4015" y="949674"/>
                    <a:pt x="1294" y="0"/>
                  </a:cubicBezTo>
                  <a:close/>
                </a:path>
              </a:pathLst>
            </a:custGeom>
            <a:solidFill>
              <a:srgbClr val="8BD7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lt1"/>
                  </a:solidFill>
                  <a:latin typeface="Calibri"/>
                  <a:ea typeface="Calibri"/>
                  <a:cs typeface="Calibri"/>
                  <a:sym typeface="Calibri"/>
                </a:rPr>
                <a:t>  </a:t>
              </a:r>
              <a:endParaRPr b="0" i="0" sz="1800" u="none" cap="none" strike="noStrike">
                <a:solidFill>
                  <a:schemeClr val="lt1"/>
                </a:solidFill>
                <a:latin typeface="Calibri"/>
                <a:ea typeface="Calibri"/>
                <a:cs typeface="Calibri"/>
                <a:sym typeface="Calibri"/>
              </a:endParaRPr>
            </a:p>
          </p:txBody>
        </p:sp>
        <p:sp>
          <p:nvSpPr>
            <p:cNvPr id="18" name="Shape 18"/>
            <p:cNvSpPr/>
            <p:nvPr/>
          </p:nvSpPr>
          <p:spPr>
            <a:xfrm>
              <a:off x="0" y="6189422"/>
              <a:ext cx="12197399" cy="671765"/>
            </a:xfrm>
            <a:custGeom>
              <a:pathLst>
                <a:path extrusionOk="0" h="671765" w="12198054">
                  <a:moveTo>
                    <a:pt x="1294" y="0"/>
                  </a:moveTo>
                  <a:lnTo>
                    <a:pt x="12195107" y="453118"/>
                  </a:lnTo>
                  <a:cubicBezTo>
                    <a:pt x="12196089" y="524375"/>
                    <a:pt x="12197072" y="598013"/>
                    <a:pt x="12198054" y="669270"/>
                  </a:cubicBezTo>
                  <a:lnTo>
                    <a:pt x="725" y="671765"/>
                  </a:lnTo>
                  <a:cubicBezTo>
                    <a:pt x="-1996" y="-277909"/>
                    <a:pt x="4015" y="949674"/>
                    <a:pt x="1294" y="0"/>
                  </a:cubicBezTo>
                  <a:close/>
                </a:path>
              </a:pathLst>
            </a:custGeom>
            <a:blipFill rotWithShape="1">
              <a:blip r:embed="rId2">
                <a:alphaModFix amt="10000"/>
              </a:blip>
              <a:tile algn="b" flip="x" tx="3810000" sx="35000" ty="355600" sy="35000"/>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lt1"/>
                  </a:solidFill>
                  <a:latin typeface="Calibri"/>
                  <a:ea typeface="Calibri"/>
                  <a:cs typeface="Calibri"/>
                  <a:sym typeface="Calibri"/>
                </a:rPr>
                <a:t>  </a:t>
              </a:r>
              <a:endParaRPr b="0" i="0" sz="1800" u="none" cap="none" strike="noStrike">
                <a:solidFill>
                  <a:schemeClr val="lt1"/>
                </a:solidFill>
                <a:latin typeface="Calibri"/>
                <a:ea typeface="Calibri"/>
                <a:cs typeface="Calibri"/>
                <a:sym typeface="Calibri"/>
              </a:endParaRPr>
            </a:p>
          </p:txBody>
        </p:sp>
      </p:grpSp>
      <p:sp>
        <p:nvSpPr>
          <p:cNvPr id="19" name="Shape 19"/>
          <p:cNvSpPr txBox="1"/>
          <p:nvPr>
            <p:ph idx="11" type="ftr"/>
          </p:nvPr>
        </p:nvSpPr>
        <p:spPr>
          <a:xfrm>
            <a:off x="542925" y="6360873"/>
            <a:ext cx="54864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900" u="none" cap="none" strike="noStrike">
                <a:solidFill>
                  <a:schemeClr val="lt1"/>
                </a:solidFill>
                <a:latin typeface="Lato Black"/>
                <a:ea typeface="Lato Black"/>
                <a:cs typeface="Lato Black"/>
                <a:sym typeface="Lato Black"/>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sldLayoutIdLst>
    <p:sldLayoutId id="2147483648" r:id="rId3"/>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958">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82" name="Shape 82"/>
        <p:cNvGrpSpPr/>
        <p:nvPr/>
      </p:nvGrpSpPr>
      <p:grpSpPr>
        <a:xfrm>
          <a:off x="0" y="0"/>
          <a:ext cx="0" cy="0"/>
          <a:chOff x="0" y="0"/>
          <a:chExt cx="0" cy="0"/>
        </a:xfrm>
      </p:grpSpPr>
      <p:sp>
        <p:nvSpPr>
          <p:cNvPr id="83" name="Shape 83"/>
          <p:cNvSpPr txBox="1"/>
          <p:nvPr>
            <p:ph type="ctrTitle"/>
          </p:nvPr>
        </p:nvSpPr>
        <p:spPr>
          <a:xfrm>
            <a:off x="542925" y="4776231"/>
            <a:ext cx="8420100" cy="610643"/>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chemeClr val="dk1"/>
              </a:buClr>
              <a:buSzPts val="4000"/>
              <a:buFont typeface="Lato"/>
              <a:buNone/>
            </a:pPr>
            <a:r>
              <a:rPr b="1" i="0" lang="en-US" sz="4000" u="none" cap="none" strike="noStrike">
                <a:solidFill>
                  <a:schemeClr val="dk1"/>
                </a:solidFill>
                <a:latin typeface="Lato"/>
                <a:ea typeface="Lato"/>
                <a:cs typeface="Lato"/>
                <a:sym typeface="Lato"/>
              </a:rPr>
              <a:t>Alina Păcurar</a:t>
            </a:r>
            <a:endParaRPr b="1" i="0" sz="4000" u="none" cap="none" strike="noStrike">
              <a:solidFill>
                <a:schemeClr val="dk1"/>
              </a:solidFill>
              <a:latin typeface="Lato"/>
              <a:ea typeface="Lato"/>
              <a:cs typeface="Lato"/>
              <a:sym typeface="Lato"/>
            </a:endParaRPr>
          </a:p>
        </p:txBody>
      </p:sp>
      <p:sp>
        <p:nvSpPr>
          <p:cNvPr id="84" name="Shape 84"/>
          <p:cNvSpPr txBox="1"/>
          <p:nvPr>
            <p:ph idx="1" type="subTitle"/>
          </p:nvPr>
        </p:nvSpPr>
        <p:spPr>
          <a:xfrm>
            <a:off x="542922" y="5386874"/>
            <a:ext cx="7858125" cy="275326"/>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2000"/>
              <a:buFont typeface="Arial"/>
              <a:buNone/>
            </a:pPr>
            <a:r>
              <a:rPr b="0" i="0" lang="en-US" sz="2000" u="none" cap="none" strike="noStrike">
                <a:solidFill>
                  <a:schemeClr val="dk1"/>
                </a:solidFill>
                <a:latin typeface="Lato"/>
                <a:ea typeface="Lato"/>
                <a:cs typeface="Lato"/>
                <a:sym typeface="Lato"/>
              </a:rPr>
              <a:t>Fundamentele testării software</a:t>
            </a:r>
            <a:endParaRPr/>
          </a:p>
          <a:p>
            <a:pPr indent="0" lvl="0" marL="0" marR="0" rtl="0" algn="l">
              <a:lnSpc>
                <a:spcPct val="90000"/>
              </a:lnSpc>
              <a:spcBef>
                <a:spcPts val="1000"/>
              </a:spcBef>
              <a:spcAft>
                <a:spcPts val="0"/>
              </a:spcAft>
              <a:buClr>
                <a:schemeClr val="dk1"/>
              </a:buClr>
              <a:buSzPts val="2000"/>
              <a:buFont typeface="Arial"/>
              <a:buNone/>
            </a:pPr>
            <a:r>
              <a:t/>
            </a:r>
            <a:endParaRPr b="0" i="0" sz="2000" u="none" cap="none" strike="noStrike">
              <a:solidFill>
                <a:schemeClr val="dk1"/>
              </a:solidFill>
              <a:latin typeface="Lato"/>
              <a:ea typeface="Lato"/>
              <a:cs typeface="Lato"/>
              <a:sym typeface="Lato"/>
            </a:endParaRPr>
          </a:p>
        </p:txBody>
      </p:sp>
      <p:sp>
        <p:nvSpPr>
          <p:cNvPr id="85" name="Shape 85"/>
          <p:cNvSpPr txBox="1"/>
          <p:nvPr/>
        </p:nvSpPr>
        <p:spPr>
          <a:xfrm>
            <a:off x="652105" y="5342337"/>
            <a:ext cx="10962142" cy="275326"/>
          </a:xfrm>
          <a:prstGeom prst="rect">
            <a:avLst/>
          </a:prstGeom>
          <a:noFill/>
          <a:ln>
            <a:noFill/>
          </a:ln>
        </p:spPr>
        <p:txBody>
          <a:bodyPr anchorCtr="0" anchor="t" bIns="45700" lIns="91425" spcFirstLastPara="1" rIns="91425" wrap="square" tIns="45700">
            <a:noAutofit/>
          </a:bodyPr>
          <a:lstStyle/>
          <a:p>
            <a:pPr indent="0" lvl="0" marL="0" marR="0" rtl="0" algn="r">
              <a:lnSpc>
                <a:spcPct val="90000"/>
              </a:lnSpc>
              <a:spcBef>
                <a:spcPts val="0"/>
              </a:spcBef>
              <a:spcAft>
                <a:spcPts val="0"/>
              </a:spcAft>
              <a:buClr>
                <a:schemeClr val="dk1"/>
              </a:buClr>
              <a:buSzPts val="2000"/>
              <a:buFont typeface="Arial"/>
              <a:buNone/>
            </a:pPr>
            <a:r>
              <a:t/>
            </a:r>
            <a:endParaRPr b="1" i="0" sz="2000" u="none" cap="none" strike="noStrike">
              <a:solidFill>
                <a:schemeClr val="dk1"/>
              </a:solidFill>
              <a:latin typeface="Lato"/>
              <a:ea typeface="Lato"/>
              <a:cs typeface="Lato"/>
              <a:sym typeface="Lato"/>
            </a:endParaRPr>
          </a:p>
        </p:txBody>
      </p:sp>
      <p:sp>
        <p:nvSpPr>
          <p:cNvPr id="86" name="Shape 86"/>
          <p:cNvSpPr txBox="1"/>
          <p:nvPr/>
        </p:nvSpPr>
        <p:spPr>
          <a:xfrm>
            <a:off x="542922" y="5716490"/>
            <a:ext cx="11071325" cy="275326"/>
          </a:xfrm>
          <a:prstGeom prst="rect">
            <a:avLst/>
          </a:prstGeom>
          <a:noFill/>
          <a:ln>
            <a:noFill/>
          </a:ln>
        </p:spPr>
        <p:txBody>
          <a:bodyPr anchorCtr="0" anchor="t" bIns="45700" lIns="91425" spcFirstLastPara="1" rIns="91425" wrap="square" tIns="45700">
            <a:noAutofit/>
          </a:bodyPr>
          <a:lstStyle/>
          <a:p>
            <a:pPr indent="0" lvl="0" marL="0" marR="0" rtl="0" algn="r">
              <a:lnSpc>
                <a:spcPct val="90000"/>
              </a:lnSpc>
              <a:spcBef>
                <a:spcPts val="0"/>
              </a:spcBef>
              <a:spcAft>
                <a:spcPts val="0"/>
              </a:spcAft>
              <a:buClr>
                <a:schemeClr val="dk1"/>
              </a:buClr>
              <a:buSzPts val="1600"/>
              <a:buFont typeface="Arial"/>
              <a:buNone/>
            </a:pPr>
            <a:r>
              <a:t/>
            </a:r>
            <a:endParaRPr b="0" i="0" sz="1600" u="none" cap="none" strike="noStrike">
              <a:solidFill>
                <a:schemeClr val="dk1"/>
              </a:solidFill>
              <a:latin typeface="Lato"/>
              <a:ea typeface="Lato"/>
              <a:cs typeface="Lato"/>
              <a:sym typeface="Lato"/>
            </a:endParaRPr>
          </a:p>
          <a:p>
            <a:pPr indent="0" lvl="0" marL="0" marR="0" rtl="0" algn="r">
              <a:lnSpc>
                <a:spcPct val="90000"/>
              </a:lnSpc>
              <a:spcBef>
                <a:spcPts val="1000"/>
              </a:spcBef>
              <a:spcAft>
                <a:spcPts val="0"/>
              </a:spcAft>
              <a:buClr>
                <a:schemeClr val="dk1"/>
              </a:buClr>
              <a:buSzPts val="1600"/>
              <a:buFont typeface="Arial"/>
              <a:buNone/>
            </a:pPr>
            <a:r>
              <a:t/>
            </a:r>
            <a:endParaRPr b="0" i="0" sz="1600" u="none" cap="none" strike="noStrike">
              <a:solidFill>
                <a:schemeClr val="dk1"/>
              </a:solidFill>
              <a:latin typeface="Lato"/>
              <a:ea typeface="Lato"/>
              <a:cs typeface="Lato"/>
              <a:sym typeface="Lato"/>
            </a:endParaRPr>
          </a:p>
        </p:txBody>
      </p:sp>
    </p:spTree>
  </p:cSld>
  <p:clrMapOvr>
    <a:masterClrMapping/>
  </p:clrMapOvr>
  <p:transition spd="slow">
    <p:push/>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Shape 167"/>
          <p:cNvSpPr txBox="1"/>
          <p:nvPr>
            <p:ph idx="1" type="body"/>
          </p:nvPr>
        </p:nvSpPr>
        <p:spPr>
          <a:xfrm>
            <a:off x="542926" y="1520825"/>
            <a:ext cx="3932235" cy="4348163"/>
          </a:xfrm>
          <a:prstGeom prst="rect">
            <a:avLst/>
          </a:prstGeom>
          <a:noFill/>
          <a:ln>
            <a:noFill/>
          </a:ln>
        </p:spPr>
        <p:txBody>
          <a:bodyPr anchorCtr="0" anchor="t" bIns="45700" lIns="91425" spcFirstLastPara="1" rIns="91425" wrap="square" tIns="45700">
            <a:noAutofit/>
          </a:bodyPr>
          <a:lstStyle/>
          <a:p>
            <a:pPr indent="0" lvl="0" marL="0" marR="0" rtl="0" algn="l">
              <a:lnSpc>
                <a:spcPct val="140000"/>
              </a:lnSpc>
              <a:spcBef>
                <a:spcPts val="0"/>
              </a:spcBef>
              <a:spcAft>
                <a:spcPts val="0"/>
              </a:spcAft>
              <a:buClr>
                <a:schemeClr val="dk1"/>
              </a:buClr>
              <a:buSzPts val="1600"/>
              <a:buFont typeface="Arial"/>
              <a:buChar char="-"/>
            </a:pPr>
            <a:r>
              <a:rPr b="0" i="0" lang="en-US" sz="1600" u="none" cap="none" strike="noStrike">
                <a:solidFill>
                  <a:schemeClr val="dk1"/>
                </a:solidFill>
                <a:latin typeface="Lato"/>
                <a:ea typeface="Lato"/>
                <a:cs typeface="Lato"/>
                <a:sym typeface="Lato"/>
              </a:rPr>
              <a:t>un model îmbunătățit de Waterfall care își propune să pună un nivel de testare lângă fiecare nivel de dezvoltare.</a:t>
            </a:r>
            <a:endParaRPr b="0" i="0" sz="1600" u="none" cap="none" strike="noStrike">
              <a:solidFill>
                <a:schemeClr val="dk1"/>
              </a:solidFill>
              <a:latin typeface="Lato"/>
              <a:ea typeface="Lato"/>
              <a:cs typeface="Lato"/>
              <a:sym typeface="Lato"/>
            </a:endParaRPr>
          </a:p>
          <a:p>
            <a:pPr indent="0" lvl="0" marL="0" marR="0" rtl="0" algn="l">
              <a:lnSpc>
                <a:spcPct val="140000"/>
              </a:lnSpc>
              <a:spcBef>
                <a:spcPts val="1000"/>
              </a:spcBef>
              <a:spcAft>
                <a:spcPts val="0"/>
              </a:spcAft>
              <a:buClr>
                <a:schemeClr val="dk1"/>
              </a:buClr>
              <a:buSzPts val="1600"/>
              <a:buFont typeface="Arial"/>
              <a:buChar char="-"/>
            </a:pPr>
            <a:r>
              <a:rPr b="0" i="0" lang="en-US" sz="1600" u="none" cap="none" strike="noStrike">
                <a:solidFill>
                  <a:schemeClr val="dk1"/>
                </a:solidFill>
                <a:latin typeface="Lato"/>
                <a:ea typeface="Lato"/>
                <a:cs typeface="Lato"/>
                <a:sym typeface="Lato"/>
              </a:rPr>
              <a:t>Software-ul pentru mașini, pentru trenuri, pentru avioane, pentru centrale nucleare are nevoie de o atenție specială și de cerințe clare, bine documentate, analizate logic. În cazul acestui tip de software, se aplică cel mai bine Modelul V.</a:t>
            </a:r>
            <a:endParaRPr b="0" i="0" sz="1600" u="none" cap="none" strike="noStrike">
              <a:solidFill>
                <a:schemeClr val="dk1"/>
              </a:solidFill>
              <a:latin typeface="Lato"/>
              <a:ea typeface="Lato"/>
              <a:cs typeface="Lato"/>
              <a:sym typeface="Lato"/>
            </a:endParaRPr>
          </a:p>
          <a:p>
            <a:pPr indent="0" lvl="0" marL="0" marR="0" rtl="0" algn="l">
              <a:lnSpc>
                <a:spcPct val="140000"/>
              </a:lnSpc>
              <a:spcBef>
                <a:spcPts val="1000"/>
              </a:spcBef>
              <a:spcAft>
                <a:spcPts val="0"/>
              </a:spcAft>
              <a:buClr>
                <a:schemeClr val="dk1"/>
              </a:buClr>
              <a:buSzPts val="1600"/>
              <a:buFont typeface="Arial"/>
              <a:buChar char="-"/>
            </a:pPr>
            <a:r>
              <a:rPr b="0" i="0" lang="en-US" sz="1600" u="none" cap="none" strike="noStrike">
                <a:solidFill>
                  <a:schemeClr val="dk1"/>
                </a:solidFill>
                <a:latin typeface="Lato"/>
                <a:ea typeface="Lato"/>
                <a:cs typeface="Lato"/>
                <a:sym typeface="Lato"/>
              </a:rPr>
              <a:t>nu mai este folosit in cazul dezvoltarii aplicatiilor de tip comercial.</a:t>
            </a:r>
            <a:endParaRPr b="0" i="0" sz="1600" u="none" cap="none" strike="noStrike">
              <a:solidFill>
                <a:schemeClr val="dk1"/>
              </a:solidFill>
              <a:latin typeface="Lato"/>
              <a:ea typeface="Lato"/>
              <a:cs typeface="Lato"/>
              <a:sym typeface="Lato"/>
            </a:endParaRPr>
          </a:p>
          <a:p>
            <a:pPr indent="0" lvl="0" marL="0" marR="0" rtl="0" algn="l">
              <a:lnSpc>
                <a:spcPct val="140000"/>
              </a:lnSpc>
              <a:spcBef>
                <a:spcPts val="1000"/>
              </a:spcBef>
              <a:spcAft>
                <a:spcPts val="0"/>
              </a:spcAft>
              <a:buClr>
                <a:schemeClr val="dk1"/>
              </a:buClr>
              <a:buSzPts val="1600"/>
              <a:buFont typeface="Arial"/>
              <a:buNone/>
            </a:pPr>
            <a:r>
              <a:t/>
            </a:r>
            <a:endParaRPr b="0" i="0" sz="1600" u="none" cap="none" strike="noStrike">
              <a:solidFill>
                <a:schemeClr val="dk1"/>
              </a:solidFill>
              <a:latin typeface="Lato"/>
              <a:ea typeface="Lato"/>
              <a:cs typeface="Lato"/>
              <a:sym typeface="Lato"/>
            </a:endParaRPr>
          </a:p>
        </p:txBody>
      </p:sp>
      <p:sp>
        <p:nvSpPr>
          <p:cNvPr id="168" name="Shape 168"/>
          <p:cNvSpPr txBox="1"/>
          <p:nvPr>
            <p:ph idx="12" type="sldNum"/>
          </p:nvPr>
        </p:nvSpPr>
        <p:spPr>
          <a:xfrm>
            <a:off x="10908847" y="6189422"/>
            <a:ext cx="766082"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Lato"/>
                <a:ea typeface="Lato"/>
                <a:cs typeface="Lato"/>
                <a:sym typeface="Lato"/>
              </a:rPr>
              <a:t>‹#›</a:t>
            </a:fld>
            <a:endParaRPr b="0" i="0" sz="1200" u="none" cap="none" strike="noStrike">
              <a:solidFill>
                <a:schemeClr val="dk1"/>
              </a:solidFill>
              <a:latin typeface="Lato"/>
              <a:ea typeface="Lato"/>
              <a:cs typeface="Lato"/>
              <a:sym typeface="Lato"/>
            </a:endParaRPr>
          </a:p>
        </p:txBody>
      </p:sp>
      <p:sp>
        <p:nvSpPr>
          <p:cNvPr id="169" name="Shape 169"/>
          <p:cNvSpPr txBox="1"/>
          <p:nvPr>
            <p:ph idx="11" type="ftr"/>
          </p:nvPr>
        </p:nvSpPr>
        <p:spPr>
          <a:xfrm>
            <a:off x="542925" y="6360873"/>
            <a:ext cx="5486400" cy="3651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900" u="none" cap="none" strike="noStrike">
                <a:solidFill>
                  <a:schemeClr val="lt1"/>
                </a:solidFill>
                <a:latin typeface="Lato Black"/>
                <a:ea typeface="Lato Black"/>
                <a:cs typeface="Lato Black"/>
                <a:sym typeface="Lato Black"/>
              </a:rPr>
              <a:t>Alina Păcurar - Fundamentele testării software</a:t>
            </a:r>
            <a:endParaRPr b="0" i="0" sz="900" u="none" cap="none" strike="noStrike">
              <a:solidFill>
                <a:schemeClr val="lt1"/>
              </a:solidFill>
              <a:latin typeface="Lato Black"/>
              <a:ea typeface="Lato Black"/>
              <a:cs typeface="Lato Black"/>
              <a:sym typeface="Lato Black"/>
            </a:endParaRPr>
          </a:p>
        </p:txBody>
      </p:sp>
      <p:sp>
        <p:nvSpPr>
          <p:cNvPr id="170" name="Shape 170"/>
          <p:cNvSpPr txBox="1"/>
          <p:nvPr>
            <p:ph type="title"/>
          </p:nvPr>
        </p:nvSpPr>
        <p:spPr>
          <a:xfrm>
            <a:off x="542988" y="750250"/>
            <a:ext cx="3932100" cy="699900"/>
          </a:xfrm>
          <a:prstGeom prst="rect">
            <a:avLst/>
          </a:prstGeom>
          <a:solidFill>
            <a:srgbClr val="8BD700"/>
          </a:solid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lt1"/>
              </a:buClr>
              <a:buSzPts val="2400"/>
              <a:buFont typeface="Lato"/>
              <a:buNone/>
            </a:pPr>
            <a:r>
              <a:rPr b="1" i="0" lang="en-US" sz="2400" u="none" cap="none" strike="noStrike">
                <a:solidFill>
                  <a:schemeClr val="lt1"/>
                </a:solidFill>
                <a:latin typeface="Lato"/>
                <a:ea typeface="Lato"/>
                <a:cs typeface="Lato"/>
                <a:sym typeface="Lato"/>
              </a:rPr>
              <a:t>Modele de testare – Modelul V</a:t>
            </a:r>
            <a:endParaRPr b="1" i="0" sz="2400" u="none" cap="none" strike="noStrike">
              <a:solidFill>
                <a:schemeClr val="lt1"/>
              </a:solidFill>
              <a:latin typeface="Lato"/>
              <a:ea typeface="Lato"/>
              <a:cs typeface="Lato"/>
              <a:sym typeface="Lato"/>
            </a:endParaRPr>
          </a:p>
        </p:txBody>
      </p:sp>
      <p:pic>
        <p:nvPicPr>
          <p:cNvPr id="171" name="Shape 171"/>
          <p:cNvPicPr preferRelativeResize="0"/>
          <p:nvPr>
            <p:ph idx="2" type="pic"/>
          </p:nvPr>
        </p:nvPicPr>
        <p:blipFill rotWithShape="1">
          <a:blip r:embed="rId3">
            <a:alphaModFix/>
          </a:blip>
          <a:srcRect b="377" l="0" r="0" t="696"/>
          <a:stretch/>
        </p:blipFill>
        <p:spPr>
          <a:xfrm>
            <a:off x="4772025" y="893125"/>
            <a:ext cx="6903000" cy="53601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Shape 177"/>
          <p:cNvSpPr txBox="1"/>
          <p:nvPr>
            <p:ph type="title"/>
          </p:nvPr>
        </p:nvSpPr>
        <p:spPr>
          <a:xfrm>
            <a:off x="340900" y="783425"/>
            <a:ext cx="4401300" cy="737400"/>
          </a:xfrm>
          <a:prstGeom prst="rect">
            <a:avLst/>
          </a:prstGeom>
          <a:solidFill>
            <a:srgbClr val="8BD700"/>
          </a:solid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lt1"/>
              </a:buClr>
              <a:buSzPts val="2400"/>
              <a:buFont typeface="Lato"/>
              <a:buNone/>
            </a:pPr>
            <a:r>
              <a:rPr b="1" i="0" lang="en-US" sz="2400" u="none" cap="none" strike="noStrike">
                <a:solidFill>
                  <a:schemeClr val="lt1"/>
                </a:solidFill>
                <a:latin typeface="Lato"/>
                <a:ea typeface="Lato"/>
                <a:cs typeface="Lato"/>
                <a:sym typeface="Lato"/>
              </a:rPr>
              <a:t>Modele de testare – Modelul agile</a:t>
            </a:r>
            <a:endParaRPr b="1" i="0" sz="2400" u="none" cap="none" strike="noStrike">
              <a:solidFill>
                <a:schemeClr val="lt1"/>
              </a:solidFill>
              <a:latin typeface="Lato"/>
              <a:ea typeface="Lato"/>
              <a:cs typeface="Lato"/>
              <a:sym typeface="Lato"/>
            </a:endParaRPr>
          </a:p>
        </p:txBody>
      </p:sp>
      <p:sp>
        <p:nvSpPr>
          <p:cNvPr id="178" name="Shape 178"/>
          <p:cNvSpPr txBox="1"/>
          <p:nvPr>
            <p:ph idx="1" type="body"/>
          </p:nvPr>
        </p:nvSpPr>
        <p:spPr>
          <a:xfrm>
            <a:off x="6029324" y="1520825"/>
            <a:ext cx="5645603" cy="4422655"/>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Clr>
                <a:schemeClr val="dk1"/>
              </a:buClr>
              <a:buSzPts val="3200"/>
              <a:buFont typeface="Arial"/>
              <a:buNone/>
            </a:pPr>
            <a:r>
              <a:t/>
            </a:r>
            <a:endParaRPr b="0" i="0" sz="3200" u="none" cap="none" strike="noStrike">
              <a:solidFill>
                <a:schemeClr val="dk1"/>
              </a:solidFill>
              <a:latin typeface="Lato"/>
              <a:ea typeface="Lato"/>
              <a:cs typeface="Lato"/>
              <a:sym typeface="Lato"/>
            </a:endParaRPr>
          </a:p>
        </p:txBody>
      </p:sp>
      <p:sp>
        <p:nvSpPr>
          <p:cNvPr id="179" name="Shape 179"/>
          <p:cNvSpPr txBox="1"/>
          <p:nvPr>
            <p:ph idx="2" type="body"/>
          </p:nvPr>
        </p:nvSpPr>
        <p:spPr>
          <a:xfrm>
            <a:off x="542925" y="1520825"/>
            <a:ext cx="5262563" cy="4422655"/>
          </a:xfrm>
          <a:prstGeom prst="rect">
            <a:avLst/>
          </a:prstGeom>
          <a:noFill/>
          <a:ln>
            <a:noFill/>
          </a:ln>
        </p:spPr>
        <p:txBody>
          <a:bodyPr anchorCtr="0" anchor="t" bIns="45700" lIns="91425" spcFirstLastPara="1" rIns="91425" wrap="square" tIns="45700">
            <a:noAutofit/>
          </a:bodyPr>
          <a:lstStyle/>
          <a:p>
            <a:pPr indent="0" lvl="0" marL="0" marR="0" rtl="0" algn="l">
              <a:lnSpc>
                <a:spcPct val="140000"/>
              </a:lnSpc>
              <a:spcBef>
                <a:spcPts val="0"/>
              </a:spcBef>
              <a:spcAft>
                <a:spcPts val="0"/>
              </a:spcAft>
              <a:buClr>
                <a:schemeClr val="dk1"/>
              </a:buClr>
              <a:buSzPts val="1600"/>
              <a:buFont typeface="Arial"/>
              <a:buNone/>
            </a:pPr>
            <a:r>
              <a:rPr b="0" i="0" lang="en-US" sz="1600" u="none" cap="none" strike="noStrike">
                <a:solidFill>
                  <a:schemeClr val="dk1"/>
                </a:solidFill>
                <a:latin typeface="Lato"/>
                <a:ea typeface="Lato"/>
                <a:cs typeface="Lato"/>
                <a:sym typeface="Lato"/>
              </a:rPr>
              <a:t>Tine cont de </a:t>
            </a:r>
            <a:r>
              <a:rPr b="1" i="0" lang="en-US" sz="1600" u="none" cap="none" strike="noStrike">
                <a:solidFill>
                  <a:schemeClr val="dk1"/>
                </a:solidFill>
                <a:latin typeface="Lato"/>
                <a:ea typeface="Lato"/>
                <a:cs typeface="Lato"/>
                <a:sym typeface="Lato"/>
              </a:rPr>
              <a:t>realitatea obiectiva</a:t>
            </a:r>
            <a:r>
              <a:rPr b="0" i="0" lang="en-US" sz="1600" u="none" cap="none" strike="noStrike">
                <a:solidFill>
                  <a:schemeClr val="dk1"/>
                </a:solidFill>
                <a:latin typeface="Lato"/>
                <a:ea typeface="Lato"/>
                <a:cs typeface="Lato"/>
                <a:sym typeface="Lato"/>
              </a:rPr>
              <a:t> (Clienții nu pot defini de la început foarte clar și irevocabil cerințele.)</a:t>
            </a:r>
            <a:endParaRPr/>
          </a:p>
          <a:p>
            <a:pPr indent="-285750" lvl="0" marL="285750" marR="0" rtl="0" algn="l">
              <a:lnSpc>
                <a:spcPct val="140000"/>
              </a:lnSpc>
              <a:spcBef>
                <a:spcPts val="1000"/>
              </a:spcBef>
              <a:spcAft>
                <a:spcPts val="0"/>
              </a:spcAft>
              <a:buClr>
                <a:schemeClr val="dk1"/>
              </a:buClr>
              <a:buSzPts val="1600"/>
              <a:buFont typeface="Arial"/>
              <a:buChar char="-"/>
            </a:pPr>
            <a:r>
              <a:rPr b="0" i="0" lang="en-US" sz="1600" u="none" cap="none" strike="noStrike">
                <a:solidFill>
                  <a:schemeClr val="dk1"/>
                </a:solidFill>
                <a:latin typeface="Lato"/>
                <a:ea typeface="Lato"/>
                <a:cs typeface="Lato"/>
                <a:sym typeface="Lato"/>
              </a:rPr>
              <a:t>lucreaza impreuna cu clientii</a:t>
            </a:r>
            <a:endParaRPr b="0" i="0" sz="1600" u="none" cap="none" strike="noStrike">
              <a:solidFill>
                <a:schemeClr val="dk1"/>
              </a:solidFill>
              <a:latin typeface="Lato"/>
              <a:ea typeface="Lato"/>
              <a:cs typeface="Lato"/>
              <a:sym typeface="Lato"/>
            </a:endParaRPr>
          </a:p>
          <a:p>
            <a:pPr indent="-285750" lvl="0" marL="285750" marR="0" rtl="0" algn="l">
              <a:lnSpc>
                <a:spcPct val="140000"/>
              </a:lnSpc>
              <a:spcBef>
                <a:spcPts val="1000"/>
              </a:spcBef>
              <a:spcAft>
                <a:spcPts val="0"/>
              </a:spcAft>
              <a:buClr>
                <a:schemeClr val="dk1"/>
              </a:buClr>
              <a:buSzPts val="1600"/>
              <a:buFont typeface="Arial"/>
              <a:buChar char="-"/>
            </a:pPr>
            <a:r>
              <a:rPr b="0" i="0" lang="en-US" sz="1600" u="none" cap="none" strike="noStrike">
                <a:solidFill>
                  <a:schemeClr val="dk1"/>
                </a:solidFill>
                <a:latin typeface="Lato"/>
                <a:ea typeface="Lato"/>
                <a:cs typeface="Lato"/>
                <a:sym typeface="Lato"/>
              </a:rPr>
              <a:t>în acest moment este cel mai bun model pe care îl avem în industriile non-critice și care permite o dezvoltare rapidă a software-ului.</a:t>
            </a:r>
            <a:endParaRPr b="0" i="0" sz="1600" u="none" cap="none" strike="noStrike">
              <a:solidFill>
                <a:schemeClr val="dk1"/>
              </a:solidFill>
              <a:latin typeface="Lato"/>
              <a:ea typeface="Lato"/>
              <a:cs typeface="Lato"/>
              <a:sym typeface="Lato"/>
            </a:endParaRPr>
          </a:p>
          <a:p>
            <a:pPr indent="-184150" lvl="0" marL="285750" marR="0" rtl="0" algn="l">
              <a:lnSpc>
                <a:spcPct val="140000"/>
              </a:lnSpc>
              <a:spcBef>
                <a:spcPts val="1000"/>
              </a:spcBef>
              <a:spcAft>
                <a:spcPts val="0"/>
              </a:spcAft>
              <a:buClr>
                <a:schemeClr val="dk1"/>
              </a:buClr>
              <a:buSzPts val="1600"/>
              <a:buFont typeface="Arial"/>
              <a:buNone/>
            </a:pPr>
            <a:r>
              <a:t/>
            </a:r>
            <a:endParaRPr b="0" i="0" sz="1600" u="none" cap="none" strike="noStrike">
              <a:solidFill>
                <a:schemeClr val="dk1"/>
              </a:solidFill>
              <a:latin typeface="Lato"/>
              <a:ea typeface="Lato"/>
              <a:cs typeface="Lato"/>
              <a:sym typeface="Lato"/>
            </a:endParaRPr>
          </a:p>
          <a:p>
            <a:pPr indent="0" lvl="0" marL="0" marR="0" rtl="0" algn="l">
              <a:lnSpc>
                <a:spcPct val="140000"/>
              </a:lnSpc>
              <a:spcBef>
                <a:spcPts val="1000"/>
              </a:spcBef>
              <a:spcAft>
                <a:spcPts val="0"/>
              </a:spcAft>
              <a:buClr>
                <a:schemeClr val="dk1"/>
              </a:buClr>
              <a:buSzPts val="1600"/>
              <a:buFont typeface="Arial"/>
              <a:buNone/>
            </a:pPr>
            <a:r>
              <a:rPr b="0" i="0" lang="en-US" sz="1600" u="none" cap="none" strike="noStrike">
                <a:solidFill>
                  <a:schemeClr val="dk1"/>
                </a:solidFill>
                <a:latin typeface="Lato"/>
                <a:ea typeface="Lato"/>
                <a:cs typeface="Lato"/>
                <a:sym typeface="Lato"/>
              </a:rPr>
              <a:t>Poate fi aplicat în aproape orice proiect în care o schimbare survenită pe parcurs sau un bug descoperit mai târziu nu implică pierderi cu consecințe mari sau fatale</a:t>
            </a:r>
            <a:endParaRPr/>
          </a:p>
        </p:txBody>
      </p:sp>
      <p:sp>
        <p:nvSpPr>
          <p:cNvPr id="180" name="Shape 180"/>
          <p:cNvSpPr txBox="1"/>
          <p:nvPr>
            <p:ph idx="12" type="sldNum"/>
          </p:nvPr>
        </p:nvSpPr>
        <p:spPr>
          <a:xfrm>
            <a:off x="10908847" y="6189422"/>
            <a:ext cx="766082"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Lato"/>
                <a:ea typeface="Lato"/>
                <a:cs typeface="Lato"/>
                <a:sym typeface="Lato"/>
              </a:rPr>
              <a:t>‹#›</a:t>
            </a:fld>
            <a:endParaRPr b="0" i="0" sz="1200" u="none" cap="none" strike="noStrike">
              <a:solidFill>
                <a:schemeClr val="dk1"/>
              </a:solidFill>
              <a:latin typeface="Lato"/>
              <a:ea typeface="Lato"/>
              <a:cs typeface="Lato"/>
              <a:sym typeface="Lato"/>
            </a:endParaRPr>
          </a:p>
        </p:txBody>
      </p:sp>
      <p:sp>
        <p:nvSpPr>
          <p:cNvPr id="181" name="Shape 181"/>
          <p:cNvSpPr txBox="1"/>
          <p:nvPr>
            <p:ph idx="11" type="ftr"/>
          </p:nvPr>
        </p:nvSpPr>
        <p:spPr>
          <a:xfrm>
            <a:off x="542925" y="6360873"/>
            <a:ext cx="5486400" cy="3651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900" u="none" cap="none" strike="noStrike">
                <a:solidFill>
                  <a:schemeClr val="lt1"/>
                </a:solidFill>
                <a:latin typeface="Lato Black"/>
                <a:ea typeface="Lato Black"/>
                <a:cs typeface="Lato Black"/>
                <a:sym typeface="Lato Black"/>
              </a:rPr>
              <a:t>Alina Păcurar - Fundamentele testării software</a:t>
            </a:r>
            <a:endParaRPr b="0" i="0" sz="900" u="none" cap="none" strike="noStrike">
              <a:solidFill>
                <a:schemeClr val="lt1"/>
              </a:solidFill>
              <a:latin typeface="Lato Black"/>
              <a:ea typeface="Lato Black"/>
              <a:cs typeface="Lato Black"/>
              <a:sym typeface="Lato Black"/>
            </a:endParaRPr>
          </a:p>
        </p:txBody>
      </p:sp>
      <p:pic>
        <p:nvPicPr>
          <p:cNvPr id="182" name="Shape 182"/>
          <p:cNvPicPr preferRelativeResize="0"/>
          <p:nvPr/>
        </p:nvPicPr>
        <p:blipFill rotWithShape="1">
          <a:blip r:embed="rId3">
            <a:alphaModFix/>
          </a:blip>
          <a:srcRect b="0" l="0" r="0" t="0"/>
          <a:stretch/>
        </p:blipFill>
        <p:spPr>
          <a:xfrm>
            <a:off x="6029324" y="1520825"/>
            <a:ext cx="5688061" cy="3542083"/>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Shape 188"/>
          <p:cNvSpPr txBox="1"/>
          <p:nvPr>
            <p:ph type="title"/>
          </p:nvPr>
        </p:nvSpPr>
        <p:spPr>
          <a:xfrm>
            <a:off x="542925" y="324349"/>
            <a:ext cx="6325708" cy="538738"/>
          </a:xfrm>
          <a:prstGeom prst="rect">
            <a:avLst/>
          </a:prstGeom>
          <a:solidFill>
            <a:srgbClr val="8BD700"/>
          </a:solid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lt1"/>
              </a:buClr>
              <a:buSzPts val="3200"/>
              <a:buFont typeface="Lato"/>
              <a:buNone/>
            </a:pPr>
            <a:r>
              <a:rPr b="1" i="0" lang="en-US" sz="3200" u="none" cap="none" strike="noStrike">
                <a:solidFill>
                  <a:schemeClr val="lt1"/>
                </a:solidFill>
                <a:latin typeface="Lato"/>
                <a:ea typeface="Lato"/>
                <a:cs typeface="Lato"/>
                <a:sym typeface="Lato"/>
              </a:rPr>
              <a:t>Modele de testare – Modelul agile</a:t>
            </a:r>
            <a:endParaRPr b="1" i="0" sz="3200" u="none" cap="none" strike="noStrike">
              <a:solidFill>
                <a:schemeClr val="lt1"/>
              </a:solidFill>
              <a:latin typeface="Lato"/>
              <a:ea typeface="Lato"/>
              <a:cs typeface="Lato"/>
              <a:sym typeface="Lato"/>
            </a:endParaRPr>
          </a:p>
        </p:txBody>
      </p:sp>
      <p:sp>
        <p:nvSpPr>
          <p:cNvPr id="189" name="Shape 189"/>
          <p:cNvSpPr txBox="1"/>
          <p:nvPr>
            <p:ph idx="12" type="sldNum"/>
          </p:nvPr>
        </p:nvSpPr>
        <p:spPr>
          <a:xfrm>
            <a:off x="10908847" y="6189422"/>
            <a:ext cx="766082"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Lato"/>
                <a:ea typeface="Lato"/>
                <a:cs typeface="Lato"/>
                <a:sym typeface="Lato"/>
              </a:rPr>
              <a:t>‹#›</a:t>
            </a:fld>
            <a:endParaRPr b="0" i="0" sz="1200" u="none" cap="none" strike="noStrike">
              <a:solidFill>
                <a:schemeClr val="dk1"/>
              </a:solidFill>
              <a:latin typeface="Lato"/>
              <a:ea typeface="Lato"/>
              <a:cs typeface="Lato"/>
              <a:sym typeface="Lato"/>
            </a:endParaRPr>
          </a:p>
        </p:txBody>
      </p:sp>
      <p:sp>
        <p:nvSpPr>
          <p:cNvPr id="190" name="Shape 190"/>
          <p:cNvSpPr txBox="1"/>
          <p:nvPr>
            <p:ph idx="11" type="ftr"/>
          </p:nvPr>
        </p:nvSpPr>
        <p:spPr>
          <a:xfrm>
            <a:off x="542925" y="6360873"/>
            <a:ext cx="5486400" cy="3651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900" u="none" cap="none" strike="noStrike">
                <a:solidFill>
                  <a:schemeClr val="lt1"/>
                </a:solidFill>
                <a:latin typeface="Lato Black"/>
                <a:ea typeface="Lato Black"/>
                <a:cs typeface="Lato Black"/>
                <a:sym typeface="Lato Black"/>
              </a:rPr>
              <a:t>Alina Păcurar - Fundamentele testării software</a:t>
            </a:r>
            <a:endParaRPr b="0" i="0" sz="900" u="none" cap="none" strike="noStrike">
              <a:solidFill>
                <a:schemeClr val="lt1"/>
              </a:solidFill>
              <a:latin typeface="Lato Black"/>
              <a:ea typeface="Lato Black"/>
              <a:cs typeface="Lato Black"/>
              <a:sym typeface="Lato Black"/>
            </a:endParaRPr>
          </a:p>
        </p:txBody>
      </p:sp>
      <p:pic>
        <p:nvPicPr>
          <p:cNvPr id="191" name="Shape 191"/>
          <p:cNvPicPr preferRelativeResize="0"/>
          <p:nvPr>
            <p:ph idx="1" type="body"/>
          </p:nvPr>
        </p:nvPicPr>
        <p:blipFill rotWithShape="1">
          <a:blip r:embed="rId3">
            <a:alphaModFix/>
          </a:blip>
          <a:srcRect b="0" l="0" r="0" t="0"/>
          <a:stretch/>
        </p:blipFill>
        <p:spPr>
          <a:xfrm>
            <a:off x="3705779" y="2414957"/>
            <a:ext cx="7591425" cy="3419475"/>
          </a:xfrm>
          <a:prstGeom prst="rect">
            <a:avLst/>
          </a:prstGeom>
          <a:noFill/>
          <a:ln>
            <a:noFill/>
          </a:ln>
        </p:spPr>
      </p:pic>
      <p:sp>
        <p:nvSpPr>
          <p:cNvPr id="192" name="Shape 192"/>
          <p:cNvSpPr/>
          <p:nvPr/>
        </p:nvSpPr>
        <p:spPr>
          <a:xfrm>
            <a:off x="808739" y="1269690"/>
            <a:ext cx="3555525"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Metodologia scrum in modelul agile</a:t>
            </a:r>
            <a:endParaRPr sz="1800">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sp>
        <p:nvSpPr>
          <p:cNvPr id="198" name="Shape 198"/>
          <p:cNvSpPr txBox="1"/>
          <p:nvPr>
            <p:ph type="title"/>
          </p:nvPr>
        </p:nvSpPr>
        <p:spPr>
          <a:xfrm>
            <a:off x="542925" y="324349"/>
            <a:ext cx="6782908" cy="538738"/>
          </a:xfrm>
          <a:prstGeom prst="rect">
            <a:avLst/>
          </a:prstGeom>
          <a:solidFill>
            <a:srgbClr val="8BD700"/>
          </a:solid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lt1"/>
              </a:buClr>
              <a:buSzPts val="3200"/>
              <a:buFont typeface="Lato"/>
              <a:buNone/>
            </a:pPr>
            <a:r>
              <a:rPr b="1" i="0" lang="en-US" sz="3200" u="none" cap="none" strike="noStrike">
                <a:solidFill>
                  <a:schemeClr val="lt1"/>
                </a:solidFill>
                <a:latin typeface="Lato"/>
                <a:ea typeface="Lato"/>
                <a:cs typeface="Lato"/>
                <a:sym typeface="Lato"/>
              </a:rPr>
              <a:t>Test case, Test scenario, Test Plan</a:t>
            </a:r>
            <a:endParaRPr b="1" i="0" sz="3200" u="none" cap="none" strike="noStrike">
              <a:solidFill>
                <a:schemeClr val="lt1"/>
              </a:solidFill>
              <a:latin typeface="Lato"/>
              <a:ea typeface="Lato"/>
              <a:cs typeface="Lato"/>
              <a:sym typeface="Lato"/>
            </a:endParaRPr>
          </a:p>
        </p:txBody>
      </p:sp>
      <p:sp>
        <p:nvSpPr>
          <p:cNvPr id="199" name="Shape 199"/>
          <p:cNvSpPr txBox="1"/>
          <p:nvPr>
            <p:ph idx="12" type="sldNum"/>
          </p:nvPr>
        </p:nvSpPr>
        <p:spPr>
          <a:xfrm>
            <a:off x="10908847" y="6189422"/>
            <a:ext cx="766082"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0" lang="en-US" sz="1200">
                <a:solidFill>
                  <a:schemeClr val="dk1"/>
                </a:solidFill>
                <a:latin typeface="Lato"/>
                <a:ea typeface="Lato"/>
                <a:cs typeface="Lato"/>
                <a:sym typeface="Lato"/>
              </a:rPr>
              <a:t>‹#›</a:t>
            </a:fld>
            <a:endParaRPr b="0" sz="1200">
              <a:solidFill>
                <a:schemeClr val="dk1"/>
              </a:solidFill>
              <a:latin typeface="Lato"/>
              <a:ea typeface="Lato"/>
              <a:cs typeface="Lato"/>
              <a:sym typeface="Lato"/>
            </a:endParaRPr>
          </a:p>
        </p:txBody>
      </p:sp>
      <p:sp>
        <p:nvSpPr>
          <p:cNvPr id="200" name="Shape 200"/>
          <p:cNvSpPr txBox="1"/>
          <p:nvPr>
            <p:ph idx="11" type="ftr"/>
          </p:nvPr>
        </p:nvSpPr>
        <p:spPr>
          <a:xfrm>
            <a:off x="542925" y="6360873"/>
            <a:ext cx="5486400" cy="3651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lang="en-US" sz="900">
                <a:solidFill>
                  <a:schemeClr val="lt1"/>
                </a:solidFill>
                <a:latin typeface="Lato Black"/>
                <a:ea typeface="Lato Black"/>
                <a:cs typeface="Lato Black"/>
                <a:sym typeface="Lato Black"/>
              </a:rPr>
              <a:t>Alina Păcurar - Fundamentele testării software</a:t>
            </a:r>
            <a:endParaRPr b="0" sz="900">
              <a:solidFill>
                <a:schemeClr val="lt1"/>
              </a:solidFill>
              <a:latin typeface="Lato Black"/>
              <a:ea typeface="Lato Black"/>
              <a:cs typeface="Lato Black"/>
              <a:sym typeface="Lato Black"/>
            </a:endParaRPr>
          </a:p>
        </p:txBody>
      </p:sp>
      <p:sp>
        <p:nvSpPr>
          <p:cNvPr id="201" name="Shape 201"/>
          <p:cNvSpPr txBox="1"/>
          <p:nvPr>
            <p:ph idx="1" type="body"/>
          </p:nvPr>
        </p:nvSpPr>
        <p:spPr>
          <a:xfrm>
            <a:off x="542925" y="1533525"/>
            <a:ext cx="11132004" cy="4565196"/>
          </a:xfrm>
          <a:prstGeom prst="rect">
            <a:avLst/>
          </a:prstGeom>
          <a:noFill/>
          <a:ln>
            <a:noFill/>
          </a:ln>
        </p:spPr>
        <p:txBody>
          <a:bodyPr anchorCtr="0" anchor="t" bIns="45700" lIns="91425" spcFirstLastPara="1" rIns="91425" wrap="square" tIns="45700">
            <a:noAutofit/>
          </a:bodyPr>
          <a:lstStyle/>
          <a:p>
            <a:pPr indent="-228600" lvl="0" marL="228600" marR="0" rtl="0" algn="l">
              <a:lnSpc>
                <a:spcPct val="130000"/>
              </a:lnSpc>
              <a:spcBef>
                <a:spcPts val="0"/>
              </a:spcBef>
              <a:spcAft>
                <a:spcPts val="0"/>
              </a:spcAft>
              <a:buClr>
                <a:schemeClr val="dk1"/>
              </a:buClr>
              <a:buSzPts val="2220"/>
              <a:buFont typeface="Arial"/>
              <a:buChar char="•"/>
            </a:pPr>
            <a:r>
              <a:rPr b="0" i="0" lang="en-US" sz="2220" u="none" cap="none" strike="noStrike">
                <a:solidFill>
                  <a:schemeClr val="dk1"/>
                </a:solidFill>
                <a:latin typeface="Lato"/>
                <a:ea typeface="Lato"/>
                <a:cs typeface="Lato"/>
                <a:sym typeface="Lato"/>
              </a:rPr>
              <a:t>În industria software, “scenariile” de test se numesc </a:t>
            </a:r>
            <a:r>
              <a:rPr b="1" i="0" lang="en-US" sz="2220" u="none" cap="none" strike="noStrike">
                <a:solidFill>
                  <a:schemeClr val="dk1"/>
                </a:solidFill>
                <a:latin typeface="Lato"/>
                <a:ea typeface="Lato"/>
                <a:cs typeface="Lato"/>
                <a:sym typeface="Lato"/>
              </a:rPr>
              <a:t>test cases</a:t>
            </a:r>
            <a:r>
              <a:rPr b="0" i="0" lang="en-US" sz="2220" u="none" cap="none" strike="noStrike">
                <a:solidFill>
                  <a:schemeClr val="dk1"/>
                </a:solidFill>
                <a:latin typeface="Lato"/>
                <a:ea typeface="Lato"/>
                <a:cs typeface="Lato"/>
                <a:sym typeface="Lato"/>
              </a:rPr>
              <a:t>.</a:t>
            </a:r>
            <a:endParaRPr/>
          </a:p>
          <a:p>
            <a:pPr indent="0" lvl="0" marL="0" marR="0" rtl="0" algn="l">
              <a:lnSpc>
                <a:spcPct val="130000"/>
              </a:lnSpc>
              <a:spcBef>
                <a:spcPts val="1000"/>
              </a:spcBef>
              <a:spcAft>
                <a:spcPts val="0"/>
              </a:spcAft>
              <a:buClr>
                <a:schemeClr val="dk1"/>
              </a:buClr>
              <a:buSzPts val="2220"/>
              <a:buFont typeface="Arial"/>
              <a:buNone/>
            </a:pPr>
            <a:r>
              <a:rPr b="0" i="0" lang="en-US" sz="2220" u="none" cap="none" strike="noStrike">
                <a:solidFill>
                  <a:schemeClr val="dk1"/>
                </a:solidFill>
                <a:latin typeface="Lato"/>
                <a:ea typeface="Lato"/>
                <a:cs typeface="Lato"/>
                <a:sym typeface="Lato"/>
              </a:rPr>
              <a:t>Acesta se defineste printr-un set de intrări de testare si un set de iesiri care sunt conforme cu asteptarile.</a:t>
            </a:r>
            <a:endParaRPr b="0" i="0" sz="2220" u="none" cap="none" strike="noStrike">
              <a:solidFill>
                <a:schemeClr val="dk1"/>
              </a:solidFill>
              <a:latin typeface="Lato"/>
              <a:ea typeface="Lato"/>
              <a:cs typeface="Lato"/>
              <a:sym typeface="Lato"/>
            </a:endParaRPr>
          </a:p>
          <a:p>
            <a:pPr indent="-228600" lvl="0" marL="228600" marR="0" rtl="0" algn="l">
              <a:lnSpc>
                <a:spcPct val="130000"/>
              </a:lnSpc>
              <a:spcBef>
                <a:spcPts val="1000"/>
              </a:spcBef>
              <a:spcAft>
                <a:spcPts val="0"/>
              </a:spcAft>
              <a:buClr>
                <a:schemeClr val="dk1"/>
              </a:buClr>
              <a:buSzPts val="2220"/>
              <a:buFont typeface="Arial"/>
              <a:buChar char="•"/>
            </a:pPr>
            <a:r>
              <a:rPr b="1" i="0" lang="en-US" sz="2220" u="none" cap="none" strike="noStrike">
                <a:solidFill>
                  <a:schemeClr val="dk1"/>
                </a:solidFill>
                <a:latin typeface="Lato"/>
                <a:ea typeface="Lato"/>
                <a:cs typeface="Lato"/>
                <a:sym typeface="Lato"/>
              </a:rPr>
              <a:t>Scenariile de test </a:t>
            </a:r>
            <a:r>
              <a:rPr b="0" i="0" lang="en-US" sz="2220" u="none" cap="none" strike="noStrike">
                <a:solidFill>
                  <a:schemeClr val="dk1"/>
                </a:solidFill>
                <a:latin typeface="Lato"/>
                <a:ea typeface="Lato"/>
                <a:cs typeface="Lato"/>
                <a:sym typeface="Lato"/>
              </a:rPr>
              <a:t>reprezinta cerințele de testare grupate în funcție de funcționalitatea unui modul. Atsfel un test scenario contine in general mai multe test cases.</a:t>
            </a:r>
            <a:endParaRPr/>
          </a:p>
          <a:p>
            <a:pPr indent="-228600" lvl="0" marL="228600" marR="0" rtl="0" algn="l">
              <a:lnSpc>
                <a:spcPct val="130000"/>
              </a:lnSpc>
              <a:spcBef>
                <a:spcPts val="1000"/>
              </a:spcBef>
              <a:spcAft>
                <a:spcPts val="0"/>
              </a:spcAft>
              <a:buClr>
                <a:schemeClr val="dk1"/>
              </a:buClr>
              <a:buSzPts val="2220"/>
              <a:buFont typeface="Arial"/>
              <a:buChar char="•"/>
            </a:pPr>
            <a:r>
              <a:rPr b="0" i="0" lang="en-US" sz="2220" u="none" cap="none" strike="noStrike">
                <a:solidFill>
                  <a:schemeClr val="dk1"/>
                </a:solidFill>
                <a:latin typeface="Lato"/>
                <a:ea typeface="Lato"/>
                <a:cs typeface="Lato"/>
                <a:sym typeface="Lato"/>
              </a:rPr>
              <a:t>Un </a:t>
            </a:r>
            <a:r>
              <a:rPr b="1" i="0" lang="en-US" sz="2220" u="none" cap="none" strike="noStrike">
                <a:solidFill>
                  <a:schemeClr val="dk1"/>
                </a:solidFill>
                <a:latin typeface="Lato"/>
                <a:ea typeface="Lato"/>
                <a:cs typeface="Lato"/>
                <a:sym typeface="Lato"/>
              </a:rPr>
              <a:t>test plan / </a:t>
            </a:r>
            <a:r>
              <a:rPr b="0" i="0" lang="en-US" sz="2220" u="none" cap="none" strike="noStrike">
                <a:solidFill>
                  <a:schemeClr val="dk1"/>
                </a:solidFill>
                <a:latin typeface="Lato"/>
                <a:ea typeface="Lato"/>
                <a:cs typeface="Lato"/>
                <a:sym typeface="Lato"/>
              </a:rPr>
              <a:t>plan de testare este un document care descrie domeniul de aplicare, abordarea, obiectivele, resursele, și efortul necesar pentru testare software. Identifică elementele care urmează să fie testate, elemente a nu fi testat, cine va face testarea, tipul de testare aplicat, criterii de admis / respins ale produsului, programul de testare …</a:t>
            </a:r>
            <a:endParaRPr b="0" i="0" sz="2220" u="none" cap="none" strike="noStrike">
              <a:solidFill>
                <a:schemeClr val="dk1"/>
              </a:solidFill>
              <a:latin typeface="Lato"/>
              <a:ea typeface="Lato"/>
              <a:cs typeface="Lato"/>
              <a:sym typeface="La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6" name="Shape 206"/>
        <p:cNvGrpSpPr/>
        <p:nvPr/>
      </p:nvGrpSpPr>
      <p:grpSpPr>
        <a:xfrm>
          <a:off x="0" y="0"/>
          <a:ext cx="0" cy="0"/>
          <a:chOff x="0" y="0"/>
          <a:chExt cx="0" cy="0"/>
        </a:xfrm>
      </p:grpSpPr>
      <p:sp>
        <p:nvSpPr>
          <p:cNvPr id="207" name="Shape 207"/>
          <p:cNvSpPr txBox="1"/>
          <p:nvPr>
            <p:ph type="title"/>
          </p:nvPr>
        </p:nvSpPr>
        <p:spPr>
          <a:xfrm>
            <a:off x="542925" y="324349"/>
            <a:ext cx="6325708" cy="538738"/>
          </a:xfrm>
          <a:prstGeom prst="rect">
            <a:avLst/>
          </a:prstGeom>
          <a:solidFill>
            <a:srgbClr val="8BD700"/>
          </a:solid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lt1"/>
              </a:buClr>
              <a:buSzPts val="3200"/>
              <a:buFont typeface="Lato"/>
              <a:buNone/>
            </a:pPr>
            <a:r>
              <a:rPr b="1" i="0" lang="en-US" sz="3200" u="none" cap="none" strike="noStrike">
                <a:solidFill>
                  <a:schemeClr val="lt1"/>
                </a:solidFill>
                <a:latin typeface="Lato"/>
                <a:ea typeface="Lato"/>
                <a:cs typeface="Lato"/>
                <a:sym typeface="Lato"/>
              </a:rPr>
              <a:t>Ce este un Bug?</a:t>
            </a:r>
            <a:endParaRPr b="1" i="0" sz="3200" u="none" cap="none" strike="noStrike">
              <a:solidFill>
                <a:schemeClr val="lt1"/>
              </a:solidFill>
              <a:latin typeface="Lato"/>
              <a:ea typeface="Lato"/>
              <a:cs typeface="Lato"/>
              <a:sym typeface="Lato"/>
            </a:endParaRPr>
          </a:p>
        </p:txBody>
      </p:sp>
      <p:sp>
        <p:nvSpPr>
          <p:cNvPr id="208" name="Shape 208"/>
          <p:cNvSpPr txBox="1"/>
          <p:nvPr>
            <p:ph idx="12" type="sldNum"/>
          </p:nvPr>
        </p:nvSpPr>
        <p:spPr>
          <a:xfrm>
            <a:off x="10908847" y="6189422"/>
            <a:ext cx="766082"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0" lang="en-US" sz="1200">
                <a:solidFill>
                  <a:schemeClr val="dk1"/>
                </a:solidFill>
                <a:latin typeface="Lato"/>
                <a:ea typeface="Lato"/>
                <a:cs typeface="Lato"/>
                <a:sym typeface="Lato"/>
              </a:rPr>
              <a:t>‹#›</a:t>
            </a:fld>
            <a:endParaRPr b="0" sz="1200">
              <a:solidFill>
                <a:schemeClr val="dk1"/>
              </a:solidFill>
              <a:latin typeface="Lato"/>
              <a:ea typeface="Lato"/>
              <a:cs typeface="Lato"/>
              <a:sym typeface="Lato"/>
            </a:endParaRPr>
          </a:p>
        </p:txBody>
      </p:sp>
      <p:sp>
        <p:nvSpPr>
          <p:cNvPr id="209" name="Shape 209"/>
          <p:cNvSpPr txBox="1"/>
          <p:nvPr>
            <p:ph idx="11" type="ftr"/>
          </p:nvPr>
        </p:nvSpPr>
        <p:spPr>
          <a:xfrm>
            <a:off x="542925" y="6360873"/>
            <a:ext cx="5486400" cy="3651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lang="en-US" sz="900">
                <a:solidFill>
                  <a:schemeClr val="lt1"/>
                </a:solidFill>
                <a:latin typeface="Lato Black"/>
                <a:ea typeface="Lato Black"/>
                <a:cs typeface="Lato Black"/>
                <a:sym typeface="Lato Black"/>
              </a:rPr>
              <a:t>Alina Păcurar - Fundamentele testării software</a:t>
            </a:r>
            <a:endParaRPr b="0" sz="900">
              <a:solidFill>
                <a:schemeClr val="lt1"/>
              </a:solidFill>
              <a:latin typeface="Lato Black"/>
              <a:ea typeface="Lato Black"/>
              <a:cs typeface="Lato Black"/>
              <a:sym typeface="Lato Black"/>
            </a:endParaRPr>
          </a:p>
        </p:txBody>
      </p:sp>
      <p:sp>
        <p:nvSpPr>
          <p:cNvPr id="210" name="Shape 210"/>
          <p:cNvSpPr txBox="1"/>
          <p:nvPr>
            <p:ph idx="1" type="body"/>
          </p:nvPr>
        </p:nvSpPr>
        <p:spPr>
          <a:xfrm>
            <a:off x="542925" y="1533525"/>
            <a:ext cx="11132004" cy="4565196"/>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Clr>
                <a:schemeClr val="dk1"/>
              </a:buClr>
              <a:buSzPts val="2400"/>
              <a:buFont typeface="Arial"/>
              <a:buNone/>
            </a:pPr>
            <a:r>
              <a:rPr b="1" i="0" lang="en-US" sz="2400" u="none" cap="none" strike="noStrike">
                <a:solidFill>
                  <a:schemeClr val="dk1"/>
                </a:solidFill>
                <a:latin typeface="Lato"/>
                <a:ea typeface="Lato"/>
                <a:cs typeface="Lato"/>
                <a:sym typeface="Lato"/>
              </a:rPr>
              <a:t>Bug</a:t>
            </a:r>
            <a:r>
              <a:rPr b="0" i="0" lang="en-US" sz="2400" u="none" cap="none" strike="noStrike">
                <a:solidFill>
                  <a:schemeClr val="dk1"/>
                </a:solidFill>
                <a:latin typeface="Lato"/>
                <a:ea typeface="Lato"/>
                <a:cs typeface="Lato"/>
                <a:sym typeface="Lato"/>
              </a:rPr>
              <a:t> - O problemă, eroare, defect, posibilitate nedocumentată, greșeală într-un sistem software care împiedică sistemul să funcționeze așa cum este de așteptat.</a:t>
            </a:r>
            <a:endParaRPr/>
          </a:p>
          <a:p>
            <a:pPr indent="0" lvl="0" marL="0" marR="0" rtl="0" algn="l">
              <a:lnSpc>
                <a:spcPct val="150000"/>
              </a:lnSpc>
              <a:spcBef>
                <a:spcPts val="1000"/>
              </a:spcBef>
              <a:spcAft>
                <a:spcPts val="0"/>
              </a:spcAft>
              <a:buClr>
                <a:schemeClr val="dk1"/>
              </a:buClr>
              <a:buSzPts val="2400"/>
              <a:buFont typeface="Arial"/>
              <a:buNone/>
            </a:pPr>
            <a:r>
              <a:rPr lang="en-US"/>
              <a:t>Termenul a fost folosit prima data in 1945 cand datorita unei molii s-a ars releele unui calculator.</a:t>
            </a:r>
            <a:endParaRPr/>
          </a:p>
          <a:p>
            <a:pPr indent="0" lvl="0" marL="0" marR="0" rtl="0" algn="l">
              <a:lnSpc>
                <a:spcPct val="150000"/>
              </a:lnSpc>
              <a:spcBef>
                <a:spcPts val="1000"/>
              </a:spcBef>
              <a:spcAft>
                <a:spcPts val="0"/>
              </a:spcAft>
              <a:buClr>
                <a:schemeClr val="dk1"/>
              </a:buClr>
              <a:buSzPts val="2400"/>
              <a:buFont typeface="Arial"/>
              <a:buNone/>
            </a:pPr>
            <a:r>
              <a:rPr b="0" i="0" lang="en-US" sz="2400" u="none" cap="none" strike="noStrike">
                <a:solidFill>
                  <a:schemeClr val="dk1"/>
                </a:solidFill>
                <a:latin typeface="Lato"/>
                <a:ea typeface="Lato"/>
                <a:cs typeface="Lato"/>
                <a:sym typeface="Lato"/>
              </a:rPr>
              <a:t>Nu toate defectele software sunt cauzate de greșeli în cod. O sursă răspândită de defecte costisitoare sunt lacunele și neclaritățile la nivel de cerințe, de exemplu, cerințele "ascunse" sau incomplete pot să rezulte într-un set de erori introduse încă în faza de proiectare de către designerul programului. </a:t>
            </a:r>
            <a:endParaRPr b="0" i="0" sz="2400" u="none" cap="none" strike="noStrike">
              <a:solidFill>
                <a:schemeClr val="dk1"/>
              </a:solidFill>
              <a:latin typeface="Lato"/>
              <a:ea typeface="Lato"/>
              <a:cs typeface="Lato"/>
              <a:sym typeface="La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4" name="Shape 214"/>
        <p:cNvGrpSpPr/>
        <p:nvPr/>
      </p:nvGrpSpPr>
      <p:grpSpPr>
        <a:xfrm>
          <a:off x="0" y="0"/>
          <a:ext cx="0" cy="0"/>
          <a:chOff x="0" y="0"/>
          <a:chExt cx="0" cy="0"/>
        </a:xfrm>
      </p:grpSpPr>
      <p:sp>
        <p:nvSpPr>
          <p:cNvPr id="215" name="Shape 215"/>
          <p:cNvSpPr txBox="1"/>
          <p:nvPr>
            <p:ph type="title"/>
          </p:nvPr>
        </p:nvSpPr>
        <p:spPr>
          <a:xfrm>
            <a:off x="542925" y="324349"/>
            <a:ext cx="4924425" cy="538738"/>
          </a:xfrm>
          <a:prstGeom prst="rect">
            <a:avLst/>
          </a:prstGeom>
          <a:solidFill>
            <a:srgbClr val="8BD700"/>
          </a:solid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lt1"/>
              </a:buClr>
              <a:buSzPts val="3200"/>
              <a:buFont typeface="Lato"/>
              <a:buNone/>
            </a:pPr>
            <a:r>
              <a:rPr b="1" i="0" lang="en-US" sz="3200" u="none" cap="none" strike="noStrike">
                <a:solidFill>
                  <a:schemeClr val="lt1"/>
                </a:solidFill>
                <a:latin typeface="Lato"/>
                <a:ea typeface="Lato"/>
                <a:cs typeface="Lato"/>
                <a:sym typeface="Lato"/>
              </a:rPr>
              <a:t>Activitatea de testare</a:t>
            </a:r>
            <a:endParaRPr b="1" i="0" sz="3200" u="none" cap="none" strike="noStrike">
              <a:solidFill>
                <a:schemeClr val="lt1"/>
              </a:solidFill>
              <a:latin typeface="Lato"/>
              <a:ea typeface="Lato"/>
              <a:cs typeface="Lato"/>
              <a:sym typeface="Lato"/>
            </a:endParaRPr>
          </a:p>
        </p:txBody>
      </p:sp>
      <p:sp>
        <p:nvSpPr>
          <p:cNvPr id="216" name="Shape 216"/>
          <p:cNvSpPr txBox="1"/>
          <p:nvPr>
            <p:ph idx="11" type="ftr"/>
          </p:nvPr>
        </p:nvSpPr>
        <p:spPr>
          <a:xfrm>
            <a:off x="542925" y="6360873"/>
            <a:ext cx="5486400" cy="3651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lang="en-US" sz="900">
                <a:solidFill>
                  <a:schemeClr val="lt1"/>
                </a:solidFill>
                <a:latin typeface="Lato Black"/>
                <a:ea typeface="Lato Black"/>
                <a:cs typeface="Lato Black"/>
                <a:sym typeface="Lato Black"/>
              </a:rPr>
              <a:t>Alina Păcurar - Fundamentele testării software</a:t>
            </a:r>
            <a:endParaRPr b="0" sz="900">
              <a:solidFill>
                <a:schemeClr val="lt1"/>
              </a:solidFill>
              <a:latin typeface="Lato Black"/>
              <a:ea typeface="Lato Black"/>
              <a:cs typeface="Lato Black"/>
              <a:sym typeface="Lato Black"/>
            </a:endParaRPr>
          </a:p>
        </p:txBody>
      </p:sp>
      <p:sp>
        <p:nvSpPr>
          <p:cNvPr id="217" name="Shape 217"/>
          <p:cNvSpPr txBox="1"/>
          <p:nvPr>
            <p:ph idx="12" type="sldNum"/>
          </p:nvPr>
        </p:nvSpPr>
        <p:spPr>
          <a:xfrm>
            <a:off x="10908847" y="6189422"/>
            <a:ext cx="766082"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0" lang="en-US" sz="1200">
                <a:solidFill>
                  <a:schemeClr val="dk1"/>
                </a:solidFill>
                <a:latin typeface="Lato"/>
                <a:ea typeface="Lato"/>
                <a:cs typeface="Lato"/>
                <a:sym typeface="Lato"/>
              </a:rPr>
              <a:t>‹#›</a:t>
            </a:fld>
            <a:endParaRPr b="0" sz="1200">
              <a:solidFill>
                <a:schemeClr val="dk1"/>
              </a:solidFill>
              <a:latin typeface="Lato"/>
              <a:ea typeface="Lato"/>
              <a:cs typeface="Lato"/>
              <a:sym typeface="Lato"/>
            </a:endParaRPr>
          </a:p>
        </p:txBody>
      </p:sp>
      <p:pic>
        <p:nvPicPr>
          <p:cNvPr id="218" name="Shape 218"/>
          <p:cNvPicPr preferRelativeResize="0"/>
          <p:nvPr/>
        </p:nvPicPr>
        <p:blipFill rotWithShape="1">
          <a:blip r:embed="rId3">
            <a:alphaModFix/>
          </a:blip>
          <a:srcRect b="0" l="0" r="0" t="0"/>
          <a:stretch/>
        </p:blipFill>
        <p:spPr>
          <a:xfrm>
            <a:off x="1979325" y="1122579"/>
            <a:ext cx="8100000" cy="497880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3" name="Shape 223"/>
        <p:cNvGrpSpPr/>
        <p:nvPr/>
      </p:nvGrpSpPr>
      <p:grpSpPr>
        <a:xfrm>
          <a:off x="0" y="0"/>
          <a:ext cx="0" cy="0"/>
          <a:chOff x="0" y="0"/>
          <a:chExt cx="0" cy="0"/>
        </a:xfrm>
      </p:grpSpPr>
      <p:sp>
        <p:nvSpPr>
          <p:cNvPr id="224" name="Shape 224"/>
          <p:cNvSpPr txBox="1"/>
          <p:nvPr>
            <p:ph type="title"/>
          </p:nvPr>
        </p:nvSpPr>
        <p:spPr>
          <a:xfrm>
            <a:off x="542925" y="324349"/>
            <a:ext cx="6325708" cy="538738"/>
          </a:xfrm>
          <a:prstGeom prst="rect">
            <a:avLst/>
          </a:prstGeom>
          <a:solidFill>
            <a:srgbClr val="8BD700"/>
          </a:solid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lt1"/>
              </a:buClr>
              <a:buSzPts val="3200"/>
              <a:buFont typeface="Lato"/>
              <a:buNone/>
            </a:pPr>
            <a:r>
              <a:rPr b="1" i="0" lang="en-US" sz="3200" u="none" cap="none" strike="noStrike">
                <a:solidFill>
                  <a:schemeClr val="lt1"/>
                </a:solidFill>
                <a:latin typeface="Lato"/>
                <a:ea typeface="Lato"/>
                <a:cs typeface="Lato"/>
                <a:sym typeface="Lato"/>
              </a:rPr>
              <a:t>Tipuri de testare</a:t>
            </a:r>
            <a:endParaRPr b="1" i="0" sz="3200" u="none" cap="none" strike="noStrike">
              <a:solidFill>
                <a:schemeClr val="lt1"/>
              </a:solidFill>
              <a:latin typeface="Lato"/>
              <a:ea typeface="Lato"/>
              <a:cs typeface="Lato"/>
              <a:sym typeface="Lato"/>
            </a:endParaRPr>
          </a:p>
        </p:txBody>
      </p:sp>
      <p:sp>
        <p:nvSpPr>
          <p:cNvPr id="225" name="Shape 225"/>
          <p:cNvSpPr txBox="1"/>
          <p:nvPr>
            <p:ph idx="12" type="sldNum"/>
          </p:nvPr>
        </p:nvSpPr>
        <p:spPr>
          <a:xfrm>
            <a:off x="10908847" y="6189422"/>
            <a:ext cx="766082"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0" lang="en-US" sz="1200">
                <a:solidFill>
                  <a:schemeClr val="dk1"/>
                </a:solidFill>
                <a:latin typeface="Lato"/>
                <a:ea typeface="Lato"/>
                <a:cs typeface="Lato"/>
                <a:sym typeface="Lato"/>
              </a:rPr>
              <a:t>‹#›</a:t>
            </a:fld>
            <a:endParaRPr b="0" sz="1200">
              <a:solidFill>
                <a:schemeClr val="dk1"/>
              </a:solidFill>
              <a:latin typeface="Lato"/>
              <a:ea typeface="Lato"/>
              <a:cs typeface="Lato"/>
              <a:sym typeface="Lato"/>
            </a:endParaRPr>
          </a:p>
        </p:txBody>
      </p:sp>
      <p:sp>
        <p:nvSpPr>
          <p:cNvPr id="226" name="Shape 226"/>
          <p:cNvSpPr txBox="1"/>
          <p:nvPr>
            <p:ph idx="11" type="ftr"/>
          </p:nvPr>
        </p:nvSpPr>
        <p:spPr>
          <a:xfrm>
            <a:off x="542925" y="6360873"/>
            <a:ext cx="5486400" cy="3651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lang="en-US" sz="900">
                <a:solidFill>
                  <a:schemeClr val="lt1"/>
                </a:solidFill>
                <a:latin typeface="Lato Black"/>
                <a:ea typeface="Lato Black"/>
                <a:cs typeface="Lato Black"/>
                <a:sym typeface="Lato Black"/>
              </a:rPr>
              <a:t>Alina Păcurar - Fundamentele testării software</a:t>
            </a:r>
            <a:endParaRPr b="0" sz="900">
              <a:solidFill>
                <a:schemeClr val="lt1"/>
              </a:solidFill>
              <a:latin typeface="Lato Black"/>
              <a:ea typeface="Lato Black"/>
              <a:cs typeface="Lato Black"/>
              <a:sym typeface="Lato Black"/>
            </a:endParaRPr>
          </a:p>
        </p:txBody>
      </p:sp>
      <p:sp>
        <p:nvSpPr>
          <p:cNvPr id="227" name="Shape 227"/>
          <p:cNvSpPr txBox="1"/>
          <p:nvPr>
            <p:ph idx="1" type="body"/>
          </p:nvPr>
        </p:nvSpPr>
        <p:spPr>
          <a:xfrm>
            <a:off x="542925" y="1533525"/>
            <a:ext cx="11132004" cy="4565196"/>
          </a:xfrm>
          <a:prstGeom prst="rect">
            <a:avLst/>
          </a:prstGeom>
          <a:noFill/>
          <a:ln>
            <a:noFill/>
          </a:ln>
        </p:spPr>
        <p:txBody>
          <a:bodyPr anchorCtr="0" anchor="t" bIns="45700" lIns="91425" spcFirstLastPara="1" rIns="91425" wrap="square" tIns="45700">
            <a:noAutofit/>
          </a:bodyPr>
          <a:lstStyle/>
          <a:p>
            <a:pPr indent="-228600" lvl="0" marL="228600" marR="0" rtl="0" algn="l">
              <a:lnSpc>
                <a:spcPct val="140000"/>
              </a:lnSpc>
              <a:spcBef>
                <a:spcPts val="0"/>
              </a:spcBef>
              <a:spcAft>
                <a:spcPts val="0"/>
              </a:spcAft>
              <a:buClr>
                <a:schemeClr val="dk1"/>
              </a:buClr>
              <a:buSzPts val="2220"/>
              <a:buFont typeface="Arial"/>
              <a:buChar char="•"/>
            </a:pPr>
            <a:r>
              <a:rPr b="1" i="0" lang="en-US" sz="2220" u="none" cap="none" strike="noStrike">
                <a:solidFill>
                  <a:schemeClr val="dk1"/>
                </a:solidFill>
                <a:latin typeface="Lato"/>
                <a:ea typeface="Lato"/>
                <a:cs typeface="Lato"/>
                <a:sym typeface="Lato"/>
              </a:rPr>
              <a:t>Testarea manuala</a:t>
            </a:r>
            <a:endParaRPr b="1" i="0" sz="2220" u="none" cap="none" strike="noStrike">
              <a:solidFill>
                <a:schemeClr val="dk1"/>
              </a:solidFill>
              <a:latin typeface="Lato"/>
              <a:ea typeface="Lato"/>
              <a:cs typeface="Lato"/>
              <a:sym typeface="Lato"/>
            </a:endParaRPr>
          </a:p>
          <a:p>
            <a:pPr indent="-228600" lvl="0" marL="228600" marR="0" rtl="0" algn="l">
              <a:lnSpc>
                <a:spcPct val="140000"/>
              </a:lnSpc>
              <a:spcBef>
                <a:spcPts val="1000"/>
              </a:spcBef>
              <a:spcAft>
                <a:spcPts val="0"/>
              </a:spcAft>
              <a:buClr>
                <a:schemeClr val="dk1"/>
              </a:buClr>
              <a:buSzPts val="2220"/>
              <a:buFont typeface="Arial"/>
              <a:buChar char="•"/>
            </a:pPr>
            <a:r>
              <a:rPr b="1" i="0" lang="en-US" sz="2220" u="none" cap="none" strike="noStrike">
                <a:solidFill>
                  <a:schemeClr val="dk1"/>
                </a:solidFill>
                <a:latin typeface="Lato"/>
                <a:ea typeface="Lato"/>
                <a:cs typeface="Lato"/>
                <a:sym typeface="Lato"/>
              </a:rPr>
              <a:t>Testarea automata</a:t>
            </a:r>
            <a:endParaRPr/>
          </a:p>
          <a:p>
            <a:pPr indent="0" lvl="0" marL="0" marR="0" rtl="0" algn="l">
              <a:lnSpc>
                <a:spcPct val="140000"/>
              </a:lnSpc>
              <a:spcBef>
                <a:spcPts val="1000"/>
              </a:spcBef>
              <a:spcAft>
                <a:spcPts val="0"/>
              </a:spcAft>
              <a:buClr>
                <a:schemeClr val="dk1"/>
              </a:buClr>
              <a:buSzPts val="2220"/>
              <a:buFont typeface="Arial"/>
              <a:buNone/>
            </a:pPr>
            <a:r>
              <a:t/>
            </a:r>
            <a:endParaRPr b="0" i="0" sz="2220" u="none" cap="none" strike="noStrike">
              <a:solidFill>
                <a:schemeClr val="dk1"/>
              </a:solidFill>
              <a:latin typeface="Lato"/>
              <a:ea typeface="Lato"/>
              <a:cs typeface="Lato"/>
              <a:sym typeface="Lato"/>
            </a:endParaRPr>
          </a:p>
          <a:p>
            <a:pPr indent="-228600" lvl="0" marL="228600" marR="0" rtl="0" algn="l">
              <a:lnSpc>
                <a:spcPct val="140000"/>
              </a:lnSpc>
              <a:spcBef>
                <a:spcPts val="1000"/>
              </a:spcBef>
              <a:spcAft>
                <a:spcPts val="0"/>
              </a:spcAft>
              <a:buClr>
                <a:schemeClr val="dk1"/>
              </a:buClr>
              <a:buSzPts val="2220"/>
              <a:buFont typeface="Arial"/>
              <a:buChar char="•"/>
            </a:pPr>
            <a:r>
              <a:rPr b="0" i="0" lang="en-US" sz="2220" u="sng" cap="none" strike="noStrike">
                <a:solidFill>
                  <a:schemeClr val="dk1"/>
                </a:solidFill>
                <a:latin typeface="Lato"/>
                <a:ea typeface="Lato"/>
                <a:cs typeface="Lato"/>
                <a:sym typeface="Lato"/>
              </a:rPr>
              <a:t>Black Box Testing </a:t>
            </a:r>
            <a:r>
              <a:rPr b="0" i="0" lang="en-US" sz="2220" u="none" cap="none" strike="noStrike">
                <a:solidFill>
                  <a:schemeClr val="dk1"/>
                </a:solidFill>
                <a:latin typeface="Lato"/>
                <a:ea typeface="Lato"/>
                <a:cs typeface="Lato"/>
                <a:sym typeface="Lato"/>
              </a:rPr>
              <a:t>– testerul nu cunoaste structura interna a produsului pe care-l testeaza</a:t>
            </a:r>
            <a:endParaRPr b="0" i="0" sz="2220" u="none" cap="none" strike="noStrike">
              <a:solidFill>
                <a:schemeClr val="dk1"/>
              </a:solidFill>
              <a:latin typeface="Lato"/>
              <a:ea typeface="Lato"/>
              <a:cs typeface="Lato"/>
              <a:sym typeface="Lato"/>
            </a:endParaRPr>
          </a:p>
          <a:p>
            <a:pPr indent="-228600" lvl="0" marL="228600" marR="0" rtl="0" algn="l">
              <a:lnSpc>
                <a:spcPct val="140000"/>
              </a:lnSpc>
              <a:spcBef>
                <a:spcPts val="1000"/>
              </a:spcBef>
              <a:spcAft>
                <a:spcPts val="0"/>
              </a:spcAft>
              <a:buClr>
                <a:schemeClr val="dk1"/>
              </a:buClr>
              <a:buSzPts val="2220"/>
              <a:buFont typeface="Arial"/>
              <a:buChar char="•"/>
            </a:pPr>
            <a:r>
              <a:rPr b="0" i="0" lang="en-US" sz="2220" u="sng" cap="none" strike="noStrike">
                <a:solidFill>
                  <a:schemeClr val="dk1"/>
                </a:solidFill>
                <a:latin typeface="Lato"/>
                <a:ea typeface="Lato"/>
                <a:cs typeface="Lato"/>
                <a:sym typeface="Lato"/>
              </a:rPr>
              <a:t>White box testing </a:t>
            </a:r>
            <a:r>
              <a:rPr b="0" i="0" lang="en-US" sz="2220" u="none" cap="none" strike="noStrike">
                <a:solidFill>
                  <a:schemeClr val="dk1"/>
                </a:solidFill>
                <a:latin typeface="Lato"/>
                <a:ea typeface="Lato"/>
                <a:cs typeface="Lato"/>
                <a:sym typeface="Lato"/>
              </a:rPr>
              <a:t>– testerul cunoaste structura interna</a:t>
            </a:r>
            <a:endParaRPr b="0" i="0" sz="2220" u="none" cap="none" strike="noStrike">
              <a:solidFill>
                <a:schemeClr val="dk1"/>
              </a:solidFill>
              <a:latin typeface="Lato"/>
              <a:ea typeface="Lato"/>
              <a:cs typeface="Lato"/>
              <a:sym typeface="Lato"/>
            </a:endParaRPr>
          </a:p>
          <a:p>
            <a:pPr indent="-228600" lvl="0" marL="228600" marR="0" rtl="0" algn="l">
              <a:lnSpc>
                <a:spcPct val="140000"/>
              </a:lnSpc>
              <a:spcBef>
                <a:spcPts val="1000"/>
              </a:spcBef>
              <a:spcAft>
                <a:spcPts val="0"/>
              </a:spcAft>
              <a:buClr>
                <a:schemeClr val="dk1"/>
              </a:buClr>
              <a:buSzPts val="2220"/>
              <a:buFont typeface="Arial"/>
              <a:buChar char="•"/>
            </a:pPr>
            <a:r>
              <a:rPr b="0" i="0" lang="en-US" sz="2220" u="sng" cap="none" strike="noStrike">
                <a:solidFill>
                  <a:schemeClr val="dk1"/>
                </a:solidFill>
                <a:latin typeface="Lato"/>
                <a:ea typeface="Lato"/>
                <a:cs typeface="Lato"/>
                <a:sym typeface="Lato"/>
              </a:rPr>
              <a:t>Gray box testing </a:t>
            </a:r>
            <a:r>
              <a:rPr b="0" i="0" lang="en-US" sz="2220" u="none" cap="none" strike="noStrike">
                <a:solidFill>
                  <a:schemeClr val="dk1"/>
                </a:solidFill>
                <a:latin typeface="Lato"/>
                <a:ea typeface="Lato"/>
                <a:cs typeface="Lato"/>
                <a:sym typeface="Lato"/>
              </a:rPr>
              <a:t>– structura interna este partial cunoscuta dar testarea se face la nivel de black box.</a:t>
            </a:r>
            <a:endParaRPr b="0" i="0" sz="2220" u="none" cap="none" strike="noStrike">
              <a:solidFill>
                <a:schemeClr val="dk1"/>
              </a:solidFill>
              <a:latin typeface="Lato"/>
              <a:ea typeface="Lato"/>
              <a:cs typeface="Lato"/>
              <a:sym typeface="La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2" name="Shape 232"/>
        <p:cNvGrpSpPr/>
        <p:nvPr/>
      </p:nvGrpSpPr>
      <p:grpSpPr>
        <a:xfrm>
          <a:off x="0" y="0"/>
          <a:ext cx="0" cy="0"/>
          <a:chOff x="0" y="0"/>
          <a:chExt cx="0" cy="0"/>
        </a:xfrm>
      </p:grpSpPr>
      <p:sp>
        <p:nvSpPr>
          <p:cNvPr id="233" name="Shape 233"/>
          <p:cNvSpPr txBox="1"/>
          <p:nvPr>
            <p:ph type="title"/>
          </p:nvPr>
        </p:nvSpPr>
        <p:spPr>
          <a:xfrm>
            <a:off x="542925" y="324349"/>
            <a:ext cx="6325708" cy="538738"/>
          </a:xfrm>
          <a:prstGeom prst="rect">
            <a:avLst/>
          </a:prstGeom>
          <a:solidFill>
            <a:srgbClr val="8BD700"/>
          </a:solid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lt1"/>
              </a:buClr>
              <a:buSzPts val="3200"/>
              <a:buFont typeface="Lato"/>
              <a:buNone/>
            </a:pPr>
            <a:r>
              <a:rPr b="1" i="0" lang="en-US" sz="3200" u="none" cap="none" strike="noStrike">
                <a:solidFill>
                  <a:schemeClr val="lt1"/>
                </a:solidFill>
                <a:latin typeface="Lato"/>
                <a:ea typeface="Lato"/>
                <a:cs typeface="Lato"/>
                <a:sym typeface="Lato"/>
              </a:rPr>
              <a:t>Testing levels</a:t>
            </a:r>
            <a:endParaRPr b="1" i="0" sz="3200" u="none" cap="none" strike="noStrike">
              <a:solidFill>
                <a:schemeClr val="lt1"/>
              </a:solidFill>
              <a:latin typeface="Lato"/>
              <a:ea typeface="Lato"/>
              <a:cs typeface="Lato"/>
              <a:sym typeface="Lato"/>
            </a:endParaRPr>
          </a:p>
        </p:txBody>
      </p:sp>
      <p:sp>
        <p:nvSpPr>
          <p:cNvPr id="234" name="Shape 234"/>
          <p:cNvSpPr txBox="1"/>
          <p:nvPr>
            <p:ph idx="12" type="sldNum"/>
          </p:nvPr>
        </p:nvSpPr>
        <p:spPr>
          <a:xfrm>
            <a:off x="10908847" y="6189422"/>
            <a:ext cx="766082"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0" lang="en-US" sz="1200">
                <a:solidFill>
                  <a:schemeClr val="dk1"/>
                </a:solidFill>
                <a:latin typeface="Lato"/>
                <a:ea typeface="Lato"/>
                <a:cs typeface="Lato"/>
                <a:sym typeface="Lato"/>
              </a:rPr>
              <a:t>‹#›</a:t>
            </a:fld>
            <a:endParaRPr b="0" sz="1200">
              <a:solidFill>
                <a:schemeClr val="dk1"/>
              </a:solidFill>
              <a:latin typeface="Lato"/>
              <a:ea typeface="Lato"/>
              <a:cs typeface="Lato"/>
              <a:sym typeface="Lato"/>
            </a:endParaRPr>
          </a:p>
        </p:txBody>
      </p:sp>
      <p:sp>
        <p:nvSpPr>
          <p:cNvPr id="235" name="Shape 235"/>
          <p:cNvSpPr txBox="1"/>
          <p:nvPr>
            <p:ph idx="11" type="ftr"/>
          </p:nvPr>
        </p:nvSpPr>
        <p:spPr>
          <a:xfrm>
            <a:off x="542925" y="6360873"/>
            <a:ext cx="5486400" cy="3651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lang="en-US" sz="900">
                <a:solidFill>
                  <a:schemeClr val="lt1"/>
                </a:solidFill>
                <a:latin typeface="Lato Black"/>
                <a:ea typeface="Lato Black"/>
                <a:cs typeface="Lato Black"/>
                <a:sym typeface="Lato Black"/>
              </a:rPr>
              <a:t>Alina Păcurar - Fundamentele testării software</a:t>
            </a:r>
            <a:endParaRPr b="0" sz="900">
              <a:solidFill>
                <a:schemeClr val="lt1"/>
              </a:solidFill>
              <a:latin typeface="Lato Black"/>
              <a:ea typeface="Lato Black"/>
              <a:cs typeface="Lato Black"/>
              <a:sym typeface="Lato Black"/>
            </a:endParaRPr>
          </a:p>
        </p:txBody>
      </p:sp>
      <p:sp>
        <p:nvSpPr>
          <p:cNvPr id="236" name="Shape 236"/>
          <p:cNvSpPr txBox="1"/>
          <p:nvPr>
            <p:ph idx="1" type="body"/>
          </p:nvPr>
        </p:nvSpPr>
        <p:spPr>
          <a:xfrm>
            <a:off x="542925" y="1533525"/>
            <a:ext cx="11132004" cy="4565196"/>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7889FB"/>
              </a:buClr>
              <a:buSzPts val="2400"/>
              <a:buFont typeface="Arial"/>
              <a:buNone/>
            </a:pPr>
            <a:r>
              <a:t/>
            </a:r>
            <a:endParaRPr b="1" i="0" sz="2400" u="none" cap="none" strike="noStrike">
              <a:solidFill>
                <a:schemeClr val="dk1"/>
              </a:solidFill>
              <a:latin typeface="Lato"/>
              <a:ea typeface="Lato"/>
              <a:cs typeface="Lato"/>
              <a:sym typeface="Lato"/>
            </a:endParaRPr>
          </a:p>
          <a:p>
            <a:pPr indent="-228600" lvl="0" marL="228600" marR="0" rtl="0" algn="l">
              <a:lnSpc>
                <a:spcPct val="90000"/>
              </a:lnSpc>
              <a:spcBef>
                <a:spcPts val="1000"/>
              </a:spcBef>
              <a:spcAft>
                <a:spcPts val="0"/>
              </a:spcAft>
              <a:buClr>
                <a:srgbClr val="7889FB"/>
              </a:buClr>
              <a:buSzPts val="2400"/>
              <a:buFont typeface="Arial"/>
              <a:buChar char="•"/>
            </a:pPr>
            <a:r>
              <a:rPr b="1" i="0" lang="en-US" sz="2400" u="none" cap="none" strike="noStrike">
                <a:solidFill>
                  <a:schemeClr val="dk1"/>
                </a:solidFill>
                <a:latin typeface="Lato"/>
                <a:ea typeface="Lato"/>
                <a:cs typeface="Lato"/>
                <a:sym typeface="Lato"/>
              </a:rPr>
              <a:t>Unit testing </a:t>
            </a:r>
            <a:r>
              <a:rPr b="0" i="0" lang="en-US" sz="2400" u="none" cap="none" strike="noStrike">
                <a:solidFill>
                  <a:schemeClr val="dk1"/>
                </a:solidFill>
                <a:latin typeface="Lato"/>
                <a:ea typeface="Lato"/>
                <a:cs typeface="Lato"/>
                <a:sym typeface="Lato"/>
              </a:rPr>
              <a:t>– este efectuata de programatorul care a scris bucata respectiva de cod;</a:t>
            </a:r>
            <a:endParaRPr b="0" i="0" sz="2400" u="none" cap="none" strike="noStrike">
              <a:solidFill>
                <a:schemeClr val="dk1"/>
              </a:solidFill>
              <a:latin typeface="Lato"/>
              <a:ea typeface="Lato"/>
              <a:cs typeface="Lato"/>
              <a:sym typeface="Lato"/>
            </a:endParaRPr>
          </a:p>
          <a:p>
            <a:pPr indent="-228600" lvl="0" marL="228600" marR="0" rtl="0" algn="l">
              <a:lnSpc>
                <a:spcPct val="90000"/>
              </a:lnSpc>
              <a:spcBef>
                <a:spcPts val="1000"/>
              </a:spcBef>
              <a:spcAft>
                <a:spcPts val="0"/>
              </a:spcAft>
              <a:buClr>
                <a:srgbClr val="7889FB"/>
              </a:buClr>
              <a:buSzPts val="2400"/>
              <a:buFont typeface="Arial"/>
              <a:buChar char="•"/>
            </a:pPr>
            <a:r>
              <a:rPr b="1" i="0" lang="en-US" sz="2400" u="none" cap="none" strike="noStrike">
                <a:solidFill>
                  <a:schemeClr val="dk1"/>
                </a:solidFill>
                <a:latin typeface="Lato"/>
                <a:ea typeface="Lato"/>
                <a:cs typeface="Lato"/>
                <a:sym typeface="Lato"/>
              </a:rPr>
              <a:t>Integration testing </a:t>
            </a:r>
            <a:r>
              <a:rPr b="0" i="0" lang="en-US" sz="2400" u="none" cap="none" strike="noStrike">
                <a:solidFill>
                  <a:schemeClr val="dk1"/>
                </a:solidFill>
                <a:latin typeface="Lato"/>
                <a:ea typeface="Lato"/>
                <a:cs typeface="Lato"/>
                <a:sym typeface="Lato"/>
              </a:rPr>
              <a:t>– este dedicata verificarii interactiunii dintre module, grupuri de module sau </a:t>
            </a:r>
            <a:r>
              <a:rPr b="0" i="0" lang="en-US" sz="2400" u="none" cap="none" strike="noStrike">
                <a:solidFill>
                  <a:srgbClr val="000000"/>
                </a:solidFill>
                <a:latin typeface="Lato"/>
                <a:ea typeface="Lato"/>
                <a:cs typeface="Lato"/>
                <a:sym typeface="Lato"/>
              </a:rPr>
              <a:t>sisteme. Testele de integrare necesita instrumente de gestiune a versiunilor.</a:t>
            </a:r>
            <a:endParaRPr b="0" i="0" sz="2400" u="none" cap="none" strike="noStrike">
              <a:solidFill>
                <a:schemeClr val="dk1"/>
              </a:solidFill>
              <a:latin typeface="Lato"/>
              <a:ea typeface="Lato"/>
              <a:cs typeface="Lato"/>
              <a:sym typeface="Lato"/>
            </a:endParaRPr>
          </a:p>
          <a:p>
            <a:pPr indent="-139700" lvl="0" marL="292100" marR="0" rtl="0" algn="l">
              <a:lnSpc>
                <a:spcPct val="90000"/>
              </a:lnSpc>
              <a:spcBef>
                <a:spcPts val="1000"/>
              </a:spcBef>
              <a:spcAft>
                <a:spcPts val="0"/>
              </a:spcAft>
              <a:buClr>
                <a:srgbClr val="7889FB"/>
              </a:buClr>
              <a:buSzPts val="2400"/>
              <a:buFont typeface="Arial"/>
              <a:buNone/>
            </a:pPr>
            <a:r>
              <a:t/>
            </a:r>
            <a:endParaRPr b="0" i="0" sz="2400" u="none" cap="none" strike="noStrike">
              <a:solidFill>
                <a:srgbClr val="000000"/>
              </a:solidFill>
              <a:latin typeface="Lato"/>
              <a:ea typeface="Lato"/>
              <a:cs typeface="Lato"/>
              <a:sym typeface="Lato"/>
            </a:endParaRPr>
          </a:p>
          <a:p>
            <a:pPr indent="0" lvl="0" marL="0" marR="0" rtl="0" algn="l">
              <a:lnSpc>
                <a:spcPct val="90000"/>
              </a:lnSpc>
              <a:spcBef>
                <a:spcPts val="1000"/>
              </a:spcBef>
              <a:spcAft>
                <a:spcPts val="0"/>
              </a:spcAft>
              <a:buClr>
                <a:srgbClr val="7889FB"/>
              </a:buClr>
              <a:buSzPts val="2400"/>
              <a:buFont typeface="Arial"/>
              <a:buNone/>
            </a:pPr>
            <a:r>
              <a:t/>
            </a:r>
            <a:endParaRPr b="0" i="0" sz="2400" u="none" cap="none" strike="noStrike">
              <a:solidFill>
                <a:srgbClr val="000000"/>
              </a:solidFill>
              <a:latin typeface="Lato"/>
              <a:ea typeface="Lato"/>
              <a:cs typeface="Lato"/>
              <a:sym typeface="Lato"/>
            </a:endParaRPr>
          </a:p>
          <a:p>
            <a:pPr indent="0" lvl="0" marL="0" marR="0" rtl="0" algn="l">
              <a:lnSpc>
                <a:spcPct val="150000"/>
              </a:lnSpc>
              <a:spcBef>
                <a:spcPts val="1000"/>
              </a:spcBef>
              <a:spcAft>
                <a:spcPts val="0"/>
              </a:spcAft>
              <a:buClr>
                <a:schemeClr val="dk1"/>
              </a:buClr>
              <a:buSzPts val="2400"/>
              <a:buFont typeface="Arial"/>
              <a:buNone/>
            </a:pPr>
            <a:r>
              <a:t/>
            </a:r>
            <a:endParaRPr b="0" i="0" sz="2400" u="none" cap="none" strike="noStrike">
              <a:solidFill>
                <a:schemeClr val="dk1"/>
              </a:solidFill>
              <a:latin typeface="Lato"/>
              <a:ea typeface="Lato"/>
              <a:cs typeface="Lato"/>
              <a:sym typeface="La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0" name="Shape 240"/>
        <p:cNvGrpSpPr/>
        <p:nvPr/>
      </p:nvGrpSpPr>
      <p:grpSpPr>
        <a:xfrm>
          <a:off x="0" y="0"/>
          <a:ext cx="0" cy="0"/>
          <a:chOff x="0" y="0"/>
          <a:chExt cx="0" cy="0"/>
        </a:xfrm>
      </p:grpSpPr>
      <p:sp>
        <p:nvSpPr>
          <p:cNvPr id="241" name="Shape 241"/>
          <p:cNvSpPr txBox="1"/>
          <p:nvPr>
            <p:ph type="title"/>
          </p:nvPr>
        </p:nvSpPr>
        <p:spPr>
          <a:xfrm>
            <a:off x="542925" y="324349"/>
            <a:ext cx="4924425" cy="538738"/>
          </a:xfrm>
          <a:prstGeom prst="rect">
            <a:avLst/>
          </a:prstGeom>
          <a:solidFill>
            <a:srgbClr val="8BD700"/>
          </a:solid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lt1"/>
              </a:buClr>
              <a:buSzPts val="3200"/>
              <a:buFont typeface="Lato"/>
              <a:buNone/>
            </a:pPr>
            <a:r>
              <a:rPr b="1" i="0" lang="en-US" sz="3200" u="none" cap="none" strike="noStrike">
                <a:solidFill>
                  <a:schemeClr val="lt1"/>
                </a:solidFill>
                <a:latin typeface="Lato"/>
                <a:ea typeface="Lato"/>
                <a:cs typeface="Lato"/>
                <a:sym typeface="Lato"/>
              </a:rPr>
              <a:t>Testing Levels</a:t>
            </a:r>
            <a:endParaRPr b="1" i="0" sz="3200" u="none" cap="none" strike="noStrike">
              <a:solidFill>
                <a:schemeClr val="lt1"/>
              </a:solidFill>
              <a:latin typeface="Lato"/>
              <a:ea typeface="Lato"/>
              <a:cs typeface="Lato"/>
              <a:sym typeface="Lato"/>
            </a:endParaRPr>
          </a:p>
        </p:txBody>
      </p:sp>
      <p:sp>
        <p:nvSpPr>
          <p:cNvPr id="242" name="Shape 242"/>
          <p:cNvSpPr txBox="1"/>
          <p:nvPr>
            <p:ph idx="12" type="sldNum"/>
          </p:nvPr>
        </p:nvSpPr>
        <p:spPr>
          <a:xfrm>
            <a:off x="10908847" y="6189422"/>
            <a:ext cx="766082"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0" lang="en-US" sz="1200">
                <a:solidFill>
                  <a:schemeClr val="dk1"/>
                </a:solidFill>
                <a:latin typeface="Lato"/>
                <a:ea typeface="Lato"/>
                <a:cs typeface="Lato"/>
                <a:sym typeface="Lato"/>
              </a:rPr>
              <a:t>‹#›</a:t>
            </a:fld>
            <a:endParaRPr b="0" sz="1200">
              <a:solidFill>
                <a:schemeClr val="dk1"/>
              </a:solidFill>
              <a:latin typeface="Lato"/>
              <a:ea typeface="Lato"/>
              <a:cs typeface="Lato"/>
              <a:sym typeface="Lato"/>
            </a:endParaRPr>
          </a:p>
        </p:txBody>
      </p:sp>
      <p:sp>
        <p:nvSpPr>
          <p:cNvPr id="243" name="Shape 243"/>
          <p:cNvSpPr txBox="1"/>
          <p:nvPr>
            <p:ph idx="11" type="ftr"/>
          </p:nvPr>
        </p:nvSpPr>
        <p:spPr>
          <a:xfrm>
            <a:off x="542925" y="6360873"/>
            <a:ext cx="5486400" cy="3651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lang="en-US" sz="900">
                <a:solidFill>
                  <a:schemeClr val="lt1"/>
                </a:solidFill>
                <a:latin typeface="Lato Black"/>
                <a:ea typeface="Lato Black"/>
                <a:cs typeface="Lato Black"/>
                <a:sym typeface="Lato Black"/>
              </a:rPr>
              <a:t>Alina Păcurar - Fundamentele testării software</a:t>
            </a:r>
            <a:endParaRPr b="0" sz="900">
              <a:solidFill>
                <a:schemeClr val="lt1"/>
              </a:solidFill>
              <a:latin typeface="Lato Black"/>
              <a:ea typeface="Lato Black"/>
              <a:cs typeface="Lato Black"/>
              <a:sym typeface="Lato Black"/>
            </a:endParaRPr>
          </a:p>
        </p:txBody>
      </p:sp>
      <p:sp>
        <p:nvSpPr>
          <p:cNvPr id="244" name="Shape 244"/>
          <p:cNvSpPr txBox="1"/>
          <p:nvPr>
            <p:ph idx="1" type="body"/>
          </p:nvPr>
        </p:nvSpPr>
        <p:spPr>
          <a:xfrm>
            <a:off x="542925" y="1329382"/>
            <a:ext cx="11132004" cy="4565196"/>
          </a:xfrm>
          <a:prstGeom prst="rect">
            <a:avLst/>
          </a:prstGeom>
          <a:noFill/>
          <a:ln>
            <a:noFill/>
          </a:ln>
        </p:spPr>
        <p:txBody>
          <a:bodyPr anchorCtr="0" anchor="t" bIns="45700" lIns="91425" spcFirstLastPara="1" rIns="91425" wrap="square" tIns="45700">
            <a:noAutofit/>
          </a:bodyPr>
          <a:lstStyle/>
          <a:p>
            <a:pPr indent="-228600" lvl="0" marL="228600" marR="0" rtl="0" algn="l">
              <a:lnSpc>
                <a:spcPct val="130000"/>
              </a:lnSpc>
              <a:spcBef>
                <a:spcPts val="0"/>
              </a:spcBef>
              <a:spcAft>
                <a:spcPts val="0"/>
              </a:spcAft>
              <a:buClr>
                <a:srgbClr val="000000"/>
              </a:buClr>
              <a:buSzPts val="2220"/>
              <a:buFont typeface="Arial"/>
              <a:buChar char="•"/>
            </a:pPr>
            <a:r>
              <a:rPr b="1" i="0" lang="en-US" sz="2220" u="none" cap="none" strike="noStrike">
                <a:solidFill>
                  <a:srgbClr val="000000"/>
                </a:solidFill>
                <a:latin typeface="Lato"/>
                <a:ea typeface="Lato"/>
                <a:cs typeface="Lato"/>
                <a:sym typeface="Lato"/>
              </a:rPr>
              <a:t>System testing </a:t>
            </a:r>
            <a:endParaRPr/>
          </a:p>
          <a:p>
            <a:pPr indent="0" lvl="0" marL="0" marR="0" rtl="0" algn="l">
              <a:lnSpc>
                <a:spcPct val="130000"/>
              </a:lnSpc>
              <a:spcBef>
                <a:spcPts val="1000"/>
              </a:spcBef>
              <a:spcAft>
                <a:spcPts val="0"/>
              </a:spcAft>
              <a:buClr>
                <a:schemeClr val="dk1"/>
              </a:buClr>
              <a:buSzPts val="2220"/>
              <a:buFont typeface="Arial"/>
              <a:buNone/>
            </a:pPr>
            <a:r>
              <a:rPr b="0" i="0" lang="en-US" sz="2220" u="none" cap="none" strike="noStrike">
                <a:solidFill>
                  <a:schemeClr val="dk1"/>
                </a:solidFill>
                <a:latin typeface="Lato"/>
                <a:ea typeface="Lato"/>
                <a:cs typeface="Lato"/>
                <a:sym typeface="Lato"/>
              </a:rPr>
              <a:t>Sunt teste de conformitate cu specificatia cerintelor de sistem (software) . Sistemul este instalat si apoi testat in mediul sau real de functionare. </a:t>
            </a:r>
            <a:endParaRPr/>
          </a:p>
          <a:p>
            <a:pPr indent="0" lvl="0" marL="0" marR="0" rtl="0" algn="l">
              <a:lnSpc>
                <a:spcPct val="130000"/>
              </a:lnSpc>
              <a:spcBef>
                <a:spcPts val="1000"/>
              </a:spcBef>
              <a:spcAft>
                <a:spcPts val="0"/>
              </a:spcAft>
              <a:buClr>
                <a:schemeClr val="dk1"/>
              </a:buClr>
              <a:buSzPts val="2220"/>
              <a:buFont typeface="Arial"/>
              <a:buNone/>
            </a:pPr>
            <a:r>
              <a:rPr b="0" i="0" lang="en-US" sz="2220" u="none" cap="none" strike="noStrike">
                <a:solidFill>
                  <a:schemeClr val="dk1"/>
                </a:solidFill>
                <a:latin typeface="Lato"/>
                <a:ea typeface="Lato"/>
                <a:cs typeface="Lato"/>
                <a:sym typeface="Lato"/>
              </a:rPr>
              <a:t>a. </a:t>
            </a:r>
            <a:r>
              <a:rPr b="0" i="0" lang="en-US" sz="2220" u="sng" cap="none" strike="noStrike">
                <a:solidFill>
                  <a:schemeClr val="dk1"/>
                </a:solidFill>
                <a:latin typeface="Lato"/>
                <a:ea typeface="Lato"/>
                <a:cs typeface="Lato"/>
                <a:sym typeface="Lato"/>
              </a:rPr>
              <a:t>teste functionale</a:t>
            </a:r>
            <a:r>
              <a:rPr b="0" i="0" lang="en-US" sz="2220" u="none" cap="none" strike="noStrike">
                <a:solidFill>
                  <a:schemeClr val="dk1"/>
                </a:solidFill>
                <a:latin typeface="Lato"/>
                <a:ea typeface="Lato"/>
                <a:cs typeface="Lato"/>
                <a:sym typeface="Lato"/>
              </a:rPr>
              <a:t>, prin care se verifica satisfacerea cerintelor functional;</a:t>
            </a:r>
            <a:endParaRPr b="0" i="0" sz="2220" u="none" cap="none" strike="noStrike">
              <a:solidFill>
                <a:schemeClr val="dk1"/>
              </a:solidFill>
              <a:latin typeface="Lato"/>
              <a:ea typeface="Lato"/>
              <a:cs typeface="Lato"/>
              <a:sym typeface="Lato"/>
            </a:endParaRPr>
          </a:p>
          <a:p>
            <a:pPr indent="0" lvl="0" marL="0" marR="0" rtl="0" algn="l">
              <a:lnSpc>
                <a:spcPct val="130000"/>
              </a:lnSpc>
              <a:spcBef>
                <a:spcPts val="1000"/>
              </a:spcBef>
              <a:spcAft>
                <a:spcPts val="0"/>
              </a:spcAft>
              <a:buClr>
                <a:schemeClr val="dk1"/>
              </a:buClr>
              <a:buSzPts val="2220"/>
              <a:buFont typeface="Arial"/>
              <a:buNone/>
            </a:pPr>
            <a:r>
              <a:rPr b="0" i="0" lang="en-US" sz="2220" u="none" cap="none" strike="noStrike">
                <a:solidFill>
                  <a:schemeClr val="dk1"/>
                </a:solidFill>
                <a:latin typeface="Lato"/>
                <a:ea typeface="Lato"/>
                <a:cs typeface="Lato"/>
                <a:sym typeface="Lato"/>
              </a:rPr>
              <a:t>b. teste prin care se verifica satisfacerea cerintelor </a:t>
            </a:r>
            <a:r>
              <a:rPr b="0" i="0" lang="en-US" sz="2220" u="sng" cap="none" strike="noStrike">
                <a:solidFill>
                  <a:schemeClr val="dk1"/>
                </a:solidFill>
                <a:latin typeface="Lato"/>
                <a:ea typeface="Lato"/>
                <a:cs typeface="Lato"/>
                <a:sym typeface="Lato"/>
              </a:rPr>
              <a:t>ne-functionale </a:t>
            </a:r>
            <a:r>
              <a:rPr b="0" i="0" lang="en-US" sz="2220" u="none" cap="none" strike="noStrike">
                <a:solidFill>
                  <a:schemeClr val="dk1"/>
                </a:solidFill>
                <a:latin typeface="Lato"/>
                <a:ea typeface="Lato"/>
                <a:cs typeface="Lato"/>
                <a:sym typeface="Lato"/>
              </a:rPr>
              <a:t>:</a:t>
            </a:r>
            <a:endParaRPr b="0" i="0" sz="2220" u="none" cap="none" strike="noStrike">
              <a:solidFill>
                <a:schemeClr val="dk1"/>
              </a:solidFill>
              <a:latin typeface="Lato"/>
              <a:ea typeface="Lato"/>
              <a:cs typeface="Lato"/>
              <a:sym typeface="Lato"/>
            </a:endParaRPr>
          </a:p>
          <a:p>
            <a:pPr indent="-228600" lvl="1" marL="685800" marR="0" rtl="0" algn="l">
              <a:lnSpc>
                <a:spcPct val="130000"/>
              </a:lnSpc>
              <a:spcBef>
                <a:spcPts val="500"/>
              </a:spcBef>
              <a:spcAft>
                <a:spcPts val="0"/>
              </a:spcAft>
              <a:buClr>
                <a:schemeClr val="dk1"/>
              </a:buClr>
              <a:buSzPts val="1850"/>
              <a:buFont typeface="Arial"/>
              <a:buChar char="•"/>
            </a:pPr>
            <a:r>
              <a:rPr b="0" i="0" lang="en-US" sz="1850" u="none" cap="none" strike="noStrike">
                <a:solidFill>
                  <a:schemeClr val="dk1"/>
                </a:solidFill>
                <a:latin typeface="Lato"/>
                <a:ea typeface="Lato"/>
                <a:cs typeface="Lato"/>
                <a:sym typeface="Lato"/>
              </a:rPr>
              <a:t>de performanta, </a:t>
            </a:r>
            <a:endParaRPr b="0" i="0" sz="1850" u="none" cap="none" strike="noStrike">
              <a:solidFill>
                <a:schemeClr val="dk1"/>
              </a:solidFill>
              <a:latin typeface="Lato"/>
              <a:ea typeface="Lato"/>
              <a:cs typeface="Lato"/>
              <a:sym typeface="Lato"/>
            </a:endParaRPr>
          </a:p>
          <a:p>
            <a:pPr indent="-228600" lvl="1" marL="685800" marR="0" rtl="0" algn="l">
              <a:lnSpc>
                <a:spcPct val="130000"/>
              </a:lnSpc>
              <a:spcBef>
                <a:spcPts val="500"/>
              </a:spcBef>
              <a:spcAft>
                <a:spcPts val="0"/>
              </a:spcAft>
              <a:buClr>
                <a:schemeClr val="dk1"/>
              </a:buClr>
              <a:buSzPts val="1850"/>
              <a:buFont typeface="Arial"/>
              <a:buChar char="•"/>
            </a:pPr>
            <a:r>
              <a:rPr b="0" i="0" lang="en-US" sz="1850" u="none" cap="none" strike="noStrike">
                <a:solidFill>
                  <a:schemeClr val="dk1"/>
                </a:solidFill>
                <a:latin typeface="Lato"/>
                <a:ea typeface="Lato"/>
                <a:cs typeface="Lato"/>
                <a:sym typeface="Lato"/>
              </a:rPr>
              <a:t>de fiabilitate, </a:t>
            </a:r>
            <a:endParaRPr b="0" i="0" sz="1850" u="none" cap="none" strike="noStrike">
              <a:solidFill>
                <a:schemeClr val="dk1"/>
              </a:solidFill>
              <a:latin typeface="Lato"/>
              <a:ea typeface="Lato"/>
              <a:cs typeface="Lato"/>
              <a:sym typeface="Lato"/>
            </a:endParaRPr>
          </a:p>
          <a:p>
            <a:pPr indent="-228600" lvl="1" marL="685800" marR="0" rtl="0" algn="l">
              <a:lnSpc>
                <a:spcPct val="130000"/>
              </a:lnSpc>
              <a:spcBef>
                <a:spcPts val="500"/>
              </a:spcBef>
              <a:spcAft>
                <a:spcPts val="0"/>
              </a:spcAft>
              <a:buClr>
                <a:schemeClr val="dk1"/>
              </a:buClr>
              <a:buSzPts val="1850"/>
              <a:buFont typeface="Arial"/>
              <a:buChar char="•"/>
            </a:pPr>
            <a:r>
              <a:rPr b="0" i="0" lang="en-US" sz="1850" u="none" cap="none" strike="noStrike">
                <a:solidFill>
                  <a:schemeClr val="dk1"/>
                </a:solidFill>
                <a:latin typeface="Lato"/>
                <a:ea typeface="Lato"/>
                <a:cs typeface="Lato"/>
                <a:sym typeface="Lato"/>
              </a:rPr>
              <a:t>de securitate, etc.</a:t>
            </a:r>
            <a:endParaRPr b="0" i="0" sz="1850" u="none" cap="none" strike="noStrike">
              <a:solidFill>
                <a:schemeClr val="dk1"/>
              </a:solidFill>
              <a:latin typeface="Lato"/>
              <a:ea typeface="Lato"/>
              <a:cs typeface="Lato"/>
              <a:sym typeface="Lato"/>
            </a:endParaRPr>
          </a:p>
          <a:p>
            <a:pPr indent="0" lvl="0" marL="0" marR="0" rtl="0" algn="l">
              <a:lnSpc>
                <a:spcPct val="130000"/>
              </a:lnSpc>
              <a:spcBef>
                <a:spcPts val="1000"/>
              </a:spcBef>
              <a:spcAft>
                <a:spcPts val="0"/>
              </a:spcAft>
              <a:buClr>
                <a:schemeClr val="dk1"/>
              </a:buClr>
              <a:buSzPts val="2220"/>
              <a:buFont typeface="Arial"/>
              <a:buNone/>
            </a:pPr>
            <a:r>
              <a:rPr b="0" i="0" lang="en-US" sz="2220" u="none" cap="none" strike="noStrike">
                <a:solidFill>
                  <a:schemeClr val="dk1"/>
                </a:solidFill>
                <a:latin typeface="Lato"/>
                <a:ea typeface="Lato"/>
                <a:cs typeface="Lato"/>
                <a:sym typeface="Lato"/>
              </a:rPr>
              <a:t>Adesea, testele de sistem ocupa cel mai mult timp din intreaga perioada de testare.</a:t>
            </a:r>
            <a:endParaRPr b="0" i="0" sz="2220" u="none" cap="none" strike="noStrike">
              <a:solidFill>
                <a:schemeClr val="dk1"/>
              </a:solidFill>
              <a:latin typeface="Lato"/>
              <a:ea typeface="Lato"/>
              <a:cs typeface="Lato"/>
              <a:sym typeface="La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9" name="Shape 249"/>
        <p:cNvGrpSpPr/>
        <p:nvPr/>
      </p:nvGrpSpPr>
      <p:grpSpPr>
        <a:xfrm>
          <a:off x="0" y="0"/>
          <a:ext cx="0" cy="0"/>
          <a:chOff x="0" y="0"/>
          <a:chExt cx="0" cy="0"/>
        </a:xfrm>
      </p:grpSpPr>
      <p:sp>
        <p:nvSpPr>
          <p:cNvPr id="250" name="Shape 250"/>
          <p:cNvSpPr txBox="1"/>
          <p:nvPr>
            <p:ph type="title"/>
          </p:nvPr>
        </p:nvSpPr>
        <p:spPr>
          <a:xfrm>
            <a:off x="542925" y="324349"/>
            <a:ext cx="6325708" cy="538738"/>
          </a:xfrm>
          <a:prstGeom prst="rect">
            <a:avLst/>
          </a:prstGeom>
          <a:solidFill>
            <a:srgbClr val="8BD700"/>
          </a:solid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lt1"/>
              </a:buClr>
              <a:buSzPts val="3200"/>
              <a:buFont typeface="Lato"/>
              <a:buNone/>
            </a:pPr>
            <a:r>
              <a:rPr b="1" i="0" lang="en-US" sz="3200" u="none" cap="none" strike="noStrike">
                <a:solidFill>
                  <a:schemeClr val="lt1"/>
                </a:solidFill>
                <a:latin typeface="Lato"/>
                <a:ea typeface="Lato"/>
                <a:cs typeface="Lato"/>
                <a:sym typeface="Lato"/>
              </a:rPr>
              <a:t>Exercitiu practic</a:t>
            </a:r>
            <a:endParaRPr b="1" i="0" sz="3200" u="none" cap="none" strike="noStrike">
              <a:solidFill>
                <a:schemeClr val="lt1"/>
              </a:solidFill>
              <a:latin typeface="Lato"/>
              <a:ea typeface="Lato"/>
              <a:cs typeface="Lato"/>
              <a:sym typeface="Lato"/>
            </a:endParaRPr>
          </a:p>
        </p:txBody>
      </p:sp>
      <p:sp>
        <p:nvSpPr>
          <p:cNvPr id="251" name="Shape 251"/>
          <p:cNvSpPr txBox="1"/>
          <p:nvPr>
            <p:ph idx="12" type="sldNum"/>
          </p:nvPr>
        </p:nvSpPr>
        <p:spPr>
          <a:xfrm>
            <a:off x="10908847" y="6189422"/>
            <a:ext cx="766082"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0" lang="en-US" sz="1200">
                <a:solidFill>
                  <a:schemeClr val="dk1"/>
                </a:solidFill>
                <a:latin typeface="Lato"/>
                <a:ea typeface="Lato"/>
                <a:cs typeface="Lato"/>
                <a:sym typeface="Lato"/>
              </a:rPr>
              <a:t>‹#›</a:t>
            </a:fld>
            <a:endParaRPr b="0" sz="1200">
              <a:solidFill>
                <a:schemeClr val="dk1"/>
              </a:solidFill>
              <a:latin typeface="Lato"/>
              <a:ea typeface="Lato"/>
              <a:cs typeface="Lato"/>
              <a:sym typeface="Lato"/>
            </a:endParaRPr>
          </a:p>
        </p:txBody>
      </p:sp>
      <p:sp>
        <p:nvSpPr>
          <p:cNvPr id="252" name="Shape 252"/>
          <p:cNvSpPr txBox="1"/>
          <p:nvPr>
            <p:ph idx="11" type="ftr"/>
          </p:nvPr>
        </p:nvSpPr>
        <p:spPr>
          <a:xfrm>
            <a:off x="542925" y="6360873"/>
            <a:ext cx="5486400" cy="3651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lang="en-US" sz="900">
                <a:solidFill>
                  <a:schemeClr val="lt1"/>
                </a:solidFill>
                <a:latin typeface="Lato Black"/>
                <a:ea typeface="Lato Black"/>
                <a:cs typeface="Lato Black"/>
                <a:sym typeface="Lato Black"/>
              </a:rPr>
              <a:t>Alina Păcurar - Fundamentele testării software</a:t>
            </a:r>
            <a:endParaRPr b="0" sz="900">
              <a:solidFill>
                <a:schemeClr val="lt1"/>
              </a:solidFill>
              <a:latin typeface="Lato Black"/>
              <a:ea typeface="Lato Black"/>
              <a:cs typeface="Lato Black"/>
              <a:sym typeface="Lato Black"/>
            </a:endParaRPr>
          </a:p>
        </p:txBody>
      </p:sp>
      <p:sp>
        <p:nvSpPr>
          <p:cNvPr id="253" name="Shape 253"/>
          <p:cNvSpPr txBox="1"/>
          <p:nvPr>
            <p:ph idx="1" type="body"/>
          </p:nvPr>
        </p:nvSpPr>
        <p:spPr>
          <a:xfrm>
            <a:off x="542925" y="1533525"/>
            <a:ext cx="11132004" cy="4565196"/>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1000"/>
              </a:spcBef>
              <a:spcAft>
                <a:spcPts val="0"/>
              </a:spcAft>
              <a:buClr>
                <a:schemeClr val="dk1"/>
              </a:buClr>
              <a:buSzPts val="2400"/>
              <a:buFont typeface="Arial"/>
              <a:buNone/>
            </a:pPr>
            <a:r>
              <a:rPr lang="en-US"/>
              <a:t>Avem un </a:t>
            </a:r>
            <a:r>
              <a:rPr b="0" i="0" lang="en-US" sz="2400" u="none" cap="none" strike="noStrike">
                <a:solidFill>
                  <a:schemeClr val="dk1"/>
                </a:solidFill>
                <a:latin typeface="Lato"/>
                <a:ea typeface="Lato"/>
                <a:cs typeface="Lato"/>
                <a:sym typeface="Lato"/>
              </a:rPr>
              <a:t>Login form pe care trebuie sa-l testam sa vedem daca functioneaza corect.</a:t>
            </a:r>
            <a:endParaRPr b="0" i="0" sz="2400" u="none" cap="none" strike="noStrike">
              <a:solidFill>
                <a:schemeClr val="dk1"/>
              </a:solidFill>
              <a:latin typeface="Lato"/>
              <a:ea typeface="Lato"/>
              <a:cs typeface="Lato"/>
              <a:sym typeface="Lato"/>
            </a:endParaRPr>
          </a:p>
          <a:p>
            <a:pPr indent="0" lvl="0" marL="0" marR="0" rtl="0" algn="l">
              <a:lnSpc>
                <a:spcPct val="150000"/>
              </a:lnSpc>
              <a:spcBef>
                <a:spcPts val="1000"/>
              </a:spcBef>
              <a:spcAft>
                <a:spcPts val="0"/>
              </a:spcAft>
              <a:buClr>
                <a:schemeClr val="dk1"/>
              </a:buClr>
              <a:buSzPts val="2400"/>
              <a:buFont typeface="Arial"/>
              <a:buNone/>
            </a:pPr>
            <a:r>
              <a:t/>
            </a:r>
            <a:endParaRPr/>
          </a:p>
          <a:p>
            <a:pPr indent="0" lvl="0" marL="0" rtl="0">
              <a:spcBef>
                <a:spcPts val="1000"/>
              </a:spcBef>
              <a:spcAft>
                <a:spcPts val="0"/>
              </a:spcAft>
              <a:buClr>
                <a:schemeClr val="dk1"/>
              </a:buClr>
              <a:buSzPts val="1100"/>
              <a:buFont typeface="Arial"/>
              <a:buNone/>
            </a:pPr>
            <a:r>
              <a:rPr lang="en-US" sz="2200" u="sng"/>
              <a:t>TO DO:</a:t>
            </a:r>
            <a:endParaRPr sz="2200" u="sng"/>
          </a:p>
          <a:p>
            <a:pPr indent="0" lvl="0" marL="0" rtl="0">
              <a:spcBef>
                <a:spcPts val="1000"/>
              </a:spcBef>
              <a:spcAft>
                <a:spcPts val="0"/>
              </a:spcAft>
              <a:buClr>
                <a:schemeClr val="dk1"/>
              </a:buClr>
              <a:buSzPts val="1100"/>
              <a:buFont typeface="Arial"/>
              <a:buNone/>
            </a:pPr>
            <a:r>
              <a:rPr lang="en-US" sz="2200"/>
              <a:t>Imaginati-va cateva cazuri de test pentru a valida ca programul face ceea ce s-a cerut.</a:t>
            </a:r>
            <a:endParaRPr sz="2200"/>
          </a:p>
          <a:p>
            <a:pPr indent="0" lvl="0" marL="0" marR="0" rtl="0" algn="l">
              <a:lnSpc>
                <a:spcPct val="150000"/>
              </a:lnSpc>
              <a:spcBef>
                <a:spcPts val="1000"/>
              </a:spcBef>
              <a:spcAft>
                <a:spcPts val="0"/>
              </a:spcAft>
              <a:buClr>
                <a:schemeClr val="dk1"/>
              </a:buClr>
              <a:buSzPts val="2400"/>
              <a:buFont typeface="Arial"/>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1" name="Shape 91"/>
        <p:cNvGrpSpPr/>
        <p:nvPr/>
      </p:nvGrpSpPr>
      <p:grpSpPr>
        <a:xfrm>
          <a:off x="0" y="0"/>
          <a:ext cx="0" cy="0"/>
          <a:chOff x="0" y="0"/>
          <a:chExt cx="0" cy="0"/>
        </a:xfrm>
      </p:grpSpPr>
      <p:sp>
        <p:nvSpPr>
          <p:cNvPr id="92" name="Shape 92"/>
          <p:cNvSpPr txBox="1"/>
          <p:nvPr>
            <p:ph type="title"/>
          </p:nvPr>
        </p:nvSpPr>
        <p:spPr>
          <a:xfrm>
            <a:off x="542925" y="324349"/>
            <a:ext cx="5974833" cy="538738"/>
          </a:xfrm>
          <a:prstGeom prst="rect">
            <a:avLst/>
          </a:prstGeom>
          <a:solidFill>
            <a:srgbClr val="8BD700"/>
          </a:solid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lt1"/>
              </a:buClr>
              <a:buSzPts val="3200"/>
              <a:buFont typeface="Lato"/>
              <a:buNone/>
            </a:pPr>
            <a:r>
              <a:rPr b="1" i="0" lang="en-US" sz="3200" u="none" cap="none" strike="noStrike">
                <a:solidFill>
                  <a:schemeClr val="lt1"/>
                </a:solidFill>
                <a:latin typeface="Lato"/>
                <a:ea typeface="Lato"/>
                <a:cs typeface="Lato"/>
                <a:sym typeface="Lato"/>
              </a:rPr>
              <a:t>Introducere – Ce este testare?</a:t>
            </a:r>
            <a:endParaRPr b="1" i="0" sz="3200" u="none" cap="none" strike="noStrike">
              <a:solidFill>
                <a:schemeClr val="lt1"/>
              </a:solidFill>
              <a:latin typeface="Lato"/>
              <a:ea typeface="Lato"/>
              <a:cs typeface="Lato"/>
              <a:sym typeface="Lato"/>
            </a:endParaRPr>
          </a:p>
        </p:txBody>
      </p:sp>
      <p:sp>
        <p:nvSpPr>
          <p:cNvPr id="93" name="Shape 93"/>
          <p:cNvSpPr txBox="1"/>
          <p:nvPr>
            <p:ph idx="12" type="sldNum"/>
          </p:nvPr>
        </p:nvSpPr>
        <p:spPr>
          <a:xfrm>
            <a:off x="10908847" y="6189422"/>
            <a:ext cx="766082"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Lato"/>
                <a:ea typeface="Lato"/>
                <a:cs typeface="Lato"/>
                <a:sym typeface="Lato"/>
              </a:rPr>
              <a:t>‹#›</a:t>
            </a:fld>
            <a:endParaRPr b="0" i="0" sz="1200" u="none" cap="none" strike="noStrike">
              <a:solidFill>
                <a:schemeClr val="dk1"/>
              </a:solidFill>
              <a:latin typeface="Lato"/>
              <a:ea typeface="Lato"/>
              <a:cs typeface="Lato"/>
              <a:sym typeface="Lato"/>
            </a:endParaRPr>
          </a:p>
        </p:txBody>
      </p:sp>
      <p:sp>
        <p:nvSpPr>
          <p:cNvPr id="94" name="Shape 94"/>
          <p:cNvSpPr txBox="1"/>
          <p:nvPr>
            <p:ph idx="11" type="ftr"/>
          </p:nvPr>
        </p:nvSpPr>
        <p:spPr>
          <a:xfrm>
            <a:off x="542925" y="6360873"/>
            <a:ext cx="5486400" cy="3651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900" u="none" cap="none" strike="noStrike">
                <a:solidFill>
                  <a:schemeClr val="lt1"/>
                </a:solidFill>
                <a:latin typeface="Lato Black"/>
                <a:ea typeface="Lato Black"/>
                <a:cs typeface="Lato Black"/>
                <a:sym typeface="Lato Black"/>
              </a:rPr>
              <a:t>Alina Păcurar - Fundamentele testării software</a:t>
            </a:r>
            <a:endParaRPr/>
          </a:p>
          <a:p>
            <a:pPr indent="0" lvl="0" marL="0" marR="0" rtl="0" algn="l">
              <a:spcBef>
                <a:spcPts val="0"/>
              </a:spcBef>
              <a:spcAft>
                <a:spcPts val="0"/>
              </a:spcAft>
              <a:buNone/>
            </a:pPr>
            <a:r>
              <a:t/>
            </a:r>
            <a:endParaRPr b="0" i="0" sz="900" u="none" cap="none" strike="noStrike">
              <a:solidFill>
                <a:schemeClr val="lt1"/>
              </a:solidFill>
              <a:latin typeface="Lato Black"/>
              <a:ea typeface="Lato Black"/>
              <a:cs typeface="Lato Black"/>
              <a:sym typeface="Lato Black"/>
            </a:endParaRPr>
          </a:p>
        </p:txBody>
      </p:sp>
      <p:sp>
        <p:nvSpPr>
          <p:cNvPr id="95" name="Shape 95"/>
          <p:cNvSpPr txBox="1"/>
          <p:nvPr>
            <p:ph idx="1" type="body"/>
          </p:nvPr>
        </p:nvSpPr>
        <p:spPr>
          <a:xfrm>
            <a:off x="542925" y="1533525"/>
            <a:ext cx="11132004" cy="4565196"/>
          </a:xfrm>
          <a:prstGeom prst="rect">
            <a:avLst/>
          </a:prstGeom>
          <a:noFill/>
          <a:ln>
            <a:noFill/>
          </a:ln>
        </p:spPr>
        <p:txBody>
          <a:bodyPr anchorCtr="0" anchor="t" bIns="45700" lIns="91425" spcFirstLastPara="1" rIns="91425" wrap="square" tIns="45700">
            <a:noAutofit/>
          </a:bodyPr>
          <a:lstStyle/>
          <a:p>
            <a:pPr indent="0" lvl="0" marL="0" marR="0" rtl="0" algn="l">
              <a:lnSpc>
                <a:spcPct val="130000"/>
              </a:lnSpc>
              <a:spcBef>
                <a:spcPts val="0"/>
              </a:spcBef>
              <a:spcAft>
                <a:spcPts val="0"/>
              </a:spcAft>
              <a:buClr>
                <a:schemeClr val="dk1"/>
              </a:buClr>
              <a:buSzPts val="1679"/>
              <a:buFont typeface="Arial"/>
              <a:buNone/>
            </a:pPr>
            <a:r>
              <a:rPr b="0" i="0" lang="en-US" sz="1679" u="none" cap="none" strike="noStrike">
                <a:solidFill>
                  <a:schemeClr val="dk1"/>
                </a:solidFill>
                <a:latin typeface="Lato"/>
                <a:ea typeface="Lato"/>
                <a:cs typeface="Lato"/>
                <a:sym typeface="Lato"/>
              </a:rPr>
              <a:t>Testarea software poate fi declarată drept procesul de validare si verificare a faptului ca un program software / aplicatie / produs:</a:t>
            </a:r>
            <a:br>
              <a:rPr b="0" i="0" lang="en-US" sz="1679" u="none" cap="none" strike="noStrike">
                <a:solidFill>
                  <a:schemeClr val="dk1"/>
                </a:solidFill>
                <a:latin typeface="Lato"/>
                <a:ea typeface="Lato"/>
                <a:cs typeface="Lato"/>
                <a:sym typeface="Lato"/>
              </a:rPr>
            </a:br>
            <a:r>
              <a:rPr b="0" i="0" lang="en-US" sz="1679" u="none" cap="none" strike="noStrike">
                <a:solidFill>
                  <a:schemeClr val="dk1"/>
                </a:solidFill>
                <a:latin typeface="Lato"/>
                <a:ea typeface="Lato"/>
                <a:cs typeface="Lato"/>
                <a:sym typeface="Lato"/>
              </a:rPr>
              <a:t>1. Indeplineste cerintele care au ghidat proiectarea si dezvoltarea sa</a:t>
            </a:r>
            <a:br>
              <a:rPr b="0" i="0" lang="en-US" sz="1679" u="none" cap="none" strike="noStrike">
                <a:solidFill>
                  <a:schemeClr val="dk1"/>
                </a:solidFill>
                <a:latin typeface="Lato"/>
                <a:ea typeface="Lato"/>
                <a:cs typeface="Lato"/>
                <a:sym typeface="Lato"/>
              </a:rPr>
            </a:br>
            <a:r>
              <a:rPr b="0" i="0" lang="en-US" sz="1679" u="none" cap="none" strike="noStrike">
                <a:solidFill>
                  <a:schemeClr val="dk1"/>
                </a:solidFill>
                <a:latin typeface="Lato"/>
                <a:ea typeface="Lato"/>
                <a:cs typeface="Lato"/>
                <a:sym typeface="Lato"/>
              </a:rPr>
              <a:t>2. Functionează cum era de asteptat</a:t>
            </a:r>
            <a:br>
              <a:rPr b="0" i="0" lang="en-US" sz="1679" u="none" cap="none" strike="noStrike">
                <a:solidFill>
                  <a:schemeClr val="dk1"/>
                </a:solidFill>
                <a:latin typeface="Lato"/>
                <a:ea typeface="Lato"/>
                <a:cs typeface="Lato"/>
                <a:sym typeface="Lato"/>
              </a:rPr>
            </a:br>
            <a:r>
              <a:rPr b="0" i="0" lang="en-US" sz="1679" u="none" cap="none" strike="noStrike">
                <a:solidFill>
                  <a:schemeClr val="dk1"/>
                </a:solidFill>
                <a:latin typeface="Lato"/>
                <a:ea typeface="Lato"/>
                <a:cs typeface="Lato"/>
                <a:sym typeface="Lato"/>
              </a:rPr>
              <a:t>3. Poate fi pus in aplicare cu aceleasi caracteristici</a:t>
            </a:r>
            <a:br>
              <a:rPr b="0" i="0" lang="en-US" sz="1679" u="none" cap="none" strike="noStrike">
                <a:solidFill>
                  <a:schemeClr val="dk1"/>
                </a:solidFill>
                <a:latin typeface="Lato"/>
                <a:ea typeface="Lato"/>
                <a:cs typeface="Lato"/>
                <a:sym typeface="Lato"/>
              </a:rPr>
            </a:br>
            <a:r>
              <a:rPr b="0" i="0" lang="en-US" sz="1679" u="none" cap="none" strike="noStrike">
                <a:solidFill>
                  <a:schemeClr val="dk1"/>
                </a:solidFill>
                <a:latin typeface="Lato"/>
                <a:ea typeface="Lato"/>
                <a:cs typeface="Lato"/>
                <a:sym typeface="Lato"/>
              </a:rPr>
              <a:t>4. Satisface nevoile părtilor interesate</a:t>
            </a:r>
            <a:endParaRPr b="0" i="0" sz="1679" u="none" cap="none" strike="noStrike">
              <a:solidFill>
                <a:schemeClr val="dk1"/>
              </a:solidFill>
              <a:latin typeface="Lato"/>
              <a:ea typeface="Lato"/>
              <a:cs typeface="Lato"/>
              <a:sym typeface="Lato"/>
            </a:endParaRPr>
          </a:p>
          <a:p>
            <a:pPr indent="0" lvl="0" marL="0" marR="0" rtl="0" algn="l">
              <a:lnSpc>
                <a:spcPct val="130000"/>
              </a:lnSpc>
              <a:spcBef>
                <a:spcPts val="1000"/>
              </a:spcBef>
              <a:spcAft>
                <a:spcPts val="0"/>
              </a:spcAft>
              <a:buClr>
                <a:schemeClr val="dk1"/>
              </a:buClr>
              <a:buSzPts val="1680"/>
              <a:buFont typeface="Arial"/>
              <a:buNone/>
            </a:pPr>
            <a:r>
              <a:t/>
            </a:r>
            <a:endParaRPr b="0" i="0" sz="1679" u="none" cap="none" strike="noStrike">
              <a:solidFill>
                <a:schemeClr val="dk1"/>
              </a:solidFill>
              <a:latin typeface="Lato"/>
              <a:ea typeface="Lato"/>
              <a:cs typeface="Lato"/>
              <a:sym typeface="Lato"/>
            </a:endParaRPr>
          </a:p>
          <a:p>
            <a:pPr indent="0" lvl="0" marL="0" marR="0" rtl="0" algn="l">
              <a:lnSpc>
                <a:spcPct val="130000"/>
              </a:lnSpc>
              <a:spcBef>
                <a:spcPts val="1000"/>
              </a:spcBef>
              <a:spcAft>
                <a:spcPts val="0"/>
              </a:spcAft>
              <a:buClr>
                <a:schemeClr val="dk1"/>
              </a:buClr>
              <a:buSzPts val="1679"/>
              <a:buFont typeface="Arial"/>
              <a:buNone/>
            </a:pPr>
            <a:r>
              <a:rPr b="0" i="0" lang="en-US" sz="1679" u="none" cap="none" strike="noStrike">
                <a:solidFill>
                  <a:schemeClr val="dk1"/>
                </a:solidFill>
                <a:latin typeface="Lato"/>
                <a:ea typeface="Lato"/>
                <a:cs typeface="Lato"/>
                <a:sym typeface="Lato"/>
              </a:rPr>
              <a:t>Alte definitii:</a:t>
            </a:r>
            <a:br>
              <a:rPr b="0" i="0" lang="en-US" sz="1679" u="none" cap="none" strike="noStrike">
                <a:solidFill>
                  <a:schemeClr val="dk1"/>
                </a:solidFill>
                <a:latin typeface="Lato"/>
                <a:ea typeface="Lato"/>
                <a:cs typeface="Lato"/>
                <a:sym typeface="Lato"/>
              </a:rPr>
            </a:br>
            <a:r>
              <a:rPr b="1" i="0" lang="en-US" sz="1679" u="none" cap="none" strike="noStrike">
                <a:solidFill>
                  <a:schemeClr val="dk1"/>
                </a:solidFill>
                <a:latin typeface="Lato"/>
                <a:ea typeface="Lato"/>
                <a:cs typeface="Lato"/>
                <a:sym typeface="Lato"/>
              </a:rPr>
              <a:t>James Bach</a:t>
            </a:r>
            <a:r>
              <a:rPr b="0" i="0" lang="en-US" sz="1679" u="none" cap="none" strike="noStrike">
                <a:solidFill>
                  <a:schemeClr val="dk1"/>
                </a:solidFill>
                <a:latin typeface="Lato"/>
                <a:ea typeface="Lato"/>
                <a:cs typeface="Lato"/>
                <a:sym typeface="Lato"/>
              </a:rPr>
              <a:t>: “Testarea inseamna a pune sub semnul intrebarii un produs cu scopul de a-l evalua.”</a:t>
            </a:r>
            <a:br>
              <a:rPr b="0" i="0" lang="en-US" sz="1679" u="none" cap="none" strike="noStrike">
                <a:solidFill>
                  <a:schemeClr val="dk1"/>
                </a:solidFill>
                <a:latin typeface="Lato"/>
                <a:ea typeface="Lato"/>
                <a:cs typeface="Lato"/>
                <a:sym typeface="Lato"/>
              </a:rPr>
            </a:br>
            <a:r>
              <a:rPr b="1" i="0" lang="en-US" sz="1679" u="none" cap="none" strike="noStrike">
                <a:solidFill>
                  <a:schemeClr val="dk1"/>
                </a:solidFill>
                <a:latin typeface="Lato"/>
                <a:ea typeface="Lato"/>
                <a:cs typeface="Lato"/>
                <a:sym typeface="Lato"/>
              </a:rPr>
              <a:t>Cem Kaner</a:t>
            </a:r>
            <a:r>
              <a:rPr b="0" i="0" lang="en-US" sz="1679" u="none" cap="none" strike="noStrike">
                <a:solidFill>
                  <a:schemeClr val="dk1"/>
                </a:solidFill>
                <a:latin typeface="Lato"/>
                <a:ea typeface="Lato"/>
                <a:cs typeface="Lato"/>
                <a:sym typeface="Lato"/>
              </a:rPr>
              <a:t>: “Testarea este o investigatie tehnica empirica realizata cu scopul de a oferi partilor interesate informatia necesara pentru a aprecia calitate unui produs sau serviciu.”</a:t>
            </a:r>
            <a:br>
              <a:rPr b="0" i="0" lang="en-US" sz="1679" u="none" cap="none" strike="noStrike">
                <a:solidFill>
                  <a:schemeClr val="dk1"/>
                </a:solidFill>
                <a:latin typeface="Lato"/>
                <a:ea typeface="Lato"/>
                <a:cs typeface="Lato"/>
                <a:sym typeface="Lato"/>
              </a:rPr>
            </a:br>
            <a:r>
              <a:rPr b="1" i="0" lang="en-US" sz="1679" u="none" cap="none" strike="noStrike">
                <a:solidFill>
                  <a:schemeClr val="dk1"/>
                </a:solidFill>
                <a:latin typeface="Lato"/>
                <a:ea typeface="Lato"/>
                <a:cs typeface="Lato"/>
                <a:sym typeface="Lato"/>
              </a:rPr>
              <a:t>Glenford Myers:</a:t>
            </a:r>
            <a:r>
              <a:rPr b="0" i="0" lang="en-US" sz="1679" u="none" cap="none" strike="noStrike">
                <a:solidFill>
                  <a:schemeClr val="dk1"/>
                </a:solidFill>
                <a:latin typeface="Lato"/>
                <a:ea typeface="Lato"/>
                <a:cs typeface="Lato"/>
                <a:sym typeface="Lato"/>
              </a:rPr>
              <a:t> “Testarea este procesul prin care se executa un program cu intentia de a gasi erori.”</a:t>
            </a:r>
            <a:endParaRPr b="0" i="0" sz="1679" u="none" cap="none" strike="noStrike">
              <a:solidFill>
                <a:schemeClr val="dk1"/>
              </a:solidFill>
              <a:latin typeface="Lato"/>
              <a:ea typeface="Lato"/>
              <a:cs typeface="Lato"/>
              <a:sym typeface="La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8" name="Shape 258"/>
        <p:cNvGrpSpPr/>
        <p:nvPr/>
      </p:nvGrpSpPr>
      <p:grpSpPr>
        <a:xfrm>
          <a:off x="0" y="0"/>
          <a:ext cx="0" cy="0"/>
          <a:chOff x="0" y="0"/>
          <a:chExt cx="0" cy="0"/>
        </a:xfrm>
      </p:grpSpPr>
      <p:sp>
        <p:nvSpPr>
          <p:cNvPr id="259" name="Shape 259"/>
          <p:cNvSpPr txBox="1"/>
          <p:nvPr>
            <p:ph type="title"/>
          </p:nvPr>
        </p:nvSpPr>
        <p:spPr>
          <a:xfrm>
            <a:off x="542925" y="324349"/>
            <a:ext cx="6325708" cy="538738"/>
          </a:xfrm>
          <a:prstGeom prst="rect">
            <a:avLst/>
          </a:prstGeom>
          <a:solidFill>
            <a:srgbClr val="8BD700"/>
          </a:solid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lt1"/>
              </a:buClr>
              <a:buSzPts val="3200"/>
              <a:buFont typeface="Lato"/>
              <a:buNone/>
            </a:pPr>
            <a:r>
              <a:rPr b="1" i="0" lang="en-US" sz="3200" u="none" cap="none" strike="noStrike">
                <a:solidFill>
                  <a:schemeClr val="lt1"/>
                </a:solidFill>
                <a:latin typeface="Lato"/>
                <a:ea typeface="Lato"/>
                <a:cs typeface="Lato"/>
                <a:sym typeface="Lato"/>
              </a:rPr>
              <a:t>Testing levels</a:t>
            </a:r>
            <a:endParaRPr b="1" i="0" sz="3200" u="none" cap="none" strike="noStrike">
              <a:solidFill>
                <a:schemeClr val="lt1"/>
              </a:solidFill>
              <a:latin typeface="Lato"/>
              <a:ea typeface="Lato"/>
              <a:cs typeface="Lato"/>
              <a:sym typeface="Lato"/>
            </a:endParaRPr>
          </a:p>
        </p:txBody>
      </p:sp>
      <p:sp>
        <p:nvSpPr>
          <p:cNvPr id="260" name="Shape 260"/>
          <p:cNvSpPr txBox="1"/>
          <p:nvPr>
            <p:ph idx="12" type="sldNum"/>
          </p:nvPr>
        </p:nvSpPr>
        <p:spPr>
          <a:xfrm>
            <a:off x="10908847" y="6189422"/>
            <a:ext cx="766082"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0" lang="en-US" sz="1200">
                <a:solidFill>
                  <a:schemeClr val="dk1"/>
                </a:solidFill>
                <a:latin typeface="Lato"/>
                <a:ea typeface="Lato"/>
                <a:cs typeface="Lato"/>
                <a:sym typeface="Lato"/>
              </a:rPr>
              <a:t>‹#›</a:t>
            </a:fld>
            <a:endParaRPr b="0" sz="1200">
              <a:solidFill>
                <a:schemeClr val="dk1"/>
              </a:solidFill>
              <a:latin typeface="Lato"/>
              <a:ea typeface="Lato"/>
              <a:cs typeface="Lato"/>
              <a:sym typeface="Lato"/>
            </a:endParaRPr>
          </a:p>
        </p:txBody>
      </p:sp>
      <p:sp>
        <p:nvSpPr>
          <p:cNvPr id="261" name="Shape 261"/>
          <p:cNvSpPr txBox="1"/>
          <p:nvPr>
            <p:ph idx="11" type="ftr"/>
          </p:nvPr>
        </p:nvSpPr>
        <p:spPr>
          <a:xfrm>
            <a:off x="542925" y="6360873"/>
            <a:ext cx="5486400" cy="3651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lang="en-US" sz="900">
                <a:solidFill>
                  <a:schemeClr val="lt1"/>
                </a:solidFill>
                <a:latin typeface="Lato Black"/>
                <a:ea typeface="Lato Black"/>
                <a:cs typeface="Lato Black"/>
                <a:sym typeface="Lato Black"/>
              </a:rPr>
              <a:t>Alina Păcurar - Fundamentele testării software</a:t>
            </a:r>
            <a:endParaRPr b="0" sz="900">
              <a:solidFill>
                <a:schemeClr val="lt1"/>
              </a:solidFill>
              <a:latin typeface="Lato Black"/>
              <a:ea typeface="Lato Black"/>
              <a:cs typeface="Lato Black"/>
              <a:sym typeface="Lato Black"/>
            </a:endParaRPr>
          </a:p>
        </p:txBody>
      </p:sp>
      <p:sp>
        <p:nvSpPr>
          <p:cNvPr id="262" name="Shape 262"/>
          <p:cNvSpPr txBox="1"/>
          <p:nvPr>
            <p:ph idx="1" type="body"/>
          </p:nvPr>
        </p:nvSpPr>
        <p:spPr>
          <a:xfrm>
            <a:off x="542925" y="1533525"/>
            <a:ext cx="11132004" cy="4565196"/>
          </a:xfrm>
          <a:prstGeom prst="rect">
            <a:avLst/>
          </a:prstGeom>
          <a:noFill/>
          <a:ln>
            <a:noFill/>
          </a:ln>
        </p:spPr>
        <p:txBody>
          <a:bodyPr anchorCtr="0" anchor="t" bIns="45700" lIns="91425" spcFirstLastPara="1" rIns="91425" wrap="square" tIns="45700">
            <a:noAutofit/>
          </a:bodyPr>
          <a:lstStyle/>
          <a:p>
            <a:pPr indent="-228600" lvl="0" marL="228600" marR="0" rtl="0" algn="l">
              <a:lnSpc>
                <a:spcPct val="150000"/>
              </a:lnSpc>
              <a:spcBef>
                <a:spcPts val="0"/>
              </a:spcBef>
              <a:spcAft>
                <a:spcPts val="0"/>
              </a:spcAft>
              <a:buClr>
                <a:schemeClr val="dk1"/>
              </a:buClr>
              <a:buSzPts val="2400"/>
              <a:buFont typeface="Arial"/>
              <a:buChar char="•"/>
            </a:pPr>
            <a:r>
              <a:rPr b="1" i="0" lang="en-US" sz="2400" u="none" cap="none" strike="noStrike">
                <a:solidFill>
                  <a:schemeClr val="dk1"/>
                </a:solidFill>
                <a:latin typeface="Lato"/>
                <a:ea typeface="Lato"/>
                <a:cs typeface="Lato"/>
                <a:sym typeface="Lato"/>
              </a:rPr>
              <a:t>Acceptance testing </a:t>
            </a:r>
            <a:r>
              <a:rPr b="0" i="0" lang="en-US" sz="2400" u="none" cap="none" strike="noStrike">
                <a:solidFill>
                  <a:schemeClr val="dk1"/>
                </a:solidFill>
                <a:latin typeface="Lato"/>
                <a:ea typeface="Lato"/>
                <a:cs typeface="Lato"/>
                <a:sym typeface="Lato"/>
              </a:rPr>
              <a:t>– este uneori efectuata de client.</a:t>
            </a:r>
            <a:endParaRPr/>
          </a:p>
          <a:p>
            <a:pPr indent="0" lvl="0" marL="0" marR="0" rtl="0" algn="l">
              <a:lnSpc>
                <a:spcPct val="150000"/>
              </a:lnSpc>
              <a:spcBef>
                <a:spcPts val="1000"/>
              </a:spcBef>
              <a:spcAft>
                <a:spcPts val="0"/>
              </a:spcAft>
              <a:buClr>
                <a:schemeClr val="dk1"/>
              </a:buClr>
              <a:buSzPts val="2400"/>
              <a:buFont typeface="Arial"/>
              <a:buNone/>
            </a:pPr>
            <a:r>
              <a:rPr b="0" i="0" lang="en-US" sz="2400" u="none" cap="none" strike="noStrike">
                <a:solidFill>
                  <a:schemeClr val="dk1"/>
                </a:solidFill>
                <a:latin typeface="Lato"/>
                <a:ea typeface="Lato"/>
                <a:cs typeface="Lato"/>
                <a:sym typeface="Lato"/>
              </a:rPr>
              <a:t>Pentru unele produse software, testarea de acceptare are loc in doua etape:</a:t>
            </a:r>
            <a:endParaRPr b="0" i="0" sz="2400" u="none" cap="none" strike="noStrike">
              <a:solidFill>
                <a:schemeClr val="dk1"/>
              </a:solidFill>
              <a:latin typeface="Lato"/>
              <a:ea typeface="Lato"/>
              <a:cs typeface="Lato"/>
              <a:sym typeface="Lato"/>
            </a:endParaRPr>
          </a:p>
          <a:p>
            <a:pPr indent="0" lvl="0" marL="0" marR="0" rtl="0" algn="l">
              <a:lnSpc>
                <a:spcPct val="150000"/>
              </a:lnSpc>
              <a:spcBef>
                <a:spcPts val="1000"/>
              </a:spcBef>
              <a:spcAft>
                <a:spcPts val="0"/>
              </a:spcAft>
              <a:buClr>
                <a:schemeClr val="dk1"/>
              </a:buClr>
              <a:buSzPts val="2400"/>
              <a:buFont typeface="Arial"/>
              <a:buNone/>
            </a:pPr>
            <a:r>
              <a:rPr b="0" i="0" lang="en-US" sz="2400" u="sng" cap="none" strike="noStrike">
                <a:solidFill>
                  <a:schemeClr val="dk1"/>
                </a:solidFill>
                <a:latin typeface="Lato"/>
                <a:ea typeface="Lato"/>
                <a:cs typeface="Lato"/>
                <a:sym typeface="Lato"/>
              </a:rPr>
              <a:t>1. Testarea alfa</a:t>
            </a:r>
            <a:r>
              <a:rPr b="0" i="0" lang="en-US" sz="2400" u="none" cap="none" strike="noStrike">
                <a:solidFill>
                  <a:schemeClr val="dk1"/>
                </a:solidFill>
                <a:latin typeface="Lato"/>
                <a:ea typeface="Lato"/>
                <a:cs typeface="Lato"/>
                <a:sym typeface="Lato"/>
              </a:rPr>
              <a:t>: se efectueaza folosindu-se specificatia cerintelor utilizatorilor, pana cand cele doua parti cad de acord ca programul este o reprezentare satisfacatoare a cerintelor.</a:t>
            </a:r>
            <a:endParaRPr b="0" i="0" sz="2400" u="none" cap="none" strike="noStrike">
              <a:solidFill>
                <a:schemeClr val="dk1"/>
              </a:solidFill>
              <a:latin typeface="Lato"/>
              <a:ea typeface="Lato"/>
              <a:cs typeface="Lato"/>
              <a:sym typeface="Lato"/>
            </a:endParaRPr>
          </a:p>
          <a:p>
            <a:pPr indent="0" lvl="0" marL="0" marR="0" rtl="0" algn="l">
              <a:lnSpc>
                <a:spcPct val="150000"/>
              </a:lnSpc>
              <a:spcBef>
                <a:spcPts val="1000"/>
              </a:spcBef>
              <a:spcAft>
                <a:spcPts val="0"/>
              </a:spcAft>
              <a:buClr>
                <a:schemeClr val="dk1"/>
              </a:buClr>
              <a:buSzPts val="2400"/>
              <a:buFont typeface="Arial"/>
              <a:buNone/>
            </a:pPr>
            <a:r>
              <a:rPr b="0" i="0" lang="en-US" sz="2400" u="sng" cap="none" strike="noStrike">
                <a:solidFill>
                  <a:schemeClr val="dk1"/>
                </a:solidFill>
                <a:latin typeface="Lato"/>
                <a:ea typeface="Lato"/>
                <a:cs typeface="Lato"/>
                <a:sym typeface="Lato"/>
              </a:rPr>
              <a:t>2. Testarea beta</a:t>
            </a:r>
            <a:r>
              <a:rPr b="0" i="0" lang="en-US" sz="2400" u="none" cap="none" strike="noStrike">
                <a:solidFill>
                  <a:schemeClr val="dk1"/>
                </a:solidFill>
                <a:latin typeface="Lato"/>
                <a:ea typeface="Lato"/>
                <a:cs typeface="Lato"/>
                <a:sym typeface="Lato"/>
              </a:rPr>
              <a:t>: programul este distribuit unor utilizatori selectionati, realizandu-se astfel testarea lui in conditii reale de utilizare. </a:t>
            </a:r>
            <a:endParaRPr b="0" i="0" sz="2400" u="none" cap="none" strike="noStrike">
              <a:solidFill>
                <a:schemeClr val="dk1"/>
              </a:solidFill>
              <a:latin typeface="Lato"/>
              <a:ea typeface="Lato"/>
              <a:cs typeface="Lato"/>
              <a:sym typeface="Lato"/>
            </a:endParaRPr>
          </a:p>
          <a:p>
            <a:pPr indent="0" lvl="0" marL="0" marR="0" rtl="0" algn="l">
              <a:lnSpc>
                <a:spcPct val="150000"/>
              </a:lnSpc>
              <a:spcBef>
                <a:spcPts val="1000"/>
              </a:spcBef>
              <a:spcAft>
                <a:spcPts val="0"/>
              </a:spcAft>
              <a:buClr>
                <a:schemeClr val="dk1"/>
              </a:buClr>
              <a:buSzPts val="2400"/>
              <a:buFont typeface="Arial"/>
              <a:buNone/>
            </a:pPr>
            <a:r>
              <a:t/>
            </a:r>
            <a:endParaRPr b="0" i="0" sz="2400" u="none" cap="none" strike="noStrike">
              <a:solidFill>
                <a:schemeClr val="dk1"/>
              </a:solidFill>
              <a:latin typeface="Lato"/>
              <a:ea typeface="Lato"/>
              <a:cs typeface="Lato"/>
              <a:sym typeface="La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7" name="Shape 267"/>
        <p:cNvGrpSpPr/>
        <p:nvPr/>
      </p:nvGrpSpPr>
      <p:grpSpPr>
        <a:xfrm>
          <a:off x="0" y="0"/>
          <a:ext cx="0" cy="0"/>
          <a:chOff x="0" y="0"/>
          <a:chExt cx="0" cy="0"/>
        </a:xfrm>
      </p:grpSpPr>
      <p:sp>
        <p:nvSpPr>
          <p:cNvPr id="268" name="Shape 268"/>
          <p:cNvSpPr txBox="1"/>
          <p:nvPr>
            <p:ph type="title"/>
          </p:nvPr>
        </p:nvSpPr>
        <p:spPr>
          <a:xfrm>
            <a:off x="542925" y="324349"/>
            <a:ext cx="6325708" cy="538738"/>
          </a:xfrm>
          <a:prstGeom prst="rect">
            <a:avLst/>
          </a:prstGeom>
          <a:solidFill>
            <a:srgbClr val="8BD700"/>
          </a:solid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lt1"/>
              </a:buClr>
              <a:buSzPts val="3200"/>
              <a:buFont typeface="Lato"/>
              <a:buNone/>
            </a:pPr>
            <a:r>
              <a:rPr b="1" i="0" lang="en-US" sz="3200" u="none" cap="none" strike="noStrike">
                <a:solidFill>
                  <a:schemeClr val="lt1"/>
                </a:solidFill>
                <a:latin typeface="Lato"/>
                <a:ea typeface="Lato"/>
                <a:cs typeface="Lato"/>
                <a:sym typeface="Lato"/>
              </a:rPr>
              <a:t>Testing levels</a:t>
            </a:r>
            <a:endParaRPr b="1" i="0" sz="3200" u="none" cap="none" strike="noStrike">
              <a:solidFill>
                <a:schemeClr val="lt1"/>
              </a:solidFill>
              <a:latin typeface="Lato"/>
              <a:ea typeface="Lato"/>
              <a:cs typeface="Lato"/>
              <a:sym typeface="Lato"/>
            </a:endParaRPr>
          </a:p>
        </p:txBody>
      </p:sp>
      <p:sp>
        <p:nvSpPr>
          <p:cNvPr id="269" name="Shape 269"/>
          <p:cNvSpPr txBox="1"/>
          <p:nvPr>
            <p:ph idx="12" type="sldNum"/>
          </p:nvPr>
        </p:nvSpPr>
        <p:spPr>
          <a:xfrm>
            <a:off x="10908847" y="6189422"/>
            <a:ext cx="766082"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0" lang="en-US" sz="1200">
                <a:solidFill>
                  <a:schemeClr val="dk1"/>
                </a:solidFill>
                <a:latin typeface="Lato"/>
                <a:ea typeface="Lato"/>
                <a:cs typeface="Lato"/>
                <a:sym typeface="Lato"/>
              </a:rPr>
              <a:t>‹#›</a:t>
            </a:fld>
            <a:endParaRPr b="0" sz="1200">
              <a:solidFill>
                <a:schemeClr val="dk1"/>
              </a:solidFill>
              <a:latin typeface="Lato"/>
              <a:ea typeface="Lato"/>
              <a:cs typeface="Lato"/>
              <a:sym typeface="Lato"/>
            </a:endParaRPr>
          </a:p>
        </p:txBody>
      </p:sp>
      <p:sp>
        <p:nvSpPr>
          <p:cNvPr id="270" name="Shape 270"/>
          <p:cNvSpPr txBox="1"/>
          <p:nvPr>
            <p:ph idx="11" type="ftr"/>
          </p:nvPr>
        </p:nvSpPr>
        <p:spPr>
          <a:xfrm>
            <a:off x="542925" y="6360873"/>
            <a:ext cx="5486400" cy="3651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lang="en-US" sz="900">
                <a:solidFill>
                  <a:schemeClr val="lt1"/>
                </a:solidFill>
                <a:latin typeface="Lato Black"/>
                <a:ea typeface="Lato Black"/>
                <a:cs typeface="Lato Black"/>
                <a:sym typeface="Lato Black"/>
              </a:rPr>
              <a:t>Alina Păcurar - Fundamentele testării software</a:t>
            </a:r>
            <a:endParaRPr b="0" sz="900">
              <a:solidFill>
                <a:schemeClr val="lt1"/>
              </a:solidFill>
              <a:latin typeface="Lato Black"/>
              <a:ea typeface="Lato Black"/>
              <a:cs typeface="Lato Black"/>
              <a:sym typeface="Lato Black"/>
            </a:endParaRPr>
          </a:p>
        </p:txBody>
      </p:sp>
      <p:sp>
        <p:nvSpPr>
          <p:cNvPr id="271" name="Shape 271"/>
          <p:cNvSpPr txBox="1"/>
          <p:nvPr>
            <p:ph idx="1" type="body"/>
          </p:nvPr>
        </p:nvSpPr>
        <p:spPr>
          <a:xfrm>
            <a:off x="542925" y="1533525"/>
            <a:ext cx="11132004" cy="4565196"/>
          </a:xfrm>
          <a:prstGeom prst="rect">
            <a:avLst/>
          </a:prstGeom>
          <a:noFill/>
          <a:ln>
            <a:noFill/>
          </a:ln>
        </p:spPr>
        <p:txBody>
          <a:bodyPr anchorCtr="0" anchor="t" bIns="45700" lIns="91425" spcFirstLastPara="1" rIns="91425" wrap="square" tIns="45700">
            <a:noAutofit/>
          </a:bodyPr>
          <a:lstStyle/>
          <a:p>
            <a:pPr indent="-228600" lvl="0" marL="228600" marR="0" rtl="0" algn="l">
              <a:lnSpc>
                <a:spcPct val="150000"/>
              </a:lnSpc>
              <a:spcBef>
                <a:spcPts val="0"/>
              </a:spcBef>
              <a:spcAft>
                <a:spcPts val="0"/>
              </a:spcAft>
              <a:buClr>
                <a:schemeClr val="dk1"/>
              </a:buClr>
              <a:buSzPts val="2400"/>
              <a:buFont typeface="Arial"/>
              <a:buChar char="•"/>
            </a:pPr>
            <a:r>
              <a:rPr b="1" i="0" lang="en-US" sz="2400" u="none" cap="none" strike="noStrike">
                <a:solidFill>
                  <a:schemeClr val="dk1"/>
                </a:solidFill>
                <a:latin typeface="Lato"/>
                <a:ea typeface="Lato"/>
                <a:cs typeface="Lato"/>
                <a:sym typeface="Lato"/>
              </a:rPr>
              <a:t>Regression testing </a:t>
            </a:r>
            <a:endParaRPr b="0" i="0" sz="2400" u="none" cap="none" strike="noStrike">
              <a:solidFill>
                <a:schemeClr val="dk1"/>
              </a:solidFill>
              <a:latin typeface="Lato"/>
              <a:ea typeface="Lato"/>
              <a:cs typeface="Lato"/>
              <a:sym typeface="Lato"/>
            </a:endParaRPr>
          </a:p>
          <a:p>
            <a:pPr indent="0" lvl="0" marL="0" marR="0" rtl="0" algn="l">
              <a:lnSpc>
                <a:spcPct val="150000"/>
              </a:lnSpc>
              <a:spcBef>
                <a:spcPts val="1000"/>
              </a:spcBef>
              <a:spcAft>
                <a:spcPts val="0"/>
              </a:spcAft>
              <a:buClr>
                <a:schemeClr val="dk1"/>
              </a:buClr>
              <a:buSzPts val="2400"/>
              <a:buFont typeface="Arial"/>
              <a:buNone/>
            </a:pPr>
            <a:r>
              <a:rPr b="0" i="0" lang="en-US" sz="2400" u="none" cap="none" strike="noStrike">
                <a:solidFill>
                  <a:schemeClr val="dk1"/>
                </a:solidFill>
                <a:latin typeface="Lato"/>
                <a:ea typeface="Lato"/>
                <a:cs typeface="Lato"/>
                <a:sym typeface="Lato"/>
              </a:rPr>
              <a:t>Este executata dupa corectarea erorilor, pentru a valida fix-urile si a se verifica daca in cursul corectarii nu au fost introduse alte erori.</a:t>
            </a:r>
            <a:endParaRPr b="0" i="0" sz="2400" u="none" cap="none" strike="noStrike">
              <a:solidFill>
                <a:schemeClr val="dk1"/>
              </a:solidFill>
              <a:latin typeface="Lato"/>
              <a:ea typeface="Lato"/>
              <a:cs typeface="Lato"/>
              <a:sym typeface="Lat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 name="Shape 276"/>
        <p:cNvGrpSpPr/>
        <p:nvPr/>
      </p:nvGrpSpPr>
      <p:grpSpPr>
        <a:xfrm>
          <a:off x="0" y="0"/>
          <a:ext cx="0" cy="0"/>
          <a:chOff x="0" y="0"/>
          <a:chExt cx="0" cy="0"/>
        </a:xfrm>
      </p:grpSpPr>
      <p:sp>
        <p:nvSpPr>
          <p:cNvPr id="277" name="Shape 277"/>
          <p:cNvSpPr txBox="1"/>
          <p:nvPr>
            <p:ph type="title"/>
          </p:nvPr>
        </p:nvSpPr>
        <p:spPr>
          <a:xfrm>
            <a:off x="542925" y="324349"/>
            <a:ext cx="4924500" cy="5388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US"/>
              <a:t>Exercitiu practic</a:t>
            </a:r>
            <a:endParaRPr/>
          </a:p>
        </p:txBody>
      </p:sp>
      <p:sp>
        <p:nvSpPr>
          <p:cNvPr id="278" name="Shape 278"/>
          <p:cNvSpPr txBox="1"/>
          <p:nvPr>
            <p:ph idx="12" type="sldNum"/>
          </p:nvPr>
        </p:nvSpPr>
        <p:spPr>
          <a:xfrm>
            <a:off x="10908847" y="6189422"/>
            <a:ext cx="766200" cy="365100"/>
          </a:xfrm>
          <a:prstGeom prst="rect">
            <a:avLst/>
          </a:prstGeom>
        </p:spPr>
        <p:txBody>
          <a:bodyPr anchorCtr="0" anchor="ctr" bIns="45700" lIns="91425" spcFirstLastPara="1" rIns="91425" wrap="square" tIns="45700">
            <a:noAutofit/>
          </a:bodyPr>
          <a:lstStyle/>
          <a:p>
            <a:pPr indent="0" lvl="0" marL="0">
              <a:spcBef>
                <a:spcPts val="0"/>
              </a:spcBef>
              <a:spcAft>
                <a:spcPts val="0"/>
              </a:spcAft>
              <a:buClr>
                <a:srgbClr val="000000"/>
              </a:buClr>
              <a:buFont typeface="Arial"/>
              <a:buNone/>
            </a:pPr>
            <a:fld id="{00000000-1234-1234-1234-123412341234}" type="slidenum">
              <a:rPr lang="en-US"/>
              <a:t>‹#›</a:t>
            </a:fld>
            <a:endParaRPr/>
          </a:p>
        </p:txBody>
      </p:sp>
      <p:sp>
        <p:nvSpPr>
          <p:cNvPr id="279" name="Shape 279"/>
          <p:cNvSpPr txBox="1"/>
          <p:nvPr>
            <p:ph idx="1" type="body"/>
          </p:nvPr>
        </p:nvSpPr>
        <p:spPr>
          <a:xfrm>
            <a:off x="542925" y="1112050"/>
            <a:ext cx="11132100" cy="4986600"/>
          </a:xfrm>
          <a:prstGeom prst="rect">
            <a:avLst/>
          </a:prstGeom>
        </p:spPr>
        <p:txBody>
          <a:bodyPr anchorCtr="0" anchor="t" bIns="91425" lIns="91425" spcFirstLastPara="1" rIns="91425" wrap="square" tIns="91425">
            <a:noAutofit/>
          </a:bodyPr>
          <a:lstStyle/>
          <a:p>
            <a:pPr indent="0" lvl="0" marL="0" rtl="0">
              <a:spcBef>
                <a:spcPts val="1000"/>
              </a:spcBef>
              <a:spcAft>
                <a:spcPts val="0"/>
              </a:spcAft>
              <a:buClr>
                <a:schemeClr val="dk1"/>
              </a:buClr>
              <a:buSzPts val="1100"/>
              <a:buFont typeface="Arial"/>
              <a:buNone/>
            </a:pPr>
            <a:r>
              <a:rPr b="1" lang="en-US" sz="2200"/>
              <a:t>Triunghi</a:t>
            </a:r>
            <a:endParaRPr b="1" sz="2200"/>
          </a:p>
          <a:p>
            <a:pPr indent="0" lvl="0" marL="0" rtl="0">
              <a:spcBef>
                <a:spcPts val="1000"/>
              </a:spcBef>
              <a:spcAft>
                <a:spcPts val="0"/>
              </a:spcAft>
              <a:buClr>
                <a:schemeClr val="dk1"/>
              </a:buClr>
              <a:buSzPts val="1100"/>
              <a:buFont typeface="Arial"/>
              <a:buNone/>
            </a:pPr>
            <a:r>
              <a:rPr lang="en-US" sz="2200"/>
              <a:t>Un program citeste valori din 3 input fields. Cele 3 valori sunt interpretate ca fiind laturile unui triunghi pe care o sa-l desenze intr-un cadran de dimensiune fixa. La apasarea unui buton “VALIDATE”, programul afiseaza un mesaj care mentioneaza daca triunghiul este isoscel, echilateral sau oarecare.</a:t>
            </a:r>
            <a:endParaRPr sz="2200">
              <a:latin typeface="Arial"/>
              <a:ea typeface="Arial"/>
              <a:cs typeface="Arial"/>
              <a:sym typeface="Arial"/>
            </a:endParaRPr>
          </a:p>
          <a:p>
            <a:pPr indent="0" lvl="0" marL="0" rtl="0">
              <a:spcBef>
                <a:spcPts val="1000"/>
              </a:spcBef>
              <a:spcAft>
                <a:spcPts val="0"/>
              </a:spcAft>
              <a:buClr>
                <a:schemeClr val="dk1"/>
              </a:buClr>
              <a:buSzPts val="1100"/>
              <a:buFont typeface="Arial"/>
              <a:buNone/>
            </a:pPr>
            <a:r>
              <a:rPr lang="en-US" sz="2200" u="sng"/>
              <a:t>TO DO:</a:t>
            </a:r>
            <a:endParaRPr sz="2200" u="sng"/>
          </a:p>
          <a:p>
            <a:pPr indent="0" lvl="0" marL="0" rtl="0">
              <a:spcBef>
                <a:spcPts val="1000"/>
              </a:spcBef>
              <a:spcAft>
                <a:spcPts val="0"/>
              </a:spcAft>
              <a:buClr>
                <a:schemeClr val="dk1"/>
              </a:buClr>
              <a:buSzPts val="1100"/>
              <a:buFont typeface="Arial"/>
              <a:buNone/>
            </a:pPr>
            <a:r>
              <a:rPr lang="en-US" sz="2200"/>
              <a:t>Imaginati-va cateva cazuri de test pentru a valida ca programul face ceea ce s-a cerut.</a:t>
            </a:r>
            <a:endParaRPr sz="2200"/>
          </a:p>
          <a:p>
            <a:pPr indent="0" lvl="0" marL="0">
              <a:spcBef>
                <a:spcPts val="100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00" name="Shape 100"/>
        <p:cNvGrpSpPr/>
        <p:nvPr/>
      </p:nvGrpSpPr>
      <p:grpSpPr>
        <a:xfrm>
          <a:off x="0" y="0"/>
          <a:ext cx="0" cy="0"/>
          <a:chOff x="0" y="0"/>
          <a:chExt cx="0" cy="0"/>
        </a:xfrm>
      </p:grpSpPr>
      <p:sp>
        <p:nvSpPr>
          <p:cNvPr id="101" name="Shape 101"/>
          <p:cNvSpPr txBox="1"/>
          <p:nvPr>
            <p:ph type="title"/>
          </p:nvPr>
        </p:nvSpPr>
        <p:spPr>
          <a:xfrm>
            <a:off x="542925" y="324349"/>
            <a:ext cx="5974833" cy="538738"/>
          </a:xfrm>
          <a:prstGeom prst="rect">
            <a:avLst/>
          </a:prstGeom>
          <a:solidFill>
            <a:srgbClr val="8BD700"/>
          </a:solid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lt1"/>
              </a:buClr>
              <a:buSzPts val="3200"/>
              <a:buFont typeface="Lato"/>
              <a:buNone/>
            </a:pPr>
            <a:r>
              <a:rPr b="1" i="0" lang="en-US" sz="3200" u="none" cap="none" strike="noStrike">
                <a:solidFill>
                  <a:schemeClr val="lt1"/>
                </a:solidFill>
                <a:latin typeface="Lato"/>
                <a:ea typeface="Lato"/>
                <a:cs typeface="Lato"/>
                <a:sym typeface="Lato"/>
              </a:rPr>
              <a:t>Obiectivele testarii</a:t>
            </a:r>
            <a:endParaRPr b="1" i="0" sz="3200" u="none" cap="none" strike="noStrike">
              <a:solidFill>
                <a:schemeClr val="lt1"/>
              </a:solidFill>
              <a:latin typeface="Lato"/>
              <a:ea typeface="Lato"/>
              <a:cs typeface="Lato"/>
              <a:sym typeface="Lato"/>
            </a:endParaRPr>
          </a:p>
        </p:txBody>
      </p:sp>
      <p:sp>
        <p:nvSpPr>
          <p:cNvPr id="102" name="Shape 102"/>
          <p:cNvSpPr txBox="1"/>
          <p:nvPr>
            <p:ph idx="12" type="sldNum"/>
          </p:nvPr>
        </p:nvSpPr>
        <p:spPr>
          <a:xfrm>
            <a:off x="10908847" y="6189422"/>
            <a:ext cx="766082"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Lato"/>
                <a:ea typeface="Lato"/>
                <a:cs typeface="Lato"/>
                <a:sym typeface="Lato"/>
              </a:rPr>
              <a:t>‹#›</a:t>
            </a:fld>
            <a:endParaRPr b="0" i="0" sz="1200" u="none" cap="none" strike="noStrike">
              <a:solidFill>
                <a:schemeClr val="dk1"/>
              </a:solidFill>
              <a:latin typeface="Lato"/>
              <a:ea typeface="Lato"/>
              <a:cs typeface="Lato"/>
              <a:sym typeface="Lato"/>
            </a:endParaRPr>
          </a:p>
        </p:txBody>
      </p:sp>
      <p:sp>
        <p:nvSpPr>
          <p:cNvPr id="103" name="Shape 103"/>
          <p:cNvSpPr txBox="1"/>
          <p:nvPr>
            <p:ph idx="11" type="ftr"/>
          </p:nvPr>
        </p:nvSpPr>
        <p:spPr>
          <a:xfrm>
            <a:off x="542925" y="6360873"/>
            <a:ext cx="5486400" cy="3651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900" u="none" cap="none" strike="noStrike">
                <a:solidFill>
                  <a:schemeClr val="lt1"/>
                </a:solidFill>
                <a:latin typeface="Lato Black"/>
                <a:ea typeface="Lato Black"/>
                <a:cs typeface="Lato Black"/>
                <a:sym typeface="Lato Black"/>
              </a:rPr>
              <a:t>Alina Păcurar - Fundamentele testării software</a:t>
            </a:r>
            <a:endParaRPr/>
          </a:p>
          <a:p>
            <a:pPr indent="0" lvl="0" marL="0" marR="0" rtl="0" algn="l">
              <a:spcBef>
                <a:spcPts val="0"/>
              </a:spcBef>
              <a:spcAft>
                <a:spcPts val="0"/>
              </a:spcAft>
              <a:buNone/>
            </a:pPr>
            <a:r>
              <a:t/>
            </a:r>
            <a:endParaRPr b="0" i="0" sz="900" u="none" cap="none" strike="noStrike">
              <a:solidFill>
                <a:schemeClr val="lt1"/>
              </a:solidFill>
              <a:latin typeface="Lato Black"/>
              <a:ea typeface="Lato Black"/>
              <a:cs typeface="Lato Black"/>
              <a:sym typeface="Lato Black"/>
            </a:endParaRPr>
          </a:p>
        </p:txBody>
      </p:sp>
      <p:sp>
        <p:nvSpPr>
          <p:cNvPr id="104" name="Shape 104"/>
          <p:cNvSpPr txBox="1"/>
          <p:nvPr>
            <p:ph idx="1" type="body"/>
          </p:nvPr>
        </p:nvSpPr>
        <p:spPr>
          <a:xfrm>
            <a:off x="542925" y="1533525"/>
            <a:ext cx="11132004" cy="4565196"/>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Clr>
                <a:schemeClr val="dk1"/>
              </a:buClr>
              <a:buSzPts val="2700"/>
              <a:buFont typeface="Arial"/>
              <a:buNone/>
            </a:pPr>
            <a:r>
              <a:rPr b="1" i="0" lang="en-US" sz="2700" u="none" cap="none" strike="noStrike">
                <a:solidFill>
                  <a:schemeClr val="dk1"/>
                </a:solidFill>
                <a:latin typeface="Lato"/>
                <a:ea typeface="Lato"/>
                <a:cs typeface="Lato"/>
                <a:sym typeface="Lato"/>
              </a:rPr>
              <a:t>Obiectivele</a:t>
            </a:r>
            <a:r>
              <a:rPr b="0" i="0" lang="en-US" sz="2700" u="none" cap="none" strike="noStrike">
                <a:solidFill>
                  <a:schemeClr val="dk1"/>
                </a:solidFill>
                <a:latin typeface="Lato"/>
                <a:ea typeface="Lato"/>
                <a:cs typeface="Lato"/>
                <a:sym typeface="Lato"/>
              </a:rPr>
              <a:t> testarii sunt:</a:t>
            </a:r>
            <a:endParaRPr/>
          </a:p>
          <a:p>
            <a:pPr indent="0" lvl="0" marL="0" marR="0" rtl="0" algn="l">
              <a:lnSpc>
                <a:spcPct val="150000"/>
              </a:lnSpc>
              <a:spcBef>
                <a:spcPts val="1000"/>
              </a:spcBef>
              <a:spcAft>
                <a:spcPts val="0"/>
              </a:spcAft>
              <a:buClr>
                <a:schemeClr val="dk1"/>
              </a:buClr>
              <a:buSzPts val="1800"/>
              <a:buFont typeface="Arial"/>
              <a:buNone/>
            </a:pPr>
            <a:r>
              <a:rPr b="0" i="0" lang="en-US" sz="1800" u="none" cap="none" strike="noStrike">
                <a:solidFill>
                  <a:schemeClr val="dk1"/>
                </a:solidFill>
                <a:latin typeface="Lato"/>
                <a:ea typeface="Lato"/>
                <a:cs typeface="Lato"/>
                <a:sym typeface="Lato"/>
              </a:rPr>
              <a:t>1. Determinarea faptului ca aplicatia corespunde cerintelor definite</a:t>
            </a:r>
            <a:endParaRPr/>
          </a:p>
          <a:p>
            <a:pPr indent="0" lvl="0" marL="0" marR="0" rtl="0" algn="l">
              <a:lnSpc>
                <a:spcPct val="150000"/>
              </a:lnSpc>
              <a:spcBef>
                <a:spcPts val="1000"/>
              </a:spcBef>
              <a:spcAft>
                <a:spcPts val="0"/>
              </a:spcAft>
              <a:buClr>
                <a:schemeClr val="dk1"/>
              </a:buClr>
              <a:buSzPts val="1800"/>
              <a:buFont typeface="Arial"/>
              <a:buNone/>
            </a:pPr>
            <a:r>
              <a:rPr b="0" i="0" lang="en-US" sz="1800" u="none" cap="none" strike="noStrike">
                <a:solidFill>
                  <a:schemeClr val="dk1"/>
                </a:solidFill>
                <a:latin typeface="Lato"/>
                <a:ea typeface="Lato"/>
                <a:cs typeface="Lato"/>
                <a:sym typeface="Lato"/>
              </a:rPr>
              <a:t>2. Demonstrarea faptului ca aplicatia raspunde necesitatilor reale de facilitare si indeplinire a activitatilor programate</a:t>
            </a:r>
            <a:endParaRPr/>
          </a:p>
          <a:p>
            <a:pPr indent="0" lvl="0" marL="0" marR="0" rtl="0" algn="l">
              <a:lnSpc>
                <a:spcPct val="150000"/>
              </a:lnSpc>
              <a:spcBef>
                <a:spcPts val="1000"/>
              </a:spcBef>
              <a:spcAft>
                <a:spcPts val="0"/>
              </a:spcAft>
              <a:buClr>
                <a:schemeClr val="dk1"/>
              </a:buClr>
              <a:buSzPts val="1800"/>
              <a:buFont typeface="Arial"/>
              <a:buNone/>
            </a:pPr>
            <a:r>
              <a:rPr b="0" i="0" lang="en-US" sz="1800" u="none" cap="none" strike="noStrike">
                <a:solidFill>
                  <a:schemeClr val="dk1"/>
                </a:solidFill>
                <a:latin typeface="Lato"/>
                <a:ea typeface="Lato"/>
                <a:cs typeface="Lato"/>
                <a:sym typeface="Lato"/>
              </a:rPr>
              <a:t>3. Identificarea defectelor care pot aduce prejudicii reale prin folosirea solutiei rezultate si care deservesc in evaluarea riscului</a:t>
            </a:r>
            <a:endParaRPr b="0" i="0" sz="1800" u="none" cap="none" strike="noStrike">
              <a:solidFill>
                <a:schemeClr val="dk1"/>
              </a:solidFill>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09" name="Shape 109"/>
        <p:cNvGrpSpPr/>
        <p:nvPr/>
      </p:nvGrpSpPr>
      <p:grpSpPr>
        <a:xfrm>
          <a:off x="0" y="0"/>
          <a:ext cx="0" cy="0"/>
          <a:chOff x="0" y="0"/>
          <a:chExt cx="0" cy="0"/>
        </a:xfrm>
      </p:grpSpPr>
      <p:sp>
        <p:nvSpPr>
          <p:cNvPr id="110" name="Shape 110"/>
          <p:cNvSpPr txBox="1"/>
          <p:nvPr>
            <p:ph type="title"/>
          </p:nvPr>
        </p:nvSpPr>
        <p:spPr>
          <a:xfrm>
            <a:off x="542925" y="324349"/>
            <a:ext cx="5974833" cy="538738"/>
          </a:xfrm>
          <a:prstGeom prst="rect">
            <a:avLst/>
          </a:prstGeom>
          <a:solidFill>
            <a:srgbClr val="8BD700"/>
          </a:solid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lt1"/>
              </a:buClr>
              <a:buSzPts val="3200"/>
              <a:buFont typeface="Lato"/>
              <a:buNone/>
            </a:pPr>
            <a:r>
              <a:rPr b="1" i="0" lang="en-US" sz="3200" u="none" cap="none" strike="noStrike">
                <a:solidFill>
                  <a:schemeClr val="lt1"/>
                </a:solidFill>
                <a:latin typeface="Lato"/>
                <a:ea typeface="Lato"/>
                <a:cs typeface="Lato"/>
                <a:sym typeface="Lato"/>
              </a:rPr>
              <a:t>“Reguli de circulatie” ale testarii</a:t>
            </a:r>
            <a:endParaRPr b="1" i="0" sz="3200" u="none" cap="none" strike="noStrike">
              <a:solidFill>
                <a:schemeClr val="lt1"/>
              </a:solidFill>
              <a:latin typeface="Lato"/>
              <a:ea typeface="Lato"/>
              <a:cs typeface="Lato"/>
              <a:sym typeface="Lato"/>
            </a:endParaRPr>
          </a:p>
        </p:txBody>
      </p:sp>
      <p:sp>
        <p:nvSpPr>
          <p:cNvPr id="111" name="Shape 111"/>
          <p:cNvSpPr txBox="1"/>
          <p:nvPr>
            <p:ph idx="12" type="sldNum"/>
          </p:nvPr>
        </p:nvSpPr>
        <p:spPr>
          <a:xfrm>
            <a:off x="10908847" y="6189422"/>
            <a:ext cx="766082"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Lato"/>
                <a:ea typeface="Lato"/>
                <a:cs typeface="Lato"/>
                <a:sym typeface="Lato"/>
              </a:rPr>
              <a:t>‹#›</a:t>
            </a:fld>
            <a:endParaRPr b="0" i="0" sz="1200" u="none" cap="none" strike="noStrike">
              <a:solidFill>
                <a:schemeClr val="dk1"/>
              </a:solidFill>
              <a:latin typeface="Lato"/>
              <a:ea typeface="Lato"/>
              <a:cs typeface="Lato"/>
              <a:sym typeface="Lato"/>
            </a:endParaRPr>
          </a:p>
        </p:txBody>
      </p:sp>
      <p:sp>
        <p:nvSpPr>
          <p:cNvPr id="112" name="Shape 112"/>
          <p:cNvSpPr txBox="1"/>
          <p:nvPr>
            <p:ph idx="11" type="ftr"/>
          </p:nvPr>
        </p:nvSpPr>
        <p:spPr>
          <a:xfrm>
            <a:off x="542925" y="6360873"/>
            <a:ext cx="5486400" cy="3651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900" u="none" cap="none" strike="noStrike">
                <a:solidFill>
                  <a:schemeClr val="lt1"/>
                </a:solidFill>
                <a:latin typeface="Lato Black"/>
                <a:ea typeface="Lato Black"/>
                <a:cs typeface="Lato Black"/>
                <a:sym typeface="Lato Black"/>
              </a:rPr>
              <a:t>Alina Păcurar - Fundamentele testării software</a:t>
            </a:r>
            <a:endParaRPr/>
          </a:p>
          <a:p>
            <a:pPr indent="0" lvl="0" marL="0" marR="0" rtl="0" algn="l">
              <a:spcBef>
                <a:spcPts val="0"/>
              </a:spcBef>
              <a:spcAft>
                <a:spcPts val="0"/>
              </a:spcAft>
              <a:buNone/>
            </a:pPr>
            <a:r>
              <a:t/>
            </a:r>
            <a:endParaRPr b="0" i="0" sz="900" u="none" cap="none" strike="noStrike">
              <a:solidFill>
                <a:schemeClr val="lt1"/>
              </a:solidFill>
              <a:latin typeface="Lato Black"/>
              <a:ea typeface="Lato Black"/>
              <a:cs typeface="Lato Black"/>
              <a:sym typeface="Lato Black"/>
            </a:endParaRPr>
          </a:p>
        </p:txBody>
      </p:sp>
      <p:sp>
        <p:nvSpPr>
          <p:cNvPr id="113" name="Shape 113"/>
          <p:cNvSpPr txBox="1"/>
          <p:nvPr>
            <p:ph idx="1" type="body"/>
          </p:nvPr>
        </p:nvSpPr>
        <p:spPr>
          <a:xfrm>
            <a:off x="387350" y="1235813"/>
            <a:ext cx="11132004" cy="4565196"/>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Clr>
                <a:schemeClr val="dk1"/>
              </a:buClr>
              <a:buSzPts val="1800"/>
              <a:buFont typeface="Arial"/>
              <a:buNone/>
            </a:pPr>
            <a:r>
              <a:rPr b="0" i="0" lang="en-US" sz="1800" u="none" cap="none" strike="noStrike">
                <a:solidFill>
                  <a:schemeClr val="dk1"/>
                </a:solidFill>
                <a:latin typeface="Lato"/>
                <a:ea typeface="Lato"/>
                <a:cs typeface="Lato"/>
                <a:sym typeface="Lato"/>
              </a:rPr>
              <a:t>1. Testarea completa (100%) a unui program este imposibila.</a:t>
            </a:r>
            <a:br>
              <a:rPr b="0" i="0" lang="en-US" sz="1800" u="none" cap="none" strike="noStrike">
                <a:solidFill>
                  <a:schemeClr val="dk1"/>
                </a:solidFill>
                <a:latin typeface="Lato"/>
                <a:ea typeface="Lato"/>
                <a:cs typeface="Lato"/>
                <a:sym typeface="Lato"/>
              </a:rPr>
            </a:br>
            <a:r>
              <a:rPr b="0" i="0" lang="en-US" sz="1800" u="none" cap="none" strike="noStrike">
                <a:solidFill>
                  <a:schemeClr val="dk1"/>
                </a:solidFill>
                <a:latin typeface="Lato"/>
                <a:ea typeface="Lato"/>
                <a:cs typeface="Lato"/>
                <a:sym typeface="Lato"/>
              </a:rPr>
              <a:t>2. Testarea este un proces/exercitiu de apreciere si cuantificare a </a:t>
            </a:r>
            <a:endParaRPr b="0" i="0" sz="1800" u="none" cap="none" strike="noStrike">
              <a:solidFill>
                <a:schemeClr val="dk1"/>
              </a:solidFill>
              <a:latin typeface="Lato"/>
              <a:ea typeface="Lato"/>
              <a:cs typeface="Lato"/>
              <a:sym typeface="Lato"/>
            </a:endParaRPr>
          </a:p>
          <a:p>
            <a:pPr indent="0" lvl="0" marL="0" marR="0" rtl="0" algn="l">
              <a:lnSpc>
                <a:spcPct val="150000"/>
              </a:lnSpc>
              <a:spcBef>
                <a:spcPts val="0"/>
              </a:spcBef>
              <a:spcAft>
                <a:spcPts val="0"/>
              </a:spcAft>
              <a:buClr>
                <a:schemeClr val="dk1"/>
              </a:buClr>
              <a:buSzPts val="1800"/>
              <a:buFont typeface="Arial"/>
              <a:buNone/>
            </a:pPr>
            <a:r>
              <a:rPr b="0" i="0" lang="en-US" sz="1800" u="none" cap="none" strike="noStrike">
                <a:solidFill>
                  <a:schemeClr val="dk1"/>
                </a:solidFill>
                <a:latin typeface="Lato"/>
                <a:ea typeface="Lato"/>
                <a:cs typeface="Lato"/>
                <a:sym typeface="Lato"/>
              </a:rPr>
              <a:t>riscurilor.</a:t>
            </a:r>
            <a:br>
              <a:rPr b="0" i="0" lang="en-US" sz="1800" u="none" cap="none" strike="noStrike">
                <a:solidFill>
                  <a:schemeClr val="dk1"/>
                </a:solidFill>
                <a:latin typeface="Lato"/>
                <a:ea typeface="Lato"/>
                <a:cs typeface="Lato"/>
                <a:sym typeface="Lato"/>
              </a:rPr>
            </a:br>
            <a:r>
              <a:rPr b="0" i="0" lang="en-US" sz="1800" u="none" cap="none" strike="noStrike">
                <a:solidFill>
                  <a:schemeClr val="dk1"/>
                </a:solidFill>
                <a:latin typeface="Lato"/>
                <a:ea typeface="Lato"/>
                <a:cs typeface="Lato"/>
                <a:sym typeface="Lato"/>
              </a:rPr>
              <a:t>3. Testarea nu poate demonstra ca produsul nu contine erori.</a:t>
            </a:r>
            <a:br>
              <a:rPr b="0" i="0" lang="en-US" sz="1800" u="none" cap="none" strike="noStrike">
                <a:solidFill>
                  <a:schemeClr val="dk1"/>
                </a:solidFill>
                <a:latin typeface="Lato"/>
                <a:ea typeface="Lato"/>
                <a:cs typeface="Lato"/>
                <a:sym typeface="Lato"/>
              </a:rPr>
            </a:br>
            <a:r>
              <a:rPr b="0" i="0" lang="en-US" sz="1800" u="none" cap="none" strike="noStrike">
                <a:solidFill>
                  <a:schemeClr val="dk1"/>
                </a:solidFill>
                <a:latin typeface="Lato"/>
                <a:ea typeface="Lato"/>
                <a:cs typeface="Lato"/>
                <a:sym typeface="Lato"/>
              </a:rPr>
              <a:t>4. Cu cat mai multe defecte sunt gasite, cu atat mai multe sunte.</a:t>
            </a:r>
            <a:br>
              <a:rPr b="0" i="0" lang="en-US" sz="1800" u="none" cap="none" strike="noStrike">
                <a:solidFill>
                  <a:schemeClr val="dk1"/>
                </a:solidFill>
                <a:latin typeface="Lato"/>
                <a:ea typeface="Lato"/>
                <a:cs typeface="Lato"/>
                <a:sym typeface="Lato"/>
              </a:rPr>
            </a:br>
            <a:r>
              <a:rPr b="0" i="0" lang="en-US" sz="1800" u="none" cap="none" strike="noStrike">
                <a:solidFill>
                  <a:schemeClr val="dk1"/>
                </a:solidFill>
                <a:latin typeface="Lato"/>
                <a:ea typeface="Lato"/>
                <a:cs typeface="Lato"/>
                <a:sym typeface="Lato"/>
              </a:rPr>
              <a:t>5. Paradoxul pesticidelor: defectele devin rezistente la aceleasi </a:t>
            </a:r>
            <a:endParaRPr b="0" i="0" sz="1800" u="none" cap="none" strike="noStrike">
              <a:solidFill>
                <a:schemeClr val="dk1"/>
              </a:solidFill>
              <a:latin typeface="Lato"/>
              <a:ea typeface="Lato"/>
              <a:cs typeface="Lato"/>
              <a:sym typeface="Lato"/>
            </a:endParaRPr>
          </a:p>
          <a:p>
            <a:pPr indent="0" lvl="0" marL="0" marR="0" rtl="0" algn="l">
              <a:lnSpc>
                <a:spcPct val="150000"/>
              </a:lnSpc>
              <a:spcBef>
                <a:spcPts val="0"/>
              </a:spcBef>
              <a:spcAft>
                <a:spcPts val="0"/>
              </a:spcAft>
              <a:buClr>
                <a:schemeClr val="dk1"/>
              </a:buClr>
              <a:buSzPts val="1800"/>
              <a:buFont typeface="Arial"/>
              <a:buNone/>
            </a:pPr>
            <a:r>
              <a:rPr b="0" i="0" lang="en-US" sz="1800" u="none" cap="none" strike="noStrike">
                <a:solidFill>
                  <a:schemeClr val="dk1"/>
                </a:solidFill>
                <a:latin typeface="Lato"/>
                <a:ea typeface="Lato"/>
                <a:cs typeface="Lato"/>
                <a:sym typeface="Lato"/>
              </a:rPr>
              <a:t>teste.</a:t>
            </a:r>
            <a:br>
              <a:rPr b="0" i="0" lang="en-US" sz="1800" u="none" cap="none" strike="noStrike">
                <a:solidFill>
                  <a:schemeClr val="dk1"/>
                </a:solidFill>
                <a:latin typeface="Lato"/>
                <a:ea typeface="Lato"/>
                <a:cs typeface="Lato"/>
                <a:sym typeface="Lato"/>
              </a:rPr>
            </a:br>
            <a:r>
              <a:rPr b="0" i="0" lang="en-US" sz="1800" u="none" cap="none" strike="noStrike">
                <a:solidFill>
                  <a:schemeClr val="dk1"/>
                </a:solidFill>
                <a:latin typeface="Lato"/>
                <a:ea typeface="Lato"/>
                <a:cs typeface="Lato"/>
                <a:sym typeface="Lato"/>
              </a:rPr>
              <a:t>6. Nu toate defectele gasite vor fi corectate.</a:t>
            </a:r>
            <a:br>
              <a:rPr b="0" i="0" lang="en-US" sz="1800" u="none" cap="none" strike="noStrike">
                <a:solidFill>
                  <a:schemeClr val="dk1"/>
                </a:solidFill>
                <a:latin typeface="Lato"/>
                <a:ea typeface="Lato"/>
                <a:cs typeface="Lato"/>
                <a:sym typeface="Lato"/>
              </a:rPr>
            </a:br>
            <a:r>
              <a:rPr b="0" i="0" lang="en-US" sz="1800" u="none" cap="none" strike="noStrike">
                <a:solidFill>
                  <a:schemeClr val="dk1"/>
                </a:solidFill>
                <a:latin typeface="Lato"/>
                <a:ea typeface="Lato"/>
                <a:cs typeface="Lato"/>
                <a:sym typeface="Lato"/>
              </a:rPr>
              <a:t>7. E greu de spu</a:t>
            </a:r>
            <a:r>
              <a:rPr lang="en-US" sz="1800"/>
              <a:t>s</a:t>
            </a:r>
            <a:r>
              <a:rPr b="0" i="0" lang="en-US" sz="1800" u="none" cap="none" strike="noStrike">
                <a:solidFill>
                  <a:schemeClr val="dk1"/>
                </a:solidFill>
                <a:latin typeface="Lato"/>
                <a:ea typeface="Lato"/>
                <a:cs typeface="Lato"/>
                <a:sym typeface="Lato"/>
              </a:rPr>
              <a:t> cand un defect este intr-adevar un defect.</a:t>
            </a:r>
            <a:br>
              <a:rPr b="0" i="0" lang="en-US" sz="1800" u="none" cap="none" strike="noStrike">
                <a:solidFill>
                  <a:schemeClr val="dk1"/>
                </a:solidFill>
                <a:latin typeface="Lato"/>
                <a:ea typeface="Lato"/>
                <a:cs typeface="Lato"/>
                <a:sym typeface="Lato"/>
              </a:rPr>
            </a:br>
            <a:r>
              <a:rPr b="0" i="0" lang="en-US" sz="1800" u="none" cap="none" strike="noStrike">
                <a:solidFill>
                  <a:schemeClr val="dk1"/>
                </a:solidFill>
                <a:latin typeface="Lato"/>
                <a:ea typeface="Lato"/>
                <a:cs typeface="Lato"/>
                <a:sym typeface="Lato"/>
              </a:rPr>
              <a:t>8. Specificatiile produselor nu sunt niciodata definitive.</a:t>
            </a:r>
            <a:br>
              <a:rPr b="0" i="0" lang="en-US" sz="1800" u="none" cap="none" strike="noStrike">
                <a:solidFill>
                  <a:schemeClr val="dk1"/>
                </a:solidFill>
                <a:latin typeface="Lato"/>
                <a:ea typeface="Lato"/>
                <a:cs typeface="Lato"/>
                <a:sym typeface="Lato"/>
              </a:rPr>
            </a:br>
            <a:r>
              <a:rPr b="0" i="0" lang="en-US" sz="1800" u="none" cap="none" strike="noStrike">
                <a:solidFill>
                  <a:schemeClr val="dk1"/>
                </a:solidFill>
                <a:latin typeface="Lato"/>
                <a:ea typeface="Lato"/>
                <a:cs typeface="Lato"/>
                <a:sym typeface="Lato"/>
              </a:rPr>
              <a:t>9. Testerii nu sunt cei mai populari membri ai echipei de dezvoltare sau de proiect.</a:t>
            </a:r>
            <a:endParaRPr b="0" i="0" sz="1800" u="none" cap="none" strike="noStrike">
              <a:solidFill>
                <a:schemeClr val="dk1"/>
              </a:solidFill>
              <a:latin typeface="Lato"/>
              <a:ea typeface="Lato"/>
              <a:cs typeface="Lato"/>
              <a:sym typeface="Lato"/>
            </a:endParaRPr>
          </a:p>
          <a:p>
            <a:pPr indent="0" lvl="0" marL="0" marR="0" rtl="0" algn="l">
              <a:lnSpc>
                <a:spcPct val="150000"/>
              </a:lnSpc>
              <a:spcBef>
                <a:spcPts val="1000"/>
              </a:spcBef>
              <a:spcAft>
                <a:spcPts val="0"/>
              </a:spcAft>
              <a:buClr>
                <a:schemeClr val="dk1"/>
              </a:buClr>
              <a:buSzPts val="1200"/>
              <a:buFont typeface="Arial"/>
              <a:buNone/>
            </a:pPr>
            <a:r>
              <a:t/>
            </a:r>
            <a:endParaRPr b="0" i="0" sz="1200" u="none" cap="none" strike="noStrike">
              <a:solidFill>
                <a:schemeClr val="dk1"/>
              </a:solidFill>
              <a:latin typeface="Lato"/>
              <a:ea typeface="Lato"/>
              <a:cs typeface="Lato"/>
              <a:sym typeface="Lato"/>
            </a:endParaRPr>
          </a:p>
        </p:txBody>
      </p:sp>
      <p:pic>
        <p:nvPicPr>
          <p:cNvPr id="114" name="Shape 114"/>
          <p:cNvPicPr preferRelativeResize="0"/>
          <p:nvPr/>
        </p:nvPicPr>
        <p:blipFill rotWithShape="1">
          <a:blip r:embed="rId3">
            <a:alphaModFix/>
          </a:blip>
          <a:srcRect b="0" l="0" r="0" t="0"/>
          <a:stretch/>
        </p:blipFill>
        <p:spPr>
          <a:xfrm>
            <a:off x="7092297" y="1462756"/>
            <a:ext cx="4582632" cy="307879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Shape 120"/>
          <p:cNvSpPr txBox="1"/>
          <p:nvPr>
            <p:ph type="title"/>
          </p:nvPr>
        </p:nvSpPr>
        <p:spPr>
          <a:xfrm>
            <a:off x="542925" y="324350"/>
            <a:ext cx="6931800" cy="1030500"/>
          </a:xfrm>
          <a:prstGeom prst="rect">
            <a:avLst/>
          </a:prstGeom>
          <a:solidFill>
            <a:srgbClr val="8BD700"/>
          </a:solid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lt1"/>
              </a:buClr>
              <a:buSzPts val="3200"/>
              <a:buFont typeface="Lato"/>
              <a:buNone/>
            </a:pPr>
            <a:r>
              <a:rPr b="1" i="0" lang="en-US" sz="3200" u="none" cap="none" strike="noStrike">
                <a:solidFill>
                  <a:schemeClr val="lt1"/>
                </a:solidFill>
                <a:latin typeface="Lato"/>
                <a:ea typeface="Lato"/>
                <a:cs typeface="Lato"/>
                <a:sym typeface="Lato"/>
              </a:rPr>
              <a:t>Quality assurance vs.  Software Testing</a:t>
            </a:r>
            <a:endParaRPr b="1" i="0" sz="3200" u="none" cap="none" strike="noStrike">
              <a:solidFill>
                <a:schemeClr val="lt1"/>
              </a:solidFill>
              <a:latin typeface="Lato"/>
              <a:ea typeface="Lato"/>
              <a:cs typeface="Lato"/>
              <a:sym typeface="Lato"/>
            </a:endParaRPr>
          </a:p>
        </p:txBody>
      </p:sp>
      <p:sp>
        <p:nvSpPr>
          <p:cNvPr id="121" name="Shape 121"/>
          <p:cNvSpPr txBox="1"/>
          <p:nvPr>
            <p:ph idx="12" type="sldNum"/>
          </p:nvPr>
        </p:nvSpPr>
        <p:spPr>
          <a:xfrm>
            <a:off x="10908847" y="6189422"/>
            <a:ext cx="766082"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Lato"/>
                <a:ea typeface="Lato"/>
                <a:cs typeface="Lato"/>
                <a:sym typeface="Lato"/>
              </a:rPr>
              <a:t>‹#›</a:t>
            </a:fld>
            <a:endParaRPr b="0" i="0" sz="1200" u="none" cap="none" strike="noStrike">
              <a:solidFill>
                <a:schemeClr val="dk1"/>
              </a:solidFill>
              <a:latin typeface="Lato"/>
              <a:ea typeface="Lato"/>
              <a:cs typeface="Lato"/>
              <a:sym typeface="Lato"/>
            </a:endParaRPr>
          </a:p>
        </p:txBody>
      </p:sp>
      <p:sp>
        <p:nvSpPr>
          <p:cNvPr id="122" name="Shape 122"/>
          <p:cNvSpPr txBox="1"/>
          <p:nvPr>
            <p:ph idx="11" type="ftr"/>
          </p:nvPr>
        </p:nvSpPr>
        <p:spPr>
          <a:xfrm>
            <a:off x="542925" y="6360873"/>
            <a:ext cx="5486400" cy="3651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900" u="none" cap="none" strike="noStrike">
                <a:solidFill>
                  <a:schemeClr val="lt1"/>
                </a:solidFill>
                <a:latin typeface="Lato Black"/>
                <a:ea typeface="Lato Black"/>
                <a:cs typeface="Lato Black"/>
                <a:sym typeface="Lato Black"/>
              </a:rPr>
              <a:t>Alina Păcurar - Fundamentele testării software</a:t>
            </a:r>
            <a:endParaRPr b="0" i="0" sz="900" u="none" cap="none" strike="noStrike">
              <a:solidFill>
                <a:schemeClr val="lt1"/>
              </a:solidFill>
              <a:latin typeface="Lato Black"/>
              <a:ea typeface="Lato Black"/>
              <a:cs typeface="Lato Black"/>
              <a:sym typeface="Lato Black"/>
            </a:endParaRPr>
          </a:p>
        </p:txBody>
      </p:sp>
      <p:sp>
        <p:nvSpPr>
          <p:cNvPr id="123" name="Shape 123"/>
          <p:cNvSpPr txBox="1"/>
          <p:nvPr>
            <p:ph idx="1" type="body"/>
          </p:nvPr>
        </p:nvSpPr>
        <p:spPr>
          <a:xfrm>
            <a:off x="542925" y="1533525"/>
            <a:ext cx="11132004" cy="4565196"/>
          </a:xfrm>
          <a:prstGeom prst="rect">
            <a:avLst/>
          </a:prstGeom>
          <a:noFill/>
          <a:ln>
            <a:noFill/>
          </a:ln>
        </p:spPr>
        <p:txBody>
          <a:bodyPr anchorCtr="0" anchor="t" bIns="45700" lIns="91425" spcFirstLastPara="1" rIns="91425" wrap="square" tIns="45700">
            <a:noAutofit/>
          </a:bodyPr>
          <a:lstStyle/>
          <a:p>
            <a:pPr indent="-228600" lvl="0" marL="228600" marR="0" rtl="0" algn="l">
              <a:lnSpc>
                <a:spcPct val="130000"/>
              </a:lnSpc>
              <a:spcBef>
                <a:spcPts val="0"/>
              </a:spcBef>
              <a:spcAft>
                <a:spcPts val="0"/>
              </a:spcAft>
              <a:buClr>
                <a:schemeClr val="dk1"/>
              </a:buClr>
              <a:buSzPts val="1320"/>
              <a:buFont typeface="Arial"/>
              <a:buChar char="•"/>
            </a:pPr>
            <a:r>
              <a:rPr b="1" i="0" lang="en-US" sz="1320" u="none" cap="none" strike="noStrike">
                <a:solidFill>
                  <a:schemeClr val="dk1"/>
                </a:solidFill>
                <a:latin typeface="Lato"/>
                <a:ea typeface="Lato"/>
                <a:cs typeface="Lato"/>
                <a:sym typeface="Lato"/>
              </a:rPr>
              <a:t>Software Testing:</a:t>
            </a:r>
            <a:endParaRPr b="0" i="0" sz="1320" u="none" cap="none" strike="noStrike">
              <a:solidFill>
                <a:schemeClr val="dk1"/>
              </a:solidFill>
              <a:latin typeface="Lato"/>
              <a:ea typeface="Lato"/>
              <a:cs typeface="Lato"/>
              <a:sym typeface="Lato"/>
            </a:endParaRPr>
          </a:p>
          <a:p>
            <a:pPr indent="0" lvl="0" marL="0" marR="0" rtl="0" algn="l">
              <a:lnSpc>
                <a:spcPct val="130000"/>
              </a:lnSpc>
              <a:spcBef>
                <a:spcPts val="1000"/>
              </a:spcBef>
              <a:spcAft>
                <a:spcPts val="0"/>
              </a:spcAft>
              <a:buClr>
                <a:schemeClr val="dk1"/>
              </a:buClr>
              <a:buSzPts val="1320"/>
              <a:buFont typeface="Arial"/>
              <a:buNone/>
            </a:pPr>
            <a:r>
              <a:rPr b="0" i="0" lang="en-US" sz="1320" u="none" cap="none" strike="noStrike">
                <a:solidFill>
                  <a:schemeClr val="dk1"/>
                </a:solidFill>
                <a:latin typeface="Lato"/>
                <a:ea typeface="Lato"/>
                <a:cs typeface="Lato"/>
                <a:sym typeface="Lato"/>
              </a:rPr>
              <a:t>Testarea software este un proces planificat care este utilizat pentru a identifica corectitudinea, integralitatea, securitatea și calitatea software-ului.</a:t>
            </a:r>
            <a:endParaRPr b="0" i="0" sz="1320" u="none" cap="none" strike="noStrike">
              <a:solidFill>
                <a:schemeClr val="dk1"/>
              </a:solidFill>
              <a:latin typeface="Lato"/>
              <a:ea typeface="Lato"/>
              <a:cs typeface="Lato"/>
              <a:sym typeface="Lato"/>
            </a:endParaRPr>
          </a:p>
          <a:p>
            <a:pPr indent="-228600" lvl="0" marL="228600" marR="0" rtl="0" algn="l">
              <a:lnSpc>
                <a:spcPct val="130000"/>
              </a:lnSpc>
              <a:spcBef>
                <a:spcPts val="1000"/>
              </a:spcBef>
              <a:spcAft>
                <a:spcPts val="0"/>
              </a:spcAft>
              <a:buClr>
                <a:schemeClr val="dk1"/>
              </a:buClr>
              <a:buSzPts val="1320"/>
              <a:buFont typeface="Arial"/>
              <a:buChar char="-"/>
            </a:pPr>
            <a:r>
              <a:rPr b="0" i="0" lang="en-US" sz="1320" u="none" cap="none" strike="noStrike">
                <a:solidFill>
                  <a:schemeClr val="dk1"/>
                </a:solidFill>
                <a:latin typeface="Lato"/>
                <a:ea typeface="Lato"/>
                <a:cs typeface="Lato"/>
                <a:sym typeface="Lato"/>
              </a:rPr>
              <a:t>Testarea se face în general pentru a demonstra că software-ul face ceea ce spune ca face, precum și ca software-ul nu face ceea ce nu ar trebui să facă.</a:t>
            </a:r>
            <a:endParaRPr b="0" i="0" sz="1320" u="none" cap="none" strike="noStrike">
              <a:solidFill>
                <a:schemeClr val="dk1"/>
              </a:solidFill>
              <a:latin typeface="Lato"/>
              <a:ea typeface="Lato"/>
              <a:cs typeface="Lato"/>
              <a:sym typeface="Lato"/>
            </a:endParaRPr>
          </a:p>
          <a:p>
            <a:pPr indent="-228600" lvl="0" marL="228600" marR="0" rtl="0" algn="l">
              <a:lnSpc>
                <a:spcPct val="130000"/>
              </a:lnSpc>
              <a:spcBef>
                <a:spcPts val="1000"/>
              </a:spcBef>
              <a:spcAft>
                <a:spcPts val="0"/>
              </a:spcAft>
              <a:buClr>
                <a:schemeClr val="dk1"/>
              </a:buClr>
              <a:buSzPts val="1320"/>
              <a:buFont typeface="Arial"/>
              <a:buChar char="-"/>
            </a:pPr>
            <a:r>
              <a:rPr b="0" i="0" lang="en-US" sz="1320" u="none" cap="none" strike="noStrike">
                <a:solidFill>
                  <a:schemeClr val="dk1"/>
                </a:solidFill>
                <a:latin typeface="Lato"/>
                <a:ea typeface="Lato"/>
                <a:cs typeface="Lato"/>
                <a:sym typeface="Lato"/>
              </a:rPr>
              <a:t>Scopul de testarii/testerului este de a localiza defecte și de de a se asigura ca defectele sunt fixate.</a:t>
            </a:r>
            <a:endParaRPr b="0" i="0" sz="1320" u="none" cap="none" strike="noStrike">
              <a:solidFill>
                <a:schemeClr val="dk1"/>
              </a:solidFill>
              <a:latin typeface="Lato"/>
              <a:ea typeface="Lato"/>
              <a:cs typeface="Lato"/>
              <a:sym typeface="Lato"/>
            </a:endParaRPr>
          </a:p>
          <a:p>
            <a:pPr indent="-228600" lvl="0" marL="228600" marR="0" rtl="0" algn="l">
              <a:lnSpc>
                <a:spcPct val="130000"/>
              </a:lnSpc>
              <a:spcBef>
                <a:spcPts val="1000"/>
              </a:spcBef>
              <a:spcAft>
                <a:spcPts val="0"/>
              </a:spcAft>
              <a:buClr>
                <a:schemeClr val="dk1"/>
              </a:buClr>
              <a:buSzPts val="1320"/>
              <a:buFont typeface="Arial"/>
              <a:buChar char="•"/>
            </a:pPr>
            <a:r>
              <a:rPr b="1" i="0" lang="en-US" sz="1320" u="none" cap="none" strike="noStrike">
                <a:solidFill>
                  <a:schemeClr val="dk1"/>
                </a:solidFill>
                <a:latin typeface="Lato"/>
                <a:ea typeface="Lato"/>
                <a:cs typeface="Lato"/>
                <a:sym typeface="Lato"/>
              </a:rPr>
              <a:t>Quality Assurance (QA):</a:t>
            </a:r>
            <a:endParaRPr b="0" i="0" sz="1320" u="none" cap="none" strike="noStrike">
              <a:solidFill>
                <a:schemeClr val="dk1"/>
              </a:solidFill>
              <a:latin typeface="Lato"/>
              <a:ea typeface="Lato"/>
              <a:cs typeface="Lato"/>
              <a:sym typeface="Lato"/>
            </a:endParaRPr>
          </a:p>
          <a:p>
            <a:pPr indent="0" lvl="0" marL="0" marR="0" rtl="0" algn="l">
              <a:lnSpc>
                <a:spcPct val="130000"/>
              </a:lnSpc>
              <a:spcBef>
                <a:spcPts val="1000"/>
              </a:spcBef>
              <a:spcAft>
                <a:spcPts val="0"/>
              </a:spcAft>
              <a:buClr>
                <a:schemeClr val="dk1"/>
              </a:buClr>
              <a:buSzPts val="1320"/>
              <a:buFont typeface="Arial"/>
              <a:buNone/>
            </a:pPr>
            <a:r>
              <a:rPr b="0" i="0" lang="en-US" sz="1320" u="none" cap="none" strike="noStrike">
                <a:solidFill>
                  <a:schemeClr val="dk1"/>
                </a:solidFill>
                <a:latin typeface="Lato"/>
                <a:ea typeface="Lato"/>
                <a:cs typeface="Lato"/>
                <a:sym typeface="Lato"/>
              </a:rPr>
              <a:t>- este un proces planificat și sistematic de a evalua calitatea unui produs, in scopul dezvoltarii unui produs de calitate.</a:t>
            </a:r>
            <a:br>
              <a:rPr b="0" i="0" lang="en-US" sz="1320" u="none" cap="none" strike="noStrike">
                <a:solidFill>
                  <a:schemeClr val="dk1"/>
                </a:solidFill>
                <a:latin typeface="Lato"/>
                <a:ea typeface="Lato"/>
                <a:cs typeface="Lato"/>
                <a:sym typeface="Lato"/>
              </a:rPr>
            </a:br>
            <a:r>
              <a:rPr b="0" i="0" lang="en-US" sz="1320" u="none" cap="none" strike="noStrike">
                <a:solidFill>
                  <a:schemeClr val="dk1"/>
                </a:solidFill>
                <a:latin typeface="Lato"/>
                <a:ea typeface="Lato"/>
                <a:cs typeface="Lato"/>
                <a:sym typeface="Lato"/>
              </a:rPr>
              <a:t>- scopul este de a oferi o asigurare că produsul îndeplinește așteptările de calitate clientilor.</a:t>
            </a:r>
            <a:br>
              <a:rPr b="0" i="0" lang="en-US" sz="1320" u="none" cap="none" strike="noStrike">
                <a:solidFill>
                  <a:schemeClr val="dk1"/>
                </a:solidFill>
                <a:latin typeface="Lato"/>
                <a:ea typeface="Lato"/>
                <a:cs typeface="Lato"/>
                <a:sym typeface="Lato"/>
              </a:rPr>
            </a:br>
            <a:r>
              <a:rPr b="0" i="0" lang="en-US" sz="1320" u="none" cap="none" strike="noStrike">
                <a:solidFill>
                  <a:schemeClr val="dk1"/>
                </a:solidFill>
                <a:latin typeface="Lato"/>
                <a:ea typeface="Lato"/>
                <a:cs typeface="Lato"/>
                <a:sym typeface="Lato"/>
              </a:rPr>
              <a:t>- se ocupă de asigurarea calității si prevenirea bug-urilor care apar într-un produs în curs de dezvoltare.</a:t>
            </a:r>
            <a:br>
              <a:rPr b="0" i="0" lang="en-US" sz="1320" u="none" cap="none" strike="noStrike">
                <a:solidFill>
                  <a:schemeClr val="dk1"/>
                </a:solidFill>
                <a:latin typeface="Lato"/>
                <a:ea typeface="Lato"/>
                <a:cs typeface="Lato"/>
                <a:sym typeface="Lato"/>
              </a:rPr>
            </a:br>
            <a:r>
              <a:rPr b="0" i="0" lang="en-US" sz="1320" u="none" cap="none" strike="noStrike">
                <a:solidFill>
                  <a:schemeClr val="dk1"/>
                </a:solidFill>
                <a:latin typeface="Lato"/>
                <a:ea typeface="Lato"/>
                <a:cs typeface="Lato"/>
                <a:sym typeface="Lato"/>
              </a:rPr>
              <a:t>- notiunea de QA este asociata cu activități cum ar fi măsurarea calității procesului utilizat pentru a dezvolta un produs, imbunatatirea proceselor si prevenirea defectelor.</a:t>
            </a:r>
            <a:br>
              <a:rPr b="0" i="0" lang="en-US" sz="1320" u="none" cap="none" strike="noStrike">
                <a:solidFill>
                  <a:schemeClr val="dk1"/>
                </a:solidFill>
                <a:latin typeface="Lato"/>
                <a:ea typeface="Lato"/>
                <a:cs typeface="Lato"/>
                <a:sym typeface="Lato"/>
              </a:rPr>
            </a:br>
            <a:r>
              <a:rPr b="0" i="0" lang="en-US" sz="1320" u="none" cap="none" strike="noStrike">
                <a:solidFill>
                  <a:schemeClr val="dk1"/>
                </a:solidFill>
                <a:latin typeface="Lato"/>
                <a:ea typeface="Lato"/>
                <a:cs typeface="Lato"/>
                <a:sym typeface="Lato"/>
              </a:rPr>
              <a:t>- Se compune din procedurile de audit și de raportare legate de dezvoltarea și testarea software.</a:t>
            </a:r>
            <a:endParaRPr b="0" i="0" sz="1320" u="none" cap="none" strike="noStrike">
              <a:solidFill>
                <a:schemeClr val="dk1"/>
              </a:solidFill>
              <a:latin typeface="Lato"/>
              <a:ea typeface="Lato"/>
              <a:cs typeface="Lato"/>
              <a:sym typeface="Lato"/>
            </a:endParaRPr>
          </a:p>
          <a:p>
            <a:pPr indent="-144780" lvl="0" marL="228600" marR="0" rtl="0" algn="l">
              <a:lnSpc>
                <a:spcPct val="130000"/>
              </a:lnSpc>
              <a:spcBef>
                <a:spcPts val="1000"/>
              </a:spcBef>
              <a:spcAft>
                <a:spcPts val="0"/>
              </a:spcAft>
              <a:buClr>
                <a:schemeClr val="dk1"/>
              </a:buClr>
              <a:buSzPts val="1320"/>
              <a:buFont typeface="Arial"/>
              <a:buNone/>
            </a:pPr>
            <a:r>
              <a:t/>
            </a:r>
            <a:endParaRPr b="0" i="0" sz="1320" u="none" cap="none" strike="noStrike">
              <a:solidFill>
                <a:schemeClr val="dk1"/>
              </a:solidFill>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Shape 129"/>
          <p:cNvSpPr txBox="1"/>
          <p:nvPr>
            <p:ph type="title"/>
          </p:nvPr>
        </p:nvSpPr>
        <p:spPr>
          <a:xfrm>
            <a:off x="542925" y="324351"/>
            <a:ext cx="7303800" cy="1030500"/>
          </a:xfrm>
          <a:prstGeom prst="rect">
            <a:avLst/>
          </a:prstGeom>
          <a:solidFill>
            <a:srgbClr val="8BD700"/>
          </a:solid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lt1"/>
              </a:buClr>
              <a:buSzPts val="3200"/>
              <a:buFont typeface="Lato"/>
              <a:buNone/>
            </a:pPr>
            <a:r>
              <a:rPr b="1" i="0" lang="en-US" sz="3200" u="none" cap="none" strike="noStrike">
                <a:solidFill>
                  <a:schemeClr val="lt1"/>
                </a:solidFill>
                <a:latin typeface="Lato"/>
                <a:ea typeface="Lato"/>
                <a:cs typeface="Lato"/>
                <a:sym typeface="Lato"/>
              </a:rPr>
              <a:t>Ciclul de dezvoltare al produsului software</a:t>
            </a:r>
            <a:endParaRPr/>
          </a:p>
        </p:txBody>
      </p:sp>
      <p:sp>
        <p:nvSpPr>
          <p:cNvPr id="130" name="Shape 130"/>
          <p:cNvSpPr txBox="1"/>
          <p:nvPr>
            <p:ph idx="12" type="sldNum"/>
          </p:nvPr>
        </p:nvSpPr>
        <p:spPr>
          <a:xfrm>
            <a:off x="10908847" y="6189422"/>
            <a:ext cx="766082"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Lato"/>
                <a:ea typeface="Lato"/>
                <a:cs typeface="Lato"/>
                <a:sym typeface="Lato"/>
              </a:rPr>
              <a:t>‹#›</a:t>
            </a:fld>
            <a:endParaRPr b="0" i="0" sz="1200" u="none" cap="none" strike="noStrike">
              <a:solidFill>
                <a:schemeClr val="dk1"/>
              </a:solidFill>
              <a:latin typeface="Lato"/>
              <a:ea typeface="Lato"/>
              <a:cs typeface="Lato"/>
              <a:sym typeface="Lato"/>
            </a:endParaRPr>
          </a:p>
        </p:txBody>
      </p:sp>
      <p:sp>
        <p:nvSpPr>
          <p:cNvPr id="131" name="Shape 131"/>
          <p:cNvSpPr txBox="1"/>
          <p:nvPr>
            <p:ph idx="11" type="ftr"/>
          </p:nvPr>
        </p:nvSpPr>
        <p:spPr>
          <a:xfrm>
            <a:off x="542925" y="6360873"/>
            <a:ext cx="5486400" cy="3651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900" u="none" cap="none" strike="noStrike">
                <a:solidFill>
                  <a:schemeClr val="lt1"/>
                </a:solidFill>
                <a:latin typeface="Lato Black"/>
                <a:ea typeface="Lato Black"/>
                <a:cs typeface="Lato Black"/>
                <a:sym typeface="Lato Black"/>
              </a:rPr>
              <a:t>Alina Păcurar - Fundamentele testării software</a:t>
            </a:r>
            <a:endParaRPr b="0" i="0" sz="900" u="none" cap="none" strike="noStrike">
              <a:solidFill>
                <a:schemeClr val="lt1"/>
              </a:solidFill>
              <a:latin typeface="Lato Black"/>
              <a:ea typeface="Lato Black"/>
              <a:cs typeface="Lato Black"/>
              <a:sym typeface="Lato Black"/>
            </a:endParaRPr>
          </a:p>
        </p:txBody>
      </p:sp>
      <p:sp>
        <p:nvSpPr>
          <p:cNvPr id="132" name="Shape 132"/>
          <p:cNvSpPr txBox="1"/>
          <p:nvPr>
            <p:ph idx="1" type="body"/>
          </p:nvPr>
        </p:nvSpPr>
        <p:spPr>
          <a:xfrm>
            <a:off x="542925" y="1533525"/>
            <a:ext cx="11132004" cy="4565196"/>
          </a:xfrm>
          <a:prstGeom prst="rect">
            <a:avLst/>
          </a:prstGeom>
          <a:noFill/>
          <a:ln>
            <a:noFill/>
          </a:ln>
        </p:spPr>
        <p:txBody>
          <a:bodyPr anchorCtr="0" anchor="t" bIns="45700" lIns="91425" spcFirstLastPara="1" rIns="91425" wrap="square" tIns="45700">
            <a:noAutofit/>
          </a:bodyPr>
          <a:lstStyle/>
          <a:p>
            <a:pPr indent="0" lvl="0" marL="0" marR="0" rtl="0" algn="l">
              <a:lnSpc>
                <a:spcPct val="130000"/>
              </a:lnSpc>
              <a:spcBef>
                <a:spcPts val="0"/>
              </a:spcBef>
              <a:spcAft>
                <a:spcPts val="0"/>
              </a:spcAft>
              <a:buClr>
                <a:schemeClr val="dk1"/>
              </a:buClr>
              <a:buSzPts val="1500"/>
              <a:buFont typeface="Arial"/>
              <a:buNone/>
            </a:pPr>
            <a:r>
              <a:rPr b="0" i="0" lang="en-US" sz="1500" u="none" cap="none" strike="noStrike">
                <a:solidFill>
                  <a:schemeClr val="dk1"/>
                </a:solidFill>
                <a:latin typeface="Lato"/>
                <a:ea typeface="Lato"/>
                <a:cs typeface="Lato"/>
                <a:sym typeface="Lato"/>
              </a:rPr>
              <a:t>Ciclul de dezvoltare/viata al produsului software (</a:t>
            </a:r>
            <a:r>
              <a:rPr b="1" i="0" lang="en-US" sz="1500" u="none" cap="none" strike="noStrike">
                <a:solidFill>
                  <a:schemeClr val="dk1"/>
                </a:solidFill>
                <a:latin typeface="Lato"/>
                <a:ea typeface="Lato"/>
                <a:cs typeface="Lato"/>
                <a:sym typeface="Lato"/>
              </a:rPr>
              <a:t>SDLC</a:t>
            </a:r>
            <a:r>
              <a:rPr b="0" i="0" lang="en-US" sz="1500" u="none" cap="none" strike="noStrike">
                <a:solidFill>
                  <a:schemeClr val="dk1"/>
                </a:solidFill>
                <a:latin typeface="Lato"/>
                <a:ea typeface="Lato"/>
                <a:cs typeface="Lato"/>
                <a:sym typeface="Lato"/>
              </a:rPr>
              <a:t>) defineste pasii/etapele/fazele urmarite in crearea unei aplicatii si livrarea acesteia in mediul destinat utilizarii. Un astfel de concept isi demonstreaza utilitatea in cadrul unor proiecte mari si complexe, in contextul unor proiecte mici cerintele ad-hoc formulate de client/dezvoltator fiind realizate concis si imediat.</a:t>
            </a:r>
            <a:br>
              <a:rPr b="0" i="0" lang="en-US" sz="1500" u="none" cap="none" strike="noStrike">
                <a:solidFill>
                  <a:schemeClr val="dk1"/>
                </a:solidFill>
                <a:latin typeface="Lato"/>
                <a:ea typeface="Lato"/>
                <a:cs typeface="Lato"/>
                <a:sym typeface="Lato"/>
              </a:rPr>
            </a:br>
            <a:r>
              <a:rPr b="0" i="0" lang="en-US" sz="1500" u="none" cap="none" strike="noStrike">
                <a:solidFill>
                  <a:schemeClr val="dk1"/>
                </a:solidFill>
                <a:latin typeface="Lato"/>
                <a:ea typeface="Lato"/>
                <a:cs typeface="Lato"/>
                <a:sym typeface="Lato"/>
              </a:rPr>
              <a:t>Astfel, in conditiile in care proiectele de aplicatii actuale implica echipe mari de dezvoltatori, testeri, analisti, arhitecti, proiectanti, manageri, distribuiti in numeroase cazuri in tari sau pe continente diferite, ce se deruleaza pe perioade de timp de ordinul anilor, este </a:t>
            </a:r>
            <a:r>
              <a:rPr lang="en-US" sz="1500"/>
              <a:t>necesara </a:t>
            </a:r>
            <a:r>
              <a:rPr b="0" i="0" lang="en-US" sz="1500" u="none" cap="none" strike="noStrike">
                <a:solidFill>
                  <a:schemeClr val="dk1"/>
                </a:solidFill>
                <a:latin typeface="Lato"/>
                <a:ea typeface="Lato"/>
                <a:cs typeface="Lato"/>
                <a:sym typeface="Lato"/>
              </a:rPr>
              <a:t>metodologia oferita de un SDLC.</a:t>
            </a:r>
            <a:endParaRPr/>
          </a:p>
          <a:p>
            <a:pPr indent="0" lvl="0" marL="0" marR="0" rtl="0" algn="l">
              <a:lnSpc>
                <a:spcPct val="130000"/>
              </a:lnSpc>
              <a:spcBef>
                <a:spcPts val="1000"/>
              </a:spcBef>
              <a:spcAft>
                <a:spcPts val="0"/>
              </a:spcAft>
              <a:buClr>
                <a:schemeClr val="dk1"/>
              </a:buClr>
              <a:buSzPts val="1500"/>
              <a:buFont typeface="Arial"/>
              <a:buNone/>
            </a:pPr>
            <a:r>
              <a:rPr b="0" i="0" lang="en-US" sz="1500" u="none" cap="none" strike="noStrike">
                <a:solidFill>
                  <a:schemeClr val="dk1"/>
                </a:solidFill>
                <a:latin typeface="Lato"/>
                <a:ea typeface="Lato"/>
                <a:cs typeface="Lato"/>
                <a:sym typeface="Lato"/>
              </a:rPr>
              <a:t>Exista urmatoarele sase etape comune modelelor implementate pentru aplicabilitatea unui SDLC:</a:t>
            </a:r>
            <a:br>
              <a:rPr b="0" i="0" lang="en-US" sz="1500" u="none" cap="none" strike="noStrike">
                <a:solidFill>
                  <a:schemeClr val="dk1"/>
                </a:solidFill>
                <a:latin typeface="Lato"/>
                <a:ea typeface="Lato"/>
                <a:cs typeface="Lato"/>
                <a:sym typeface="Lato"/>
              </a:rPr>
            </a:br>
            <a:r>
              <a:rPr b="0" i="0" lang="en-US" sz="1500" u="none" cap="none" strike="noStrike">
                <a:solidFill>
                  <a:schemeClr val="dk1"/>
                </a:solidFill>
                <a:latin typeface="Lato"/>
                <a:ea typeface="Lato"/>
                <a:cs typeface="Lato"/>
                <a:sym typeface="Lato"/>
              </a:rPr>
              <a:t>1. Colectarea si analiza cerintelor</a:t>
            </a:r>
            <a:br>
              <a:rPr b="0" i="0" lang="en-US" sz="1500" u="none" cap="none" strike="noStrike">
                <a:solidFill>
                  <a:schemeClr val="dk1"/>
                </a:solidFill>
                <a:latin typeface="Lato"/>
                <a:ea typeface="Lato"/>
                <a:cs typeface="Lato"/>
                <a:sym typeface="Lato"/>
              </a:rPr>
            </a:br>
            <a:r>
              <a:rPr b="0" i="0" lang="en-US" sz="1500" u="none" cap="none" strike="noStrike">
                <a:solidFill>
                  <a:schemeClr val="dk1"/>
                </a:solidFill>
                <a:latin typeface="Lato"/>
                <a:ea typeface="Lato"/>
                <a:cs typeface="Lato"/>
                <a:sym typeface="Lato"/>
              </a:rPr>
              <a:t>2. Proiectarea</a:t>
            </a:r>
            <a:br>
              <a:rPr b="0" i="0" lang="en-US" sz="1500" u="none" cap="none" strike="noStrike">
                <a:solidFill>
                  <a:schemeClr val="dk1"/>
                </a:solidFill>
                <a:latin typeface="Lato"/>
                <a:ea typeface="Lato"/>
                <a:cs typeface="Lato"/>
                <a:sym typeface="Lato"/>
              </a:rPr>
            </a:br>
            <a:r>
              <a:rPr b="0" i="0" lang="en-US" sz="1500" u="none" cap="none" strike="noStrike">
                <a:solidFill>
                  <a:schemeClr val="dk1"/>
                </a:solidFill>
                <a:latin typeface="Lato"/>
                <a:ea typeface="Lato"/>
                <a:cs typeface="Lato"/>
                <a:sym typeface="Lato"/>
              </a:rPr>
              <a:t>3. Implementarea sau dezvoltarea efectiva</a:t>
            </a:r>
            <a:br>
              <a:rPr b="0" i="0" lang="en-US" sz="1500" u="none" cap="none" strike="noStrike">
                <a:solidFill>
                  <a:schemeClr val="dk1"/>
                </a:solidFill>
                <a:latin typeface="Lato"/>
                <a:ea typeface="Lato"/>
                <a:cs typeface="Lato"/>
                <a:sym typeface="Lato"/>
              </a:rPr>
            </a:br>
            <a:r>
              <a:rPr b="0" i="0" lang="en-US" sz="1500" u="none" cap="none" strike="noStrike">
                <a:solidFill>
                  <a:schemeClr val="dk1"/>
                </a:solidFill>
                <a:latin typeface="Lato"/>
                <a:ea typeface="Lato"/>
                <a:cs typeface="Lato"/>
                <a:sym typeface="Lato"/>
              </a:rPr>
              <a:t>4. Testarea</a:t>
            </a:r>
            <a:br>
              <a:rPr b="0" i="0" lang="en-US" sz="1500" u="none" cap="none" strike="noStrike">
                <a:solidFill>
                  <a:schemeClr val="dk1"/>
                </a:solidFill>
                <a:latin typeface="Lato"/>
                <a:ea typeface="Lato"/>
                <a:cs typeface="Lato"/>
                <a:sym typeface="Lato"/>
              </a:rPr>
            </a:br>
            <a:r>
              <a:rPr b="0" i="0" lang="en-US" sz="1500" u="none" cap="none" strike="noStrike">
                <a:solidFill>
                  <a:schemeClr val="dk1"/>
                </a:solidFill>
                <a:latin typeface="Lato"/>
                <a:ea typeface="Lato"/>
                <a:cs typeface="Lato"/>
                <a:sym typeface="Lato"/>
              </a:rPr>
              <a:t>5. Instalarea si configurarea</a:t>
            </a:r>
            <a:br>
              <a:rPr b="0" i="0" lang="en-US" sz="1500" u="none" cap="none" strike="noStrike">
                <a:solidFill>
                  <a:schemeClr val="dk1"/>
                </a:solidFill>
                <a:latin typeface="Lato"/>
                <a:ea typeface="Lato"/>
                <a:cs typeface="Lato"/>
                <a:sym typeface="Lato"/>
              </a:rPr>
            </a:br>
            <a:r>
              <a:rPr b="0" i="0" lang="en-US" sz="1500" u="none" cap="none" strike="noStrike">
                <a:solidFill>
                  <a:schemeClr val="dk1"/>
                </a:solidFill>
                <a:latin typeface="Lato"/>
                <a:ea typeface="Lato"/>
                <a:cs typeface="Lato"/>
                <a:sym typeface="Lato"/>
              </a:rPr>
              <a:t>6. Intretinerea si monitorizarea aplicatiei</a:t>
            </a:r>
            <a:endParaRPr/>
          </a:p>
          <a:p>
            <a:pPr indent="0" lvl="0" marL="0" marR="0" rtl="0" algn="l">
              <a:lnSpc>
                <a:spcPct val="130000"/>
              </a:lnSpc>
              <a:spcBef>
                <a:spcPts val="1000"/>
              </a:spcBef>
              <a:spcAft>
                <a:spcPts val="0"/>
              </a:spcAft>
              <a:buClr>
                <a:schemeClr val="dk1"/>
              </a:buClr>
              <a:buSzPts val="1500"/>
              <a:buFont typeface="Arial"/>
              <a:buNone/>
            </a:pPr>
            <a:r>
              <a:t/>
            </a:r>
            <a:endParaRPr b="0" i="0" sz="1500" u="none" cap="none" strike="noStrike">
              <a:solidFill>
                <a:schemeClr val="dk1"/>
              </a:solidFill>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Shape 138"/>
          <p:cNvSpPr txBox="1"/>
          <p:nvPr>
            <p:ph type="title"/>
          </p:nvPr>
        </p:nvSpPr>
        <p:spPr>
          <a:xfrm>
            <a:off x="542925" y="324349"/>
            <a:ext cx="7303903" cy="538738"/>
          </a:xfrm>
          <a:prstGeom prst="rect">
            <a:avLst/>
          </a:prstGeom>
          <a:solidFill>
            <a:srgbClr val="8BD700"/>
          </a:solid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lt1"/>
              </a:buClr>
              <a:buSzPts val="3200"/>
              <a:buFont typeface="Lato"/>
              <a:buNone/>
            </a:pPr>
            <a:r>
              <a:rPr b="1" i="0" lang="en-US" sz="3200" u="none" cap="none" strike="noStrike">
                <a:solidFill>
                  <a:schemeClr val="lt1"/>
                </a:solidFill>
                <a:latin typeface="Lato"/>
                <a:ea typeface="Lato"/>
                <a:cs typeface="Lato"/>
                <a:sym typeface="Lato"/>
              </a:rPr>
              <a:t>Software Testing Life Cycle (STLC)</a:t>
            </a:r>
            <a:endParaRPr b="1" i="0" sz="3200" u="none" cap="none" strike="noStrike">
              <a:solidFill>
                <a:schemeClr val="lt1"/>
              </a:solidFill>
              <a:latin typeface="Lato"/>
              <a:ea typeface="Lato"/>
              <a:cs typeface="Lato"/>
              <a:sym typeface="Lato"/>
            </a:endParaRPr>
          </a:p>
        </p:txBody>
      </p:sp>
      <p:sp>
        <p:nvSpPr>
          <p:cNvPr id="139" name="Shape 139"/>
          <p:cNvSpPr txBox="1"/>
          <p:nvPr>
            <p:ph idx="12" type="sldNum"/>
          </p:nvPr>
        </p:nvSpPr>
        <p:spPr>
          <a:xfrm>
            <a:off x="10908847" y="6189422"/>
            <a:ext cx="766082"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Lato"/>
                <a:ea typeface="Lato"/>
                <a:cs typeface="Lato"/>
                <a:sym typeface="Lato"/>
              </a:rPr>
              <a:t>‹#›</a:t>
            </a:fld>
            <a:endParaRPr b="0" i="0" sz="1200" u="none" cap="none" strike="noStrike">
              <a:solidFill>
                <a:schemeClr val="dk1"/>
              </a:solidFill>
              <a:latin typeface="Lato"/>
              <a:ea typeface="Lato"/>
              <a:cs typeface="Lato"/>
              <a:sym typeface="Lato"/>
            </a:endParaRPr>
          </a:p>
        </p:txBody>
      </p:sp>
      <p:sp>
        <p:nvSpPr>
          <p:cNvPr id="140" name="Shape 140"/>
          <p:cNvSpPr txBox="1"/>
          <p:nvPr>
            <p:ph idx="11" type="ftr"/>
          </p:nvPr>
        </p:nvSpPr>
        <p:spPr>
          <a:xfrm>
            <a:off x="542925" y="6360873"/>
            <a:ext cx="5486400" cy="3651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900" u="none" cap="none" strike="noStrike">
                <a:solidFill>
                  <a:schemeClr val="lt1"/>
                </a:solidFill>
                <a:latin typeface="Lato Black"/>
                <a:ea typeface="Lato Black"/>
                <a:cs typeface="Lato Black"/>
                <a:sym typeface="Lato Black"/>
              </a:rPr>
              <a:t>Alina Păcurar - Fundamentele testării software</a:t>
            </a:r>
            <a:endParaRPr b="0" i="0" sz="900" u="none" cap="none" strike="noStrike">
              <a:solidFill>
                <a:schemeClr val="lt1"/>
              </a:solidFill>
              <a:latin typeface="Lato Black"/>
              <a:ea typeface="Lato Black"/>
              <a:cs typeface="Lato Black"/>
              <a:sym typeface="Lato Black"/>
            </a:endParaRPr>
          </a:p>
        </p:txBody>
      </p:sp>
      <p:sp>
        <p:nvSpPr>
          <p:cNvPr id="141" name="Shape 141"/>
          <p:cNvSpPr txBox="1"/>
          <p:nvPr>
            <p:ph idx="1" type="body"/>
          </p:nvPr>
        </p:nvSpPr>
        <p:spPr>
          <a:xfrm>
            <a:off x="542925" y="1533525"/>
            <a:ext cx="11132004" cy="4565196"/>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Clr>
                <a:schemeClr val="dk1"/>
              </a:buClr>
              <a:buSzPts val="2400"/>
              <a:buFont typeface="Arial"/>
              <a:buNone/>
            </a:pPr>
            <a:r>
              <a:rPr b="0" i="0" lang="en-US" sz="2400" u="none" cap="none" strike="noStrike">
                <a:solidFill>
                  <a:schemeClr val="dk1"/>
                </a:solidFill>
                <a:latin typeface="Lato"/>
                <a:ea typeface="Lato"/>
                <a:cs typeface="Lato"/>
                <a:sym typeface="Lato"/>
              </a:rPr>
              <a:t>STLC definește etapele / fazele prezente în testarea software-ului. Cu toate acestea, STLC variază practic in functie de următoarele:</a:t>
            </a:r>
            <a:br>
              <a:rPr b="0" i="0" lang="en-US" sz="2400" u="none" cap="none" strike="noStrike">
                <a:solidFill>
                  <a:schemeClr val="dk1"/>
                </a:solidFill>
                <a:latin typeface="Lato"/>
                <a:ea typeface="Lato"/>
                <a:cs typeface="Lato"/>
                <a:sym typeface="Lato"/>
              </a:rPr>
            </a:br>
            <a:r>
              <a:rPr b="0" i="0" lang="en-US" sz="2400" u="none" cap="none" strike="noStrike">
                <a:solidFill>
                  <a:schemeClr val="dk1"/>
                </a:solidFill>
                <a:latin typeface="Lato"/>
                <a:ea typeface="Lato"/>
                <a:cs typeface="Lato"/>
                <a:sym typeface="Lato"/>
              </a:rPr>
              <a:t>     - Software Development Life Cycle</a:t>
            </a:r>
            <a:br>
              <a:rPr b="0" i="0" lang="en-US" sz="2400" u="none" cap="none" strike="noStrike">
                <a:solidFill>
                  <a:schemeClr val="dk1"/>
                </a:solidFill>
                <a:latin typeface="Lato"/>
                <a:ea typeface="Lato"/>
                <a:cs typeface="Lato"/>
                <a:sym typeface="Lato"/>
              </a:rPr>
            </a:br>
            <a:r>
              <a:rPr b="0" i="0" lang="en-US" sz="2400" u="none" cap="none" strike="noStrike">
                <a:solidFill>
                  <a:schemeClr val="dk1"/>
                </a:solidFill>
                <a:latin typeface="Lato"/>
                <a:ea typeface="Lato"/>
                <a:cs typeface="Lato"/>
                <a:sym typeface="Lato"/>
              </a:rPr>
              <a:t>     - Capriciile Managementului</a:t>
            </a:r>
            <a:br>
              <a:rPr b="0" i="0" lang="en-US" sz="2400" u="none" cap="none" strike="noStrike">
                <a:solidFill>
                  <a:schemeClr val="dk1"/>
                </a:solidFill>
                <a:latin typeface="Lato"/>
                <a:ea typeface="Lato"/>
                <a:cs typeface="Lato"/>
                <a:sym typeface="Lato"/>
              </a:rPr>
            </a:br>
            <a:r>
              <a:rPr b="0" i="0" lang="en-US" sz="2400" u="none" cap="none" strike="noStrike">
                <a:solidFill>
                  <a:schemeClr val="dk1"/>
                </a:solidFill>
                <a:latin typeface="Lato"/>
                <a:ea typeface="Lato"/>
                <a:cs typeface="Lato"/>
                <a:sym typeface="Lato"/>
              </a:rPr>
              <a:t>In general, STLC cuprinde următoarele faze:</a:t>
            </a:r>
            <a:endParaRPr b="0" i="0" sz="2400" u="none" cap="none" strike="noStrike">
              <a:solidFill>
                <a:schemeClr val="dk1"/>
              </a:solidFill>
              <a:latin typeface="Lato"/>
              <a:ea typeface="Lato"/>
              <a:cs typeface="Lato"/>
              <a:sym typeface="Lato"/>
            </a:endParaRPr>
          </a:p>
          <a:p>
            <a:pPr indent="0" lvl="0" marL="0" marR="0" rtl="0" algn="l">
              <a:lnSpc>
                <a:spcPct val="150000"/>
              </a:lnSpc>
              <a:spcBef>
                <a:spcPts val="1000"/>
              </a:spcBef>
              <a:spcAft>
                <a:spcPts val="0"/>
              </a:spcAft>
              <a:buClr>
                <a:schemeClr val="dk1"/>
              </a:buClr>
              <a:buSzPts val="2400"/>
              <a:buFont typeface="Arial"/>
              <a:buNone/>
            </a:pPr>
            <a:r>
              <a:t/>
            </a:r>
            <a:endParaRPr b="0" i="0" sz="2400" u="none" cap="none" strike="noStrike">
              <a:solidFill>
                <a:schemeClr val="dk1"/>
              </a:solidFill>
              <a:latin typeface="Lato"/>
              <a:ea typeface="Lato"/>
              <a:cs typeface="Lato"/>
              <a:sym typeface="Lato"/>
            </a:endParaRPr>
          </a:p>
          <a:p>
            <a:pPr indent="0" lvl="0" marL="0" marR="0" rtl="0" algn="l">
              <a:lnSpc>
                <a:spcPct val="150000"/>
              </a:lnSpc>
              <a:spcBef>
                <a:spcPts val="1000"/>
              </a:spcBef>
              <a:spcAft>
                <a:spcPts val="0"/>
              </a:spcAft>
              <a:buClr>
                <a:schemeClr val="dk1"/>
              </a:buClr>
              <a:buSzPts val="2400"/>
              <a:buFont typeface="Arial"/>
              <a:buNone/>
            </a:pPr>
            <a:r>
              <a:t/>
            </a:r>
            <a:endParaRPr b="0" i="0" sz="2400" u="none" cap="none" strike="noStrike">
              <a:solidFill>
                <a:schemeClr val="dk1"/>
              </a:solidFill>
              <a:latin typeface="Lato"/>
              <a:ea typeface="Lato"/>
              <a:cs typeface="Lato"/>
              <a:sym typeface="Lato"/>
            </a:endParaRPr>
          </a:p>
        </p:txBody>
      </p:sp>
      <p:pic>
        <p:nvPicPr>
          <p:cNvPr id="142" name="Shape 142"/>
          <p:cNvPicPr preferRelativeResize="0"/>
          <p:nvPr/>
        </p:nvPicPr>
        <p:blipFill rotWithShape="1">
          <a:blip r:embed="rId3">
            <a:alphaModFix/>
          </a:blip>
          <a:srcRect b="0" l="0" r="0" t="0"/>
          <a:stretch/>
        </p:blipFill>
        <p:spPr>
          <a:xfrm>
            <a:off x="7846828" y="2999858"/>
            <a:ext cx="2703769" cy="29210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Shape 148"/>
          <p:cNvSpPr txBox="1"/>
          <p:nvPr>
            <p:ph type="title"/>
          </p:nvPr>
        </p:nvSpPr>
        <p:spPr>
          <a:xfrm>
            <a:off x="542925" y="324349"/>
            <a:ext cx="4924425" cy="538738"/>
          </a:xfrm>
          <a:prstGeom prst="rect">
            <a:avLst/>
          </a:prstGeom>
          <a:solidFill>
            <a:srgbClr val="8BD700"/>
          </a:solid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lt1"/>
              </a:buClr>
              <a:buSzPts val="3200"/>
              <a:buFont typeface="Lato"/>
              <a:buNone/>
            </a:pPr>
            <a:r>
              <a:rPr b="1" i="0" lang="en-US" sz="3200" u="none" cap="none" strike="noStrike">
                <a:solidFill>
                  <a:schemeClr val="lt1"/>
                </a:solidFill>
                <a:latin typeface="Lato"/>
                <a:ea typeface="Lato"/>
                <a:cs typeface="Lato"/>
                <a:sym typeface="Lato"/>
              </a:rPr>
              <a:t>Modele de testare</a:t>
            </a:r>
            <a:endParaRPr b="1" i="0" sz="3200" u="none" cap="none" strike="noStrike">
              <a:solidFill>
                <a:schemeClr val="lt1"/>
              </a:solidFill>
              <a:latin typeface="Lato"/>
              <a:ea typeface="Lato"/>
              <a:cs typeface="Lato"/>
              <a:sym typeface="Lato"/>
            </a:endParaRPr>
          </a:p>
        </p:txBody>
      </p:sp>
      <p:sp>
        <p:nvSpPr>
          <p:cNvPr id="149" name="Shape 149"/>
          <p:cNvSpPr txBox="1"/>
          <p:nvPr>
            <p:ph idx="12" type="sldNum"/>
          </p:nvPr>
        </p:nvSpPr>
        <p:spPr>
          <a:xfrm>
            <a:off x="10908847" y="6189422"/>
            <a:ext cx="766082"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Lato"/>
                <a:ea typeface="Lato"/>
                <a:cs typeface="Lato"/>
                <a:sym typeface="Lato"/>
              </a:rPr>
              <a:t>‹#›</a:t>
            </a:fld>
            <a:endParaRPr b="0" i="0" sz="1200" u="none" cap="none" strike="noStrike">
              <a:solidFill>
                <a:schemeClr val="dk1"/>
              </a:solidFill>
              <a:latin typeface="Lato"/>
              <a:ea typeface="Lato"/>
              <a:cs typeface="Lato"/>
              <a:sym typeface="Lato"/>
            </a:endParaRPr>
          </a:p>
        </p:txBody>
      </p:sp>
      <p:sp>
        <p:nvSpPr>
          <p:cNvPr id="150" name="Shape 150"/>
          <p:cNvSpPr txBox="1"/>
          <p:nvPr>
            <p:ph idx="11" type="ftr"/>
          </p:nvPr>
        </p:nvSpPr>
        <p:spPr>
          <a:xfrm>
            <a:off x="542925" y="6360873"/>
            <a:ext cx="5486400" cy="3651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900" u="none" cap="none" strike="noStrike">
                <a:solidFill>
                  <a:schemeClr val="lt1"/>
                </a:solidFill>
                <a:latin typeface="Lato Black"/>
                <a:ea typeface="Lato Black"/>
                <a:cs typeface="Lato Black"/>
                <a:sym typeface="Lato Black"/>
              </a:rPr>
              <a:t>Alina Păcurar - Fundamentele testării software</a:t>
            </a:r>
            <a:endParaRPr b="0" i="0" sz="900" u="none" cap="none" strike="noStrike">
              <a:solidFill>
                <a:schemeClr val="lt1"/>
              </a:solidFill>
              <a:latin typeface="Lato Black"/>
              <a:ea typeface="Lato Black"/>
              <a:cs typeface="Lato Black"/>
              <a:sym typeface="Lato Black"/>
            </a:endParaRPr>
          </a:p>
        </p:txBody>
      </p:sp>
      <p:sp>
        <p:nvSpPr>
          <p:cNvPr id="151" name="Shape 151"/>
          <p:cNvSpPr txBox="1"/>
          <p:nvPr>
            <p:ph idx="1" type="body"/>
          </p:nvPr>
        </p:nvSpPr>
        <p:spPr>
          <a:xfrm>
            <a:off x="542925" y="1533525"/>
            <a:ext cx="11132004" cy="4565196"/>
          </a:xfrm>
          <a:prstGeom prst="rect">
            <a:avLst/>
          </a:prstGeom>
          <a:noFill/>
          <a:ln>
            <a:noFill/>
          </a:ln>
        </p:spPr>
        <p:txBody>
          <a:bodyPr anchorCtr="0" anchor="t" bIns="45700" lIns="91425" spcFirstLastPara="1" rIns="91425" wrap="square" tIns="45700">
            <a:noAutofit/>
          </a:bodyPr>
          <a:lstStyle/>
          <a:p>
            <a:pPr indent="0" lvl="0" marL="0" marR="0" rtl="0" algn="l">
              <a:lnSpc>
                <a:spcPct val="130000"/>
              </a:lnSpc>
              <a:spcBef>
                <a:spcPts val="0"/>
              </a:spcBef>
              <a:spcAft>
                <a:spcPts val="0"/>
              </a:spcAft>
              <a:buClr>
                <a:schemeClr val="dk1"/>
              </a:buClr>
              <a:buSzPts val="1679"/>
              <a:buFont typeface="Arial"/>
              <a:buNone/>
            </a:pPr>
            <a:r>
              <a:rPr b="0" i="0" lang="en-US" sz="1679" u="none" cap="none" strike="noStrike">
                <a:solidFill>
                  <a:schemeClr val="dk1"/>
                </a:solidFill>
                <a:latin typeface="Lato"/>
                <a:ea typeface="Lato"/>
                <a:cs typeface="Lato"/>
                <a:sym typeface="Lato"/>
              </a:rPr>
              <a:t>Ciclul de dezvoltare/viata al produsului software se desfasoara conform unor serii/iteratii de etape bine definite. Se pot distinge urmatoarele modele:</a:t>
            </a:r>
            <a:endParaRPr/>
          </a:p>
          <a:p>
            <a:pPr indent="-228600" lvl="0" marL="228600" marR="0" rtl="0" algn="l">
              <a:lnSpc>
                <a:spcPct val="130000"/>
              </a:lnSpc>
              <a:spcBef>
                <a:spcPts val="1000"/>
              </a:spcBef>
              <a:spcAft>
                <a:spcPts val="0"/>
              </a:spcAft>
              <a:buClr>
                <a:schemeClr val="dk1"/>
              </a:buClr>
              <a:buSzPts val="1679"/>
              <a:buFont typeface="Arial"/>
              <a:buChar char="•"/>
            </a:pPr>
            <a:r>
              <a:rPr b="0" i="0" lang="en-US" sz="1679" u="none" cap="none" strike="noStrike">
                <a:solidFill>
                  <a:schemeClr val="dk1"/>
                </a:solidFill>
                <a:latin typeface="Lato"/>
                <a:ea typeface="Lato"/>
                <a:cs typeface="Lato"/>
                <a:sym typeface="Lato"/>
              </a:rPr>
              <a:t>Modelul cascada</a:t>
            </a:r>
            <a:endParaRPr b="0" i="0" sz="1679" u="none" cap="none" strike="noStrike">
              <a:solidFill>
                <a:schemeClr val="dk1"/>
              </a:solidFill>
              <a:latin typeface="Lato"/>
              <a:ea typeface="Lato"/>
              <a:cs typeface="Lato"/>
              <a:sym typeface="Lato"/>
            </a:endParaRPr>
          </a:p>
          <a:p>
            <a:pPr indent="-228600" lvl="0" marL="228600" marR="0" rtl="0" algn="l">
              <a:lnSpc>
                <a:spcPct val="130000"/>
              </a:lnSpc>
              <a:spcBef>
                <a:spcPts val="1000"/>
              </a:spcBef>
              <a:spcAft>
                <a:spcPts val="0"/>
              </a:spcAft>
              <a:buClr>
                <a:schemeClr val="dk1"/>
              </a:buClr>
              <a:buSzPts val="1679"/>
              <a:buFont typeface="Arial"/>
              <a:buChar char="•"/>
            </a:pPr>
            <a:r>
              <a:rPr b="0" i="0" lang="en-US" sz="1679" u="none" cap="none" strike="noStrike">
                <a:solidFill>
                  <a:schemeClr val="dk1"/>
                </a:solidFill>
                <a:latin typeface="Lato"/>
                <a:ea typeface="Lato"/>
                <a:cs typeface="Lato"/>
                <a:sym typeface="Lato"/>
              </a:rPr>
              <a:t>Modelul V</a:t>
            </a:r>
            <a:endParaRPr b="0" i="0" sz="1679" u="none" cap="none" strike="noStrike">
              <a:solidFill>
                <a:schemeClr val="dk1"/>
              </a:solidFill>
              <a:latin typeface="Lato"/>
              <a:ea typeface="Lato"/>
              <a:cs typeface="Lato"/>
              <a:sym typeface="Lato"/>
            </a:endParaRPr>
          </a:p>
          <a:p>
            <a:pPr indent="-228600" lvl="0" marL="228600" marR="0" rtl="0" algn="l">
              <a:lnSpc>
                <a:spcPct val="130000"/>
              </a:lnSpc>
              <a:spcBef>
                <a:spcPts val="1000"/>
              </a:spcBef>
              <a:spcAft>
                <a:spcPts val="0"/>
              </a:spcAft>
              <a:buClr>
                <a:schemeClr val="dk1"/>
              </a:buClr>
              <a:buSzPts val="1679"/>
              <a:buFont typeface="Arial"/>
              <a:buChar char="•"/>
            </a:pPr>
            <a:r>
              <a:rPr b="0" i="0" lang="en-US" sz="1679" u="none" cap="none" strike="noStrike">
                <a:solidFill>
                  <a:schemeClr val="dk1"/>
                </a:solidFill>
                <a:latin typeface="Lato"/>
                <a:ea typeface="Lato"/>
                <a:cs typeface="Lato"/>
                <a:sym typeface="Lato"/>
              </a:rPr>
              <a:t>Modelul spirala</a:t>
            </a:r>
            <a:endParaRPr/>
          </a:p>
          <a:p>
            <a:pPr indent="-228600" lvl="0" marL="228600" marR="0" rtl="0" algn="l">
              <a:lnSpc>
                <a:spcPct val="130000"/>
              </a:lnSpc>
              <a:spcBef>
                <a:spcPts val="1000"/>
              </a:spcBef>
              <a:spcAft>
                <a:spcPts val="0"/>
              </a:spcAft>
              <a:buClr>
                <a:schemeClr val="dk1"/>
              </a:buClr>
              <a:buSzPts val="1679"/>
              <a:buFont typeface="Arial"/>
              <a:buChar char="•"/>
            </a:pPr>
            <a:r>
              <a:rPr b="0" i="0" lang="en-US" sz="1679" u="none" cap="none" strike="noStrike">
                <a:solidFill>
                  <a:schemeClr val="dk1"/>
                </a:solidFill>
                <a:latin typeface="Lato"/>
                <a:ea typeface="Lato"/>
                <a:cs typeface="Lato"/>
                <a:sym typeface="Lato"/>
              </a:rPr>
              <a:t>Modelul iterativ si incremental</a:t>
            </a:r>
            <a:endParaRPr/>
          </a:p>
          <a:p>
            <a:pPr indent="-228600" lvl="0" marL="228600" marR="0" rtl="0" algn="l">
              <a:lnSpc>
                <a:spcPct val="130000"/>
              </a:lnSpc>
              <a:spcBef>
                <a:spcPts val="1000"/>
              </a:spcBef>
              <a:spcAft>
                <a:spcPts val="0"/>
              </a:spcAft>
              <a:buClr>
                <a:schemeClr val="dk1"/>
              </a:buClr>
              <a:buSzPts val="1679"/>
              <a:buFont typeface="Arial"/>
              <a:buChar char="•"/>
            </a:pPr>
            <a:r>
              <a:rPr b="0" i="0" lang="en-US" sz="1679" u="none" cap="none" strike="noStrike">
                <a:solidFill>
                  <a:schemeClr val="dk1"/>
                </a:solidFill>
                <a:latin typeface="Lato"/>
                <a:ea typeface="Lato"/>
                <a:cs typeface="Lato"/>
                <a:sym typeface="Lato"/>
              </a:rPr>
              <a:t>Modelul agil</a:t>
            </a:r>
            <a:endParaRPr/>
          </a:p>
          <a:p>
            <a:pPr indent="0" lvl="0" marL="0" marR="0" rtl="0" algn="l">
              <a:lnSpc>
                <a:spcPct val="130000"/>
              </a:lnSpc>
              <a:spcBef>
                <a:spcPts val="1000"/>
              </a:spcBef>
              <a:spcAft>
                <a:spcPts val="0"/>
              </a:spcAft>
              <a:buClr>
                <a:schemeClr val="dk1"/>
              </a:buClr>
              <a:buSzPts val="1680"/>
              <a:buFont typeface="Arial"/>
              <a:buNone/>
            </a:pPr>
            <a:r>
              <a:t/>
            </a:r>
            <a:endParaRPr b="0" i="0" sz="1679" u="none" cap="none" strike="noStrike">
              <a:solidFill>
                <a:schemeClr val="dk1"/>
              </a:solidFill>
              <a:latin typeface="Lato"/>
              <a:ea typeface="Lato"/>
              <a:cs typeface="Lato"/>
              <a:sym typeface="Lato"/>
            </a:endParaRPr>
          </a:p>
          <a:p>
            <a:pPr indent="0" lvl="0" marL="0" marR="0" rtl="0" algn="l">
              <a:lnSpc>
                <a:spcPct val="130000"/>
              </a:lnSpc>
              <a:spcBef>
                <a:spcPts val="1000"/>
              </a:spcBef>
              <a:spcAft>
                <a:spcPts val="0"/>
              </a:spcAft>
              <a:buClr>
                <a:schemeClr val="dk1"/>
              </a:buClr>
              <a:buSzPts val="1679"/>
              <a:buFont typeface="Arial"/>
              <a:buNone/>
            </a:pPr>
            <a:r>
              <a:rPr b="0" i="0" lang="en-US" sz="1679" u="none" cap="none" strike="noStrike">
                <a:solidFill>
                  <a:schemeClr val="dk1"/>
                </a:solidFill>
                <a:latin typeface="Lato"/>
                <a:ea typeface="Lato"/>
                <a:cs typeface="Lato"/>
                <a:sym typeface="Lato"/>
              </a:rPr>
              <a:t>Acestea sunt intr-o continua evolutie si schimbare si drept urmare ciclurile de dezvoltare/viata ale produselor software tind sa dezvolte particularitati specifice.</a:t>
            </a:r>
            <a:endParaRPr/>
          </a:p>
          <a:p>
            <a:pPr indent="0" lvl="0" marL="0" marR="0" rtl="0" algn="l">
              <a:lnSpc>
                <a:spcPct val="130000"/>
              </a:lnSpc>
              <a:spcBef>
                <a:spcPts val="1000"/>
              </a:spcBef>
              <a:spcAft>
                <a:spcPts val="0"/>
              </a:spcAft>
              <a:buClr>
                <a:schemeClr val="dk1"/>
              </a:buClr>
              <a:buSzPts val="1680"/>
              <a:buFont typeface="Arial"/>
              <a:buNone/>
            </a:pPr>
            <a:r>
              <a:t/>
            </a:r>
            <a:endParaRPr b="0" i="0" sz="1679" u="none" cap="none" strike="noStrike">
              <a:solidFill>
                <a:schemeClr val="dk1"/>
              </a:solidFill>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Shape 157"/>
          <p:cNvSpPr txBox="1"/>
          <p:nvPr>
            <p:ph type="title"/>
          </p:nvPr>
        </p:nvSpPr>
        <p:spPr>
          <a:xfrm>
            <a:off x="542925" y="324350"/>
            <a:ext cx="8388300" cy="947100"/>
          </a:xfrm>
          <a:prstGeom prst="rect">
            <a:avLst/>
          </a:prstGeom>
          <a:solidFill>
            <a:srgbClr val="8BD700"/>
          </a:solid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lt1"/>
              </a:buClr>
              <a:buSzPts val="3200"/>
              <a:buFont typeface="Lato"/>
              <a:buNone/>
            </a:pPr>
            <a:r>
              <a:rPr b="1" i="0" lang="en-US" sz="3200" u="none" cap="none" strike="noStrike">
                <a:solidFill>
                  <a:schemeClr val="lt1"/>
                </a:solidFill>
                <a:latin typeface="Lato"/>
                <a:ea typeface="Lato"/>
                <a:cs typeface="Lato"/>
                <a:sym typeface="Lato"/>
              </a:rPr>
              <a:t>Modele de testare – Modelul cascada (Waterfall) </a:t>
            </a:r>
            <a:endParaRPr b="1" i="0" sz="3200" u="none" cap="none" strike="noStrike">
              <a:solidFill>
                <a:schemeClr val="lt1"/>
              </a:solidFill>
              <a:latin typeface="Lato"/>
              <a:ea typeface="Lato"/>
              <a:cs typeface="Lato"/>
              <a:sym typeface="Lato"/>
            </a:endParaRPr>
          </a:p>
        </p:txBody>
      </p:sp>
      <p:sp>
        <p:nvSpPr>
          <p:cNvPr id="158" name="Shape 158"/>
          <p:cNvSpPr txBox="1"/>
          <p:nvPr>
            <p:ph idx="12" type="sldNum"/>
          </p:nvPr>
        </p:nvSpPr>
        <p:spPr>
          <a:xfrm>
            <a:off x="10908847" y="6189422"/>
            <a:ext cx="766082"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Lato"/>
                <a:ea typeface="Lato"/>
                <a:cs typeface="Lato"/>
                <a:sym typeface="Lato"/>
              </a:rPr>
              <a:t>‹#›</a:t>
            </a:fld>
            <a:endParaRPr b="0" i="0" sz="1200" u="none" cap="none" strike="noStrike">
              <a:solidFill>
                <a:schemeClr val="dk1"/>
              </a:solidFill>
              <a:latin typeface="Lato"/>
              <a:ea typeface="Lato"/>
              <a:cs typeface="Lato"/>
              <a:sym typeface="Lato"/>
            </a:endParaRPr>
          </a:p>
        </p:txBody>
      </p:sp>
      <p:sp>
        <p:nvSpPr>
          <p:cNvPr id="159" name="Shape 159"/>
          <p:cNvSpPr txBox="1"/>
          <p:nvPr>
            <p:ph idx="11" type="ftr"/>
          </p:nvPr>
        </p:nvSpPr>
        <p:spPr>
          <a:xfrm>
            <a:off x="542925" y="6360873"/>
            <a:ext cx="5486400" cy="3651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900" u="none" cap="none" strike="noStrike">
                <a:solidFill>
                  <a:schemeClr val="lt1"/>
                </a:solidFill>
                <a:latin typeface="Lato Black"/>
                <a:ea typeface="Lato Black"/>
                <a:cs typeface="Lato Black"/>
                <a:sym typeface="Lato Black"/>
              </a:rPr>
              <a:t>START-UP THINKING PATTERNS</a:t>
            </a:r>
            <a:endParaRPr b="0" i="0" sz="900" u="none" cap="none" strike="noStrike">
              <a:solidFill>
                <a:schemeClr val="lt1"/>
              </a:solidFill>
              <a:latin typeface="Lato Black"/>
              <a:ea typeface="Lato Black"/>
              <a:cs typeface="Lato Black"/>
              <a:sym typeface="Lato Black"/>
            </a:endParaRPr>
          </a:p>
        </p:txBody>
      </p:sp>
      <p:sp>
        <p:nvSpPr>
          <p:cNvPr id="160" name="Shape 160"/>
          <p:cNvSpPr txBox="1"/>
          <p:nvPr>
            <p:ph idx="1" type="body"/>
          </p:nvPr>
        </p:nvSpPr>
        <p:spPr>
          <a:xfrm>
            <a:off x="542925" y="1369663"/>
            <a:ext cx="11132100" cy="4729200"/>
          </a:xfrm>
          <a:prstGeom prst="rect">
            <a:avLst/>
          </a:prstGeom>
          <a:noFill/>
          <a:ln>
            <a:noFill/>
          </a:ln>
        </p:spPr>
        <p:txBody>
          <a:bodyPr anchorCtr="0" anchor="t" bIns="45700" lIns="91425" spcFirstLastPara="1" rIns="91425" wrap="square" tIns="45700">
            <a:noAutofit/>
          </a:bodyPr>
          <a:lstStyle/>
          <a:p>
            <a:pPr indent="0" lvl="0" marL="0" marR="0" rtl="0" algn="l">
              <a:lnSpc>
                <a:spcPct val="140000"/>
              </a:lnSpc>
              <a:spcBef>
                <a:spcPts val="0"/>
              </a:spcBef>
              <a:spcAft>
                <a:spcPts val="0"/>
              </a:spcAft>
              <a:buClr>
                <a:schemeClr val="dk1"/>
              </a:buClr>
              <a:buSzPts val="1800"/>
              <a:buFont typeface="Arial"/>
              <a:buNone/>
            </a:pPr>
            <a:r>
              <a:rPr b="0" i="0" lang="en-US" sz="1800" u="none" cap="none" strike="noStrike">
                <a:solidFill>
                  <a:schemeClr val="dk1"/>
                </a:solidFill>
                <a:latin typeface="Lato"/>
                <a:ea typeface="Lato"/>
                <a:cs typeface="Lato"/>
                <a:sym typeface="Lato"/>
              </a:rPr>
              <a:t>A fost propus pentru prima data in 1970</a:t>
            </a:r>
            <a:endParaRPr/>
          </a:p>
          <a:p>
            <a:pPr indent="-228600" lvl="0" marL="228600" marR="0" rtl="0" algn="l">
              <a:lnSpc>
                <a:spcPct val="140000"/>
              </a:lnSpc>
              <a:spcBef>
                <a:spcPts val="1000"/>
              </a:spcBef>
              <a:spcAft>
                <a:spcPts val="0"/>
              </a:spcAft>
              <a:buClr>
                <a:schemeClr val="dk1"/>
              </a:buClr>
              <a:buSzPts val="2400"/>
              <a:buFont typeface="Arial"/>
              <a:buChar char="•"/>
            </a:pPr>
            <a:r>
              <a:rPr b="1" i="0" lang="en-US" sz="2400" u="sng" cap="none" strike="noStrike">
                <a:solidFill>
                  <a:schemeClr val="dk1"/>
                </a:solidFill>
                <a:latin typeface="Lato"/>
                <a:ea typeface="Lato"/>
                <a:cs typeface="Lato"/>
                <a:sym typeface="Lato"/>
              </a:rPr>
              <a:t>Avantaje</a:t>
            </a:r>
            <a:endParaRPr b="1" i="0" sz="2400" u="sng" cap="none" strike="noStrike">
              <a:solidFill>
                <a:schemeClr val="dk1"/>
              </a:solidFill>
              <a:latin typeface="Lato"/>
              <a:ea typeface="Lato"/>
              <a:cs typeface="Lato"/>
              <a:sym typeface="Lato"/>
            </a:endParaRPr>
          </a:p>
          <a:p>
            <a:pPr indent="0" lvl="0" marL="0" marR="0" rtl="0" algn="l">
              <a:lnSpc>
                <a:spcPct val="140000"/>
              </a:lnSpc>
              <a:spcBef>
                <a:spcPts val="1000"/>
              </a:spcBef>
              <a:spcAft>
                <a:spcPts val="0"/>
              </a:spcAft>
              <a:buClr>
                <a:schemeClr val="dk1"/>
              </a:buClr>
              <a:buSzPts val="1900"/>
              <a:buFont typeface="Arial"/>
              <a:buNone/>
            </a:pPr>
            <a:r>
              <a:rPr b="0" i="0" lang="en-US" sz="1900" u="none" cap="none" strike="noStrike">
                <a:solidFill>
                  <a:schemeClr val="dk1"/>
                </a:solidFill>
                <a:latin typeface="Lato"/>
                <a:ea typeface="Lato"/>
                <a:cs typeface="Lato"/>
                <a:sym typeface="Lato"/>
              </a:rPr>
              <a:t>- Simplu si usor de utilizat</a:t>
            </a:r>
            <a:endParaRPr b="0" i="0" sz="1900" u="none" cap="none" strike="noStrike">
              <a:solidFill>
                <a:schemeClr val="dk1"/>
              </a:solidFill>
              <a:latin typeface="Lato"/>
              <a:ea typeface="Lato"/>
              <a:cs typeface="Lato"/>
              <a:sym typeface="Lato"/>
            </a:endParaRPr>
          </a:p>
          <a:p>
            <a:pPr indent="0" lvl="0" marL="0" marR="0" rtl="0" algn="l">
              <a:lnSpc>
                <a:spcPct val="140000"/>
              </a:lnSpc>
              <a:spcBef>
                <a:spcPts val="1000"/>
              </a:spcBef>
              <a:spcAft>
                <a:spcPts val="0"/>
              </a:spcAft>
              <a:buClr>
                <a:schemeClr val="dk1"/>
              </a:buClr>
              <a:buSzPts val="1900"/>
              <a:buFont typeface="Arial"/>
              <a:buNone/>
            </a:pPr>
            <a:r>
              <a:rPr b="0" i="0" lang="en-US" sz="1900" u="none" cap="none" strike="noStrike">
                <a:solidFill>
                  <a:schemeClr val="dk1"/>
                </a:solidFill>
                <a:latin typeface="Lato"/>
                <a:ea typeface="Lato"/>
                <a:cs typeface="Lato"/>
                <a:sym typeface="Lato"/>
              </a:rPr>
              <a:t>- Fazele si procesele sunt terminate pe rand</a:t>
            </a:r>
            <a:endParaRPr b="0" i="0" sz="1900" u="none" cap="none" strike="noStrike">
              <a:solidFill>
                <a:schemeClr val="dk1"/>
              </a:solidFill>
              <a:latin typeface="Lato"/>
              <a:ea typeface="Lato"/>
              <a:cs typeface="Lato"/>
              <a:sym typeface="Lato"/>
            </a:endParaRPr>
          </a:p>
          <a:p>
            <a:pPr indent="0" lvl="0" marL="0" marR="0" rtl="0" algn="l">
              <a:lnSpc>
                <a:spcPct val="140000"/>
              </a:lnSpc>
              <a:spcBef>
                <a:spcPts val="1000"/>
              </a:spcBef>
              <a:spcAft>
                <a:spcPts val="0"/>
              </a:spcAft>
              <a:buClr>
                <a:schemeClr val="dk1"/>
              </a:buClr>
              <a:buSzPts val="1900"/>
              <a:buFont typeface="Arial"/>
              <a:buNone/>
            </a:pPr>
            <a:r>
              <a:rPr b="0" i="0" lang="en-US" sz="1900" u="none" cap="none" strike="noStrike">
                <a:solidFill>
                  <a:schemeClr val="dk1"/>
                </a:solidFill>
                <a:latin typeface="Lato"/>
                <a:ea typeface="Lato"/>
                <a:cs typeface="Lato"/>
                <a:sym typeface="Lato"/>
              </a:rPr>
              <a:t>- Bun pentru proiectele mici unde cerintele sunt bine </a:t>
            </a:r>
            <a:endParaRPr b="0" i="0" sz="1900" u="none" cap="none" strike="noStrike">
              <a:solidFill>
                <a:schemeClr val="dk1"/>
              </a:solidFill>
              <a:latin typeface="Lato"/>
              <a:ea typeface="Lato"/>
              <a:cs typeface="Lato"/>
              <a:sym typeface="Lato"/>
            </a:endParaRPr>
          </a:p>
          <a:p>
            <a:pPr indent="0" lvl="0" marL="0" marR="0" rtl="0" algn="l">
              <a:lnSpc>
                <a:spcPct val="140000"/>
              </a:lnSpc>
              <a:spcBef>
                <a:spcPts val="1000"/>
              </a:spcBef>
              <a:spcAft>
                <a:spcPts val="0"/>
              </a:spcAft>
              <a:buClr>
                <a:schemeClr val="dk1"/>
              </a:buClr>
              <a:buSzPts val="1900"/>
              <a:buFont typeface="Arial"/>
              <a:buNone/>
            </a:pPr>
            <a:r>
              <a:rPr b="0" i="0" lang="en-US" sz="1900" u="none" cap="none" strike="noStrike">
                <a:solidFill>
                  <a:schemeClr val="dk1"/>
                </a:solidFill>
                <a:latin typeface="Lato"/>
                <a:ea typeface="Lato"/>
                <a:cs typeface="Lato"/>
                <a:sym typeface="Lato"/>
              </a:rPr>
              <a:t>intelese de la inceput</a:t>
            </a:r>
            <a:endParaRPr/>
          </a:p>
          <a:p>
            <a:pPr indent="-228600" lvl="0" marL="228600" marR="0" rtl="0" algn="l">
              <a:lnSpc>
                <a:spcPct val="140000"/>
              </a:lnSpc>
              <a:spcBef>
                <a:spcPts val="1000"/>
              </a:spcBef>
              <a:spcAft>
                <a:spcPts val="0"/>
              </a:spcAft>
              <a:buClr>
                <a:schemeClr val="dk1"/>
              </a:buClr>
              <a:buSzPts val="2400"/>
              <a:buFont typeface="Arial"/>
              <a:buChar char="•"/>
            </a:pPr>
            <a:r>
              <a:rPr b="1" i="0" lang="en-US" sz="2400" u="sng" cap="none" strike="noStrike">
                <a:solidFill>
                  <a:schemeClr val="dk1"/>
                </a:solidFill>
                <a:latin typeface="Lato"/>
                <a:ea typeface="Lato"/>
                <a:cs typeface="Lato"/>
                <a:sym typeface="Lato"/>
              </a:rPr>
              <a:t>Dezavantaje</a:t>
            </a:r>
            <a:r>
              <a:rPr b="1" i="0" lang="en-US" sz="2400" u="none" cap="none" strike="noStrike">
                <a:solidFill>
                  <a:schemeClr val="dk1"/>
                </a:solidFill>
                <a:latin typeface="Lato"/>
                <a:ea typeface="Lato"/>
                <a:cs typeface="Lato"/>
                <a:sym typeface="Lato"/>
              </a:rPr>
              <a:t>:</a:t>
            </a:r>
            <a:endParaRPr b="1" i="0" sz="2400" u="none" cap="none" strike="noStrike">
              <a:solidFill>
                <a:schemeClr val="dk1"/>
              </a:solidFill>
              <a:latin typeface="Lato"/>
              <a:ea typeface="Lato"/>
              <a:cs typeface="Lato"/>
              <a:sym typeface="Lato"/>
            </a:endParaRPr>
          </a:p>
          <a:p>
            <a:pPr indent="0" lvl="0" marL="0" marR="0" rtl="0" algn="l">
              <a:lnSpc>
                <a:spcPct val="140000"/>
              </a:lnSpc>
              <a:spcBef>
                <a:spcPts val="1000"/>
              </a:spcBef>
              <a:spcAft>
                <a:spcPts val="0"/>
              </a:spcAft>
              <a:buClr>
                <a:schemeClr val="dk1"/>
              </a:buClr>
              <a:buSzPts val="1900"/>
              <a:buFont typeface="Arial"/>
              <a:buNone/>
            </a:pPr>
            <a:r>
              <a:rPr b="0" i="0" lang="en-US" sz="1900" u="none" cap="none" strike="noStrike">
                <a:solidFill>
                  <a:schemeClr val="dk1"/>
                </a:solidFill>
                <a:latin typeface="Lato"/>
                <a:ea typeface="Lato"/>
                <a:cs typeface="Lato"/>
                <a:sym typeface="Lato"/>
              </a:rPr>
              <a:t>- Modificarea cerintelor este foarte greu de gestionat</a:t>
            </a:r>
            <a:endParaRPr b="0" i="0" sz="1900" u="none" cap="none" strike="noStrike">
              <a:solidFill>
                <a:schemeClr val="dk1"/>
              </a:solidFill>
              <a:latin typeface="Lato"/>
              <a:ea typeface="Lato"/>
              <a:cs typeface="Lato"/>
              <a:sym typeface="Lato"/>
            </a:endParaRPr>
          </a:p>
          <a:p>
            <a:pPr indent="0" lvl="0" marL="0" marR="0" rtl="0" algn="l">
              <a:lnSpc>
                <a:spcPct val="140000"/>
              </a:lnSpc>
              <a:spcBef>
                <a:spcPts val="1000"/>
              </a:spcBef>
              <a:spcAft>
                <a:spcPts val="0"/>
              </a:spcAft>
              <a:buClr>
                <a:schemeClr val="dk1"/>
              </a:buClr>
              <a:buSzPts val="1900"/>
              <a:buFont typeface="Arial"/>
              <a:buNone/>
            </a:pPr>
            <a:r>
              <a:rPr b="0" i="0" lang="en-US" sz="1900" u="none" cap="none" strike="noStrike">
                <a:solidFill>
                  <a:schemeClr val="dk1"/>
                </a:solidFill>
                <a:latin typeface="Lato"/>
                <a:ea typeface="Lato"/>
                <a:cs typeface="Lato"/>
                <a:sym typeface="Lato"/>
              </a:rPr>
              <a:t>- Nu se pot produce prototipuri decat foarte tarziu</a:t>
            </a:r>
            <a:endParaRPr/>
          </a:p>
          <a:p>
            <a:pPr indent="-76200" lvl="0" marL="228600" marR="0" rtl="0" algn="l">
              <a:lnSpc>
                <a:spcPct val="140000"/>
              </a:lnSpc>
              <a:spcBef>
                <a:spcPts val="1000"/>
              </a:spcBef>
              <a:spcAft>
                <a:spcPts val="0"/>
              </a:spcAft>
              <a:buClr>
                <a:schemeClr val="dk1"/>
              </a:buClr>
              <a:buSzPts val="2400"/>
              <a:buFont typeface="Arial"/>
              <a:buNone/>
            </a:pPr>
            <a:r>
              <a:t/>
            </a:r>
            <a:endParaRPr b="0" i="0" sz="2400" u="none" cap="none" strike="noStrike">
              <a:solidFill>
                <a:schemeClr val="dk1"/>
              </a:solidFill>
              <a:latin typeface="Lato"/>
              <a:ea typeface="Lato"/>
              <a:cs typeface="Lato"/>
              <a:sym typeface="Lato"/>
            </a:endParaRPr>
          </a:p>
        </p:txBody>
      </p:sp>
      <p:pic>
        <p:nvPicPr>
          <p:cNvPr id="161" name="Shape 161"/>
          <p:cNvPicPr preferRelativeResize="0"/>
          <p:nvPr/>
        </p:nvPicPr>
        <p:blipFill rotWithShape="1">
          <a:blip r:embed="rId3">
            <a:alphaModFix/>
          </a:blip>
          <a:srcRect b="0" l="0" r="0" t="0"/>
          <a:stretch/>
        </p:blipFill>
        <p:spPr>
          <a:xfrm>
            <a:off x="6900530" y="1271373"/>
            <a:ext cx="4685192" cy="272646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