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13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11" r:id="rId17"/>
    <p:sldId id="309" r:id="rId18"/>
    <p:sldId id="310" r:id="rId19"/>
    <p:sldId id="31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F9FCAF-745B-476F-B959-114C30C677C9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1F66ED3-B5E1-48D8-BBE5-5588F9993AF6}">
      <dgm:prSet/>
      <dgm:spPr/>
      <dgm:t>
        <a:bodyPr/>
        <a:lstStyle/>
        <a:p>
          <a:r>
            <a:rPr lang="en-US"/>
            <a:t>Predicate&lt;T&gt;</a:t>
          </a:r>
        </a:p>
      </dgm:t>
    </dgm:pt>
    <dgm:pt modelId="{FF712B91-777F-4BCE-A105-1541CD6D142D}" type="parTrans" cxnId="{34639346-2050-40F6-B66C-BE8021E151E7}">
      <dgm:prSet/>
      <dgm:spPr/>
      <dgm:t>
        <a:bodyPr/>
        <a:lstStyle/>
        <a:p>
          <a:endParaRPr lang="en-US"/>
        </a:p>
      </dgm:t>
    </dgm:pt>
    <dgm:pt modelId="{6E748D1D-49EB-463B-91AB-DDE3C8562E95}" type="sibTrans" cxnId="{34639346-2050-40F6-B66C-BE8021E151E7}">
      <dgm:prSet/>
      <dgm:spPr/>
      <dgm:t>
        <a:bodyPr/>
        <a:lstStyle/>
        <a:p>
          <a:endParaRPr lang="en-US"/>
        </a:p>
      </dgm:t>
    </dgm:pt>
    <dgm:pt modelId="{B85FA872-74DE-46E2-9D84-D151C216763C}">
      <dgm:prSet/>
      <dgm:spPr/>
      <dgm:t>
        <a:bodyPr/>
        <a:lstStyle/>
        <a:p>
          <a:r>
            <a:rPr lang="en-US"/>
            <a:t>Consumer&lt;T&gt;</a:t>
          </a:r>
        </a:p>
      </dgm:t>
    </dgm:pt>
    <dgm:pt modelId="{D00DB8BB-0FA3-4831-9277-70A8F1CC2835}" type="parTrans" cxnId="{64812895-B024-4787-B119-146367EF5820}">
      <dgm:prSet/>
      <dgm:spPr/>
      <dgm:t>
        <a:bodyPr/>
        <a:lstStyle/>
        <a:p>
          <a:endParaRPr lang="en-US"/>
        </a:p>
      </dgm:t>
    </dgm:pt>
    <dgm:pt modelId="{D2F3E43A-B0F1-4DE9-8917-2802248264AF}" type="sibTrans" cxnId="{64812895-B024-4787-B119-146367EF5820}">
      <dgm:prSet/>
      <dgm:spPr/>
      <dgm:t>
        <a:bodyPr/>
        <a:lstStyle/>
        <a:p>
          <a:endParaRPr lang="en-US"/>
        </a:p>
      </dgm:t>
    </dgm:pt>
    <dgm:pt modelId="{30BEC258-BEDE-4D7A-8AD6-66B4BED37C27}">
      <dgm:prSet/>
      <dgm:spPr/>
      <dgm:t>
        <a:bodyPr/>
        <a:lstStyle/>
        <a:p>
          <a:r>
            <a:rPr lang="en-US"/>
            <a:t>Supplier&lt;T&gt;</a:t>
          </a:r>
        </a:p>
      </dgm:t>
    </dgm:pt>
    <dgm:pt modelId="{6DA9F3E8-AC2A-40E9-A61C-C697D0923257}" type="parTrans" cxnId="{9DA3BA04-1927-423D-A806-5031E2209E2C}">
      <dgm:prSet/>
      <dgm:spPr/>
      <dgm:t>
        <a:bodyPr/>
        <a:lstStyle/>
        <a:p>
          <a:endParaRPr lang="en-US"/>
        </a:p>
      </dgm:t>
    </dgm:pt>
    <dgm:pt modelId="{14BD48E7-0A42-4ED1-8864-85B7EB8A64BE}" type="sibTrans" cxnId="{9DA3BA04-1927-423D-A806-5031E2209E2C}">
      <dgm:prSet/>
      <dgm:spPr/>
      <dgm:t>
        <a:bodyPr/>
        <a:lstStyle/>
        <a:p>
          <a:endParaRPr lang="en-US"/>
        </a:p>
      </dgm:t>
    </dgm:pt>
    <dgm:pt modelId="{61FFEC46-1DD1-438A-875B-12B538D793DC}">
      <dgm:prSet/>
      <dgm:spPr/>
      <dgm:t>
        <a:bodyPr/>
        <a:lstStyle/>
        <a:p>
          <a:r>
            <a:rPr lang="en-US"/>
            <a:t>Function&lt;T, V&gt;</a:t>
          </a:r>
        </a:p>
      </dgm:t>
    </dgm:pt>
    <dgm:pt modelId="{DD92DF27-55B1-4272-8E33-2FD4E530B203}" type="parTrans" cxnId="{7FC78F36-C063-4A43-94E8-F32897246E9F}">
      <dgm:prSet/>
      <dgm:spPr/>
      <dgm:t>
        <a:bodyPr/>
        <a:lstStyle/>
        <a:p>
          <a:endParaRPr lang="en-US"/>
        </a:p>
      </dgm:t>
    </dgm:pt>
    <dgm:pt modelId="{C02AEF9E-3515-4EB0-B445-EA9F872EE64E}" type="sibTrans" cxnId="{7FC78F36-C063-4A43-94E8-F32897246E9F}">
      <dgm:prSet/>
      <dgm:spPr/>
      <dgm:t>
        <a:bodyPr/>
        <a:lstStyle/>
        <a:p>
          <a:endParaRPr lang="en-US"/>
        </a:p>
      </dgm:t>
    </dgm:pt>
    <dgm:pt modelId="{E0DADFDF-A87A-4CC1-A26C-315D3C702A8C}" type="pres">
      <dgm:prSet presAssocID="{6DF9FCAF-745B-476F-B959-114C30C677C9}" presName="outerComposite" presStyleCnt="0">
        <dgm:presLayoutVars>
          <dgm:chMax val="5"/>
          <dgm:dir/>
          <dgm:resizeHandles val="exact"/>
        </dgm:presLayoutVars>
      </dgm:prSet>
      <dgm:spPr/>
    </dgm:pt>
    <dgm:pt modelId="{B2AC2A37-554B-4BB3-910C-F3876F9C87A5}" type="pres">
      <dgm:prSet presAssocID="{6DF9FCAF-745B-476F-B959-114C30C677C9}" presName="dummyMaxCanvas" presStyleCnt="0">
        <dgm:presLayoutVars/>
      </dgm:prSet>
      <dgm:spPr/>
    </dgm:pt>
    <dgm:pt modelId="{D5C9062B-5B24-4EB6-8A14-3D877A1CB83D}" type="pres">
      <dgm:prSet presAssocID="{6DF9FCAF-745B-476F-B959-114C30C677C9}" presName="FourNodes_1" presStyleLbl="node1" presStyleIdx="0" presStyleCnt="4">
        <dgm:presLayoutVars>
          <dgm:bulletEnabled val="1"/>
        </dgm:presLayoutVars>
      </dgm:prSet>
      <dgm:spPr/>
    </dgm:pt>
    <dgm:pt modelId="{D757B1F3-D229-400B-8064-1B5300849A51}" type="pres">
      <dgm:prSet presAssocID="{6DF9FCAF-745B-476F-B959-114C30C677C9}" presName="FourNodes_2" presStyleLbl="node1" presStyleIdx="1" presStyleCnt="4">
        <dgm:presLayoutVars>
          <dgm:bulletEnabled val="1"/>
        </dgm:presLayoutVars>
      </dgm:prSet>
      <dgm:spPr/>
    </dgm:pt>
    <dgm:pt modelId="{D97E55EB-D138-4035-BAAB-262D33F1EF14}" type="pres">
      <dgm:prSet presAssocID="{6DF9FCAF-745B-476F-B959-114C30C677C9}" presName="FourNodes_3" presStyleLbl="node1" presStyleIdx="2" presStyleCnt="4">
        <dgm:presLayoutVars>
          <dgm:bulletEnabled val="1"/>
        </dgm:presLayoutVars>
      </dgm:prSet>
      <dgm:spPr/>
    </dgm:pt>
    <dgm:pt modelId="{2FB47BE9-EDF6-4F61-896D-3472988A5BE8}" type="pres">
      <dgm:prSet presAssocID="{6DF9FCAF-745B-476F-B959-114C30C677C9}" presName="FourNodes_4" presStyleLbl="node1" presStyleIdx="3" presStyleCnt="4">
        <dgm:presLayoutVars>
          <dgm:bulletEnabled val="1"/>
        </dgm:presLayoutVars>
      </dgm:prSet>
      <dgm:spPr/>
    </dgm:pt>
    <dgm:pt modelId="{5DF75AD9-B818-4A04-BC88-CE159D9F069A}" type="pres">
      <dgm:prSet presAssocID="{6DF9FCAF-745B-476F-B959-114C30C677C9}" presName="FourConn_1-2" presStyleLbl="fgAccFollowNode1" presStyleIdx="0" presStyleCnt="3">
        <dgm:presLayoutVars>
          <dgm:bulletEnabled val="1"/>
        </dgm:presLayoutVars>
      </dgm:prSet>
      <dgm:spPr/>
    </dgm:pt>
    <dgm:pt modelId="{E0B6B8E2-7C4F-4D43-97E3-712F8CBF90BB}" type="pres">
      <dgm:prSet presAssocID="{6DF9FCAF-745B-476F-B959-114C30C677C9}" presName="FourConn_2-3" presStyleLbl="fgAccFollowNode1" presStyleIdx="1" presStyleCnt="3">
        <dgm:presLayoutVars>
          <dgm:bulletEnabled val="1"/>
        </dgm:presLayoutVars>
      </dgm:prSet>
      <dgm:spPr/>
    </dgm:pt>
    <dgm:pt modelId="{CE9E6C0E-32F6-4B1A-B7BC-3EEED74A4DCC}" type="pres">
      <dgm:prSet presAssocID="{6DF9FCAF-745B-476F-B959-114C30C677C9}" presName="FourConn_3-4" presStyleLbl="fgAccFollowNode1" presStyleIdx="2" presStyleCnt="3">
        <dgm:presLayoutVars>
          <dgm:bulletEnabled val="1"/>
        </dgm:presLayoutVars>
      </dgm:prSet>
      <dgm:spPr/>
    </dgm:pt>
    <dgm:pt modelId="{0208B99E-45DD-4A86-BCE8-1662351515C6}" type="pres">
      <dgm:prSet presAssocID="{6DF9FCAF-745B-476F-B959-114C30C677C9}" presName="FourNodes_1_text" presStyleLbl="node1" presStyleIdx="3" presStyleCnt="4">
        <dgm:presLayoutVars>
          <dgm:bulletEnabled val="1"/>
        </dgm:presLayoutVars>
      </dgm:prSet>
      <dgm:spPr/>
    </dgm:pt>
    <dgm:pt modelId="{A795CAC3-22E2-4DB0-AA44-7501EC9AD8BA}" type="pres">
      <dgm:prSet presAssocID="{6DF9FCAF-745B-476F-B959-114C30C677C9}" presName="FourNodes_2_text" presStyleLbl="node1" presStyleIdx="3" presStyleCnt="4">
        <dgm:presLayoutVars>
          <dgm:bulletEnabled val="1"/>
        </dgm:presLayoutVars>
      </dgm:prSet>
      <dgm:spPr/>
    </dgm:pt>
    <dgm:pt modelId="{8AEF812E-D87D-4F59-B532-DD8023E6972C}" type="pres">
      <dgm:prSet presAssocID="{6DF9FCAF-745B-476F-B959-114C30C677C9}" presName="FourNodes_3_text" presStyleLbl="node1" presStyleIdx="3" presStyleCnt="4">
        <dgm:presLayoutVars>
          <dgm:bulletEnabled val="1"/>
        </dgm:presLayoutVars>
      </dgm:prSet>
      <dgm:spPr/>
    </dgm:pt>
    <dgm:pt modelId="{1453B355-0E14-4C79-9BFE-12D3ADC79633}" type="pres">
      <dgm:prSet presAssocID="{6DF9FCAF-745B-476F-B959-114C30C677C9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9DA3BA04-1927-423D-A806-5031E2209E2C}" srcId="{6DF9FCAF-745B-476F-B959-114C30C677C9}" destId="{30BEC258-BEDE-4D7A-8AD6-66B4BED37C27}" srcOrd="2" destOrd="0" parTransId="{6DA9F3E8-AC2A-40E9-A61C-C697D0923257}" sibTransId="{14BD48E7-0A42-4ED1-8864-85B7EB8A64BE}"/>
    <dgm:cxn modelId="{9C3CB51F-138C-45B0-A544-6F8FE15349DD}" type="presOf" srcId="{01F66ED3-B5E1-48D8-BBE5-5588F9993AF6}" destId="{0208B99E-45DD-4A86-BCE8-1662351515C6}" srcOrd="1" destOrd="0" presId="urn:microsoft.com/office/officeart/2005/8/layout/vProcess5"/>
    <dgm:cxn modelId="{A5119428-F493-4E1B-A370-1687BFC04F3E}" type="presOf" srcId="{14BD48E7-0A42-4ED1-8864-85B7EB8A64BE}" destId="{CE9E6C0E-32F6-4B1A-B7BC-3EEED74A4DCC}" srcOrd="0" destOrd="0" presId="urn:microsoft.com/office/officeart/2005/8/layout/vProcess5"/>
    <dgm:cxn modelId="{AF65B028-3638-4FF7-9A9C-E34321E7B43F}" type="presOf" srcId="{B85FA872-74DE-46E2-9D84-D151C216763C}" destId="{D757B1F3-D229-400B-8064-1B5300849A51}" srcOrd="0" destOrd="0" presId="urn:microsoft.com/office/officeart/2005/8/layout/vProcess5"/>
    <dgm:cxn modelId="{7FC78F36-C063-4A43-94E8-F32897246E9F}" srcId="{6DF9FCAF-745B-476F-B959-114C30C677C9}" destId="{61FFEC46-1DD1-438A-875B-12B538D793DC}" srcOrd="3" destOrd="0" parTransId="{DD92DF27-55B1-4272-8E33-2FD4E530B203}" sibTransId="{C02AEF9E-3515-4EB0-B445-EA9F872EE64E}"/>
    <dgm:cxn modelId="{7E38F95F-B896-43CF-9603-C91D4884DBF5}" type="presOf" srcId="{01F66ED3-B5E1-48D8-BBE5-5588F9993AF6}" destId="{D5C9062B-5B24-4EB6-8A14-3D877A1CB83D}" srcOrd="0" destOrd="0" presId="urn:microsoft.com/office/officeart/2005/8/layout/vProcess5"/>
    <dgm:cxn modelId="{3B864141-2527-4669-AF62-3EB50B7ADD16}" type="presOf" srcId="{6E748D1D-49EB-463B-91AB-DDE3C8562E95}" destId="{5DF75AD9-B818-4A04-BC88-CE159D9F069A}" srcOrd="0" destOrd="0" presId="urn:microsoft.com/office/officeart/2005/8/layout/vProcess5"/>
    <dgm:cxn modelId="{34639346-2050-40F6-B66C-BE8021E151E7}" srcId="{6DF9FCAF-745B-476F-B959-114C30C677C9}" destId="{01F66ED3-B5E1-48D8-BBE5-5588F9993AF6}" srcOrd="0" destOrd="0" parTransId="{FF712B91-777F-4BCE-A105-1541CD6D142D}" sibTransId="{6E748D1D-49EB-463B-91AB-DDE3C8562E95}"/>
    <dgm:cxn modelId="{C776FE77-271A-4A42-9FD7-1C1799FE79E5}" type="presOf" srcId="{61FFEC46-1DD1-438A-875B-12B538D793DC}" destId="{2FB47BE9-EDF6-4F61-896D-3472988A5BE8}" srcOrd="0" destOrd="0" presId="urn:microsoft.com/office/officeart/2005/8/layout/vProcess5"/>
    <dgm:cxn modelId="{B39A0378-BC0D-470C-8018-EAD4026C6EBD}" type="presOf" srcId="{B85FA872-74DE-46E2-9D84-D151C216763C}" destId="{A795CAC3-22E2-4DB0-AA44-7501EC9AD8BA}" srcOrd="1" destOrd="0" presId="urn:microsoft.com/office/officeart/2005/8/layout/vProcess5"/>
    <dgm:cxn modelId="{FB8B8978-E024-44A3-9A67-C538D233227C}" type="presOf" srcId="{30BEC258-BEDE-4D7A-8AD6-66B4BED37C27}" destId="{D97E55EB-D138-4035-BAAB-262D33F1EF14}" srcOrd="0" destOrd="0" presId="urn:microsoft.com/office/officeart/2005/8/layout/vProcess5"/>
    <dgm:cxn modelId="{64812895-B024-4787-B119-146367EF5820}" srcId="{6DF9FCAF-745B-476F-B959-114C30C677C9}" destId="{B85FA872-74DE-46E2-9D84-D151C216763C}" srcOrd="1" destOrd="0" parTransId="{D00DB8BB-0FA3-4831-9277-70A8F1CC2835}" sibTransId="{D2F3E43A-B0F1-4DE9-8917-2802248264AF}"/>
    <dgm:cxn modelId="{98AF5798-F0DD-4C89-83A5-932E44A38997}" type="presOf" srcId="{D2F3E43A-B0F1-4DE9-8917-2802248264AF}" destId="{E0B6B8E2-7C4F-4D43-97E3-712F8CBF90BB}" srcOrd="0" destOrd="0" presId="urn:microsoft.com/office/officeart/2005/8/layout/vProcess5"/>
    <dgm:cxn modelId="{609A3CA0-B32C-4836-A761-A678048F368B}" type="presOf" srcId="{6DF9FCAF-745B-476F-B959-114C30C677C9}" destId="{E0DADFDF-A87A-4CC1-A26C-315D3C702A8C}" srcOrd="0" destOrd="0" presId="urn:microsoft.com/office/officeart/2005/8/layout/vProcess5"/>
    <dgm:cxn modelId="{A459F5F0-0576-4130-B831-5150AD046E81}" type="presOf" srcId="{30BEC258-BEDE-4D7A-8AD6-66B4BED37C27}" destId="{8AEF812E-D87D-4F59-B532-DD8023E6972C}" srcOrd="1" destOrd="0" presId="urn:microsoft.com/office/officeart/2005/8/layout/vProcess5"/>
    <dgm:cxn modelId="{810414FD-6FAB-4FF1-A613-515073D06D30}" type="presOf" srcId="{61FFEC46-1DD1-438A-875B-12B538D793DC}" destId="{1453B355-0E14-4C79-9BFE-12D3ADC79633}" srcOrd="1" destOrd="0" presId="urn:microsoft.com/office/officeart/2005/8/layout/vProcess5"/>
    <dgm:cxn modelId="{BCE7527D-93FC-4943-8C92-6795FC54A01D}" type="presParOf" srcId="{E0DADFDF-A87A-4CC1-A26C-315D3C702A8C}" destId="{B2AC2A37-554B-4BB3-910C-F3876F9C87A5}" srcOrd="0" destOrd="0" presId="urn:microsoft.com/office/officeart/2005/8/layout/vProcess5"/>
    <dgm:cxn modelId="{BB86691C-1025-404E-81FA-315637F1BB6E}" type="presParOf" srcId="{E0DADFDF-A87A-4CC1-A26C-315D3C702A8C}" destId="{D5C9062B-5B24-4EB6-8A14-3D877A1CB83D}" srcOrd="1" destOrd="0" presId="urn:microsoft.com/office/officeart/2005/8/layout/vProcess5"/>
    <dgm:cxn modelId="{FF3EF580-3158-4192-9707-7BC1F6317255}" type="presParOf" srcId="{E0DADFDF-A87A-4CC1-A26C-315D3C702A8C}" destId="{D757B1F3-D229-400B-8064-1B5300849A51}" srcOrd="2" destOrd="0" presId="urn:microsoft.com/office/officeart/2005/8/layout/vProcess5"/>
    <dgm:cxn modelId="{3BD5A11D-5E8B-4CA7-A1D5-455A2FE4E9EC}" type="presParOf" srcId="{E0DADFDF-A87A-4CC1-A26C-315D3C702A8C}" destId="{D97E55EB-D138-4035-BAAB-262D33F1EF14}" srcOrd="3" destOrd="0" presId="urn:microsoft.com/office/officeart/2005/8/layout/vProcess5"/>
    <dgm:cxn modelId="{17867D15-1746-4157-87FF-E79C81F8EBC3}" type="presParOf" srcId="{E0DADFDF-A87A-4CC1-A26C-315D3C702A8C}" destId="{2FB47BE9-EDF6-4F61-896D-3472988A5BE8}" srcOrd="4" destOrd="0" presId="urn:microsoft.com/office/officeart/2005/8/layout/vProcess5"/>
    <dgm:cxn modelId="{D7294902-299F-49B7-9431-C387726F5261}" type="presParOf" srcId="{E0DADFDF-A87A-4CC1-A26C-315D3C702A8C}" destId="{5DF75AD9-B818-4A04-BC88-CE159D9F069A}" srcOrd="5" destOrd="0" presId="urn:microsoft.com/office/officeart/2005/8/layout/vProcess5"/>
    <dgm:cxn modelId="{11C20137-AC90-4CBE-BC54-4A92FF52F132}" type="presParOf" srcId="{E0DADFDF-A87A-4CC1-A26C-315D3C702A8C}" destId="{E0B6B8E2-7C4F-4D43-97E3-712F8CBF90BB}" srcOrd="6" destOrd="0" presId="urn:microsoft.com/office/officeart/2005/8/layout/vProcess5"/>
    <dgm:cxn modelId="{B6A37D2B-27C9-4FAC-A621-A5F813EB6154}" type="presParOf" srcId="{E0DADFDF-A87A-4CC1-A26C-315D3C702A8C}" destId="{CE9E6C0E-32F6-4B1A-B7BC-3EEED74A4DCC}" srcOrd="7" destOrd="0" presId="urn:microsoft.com/office/officeart/2005/8/layout/vProcess5"/>
    <dgm:cxn modelId="{3F9F8166-BCEB-41DB-9429-1C07DA22851B}" type="presParOf" srcId="{E0DADFDF-A87A-4CC1-A26C-315D3C702A8C}" destId="{0208B99E-45DD-4A86-BCE8-1662351515C6}" srcOrd="8" destOrd="0" presId="urn:microsoft.com/office/officeart/2005/8/layout/vProcess5"/>
    <dgm:cxn modelId="{1A36CC7D-3A2B-407F-B88B-187BB1D6C940}" type="presParOf" srcId="{E0DADFDF-A87A-4CC1-A26C-315D3C702A8C}" destId="{A795CAC3-22E2-4DB0-AA44-7501EC9AD8BA}" srcOrd="9" destOrd="0" presId="urn:microsoft.com/office/officeart/2005/8/layout/vProcess5"/>
    <dgm:cxn modelId="{D3BA42C1-D59B-4E3D-A1FC-A55FBCF2BE18}" type="presParOf" srcId="{E0DADFDF-A87A-4CC1-A26C-315D3C702A8C}" destId="{8AEF812E-D87D-4F59-B532-DD8023E6972C}" srcOrd="10" destOrd="0" presId="urn:microsoft.com/office/officeart/2005/8/layout/vProcess5"/>
    <dgm:cxn modelId="{0F532ABD-CB00-4B0C-9774-CFDCB4AB8F06}" type="presParOf" srcId="{E0DADFDF-A87A-4CC1-A26C-315D3C702A8C}" destId="{1453B355-0E14-4C79-9BFE-12D3ADC7963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C9062B-5B24-4EB6-8A14-3D877A1CB83D}">
      <dsp:nvSpPr>
        <dsp:cNvPr id="0" name=""/>
        <dsp:cNvSpPr/>
      </dsp:nvSpPr>
      <dsp:spPr>
        <a:xfrm>
          <a:off x="0" y="0"/>
          <a:ext cx="8046720" cy="8329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Predicate&lt;T&gt;</a:t>
          </a:r>
        </a:p>
      </dsp:txBody>
      <dsp:txXfrm>
        <a:off x="24396" y="24396"/>
        <a:ext cx="7077531" cy="784145"/>
      </dsp:txXfrm>
    </dsp:sp>
    <dsp:sp modelId="{D757B1F3-D229-400B-8064-1B5300849A51}">
      <dsp:nvSpPr>
        <dsp:cNvPr id="0" name=""/>
        <dsp:cNvSpPr/>
      </dsp:nvSpPr>
      <dsp:spPr>
        <a:xfrm>
          <a:off x="673912" y="984380"/>
          <a:ext cx="8046720" cy="8329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Consumer&lt;T&gt;</a:t>
          </a:r>
        </a:p>
      </dsp:txBody>
      <dsp:txXfrm>
        <a:off x="698308" y="1008776"/>
        <a:ext cx="6782605" cy="784145"/>
      </dsp:txXfrm>
    </dsp:sp>
    <dsp:sp modelId="{D97E55EB-D138-4035-BAAB-262D33F1EF14}">
      <dsp:nvSpPr>
        <dsp:cNvPr id="0" name=""/>
        <dsp:cNvSpPr/>
      </dsp:nvSpPr>
      <dsp:spPr>
        <a:xfrm>
          <a:off x="1337767" y="1968761"/>
          <a:ext cx="8046720" cy="8329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Supplier&lt;T&gt;</a:t>
          </a:r>
        </a:p>
      </dsp:txBody>
      <dsp:txXfrm>
        <a:off x="1362163" y="1993157"/>
        <a:ext cx="6792664" cy="784145"/>
      </dsp:txXfrm>
    </dsp:sp>
    <dsp:sp modelId="{2FB47BE9-EDF6-4F61-896D-3472988A5BE8}">
      <dsp:nvSpPr>
        <dsp:cNvPr id="0" name=""/>
        <dsp:cNvSpPr/>
      </dsp:nvSpPr>
      <dsp:spPr>
        <a:xfrm>
          <a:off x="2011680" y="2953142"/>
          <a:ext cx="8046720" cy="83293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Function&lt;T, V&gt;</a:t>
          </a:r>
        </a:p>
      </dsp:txBody>
      <dsp:txXfrm>
        <a:off x="2036076" y="2977538"/>
        <a:ext cx="6782605" cy="784145"/>
      </dsp:txXfrm>
    </dsp:sp>
    <dsp:sp modelId="{5DF75AD9-B818-4A04-BC88-CE159D9F069A}">
      <dsp:nvSpPr>
        <dsp:cNvPr id="0" name=""/>
        <dsp:cNvSpPr/>
      </dsp:nvSpPr>
      <dsp:spPr>
        <a:xfrm>
          <a:off x="7505310" y="637954"/>
          <a:ext cx="541409" cy="54140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7627127" y="637954"/>
        <a:ext cx="297775" cy="407410"/>
      </dsp:txXfrm>
    </dsp:sp>
    <dsp:sp modelId="{E0B6B8E2-7C4F-4D43-97E3-712F8CBF90BB}">
      <dsp:nvSpPr>
        <dsp:cNvPr id="0" name=""/>
        <dsp:cNvSpPr/>
      </dsp:nvSpPr>
      <dsp:spPr>
        <a:xfrm>
          <a:off x="8179223" y="1622335"/>
          <a:ext cx="541409" cy="54140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8301040" y="1622335"/>
        <a:ext cx="297775" cy="407410"/>
      </dsp:txXfrm>
    </dsp:sp>
    <dsp:sp modelId="{CE9E6C0E-32F6-4B1A-B7BC-3EEED74A4DCC}">
      <dsp:nvSpPr>
        <dsp:cNvPr id="0" name=""/>
        <dsp:cNvSpPr/>
      </dsp:nvSpPr>
      <dsp:spPr>
        <a:xfrm>
          <a:off x="8843077" y="2606716"/>
          <a:ext cx="541409" cy="541409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8964894" y="2606716"/>
        <a:ext cx="297775" cy="4074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6/20/2022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F1314C34-F582-4EEF-86CE-F88761E52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/>
          </a:bodyPr>
          <a:lstStyle/>
          <a:p>
            <a:r>
              <a:rPr lang="ro-RO" sz="3800">
                <a:solidFill>
                  <a:schemeClr val="tx1"/>
                </a:solidFill>
              </a:rPr>
              <a:t>Functional Programming – Part 1</a:t>
            </a:r>
            <a:endParaRPr lang="en-US" sz="380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>
            <a:normAutofit/>
          </a:bodyPr>
          <a:lstStyle/>
          <a:p>
            <a:r>
              <a:rPr lang="ro-RO"/>
              <a:t>Trainer: Teletin Ciprian-sorin</a:t>
            </a:r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!!footer rectangle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1B8F05-D208-E2F8-8188-64C710A5B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 and other relevant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5F798-C923-DF7E-E106-E861E714B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000" dirty="0" err="1"/>
              <a:t>UnaryOperator</a:t>
            </a:r>
            <a:endParaRPr lang="en-US" sz="20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000" dirty="0" err="1"/>
              <a:t>BinaryOperator</a:t>
            </a:r>
            <a:endParaRPr lang="en-US" sz="20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000" dirty="0" err="1"/>
              <a:t>BiFunction</a:t>
            </a:r>
            <a:r>
              <a:rPr lang="en-US" sz="2000" dirty="0"/>
              <a:t>, </a:t>
            </a:r>
            <a:r>
              <a:rPr lang="en-US" sz="2000" dirty="0" err="1"/>
              <a:t>BiConsumer</a:t>
            </a:r>
            <a:r>
              <a:rPr lang="en-US" sz="2000" dirty="0"/>
              <a:t>, </a:t>
            </a:r>
            <a:r>
              <a:rPr lang="en-US" sz="2000" dirty="0" err="1"/>
              <a:t>BiPredicate</a:t>
            </a:r>
            <a:endParaRPr lang="en-US" sz="20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000" dirty="0" err="1"/>
              <a:t>IntFunction</a:t>
            </a:r>
            <a:r>
              <a:rPr lang="en-US" sz="2000" dirty="0"/>
              <a:t>, </a:t>
            </a:r>
            <a:r>
              <a:rPr lang="en-US" sz="2000" dirty="0" err="1"/>
              <a:t>LongFunction</a:t>
            </a:r>
            <a:r>
              <a:rPr lang="en-US" sz="2000" dirty="0"/>
              <a:t>, </a:t>
            </a:r>
            <a:r>
              <a:rPr lang="en-US" sz="2000" dirty="0" err="1"/>
              <a:t>DoubleFunction</a:t>
            </a:r>
            <a:r>
              <a:rPr lang="en-US" sz="2000" dirty="0"/>
              <a:t>: arguments are of specified type, return type is parameterized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000" dirty="0" err="1"/>
              <a:t>ToIntFunction</a:t>
            </a:r>
            <a:r>
              <a:rPr lang="en-US" sz="2000" dirty="0"/>
              <a:t>, </a:t>
            </a:r>
            <a:r>
              <a:rPr lang="en-US" sz="2000" dirty="0" err="1"/>
              <a:t>ToLongFunction</a:t>
            </a:r>
            <a:r>
              <a:rPr lang="en-US" sz="2000" dirty="0"/>
              <a:t>, </a:t>
            </a:r>
            <a:r>
              <a:rPr lang="en-US" sz="2000" dirty="0" err="1"/>
              <a:t>ToDoubleFunction</a:t>
            </a:r>
            <a:r>
              <a:rPr lang="en-US" sz="2000" dirty="0"/>
              <a:t>: return type is of specified type, arguments are parameterized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000" dirty="0" err="1"/>
              <a:t>DoubleToIntFunction</a:t>
            </a:r>
            <a:r>
              <a:rPr lang="en-US" sz="2000" dirty="0"/>
              <a:t>, </a:t>
            </a:r>
            <a:r>
              <a:rPr lang="en-US" sz="2000" dirty="0" err="1"/>
              <a:t>DoubleToLongFunction</a:t>
            </a:r>
            <a:r>
              <a:rPr lang="en-US" sz="2000" dirty="0"/>
              <a:t>, </a:t>
            </a:r>
            <a:r>
              <a:rPr lang="en-US" sz="2000" dirty="0" err="1"/>
              <a:t>IntToDoubleFunction</a:t>
            </a:r>
            <a:r>
              <a:rPr lang="en-US" sz="2000" dirty="0"/>
              <a:t>, </a:t>
            </a:r>
            <a:r>
              <a:rPr lang="en-US" sz="2000" dirty="0" err="1"/>
              <a:t>IntToLongFunction</a:t>
            </a:r>
            <a:r>
              <a:rPr lang="en-US" sz="2000" dirty="0"/>
              <a:t>, </a:t>
            </a:r>
            <a:r>
              <a:rPr lang="en-US" sz="2000" dirty="0" err="1"/>
              <a:t>LongToIntFunction</a:t>
            </a:r>
            <a:r>
              <a:rPr lang="en-US" sz="2000" dirty="0"/>
              <a:t>, </a:t>
            </a:r>
            <a:r>
              <a:rPr lang="en-US" sz="2000" dirty="0" err="1"/>
              <a:t>LongToDoubleFunction</a:t>
            </a:r>
            <a:r>
              <a:rPr lang="en-US" sz="2000" dirty="0"/>
              <a:t>: having both argument and return type defined as primitive types, as specified by their names</a:t>
            </a:r>
          </a:p>
        </p:txBody>
      </p:sp>
    </p:spTree>
    <p:extLst>
      <p:ext uri="{BB962C8B-B14F-4D97-AF65-F5344CB8AC3E}">
        <p14:creationId xmlns:p14="http://schemas.microsoft.com/office/powerpoint/2010/main" val="1871677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98B61-6325-BF25-C180-1EAB8C188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Exercise Time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44688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69E59A-5C07-4DC2-F21B-F1A8F1862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Method reference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6573" y="1895846"/>
            <a:ext cx="9784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F273CFAC-4EFB-6EA0-E69A-0D111AC88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509" y="2472903"/>
            <a:ext cx="3031484" cy="30314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28751-4C68-1090-5F5F-2B1FFEE99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460" y="2108201"/>
            <a:ext cx="6388260" cy="3760891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dirty="0"/>
              <a:t>Represents a way for us to refer to a method without executing it directly. A method reference is an implementation for a functional interface</a:t>
            </a:r>
            <a:r>
              <a:rPr lang="ro-RO" dirty="0"/>
              <a:t> (special type of lambda expression).</a:t>
            </a:r>
            <a:endParaRPr lang="en-US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/>
              <a:t>The </a:t>
            </a:r>
            <a:r>
              <a:rPr lang="en-US" dirty="0" err="1"/>
              <a:t>args</a:t>
            </a:r>
            <a:r>
              <a:rPr lang="en-US" dirty="0"/>
              <a:t> type and return type should match with the method from the Functional Interface.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/>
              <a:t>We have two ways of declaring them: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dirty="0"/>
              <a:t>For static methods: </a:t>
            </a:r>
            <a:r>
              <a:rPr lang="en-US" dirty="0" err="1"/>
              <a:t>ClassName</a:t>
            </a:r>
            <a:r>
              <a:rPr lang="en-US" dirty="0"/>
              <a:t>::</a:t>
            </a:r>
            <a:r>
              <a:rPr lang="en-US" dirty="0" err="1"/>
              <a:t>methodName</a:t>
            </a:r>
            <a:endParaRPr lang="en-US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dirty="0"/>
              <a:t>For instance method: this::method or </a:t>
            </a:r>
            <a:r>
              <a:rPr lang="en-US" dirty="0" err="1"/>
              <a:t>ClassName</a:t>
            </a:r>
            <a:r>
              <a:rPr lang="en-US" dirty="0"/>
              <a:t>::method, where the first argument is the object on which we want to invoke the method.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2EDFE5-9478-4774-9D3D-FEC7DC708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3283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A9DB9A-5829-C5F8-8511-29F9A59E7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1"/>
            <a:ext cx="7319175" cy="33749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Optional class</a:t>
            </a:r>
          </a:p>
        </p:txBody>
      </p:sp>
      <p:pic>
        <p:nvPicPr>
          <p:cNvPr id="7" name="Graphic 6" descr="Books">
            <a:extLst>
              <a:ext uri="{FF2B5EF4-FFF2-40B4-BE49-F238E27FC236}">
                <a16:creationId xmlns:a16="http://schemas.microsoft.com/office/drawing/2014/main" id="{3AE89202-6E16-ED8B-C8E3-F944DCF3A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973" y="1790485"/>
            <a:ext cx="2758331" cy="275833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8251" y="4294753"/>
            <a:ext cx="71323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2DB1480-5B24-4B37-B70E-C74945DD9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9189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83267-492B-5688-F20B-D1F409F0B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Streams</a:t>
            </a:r>
          </a:p>
        </p:txBody>
      </p:sp>
      <p:pic>
        <p:nvPicPr>
          <p:cNvPr id="17" name="Graphic 6" descr="Workflow">
            <a:extLst>
              <a:ext uri="{FF2B5EF4-FFF2-40B4-BE49-F238E27FC236}">
                <a16:creationId xmlns:a16="http://schemas.microsoft.com/office/drawing/2014/main" id="{F8B8DE86-A16B-AFDE-75EE-E006D5DFB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192" y="711306"/>
            <a:ext cx="5115347" cy="5115347"/>
          </a:xfrm>
          <a:prstGeom prst="rect">
            <a:avLst/>
          </a:prstGeom>
        </p:spPr>
      </p:pic>
      <p:cxnSp>
        <p:nvCxnSpPr>
          <p:cNvPr id="18" name="Straight Connector 11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B5D2F-91D2-679C-9C5F-6378A4568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407436"/>
            <a:ext cx="5127172" cy="34616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Streams are used to process a collection of elements in a sequential order (element by element), deciding what we want to happen to that specific element that is iterated over.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stream can be composed from a Collection, Arrays, I/O Data (like Files).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 we will discuss some of the main methods that we can use in a stream.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997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EEB7FE-03D0-DD35-5CAE-F263B20F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methods</a:t>
            </a:r>
          </a:p>
        </p:txBody>
      </p:sp>
      <p:pic>
        <p:nvPicPr>
          <p:cNvPr id="7" name="Graphic 6" descr="Map Directions">
            <a:extLst>
              <a:ext uri="{FF2B5EF4-FFF2-40B4-BE49-F238E27FC236}">
                <a16:creationId xmlns:a16="http://schemas.microsoft.com/office/drawing/2014/main" id="{F001D528-C320-991E-AF93-8AC6671AA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192" y="711306"/>
            <a:ext cx="5115347" cy="511534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D78EE-3200-8B3D-A480-E1460BCB2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407436"/>
            <a:ext cx="5127172" cy="34616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stream()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filter()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map()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forEach</a:t>
            </a:r>
            <a:r>
              <a:rPr lang="en-US" dirty="0"/>
              <a:t>()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collect()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1622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5BB171-9AA9-7C72-34F9-3C0E30A63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1"/>
            <a:ext cx="7319175" cy="33749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you!</a:t>
            </a: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AD9CB55B-E029-20ED-6C0B-B378E3C11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973" y="1790485"/>
            <a:ext cx="2758331" cy="275833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8251" y="4294753"/>
            <a:ext cx="71323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2DB1480-5B24-4B37-B70E-C74945DD9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3982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34D28C-58F1-A9C2-5031-EE7102831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Agenda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FEB3DAA-E4D9-8585-7816-EF044D388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786" y="621697"/>
            <a:ext cx="6791894" cy="5147973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/>
              <a:t>What is functional programming?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Concepts of functional programming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How do we achieve functional programming in Java? – Functional Interfaces and Lambda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Deep dive in Functional Interfaces and Lambda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Exercises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Method Reference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Optional class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Streams – just the tip of the 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552793-7DFF-4EC7-AC69-D34A75D01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9034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E4DA3-4F4C-A3B9-957A-0C6CBBF4C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pPr algn="ctr"/>
            <a:r>
              <a:rPr lang="ro-RO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Functional Programming?</a:t>
            </a:r>
            <a:endParaRPr lang="en-US" sz="3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A58BB-6850-4CA2-7A56-A264DC084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programming is a 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urw-din"/>
              </a:rPr>
              <a:t>declarative type of programming style</a:t>
            </a:r>
            <a:r>
              <a:rPr lang="ro-RO" sz="2000" b="0" i="0" dirty="0">
                <a:solidFill>
                  <a:srgbClr val="273239"/>
                </a:solidFill>
                <a:effectLst/>
                <a:latin typeface="urw-din"/>
              </a:rPr>
              <a:t>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main focus is on “what to solve” in contrast to an imperative style where the main focus is “how to solve”.</a:t>
            </a:r>
            <a:endParaRPr lang="ro-R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uses expressions instead of statements</a:t>
            </a:r>
            <a:r>
              <a:rPr lang="ro-RO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expression is evaluated to produce a value whereas a statement is executed to assign variables</a:t>
            </a:r>
            <a:r>
              <a:rPr lang="ro-RO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9B834327-03F1-4931-8261-971373A5A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8231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4A1CF3-5E8B-0FD4-12A8-EE3FEBDE5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pPr algn="ctr"/>
            <a:r>
              <a:rPr lang="ro-RO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main concepts of Functional Programming</a:t>
            </a:r>
            <a:endParaRPr lang="en-US" sz="3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C6620-0047-BBCC-34DE-C10A96F2E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First-Class Functions: A first-class function is a function that support all the operations available to all other entities (primitive types or objects), meaning that we can assign a function, pass it as an argument to another function or return one from a function.</a:t>
            </a: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Higher-Order Functions: It is a function that can receive a function as an argument (or multiple functions) or return another function (or both)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34327-03F1-4931-8261-971373A5A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0268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C869C3B-5565-4AAC-86A8-9EB0AB1C6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4B44B0-EEA7-8AD6-1B29-F70ED79D0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23" y="3807725"/>
            <a:ext cx="10909073" cy="14470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do we achieve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funtional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programming in Java?</a:t>
            </a:r>
          </a:p>
        </p:txBody>
      </p:sp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5534B362-6D36-3746-9EAE-CEF4BD8F8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4657" y="771100"/>
            <a:ext cx="2750022" cy="2750022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41136EC-EC34-4D08-B5AB-8CE5870B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600" y="5415653"/>
            <a:ext cx="86868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64CBAAB-7956-4763-9F69-A3FDBF1AC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9283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FDC070-87F3-D2F3-83F3-00DB77DB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1"/>
            <a:ext cx="7319175" cy="33749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Functional interfaces</a:t>
            </a: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57CC56F7-1390-9D65-1D9A-06EA3F768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973" y="1790485"/>
            <a:ext cx="2758331" cy="275833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8251" y="4294753"/>
            <a:ext cx="71323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2DB1480-5B24-4B37-B70E-C74945DD9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7843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FB3897-A296-4CA6-881B-E469CC9D2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Lambda expressions</a:t>
            </a:r>
          </a:p>
        </p:txBody>
      </p:sp>
      <p:pic>
        <p:nvPicPr>
          <p:cNvPr id="7" name="Graphic 6" descr="Programmer">
            <a:extLst>
              <a:ext uri="{FF2B5EF4-FFF2-40B4-BE49-F238E27FC236}">
                <a16:creationId xmlns:a16="http://schemas.microsoft.com/office/drawing/2014/main" id="{29632693-EDBA-AC99-8113-FF3A93A7B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192" y="711306"/>
            <a:ext cx="5115347" cy="511534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D0C97-33D5-D138-6C1F-6FBBDDB47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407436"/>
            <a:ext cx="5127172" cy="3461658"/>
          </a:xfrm>
        </p:spPr>
        <p:txBody>
          <a:bodyPr>
            <a:normAutofit lnSpcReduction="10000"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lambda expression is basically like a method without a name.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as an implementation of the Functional Interface.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think of it as a replacement for an Anonymous class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Lambda operator -&gt; : used to divide the expression in two parts, one for declaring the parameters that we need and the other one to define the logic of the expression.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types of lambda: single expression and block of code.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34784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D9A62E-2A4D-1FB8-2F83-54AE2B6D6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Rules to remember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F0FB7-56D3-5579-CA5E-A05C045A7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pass lambda expressions as arguments, store them as value in another variable, return from a function.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use without a problem this (the instance of the enclosing object), the attributes of the enclosing object, methods and so on.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are using local variables, those variables should be either declared final or treated like final (assign a value at the beginning and never changing it in that scope).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lambda expresion is throwing an exception (checked one), then we must declare the exception at the method level (with throws).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34327-03F1-4931-8261-971373A5A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8486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A2E5F-375F-D76A-AA57-BFEE477D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Principal functional interfaces</a:t>
            </a:r>
          </a:p>
        </p:txBody>
      </p:sp>
      <p:cxnSp>
        <p:nvCxnSpPr>
          <p:cNvPr id="25" name="Straight Connector 19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1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D55451A7-ADFB-E819-64AA-D809C9F39F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1459957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174815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dc51a6f-589d-441a-8a76-dbd8a42cb643">
      <Terms xmlns="http://schemas.microsoft.com/office/infopath/2007/PartnerControls"/>
    </lcf76f155ced4ddcb4097134ff3c332f>
    <TaxCatchAll xmlns="93402d85-8dc1-4375-97ed-fe006289ac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3E133C8E439A44A2FB7689994B1057" ma:contentTypeVersion="10" ma:contentTypeDescription="Create a new document." ma:contentTypeScope="" ma:versionID="9bc94c0dded758c526f401b7acc8565c">
  <xsd:schema xmlns:xsd="http://www.w3.org/2001/XMLSchema" xmlns:xs="http://www.w3.org/2001/XMLSchema" xmlns:p="http://schemas.microsoft.com/office/2006/metadata/properties" xmlns:ns2="8dc51a6f-589d-441a-8a76-dbd8a42cb643" xmlns:ns3="93402d85-8dc1-4375-97ed-fe006289ace2" targetNamespace="http://schemas.microsoft.com/office/2006/metadata/properties" ma:root="true" ma:fieldsID="4492460fe5141393ac00e77c856813fc" ns2:_="" ns3:_="">
    <xsd:import namespace="8dc51a6f-589d-441a-8a76-dbd8a42cb643"/>
    <xsd:import namespace="93402d85-8dc1-4375-97ed-fe006289ac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c51a6f-589d-441a-8a76-dbd8a42cb6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da9fbb2-20ec-4b38-b475-624b7129167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402d85-8dc1-4375-97ed-fe006289ace2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2b15f53-c022-4642-8d1f-ee8aae3e63b4}" ma:internalName="TaxCatchAll" ma:showField="CatchAllData" ma:web="93402d85-8dc1-4375-97ed-fe006289ace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1C97FAA-01E7-40A1-B257-482CC6D35406}"/>
</file>

<file path=docProps/app.xml><?xml version="1.0" encoding="utf-8"?>
<Properties xmlns="http://schemas.openxmlformats.org/officeDocument/2006/extended-properties" xmlns:vt="http://schemas.openxmlformats.org/officeDocument/2006/docPropsVTypes">
  <Template>{FD445331-7F97-42E6-90A7-4C7A7D6259E6}tf22712842_win32</Template>
  <TotalTime>414</TotalTime>
  <Words>679</Words>
  <Application>Microsoft Office PowerPoint</Application>
  <PresentationFormat>Widescreen</PresentationFormat>
  <Paragraphs>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Bookman Old Style</vt:lpstr>
      <vt:lpstr>Calibri</vt:lpstr>
      <vt:lpstr>Franklin Gothic Book</vt:lpstr>
      <vt:lpstr>Times New Roman</vt:lpstr>
      <vt:lpstr>urw-din</vt:lpstr>
      <vt:lpstr>Wingdings</vt:lpstr>
      <vt:lpstr>1_RetrospectVTI</vt:lpstr>
      <vt:lpstr>Functional Programming – Part 1</vt:lpstr>
      <vt:lpstr>Agenda</vt:lpstr>
      <vt:lpstr>What is Functional Programming?</vt:lpstr>
      <vt:lpstr>Two main concepts of Functional Programming</vt:lpstr>
      <vt:lpstr>How do we achieve funtional programming in Java?</vt:lpstr>
      <vt:lpstr>Functional interfaces</vt:lpstr>
      <vt:lpstr>Lambda expressions</vt:lpstr>
      <vt:lpstr>Rules to remember</vt:lpstr>
      <vt:lpstr>Principal functional interfaces</vt:lpstr>
      <vt:lpstr>… and other relevant interfaces</vt:lpstr>
      <vt:lpstr>Exercise Time</vt:lpstr>
      <vt:lpstr>Method reference</vt:lpstr>
      <vt:lpstr>Optional class</vt:lpstr>
      <vt:lpstr>Streams</vt:lpstr>
      <vt:lpstr>Main methods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 – Part 1</dc:title>
  <dc:creator>Ciprian Sorin Teletin</dc:creator>
  <cp:lastModifiedBy>Ciprian Sorin Teletin</cp:lastModifiedBy>
  <cp:revision>8</cp:revision>
  <dcterms:created xsi:type="dcterms:W3CDTF">2022-06-19T15:39:32Z</dcterms:created>
  <dcterms:modified xsi:type="dcterms:W3CDTF">2022-06-20T11:58:13Z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0x0101002C3E133C8E439A44A2FB7689994B1057</vt:lpwstr>
  </property>
</Properties>
</file>