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9" r:id="rId3"/>
    <p:sldId id="268" r:id="rId4"/>
    <p:sldId id="267" r:id="rId5"/>
    <p:sldId id="272" r:id="rId6"/>
    <p:sldId id="273" r:id="rId7"/>
    <p:sldId id="270" r:id="rId8"/>
    <p:sldId id="271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98B386-5726-46D9-9170-98A7046F4187}" type="datetime1">
              <a:rPr lang="ru-RU" smtClean="0"/>
              <a:t>25.11.2018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EA21AD-3BA7-4B49-9DF1-2171993A80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3499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B7E2DA-013A-4A50-B0EF-122D626E8E9F}" type="datetime1">
              <a:rPr lang="ru-RU" noProof="0" smtClean="0"/>
              <a:t>25.11.2018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669046-D62F-49D8-96B7-3C014DC234D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93714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59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22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F669046-D62F-49D8-96B7-3C014DC234D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14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gradFill>
          <a:gsLst>
            <a:gs pos="0">
              <a:schemeClr val="bg1">
                <a:lumMod val="46000"/>
                <a:lumOff val="54000"/>
              </a:schemeClr>
            </a:gs>
            <a:gs pos="46000">
              <a:schemeClr val="bg1">
                <a:lumMod val="60000"/>
                <a:lumOff val="40000"/>
              </a:schemeClr>
            </a:gs>
            <a:gs pos="100000">
              <a:schemeClr val="bg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Группа 103" descr="Несколько цветов в нижней части слайда"/>
          <p:cNvGrpSpPr/>
          <p:nvPr/>
        </p:nvGrpSpPr>
        <p:grpSpPr bwMode="gray">
          <a:xfrm>
            <a:off x="286013" y="4191000"/>
            <a:ext cx="11616798" cy="2513417"/>
            <a:chOff x="286013" y="4191000"/>
            <a:chExt cx="11616798" cy="2513417"/>
          </a:xfrm>
        </p:grpSpPr>
        <p:sp>
          <p:nvSpPr>
            <p:cNvPr id="8" name="Полилиния 5"/>
            <p:cNvSpPr>
              <a:spLocks/>
            </p:cNvSpPr>
            <p:nvPr/>
          </p:nvSpPr>
          <p:spPr bwMode="gray">
            <a:xfrm flipH="1">
              <a:off x="2411413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Линия 6"/>
            <p:cNvSpPr>
              <a:spLocks noChangeShapeType="1"/>
            </p:cNvSpPr>
            <p:nvPr/>
          </p:nvSpPr>
          <p:spPr bwMode="gray">
            <a:xfrm flipV="1">
              <a:off x="2411413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7"/>
            <p:cNvSpPr>
              <a:spLocks/>
            </p:cNvSpPr>
            <p:nvPr/>
          </p:nvSpPr>
          <p:spPr bwMode="gray">
            <a:xfrm rot="21252465" flipH="1">
              <a:off x="792225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grpSp>
          <p:nvGrpSpPr>
            <p:cNvPr id="11" name="Группа 10"/>
            <p:cNvGrpSpPr/>
            <p:nvPr/>
          </p:nvGrpSpPr>
          <p:grpSpPr bwMode="gray">
            <a:xfrm rot="20793512">
              <a:off x="445930" y="5452235"/>
              <a:ext cx="365582" cy="421970"/>
              <a:chOff x="1457010" y="1673260"/>
              <a:chExt cx="617538" cy="712788"/>
            </a:xfrm>
          </p:grpSpPr>
          <p:sp>
            <p:nvSpPr>
              <p:cNvPr id="12" name="Полилиния 8"/>
              <p:cNvSpPr>
                <a:spLocks/>
              </p:cNvSpPr>
              <p:nvPr/>
            </p:nvSpPr>
            <p:spPr bwMode="gray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ru-RU" noProof="0" dirty="0"/>
              </a:p>
            </p:txBody>
          </p:sp>
          <p:sp>
            <p:nvSpPr>
              <p:cNvPr id="13" name="Полилиния 9"/>
              <p:cNvSpPr>
                <a:spLocks/>
              </p:cNvSpPr>
              <p:nvPr/>
            </p:nvSpPr>
            <p:spPr bwMode="gray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</p:grpSp>
        <p:sp>
          <p:nvSpPr>
            <p:cNvPr id="14" name="Полилиния 10"/>
            <p:cNvSpPr>
              <a:spLocks/>
            </p:cNvSpPr>
            <p:nvPr/>
          </p:nvSpPr>
          <p:spPr bwMode="gray">
            <a:xfrm rot="19613158" flipH="1">
              <a:off x="1682146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ru-RU" noProof="0" dirty="0"/>
            </a:p>
          </p:txBody>
        </p:sp>
        <p:sp>
          <p:nvSpPr>
            <p:cNvPr id="15" name="Полилиния 23"/>
            <p:cNvSpPr>
              <a:spLocks/>
            </p:cNvSpPr>
            <p:nvPr/>
          </p:nvSpPr>
          <p:spPr bwMode="gray">
            <a:xfrm flipH="1">
              <a:off x="2304810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24"/>
            <p:cNvSpPr>
              <a:spLocks/>
            </p:cNvSpPr>
            <p:nvPr/>
          </p:nvSpPr>
          <p:spPr bwMode="gray">
            <a:xfrm flipH="1">
              <a:off x="3150319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25"/>
            <p:cNvSpPr>
              <a:spLocks/>
            </p:cNvSpPr>
            <p:nvPr/>
          </p:nvSpPr>
          <p:spPr bwMode="gray">
            <a:xfrm flipH="1">
              <a:off x="312019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26"/>
            <p:cNvSpPr>
              <a:spLocks/>
            </p:cNvSpPr>
            <p:nvPr/>
          </p:nvSpPr>
          <p:spPr bwMode="gray">
            <a:xfrm flipH="1">
              <a:off x="1933172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27"/>
            <p:cNvSpPr>
              <a:spLocks/>
            </p:cNvSpPr>
            <p:nvPr/>
          </p:nvSpPr>
          <p:spPr bwMode="gray">
            <a:xfrm flipH="1">
              <a:off x="1592821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ru-RU" noProof="0" dirty="0"/>
            </a:p>
          </p:txBody>
        </p:sp>
        <p:grpSp>
          <p:nvGrpSpPr>
            <p:cNvPr id="20" name="Группа 19"/>
            <p:cNvGrpSpPr/>
            <p:nvPr/>
          </p:nvGrpSpPr>
          <p:grpSpPr bwMode="gray">
            <a:xfrm>
              <a:off x="749894" y="5783561"/>
              <a:ext cx="325521" cy="364355"/>
              <a:chOff x="2114915" y="2460535"/>
              <a:chExt cx="452438" cy="506413"/>
            </a:xfrm>
          </p:grpSpPr>
          <p:sp>
            <p:nvSpPr>
              <p:cNvPr id="21" name="Полилиния 28"/>
              <p:cNvSpPr>
                <a:spLocks/>
              </p:cNvSpPr>
              <p:nvPr/>
            </p:nvSpPr>
            <p:spPr bwMode="gray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22" name="Полилиния 29"/>
              <p:cNvSpPr>
                <a:spLocks/>
              </p:cNvSpPr>
              <p:nvPr/>
            </p:nvSpPr>
            <p:spPr bwMode="gray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</p:grpSp>
        <p:sp>
          <p:nvSpPr>
            <p:cNvPr id="23" name="Полилиния 30"/>
            <p:cNvSpPr>
              <a:spLocks noEditPoints="1"/>
            </p:cNvSpPr>
            <p:nvPr/>
          </p:nvSpPr>
          <p:spPr bwMode="gray">
            <a:xfrm flipH="1">
              <a:off x="1416049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31"/>
            <p:cNvSpPr>
              <a:spLocks/>
            </p:cNvSpPr>
            <p:nvPr/>
          </p:nvSpPr>
          <p:spPr bwMode="gray">
            <a:xfrm flipH="1">
              <a:off x="2806971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32"/>
            <p:cNvSpPr>
              <a:spLocks/>
            </p:cNvSpPr>
            <p:nvPr/>
          </p:nvSpPr>
          <p:spPr bwMode="gray">
            <a:xfrm flipH="1">
              <a:off x="2051052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Полилиния 33"/>
            <p:cNvSpPr>
              <a:spLocks/>
            </p:cNvSpPr>
            <p:nvPr/>
          </p:nvSpPr>
          <p:spPr bwMode="gray">
            <a:xfrm flipH="1">
              <a:off x="2216501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34"/>
            <p:cNvSpPr>
              <a:spLocks/>
            </p:cNvSpPr>
            <p:nvPr/>
          </p:nvSpPr>
          <p:spPr bwMode="gray">
            <a:xfrm flipH="1">
              <a:off x="69056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8" name="Полилиния 73"/>
            <p:cNvSpPr>
              <a:spLocks/>
            </p:cNvSpPr>
            <p:nvPr/>
          </p:nvSpPr>
          <p:spPr bwMode="gray">
            <a:xfrm flipH="1">
              <a:off x="3957638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74"/>
            <p:cNvSpPr>
              <a:spLocks/>
            </p:cNvSpPr>
            <p:nvPr/>
          </p:nvSpPr>
          <p:spPr bwMode="gray">
            <a:xfrm flipH="1">
              <a:off x="3616524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75"/>
            <p:cNvSpPr>
              <a:spLocks/>
            </p:cNvSpPr>
            <p:nvPr/>
          </p:nvSpPr>
          <p:spPr bwMode="gray">
            <a:xfrm flipH="1">
              <a:off x="4164013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Линия 76"/>
            <p:cNvSpPr>
              <a:spLocks noChangeShapeType="1"/>
            </p:cNvSpPr>
            <p:nvPr/>
          </p:nvSpPr>
          <p:spPr bwMode="gray">
            <a:xfrm>
              <a:off x="4164013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78"/>
            <p:cNvSpPr>
              <a:spLocks/>
            </p:cNvSpPr>
            <p:nvPr/>
          </p:nvSpPr>
          <p:spPr bwMode="gray">
            <a:xfrm flipH="1">
              <a:off x="3670301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79"/>
            <p:cNvSpPr>
              <a:spLocks/>
            </p:cNvSpPr>
            <p:nvPr/>
          </p:nvSpPr>
          <p:spPr bwMode="gray">
            <a:xfrm flipH="1">
              <a:off x="3841751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4" name="Полилиния 82"/>
            <p:cNvSpPr>
              <a:spLocks/>
            </p:cNvSpPr>
            <p:nvPr/>
          </p:nvSpPr>
          <p:spPr bwMode="gray">
            <a:xfrm flipH="1">
              <a:off x="4379878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5" name="Полилиния 83"/>
            <p:cNvSpPr>
              <a:spLocks/>
            </p:cNvSpPr>
            <p:nvPr/>
          </p:nvSpPr>
          <p:spPr bwMode="gray">
            <a:xfrm flipH="1">
              <a:off x="45297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84"/>
            <p:cNvSpPr>
              <a:spLocks/>
            </p:cNvSpPr>
            <p:nvPr/>
          </p:nvSpPr>
          <p:spPr bwMode="gray">
            <a:xfrm flipH="1">
              <a:off x="2731164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7" name="Полилиния 80"/>
            <p:cNvSpPr>
              <a:spLocks/>
            </p:cNvSpPr>
            <p:nvPr/>
          </p:nvSpPr>
          <p:spPr bwMode="gray">
            <a:xfrm flipH="1" flipV="1">
              <a:off x="286013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8" name="Овал 37"/>
            <p:cNvSpPr/>
            <p:nvPr/>
          </p:nvSpPr>
          <p:spPr bwMode="gray">
            <a:xfrm>
              <a:off x="458072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9" name="Овал 38"/>
            <p:cNvSpPr/>
            <p:nvPr/>
          </p:nvSpPr>
          <p:spPr bwMode="gray">
            <a:xfrm>
              <a:off x="533688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40" name="Овал 39"/>
            <p:cNvSpPr/>
            <p:nvPr/>
          </p:nvSpPr>
          <p:spPr bwMode="gray">
            <a:xfrm>
              <a:off x="367000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grpSp>
          <p:nvGrpSpPr>
            <p:cNvPr id="41" name="Группа 40"/>
            <p:cNvGrpSpPr/>
            <p:nvPr/>
          </p:nvGrpSpPr>
          <p:grpSpPr bwMode="gray">
            <a:xfrm>
              <a:off x="803704" y="4858573"/>
              <a:ext cx="1154448" cy="1149586"/>
              <a:chOff x="4277517" y="3752400"/>
              <a:chExt cx="1154448" cy="1149586"/>
            </a:xfrm>
          </p:grpSpPr>
          <p:sp>
            <p:nvSpPr>
              <p:cNvPr id="42" name="Полилиния 41"/>
              <p:cNvSpPr>
                <a:spLocks/>
              </p:cNvSpPr>
              <p:nvPr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43" name="Полилиния 35"/>
              <p:cNvSpPr>
                <a:spLocks/>
              </p:cNvSpPr>
              <p:nvPr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44" name="Полилиния 41"/>
              <p:cNvSpPr>
                <a:spLocks/>
              </p:cNvSpPr>
              <p:nvPr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45" name="Полилиния 41"/>
              <p:cNvSpPr>
                <a:spLocks/>
              </p:cNvSpPr>
              <p:nvPr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46" name="Полилиния 42"/>
              <p:cNvSpPr>
                <a:spLocks/>
              </p:cNvSpPr>
              <p:nvPr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ru-RU" noProof="0" dirty="0"/>
              </a:p>
            </p:txBody>
          </p:sp>
        </p:grpSp>
        <p:sp>
          <p:nvSpPr>
            <p:cNvPr id="47" name="Полилиния 32"/>
            <p:cNvSpPr>
              <a:spLocks/>
            </p:cNvSpPr>
            <p:nvPr/>
          </p:nvSpPr>
          <p:spPr bwMode="gray">
            <a:xfrm flipH="1">
              <a:off x="2304860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8" name="Полилиния 80"/>
            <p:cNvSpPr>
              <a:spLocks/>
            </p:cNvSpPr>
            <p:nvPr/>
          </p:nvSpPr>
          <p:spPr bwMode="gray">
            <a:xfrm flipH="1" flipV="1">
              <a:off x="2834217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9" name="Полилиния 80"/>
            <p:cNvSpPr>
              <a:spLocks/>
            </p:cNvSpPr>
            <p:nvPr/>
          </p:nvSpPr>
          <p:spPr bwMode="gray">
            <a:xfrm flipH="1">
              <a:off x="46458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0" name="Полилиния 84"/>
            <p:cNvSpPr>
              <a:spLocks/>
            </p:cNvSpPr>
            <p:nvPr/>
          </p:nvSpPr>
          <p:spPr bwMode="gray">
            <a:xfrm flipH="1">
              <a:off x="3947595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1" name="Полилиния 84"/>
            <p:cNvSpPr>
              <a:spLocks/>
            </p:cNvSpPr>
            <p:nvPr/>
          </p:nvSpPr>
          <p:spPr bwMode="gray">
            <a:xfrm flipH="1">
              <a:off x="47143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2" name="Овал 51"/>
            <p:cNvSpPr/>
            <p:nvPr/>
          </p:nvSpPr>
          <p:spPr bwMode="gray">
            <a:xfrm>
              <a:off x="2420939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53" name="Полилиния 5"/>
            <p:cNvSpPr>
              <a:spLocks/>
            </p:cNvSpPr>
            <p:nvPr/>
          </p:nvSpPr>
          <p:spPr bwMode="gray">
            <a:xfrm>
              <a:off x="9771061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4" name="Линия 6"/>
            <p:cNvSpPr>
              <a:spLocks noChangeShapeType="1"/>
            </p:cNvSpPr>
            <p:nvPr/>
          </p:nvSpPr>
          <p:spPr bwMode="gray">
            <a:xfrm flipH="1" flipV="1">
              <a:off x="9771061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5" name="Полилиния 7"/>
            <p:cNvSpPr>
              <a:spLocks/>
            </p:cNvSpPr>
            <p:nvPr/>
          </p:nvSpPr>
          <p:spPr bwMode="gray">
            <a:xfrm rot="347535">
              <a:off x="9763724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grpSp>
          <p:nvGrpSpPr>
            <p:cNvPr id="56" name="Группа 55"/>
            <p:cNvGrpSpPr/>
            <p:nvPr/>
          </p:nvGrpSpPr>
          <p:grpSpPr bwMode="gray">
            <a:xfrm rot="806488" flipH="1">
              <a:off x="11377312" y="5452235"/>
              <a:ext cx="365582" cy="421970"/>
              <a:chOff x="1457010" y="1673260"/>
              <a:chExt cx="617538" cy="712788"/>
            </a:xfrm>
          </p:grpSpPr>
          <p:sp>
            <p:nvSpPr>
              <p:cNvPr id="57" name="Полилиния 8"/>
              <p:cNvSpPr>
                <a:spLocks/>
              </p:cNvSpPr>
              <p:nvPr/>
            </p:nvSpPr>
            <p:spPr bwMode="gray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ru-RU" noProof="0" dirty="0"/>
              </a:p>
            </p:txBody>
          </p:sp>
          <p:sp>
            <p:nvSpPr>
              <p:cNvPr id="58" name="Полилиния 9"/>
              <p:cNvSpPr>
                <a:spLocks/>
              </p:cNvSpPr>
              <p:nvPr/>
            </p:nvSpPr>
            <p:spPr bwMode="gray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</p:grpSp>
        <p:sp>
          <p:nvSpPr>
            <p:cNvPr id="59" name="Полилиния 10"/>
            <p:cNvSpPr>
              <a:spLocks/>
            </p:cNvSpPr>
            <p:nvPr/>
          </p:nvSpPr>
          <p:spPr bwMode="gray">
            <a:xfrm rot="1986842">
              <a:off x="10004233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ru-RU" noProof="0" dirty="0"/>
            </a:p>
          </p:txBody>
        </p:sp>
        <p:sp>
          <p:nvSpPr>
            <p:cNvPr id="60" name="Полилиния 23"/>
            <p:cNvSpPr>
              <a:spLocks/>
            </p:cNvSpPr>
            <p:nvPr/>
          </p:nvSpPr>
          <p:spPr bwMode="gray">
            <a:xfrm>
              <a:off x="9539526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61" name="Полилиния 24"/>
            <p:cNvSpPr>
              <a:spLocks/>
            </p:cNvSpPr>
            <p:nvPr/>
          </p:nvSpPr>
          <p:spPr bwMode="gray">
            <a:xfrm>
              <a:off x="8429578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62" name="Полилиния 25"/>
            <p:cNvSpPr>
              <a:spLocks/>
            </p:cNvSpPr>
            <p:nvPr/>
          </p:nvSpPr>
          <p:spPr bwMode="gray">
            <a:xfrm>
              <a:off x="871894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63" name="Полилиния 26"/>
            <p:cNvSpPr>
              <a:spLocks/>
            </p:cNvSpPr>
            <p:nvPr/>
          </p:nvSpPr>
          <p:spPr bwMode="gray">
            <a:xfrm>
              <a:off x="10057214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64" name="Полилиния 27"/>
            <p:cNvSpPr>
              <a:spLocks/>
            </p:cNvSpPr>
            <p:nvPr/>
          </p:nvSpPr>
          <p:spPr bwMode="gray">
            <a:xfrm>
              <a:off x="10402328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ru-RU" noProof="0" dirty="0"/>
            </a:p>
          </p:txBody>
        </p:sp>
        <p:grpSp>
          <p:nvGrpSpPr>
            <p:cNvPr id="65" name="Группа 64"/>
            <p:cNvGrpSpPr/>
            <p:nvPr/>
          </p:nvGrpSpPr>
          <p:grpSpPr bwMode="gray">
            <a:xfrm flipH="1">
              <a:off x="11113409" y="5783561"/>
              <a:ext cx="325521" cy="364355"/>
              <a:chOff x="2114915" y="2460535"/>
              <a:chExt cx="452438" cy="506413"/>
            </a:xfrm>
          </p:grpSpPr>
          <p:sp>
            <p:nvSpPr>
              <p:cNvPr id="66" name="Полилиния 28"/>
              <p:cNvSpPr>
                <a:spLocks/>
              </p:cNvSpPr>
              <p:nvPr/>
            </p:nvSpPr>
            <p:spPr bwMode="gray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67" name="Полилиния 29"/>
              <p:cNvSpPr>
                <a:spLocks/>
              </p:cNvSpPr>
              <p:nvPr/>
            </p:nvSpPr>
            <p:spPr bwMode="gray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</p:grpSp>
        <p:sp>
          <p:nvSpPr>
            <p:cNvPr id="68" name="Полилиния 30"/>
            <p:cNvSpPr>
              <a:spLocks noEditPoints="1"/>
            </p:cNvSpPr>
            <p:nvPr/>
          </p:nvSpPr>
          <p:spPr bwMode="gray">
            <a:xfrm>
              <a:off x="6170612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69" name="Полилиния 31"/>
            <p:cNvSpPr>
              <a:spLocks/>
            </p:cNvSpPr>
            <p:nvPr/>
          </p:nvSpPr>
          <p:spPr bwMode="gray">
            <a:xfrm>
              <a:off x="9232628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70" name="Полилиния 32"/>
            <p:cNvSpPr>
              <a:spLocks/>
            </p:cNvSpPr>
            <p:nvPr/>
          </p:nvSpPr>
          <p:spPr bwMode="gray">
            <a:xfrm>
              <a:off x="9245597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71" name="Полилиния 33"/>
            <p:cNvSpPr>
              <a:spLocks/>
            </p:cNvSpPr>
            <p:nvPr/>
          </p:nvSpPr>
          <p:spPr bwMode="gray">
            <a:xfrm>
              <a:off x="9411047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72" name="Полилиния 34"/>
            <p:cNvSpPr>
              <a:spLocks/>
            </p:cNvSpPr>
            <p:nvPr/>
          </p:nvSpPr>
          <p:spPr bwMode="gray">
            <a:xfrm>
              <a:off x="1140142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73" name="Полилиния 73"/>
            <p:cNvSpPr>
              <a:spLocks/>
            </p:cNvSpPr>
            <p:nvPr/>
          </p:nvSpPr>
          <p:spPr bwMode="gray">
            <a:xfrm>
              <a:off x="8069261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74" name="Полилиния 74"/>
            <p:cNvSpPr>
              <a:spLocks/>
            </p:cNvSpPr>
            <p:nvPr/>
          </p:nvSpPr>
          <p:spPr bwMode="gray">
            <a:xfrm>
              <a:off x="8290121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75" name="Полилиния 75"/>
            <p:cNvSpPr>
              <a:spLocks/>
            </p:cNvSpPr>
            <p:nvPr/>
          </p:nvSpPr>
          <p:spPr bwMode="gray">
            <a:xfrm>
              <a:off x="8012111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76" name="Линия 76"/>
            <p:cNvSpPr>
              <a:spLocks noChangeShapeType="1"/>
            </p:cNvSpPr>
            <p:nvPr/>
          </p:nvSpPr>
          <p:spPr bwMode="gray">
            <a:xfrm flipH="1">
              <a:off x="8012111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77" name="Полилиния 78"/>
            <p:cNvSpPr>
              <a:spLocks/>
            </p:cNvSpPr>
            <p:nvPr/>
          </p:nvSpPr>
          <p:spPr bwMode="gray">
            <a:xfrm>
              <a:off x="7799385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78" name="Полилиния 79"/>
            <p:cNvSpPr>
              <a:spLocks/>
            </p:cNvSpPr>
            <p:nvPr/>
          </p:nvSpPr>
          <p:spPr bwMode="gray">
            <a:xfrm>
              <a:off x="7970835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79" name="Полилиния 82"/>
            <p:cNvSpPr>
              <a:spLocks/>
            </p:cNvSpPr>
            <p:nvPr/>
          </p:nvSpPr>
          <p:spPr bwMode="gray">
            <a:xfrm>
              <a:off x="7713696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0" name="Полилиния 83"/>
            <p:cNvSpPr>
              <a:spLocks/>
            </p:cNvSpPr>
            <p:nvPr/>
          </p:nvSpPr>
          <p:spPr bwMode="gray">
            <a:xfrm>
              <a:off x="71839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1" name="Полилиния 84"/>
            <p:cNvSpPr>
              <a:spLocks/>
            </p:cNvSpPr>
            <p:nvPr/>
          </p:nvSpPr>
          <p:spPr bwMode="gray">
            <a:xfrm>
              <a:off x="9155600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2" name="Полилиния 80"/>
            <p:cNvSpPr>
              <a:spLocks/>
            </p:cNvSpPr>
            <p:nvPr/>
          </p:nvSpPr>
          <p:spPr bwMode="gray">
            <a:xfrm flipV="1">
              <a:off x="11806856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3" name="Овал 82"/>
            <p:cNvSpPr/>
            <p:nvPr/>
          </p:nvSpPr>
          <p:spPr bwMode="gray">
            <a:xfrm flipH="1">
              <a:off x="11653815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4" name="Овал 83"/>
            <p:cNvSpPr/>
            <p:nvPr/>
          </p:nvSpPr>
          <p:spPr bwMode="gray">
            <a:xfrm flipH="1">
              <a:off x="11618560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5" name="Овал 84"/>
            <p:cNvSpPr/>
            <p:nvPr/>
          </p:nvSpPr>
          <p:spPr bwMode="gray">
            <a:xfrm flipH="1">
              <a:off x="11785248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grpSp>
          <p:nvGrpSpPr>
            <p:cNvPr id="86" name="Группа 85"/>
            <p:cNvGrpSpPr/>
            <p:nvPr/>
          </p:nvGrpSpPr>
          <p:grpSpPr bwMode="gray">
            <a:xfrm flipH="1">
              <a:off x="10230672" y="4858573"/>
              <a:ext cx="1154448" cy="1149586"/>
              <a:chOff x="4277517" y="3752400"/>
              <a:chExt cx="1154448" cy="1149586"/>
            </a:xfrm>
          </p:grpSpPr>
          <p:sp>
            <p:nvSpPr>
              <p:cNvPr id="87" name="Полилиния 86"/>
              <p:cNvSpPr>
                <a:spLocks/>
              </p:cNvSpPr>
              <p:nvPr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88" name="Полилиния 35"/>
              <p:cNvSpPr>
                <a:spLocks/>
              </p:cNvSpPr>
              <p:nvPr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89" name="Полилиния 41"/>
              <p:cNvSpPr>
                <a:spLocks/>
              </p:cNvSpPr>
              <p:nvPr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90" name="Полилиния 41"/>
              <p:cNvSpPr>
                <a:spLocks/>
              </p:cNvSpPr>
              <p:nvPr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91" name="Полилиния 42"/>
              <p:cNvSpPr>
                <a:spLocks/>
              </p:cNvSpPr>
              <p:nvPr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ru-RU" noProof="0" dirty="0"/>
              </a:p>
            </p:txBody>
          </p:sp>
        </p:grpSp>
        <p:sp>
          <p:nvSpPr>
            <p:cNvPr id="92" name="Полилиния 32"/>
            <p:cNvSpPr>
              <a:spLocks/>
            </p:cNvSpPr>
            <p:nvPr/>
          </p:nvSpPr>
          <p:spPr bwMode="gray">
            <a:xfrm>
              <a:off x="9499406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3" name="Полилиния 80"/>
            <p:cNvSpPr>
              <a:spLocks/>
            </p:cNvSpPr>
            <p:nvPr/>
          </p:nvSpPr>
          <p:spPr bwMode="gray">
            <a:xfrm flipV="1">
              <a:off x="9258652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4" name="Полилиния 80"/>
            <p:cNvSpPr>
              <a:spLocks/>
            </p:cNvSpPr>
            <p:nvPr/>
          </p:nvSpPr>
          <p:spPr bwMode="gray">
            <a:xfrm>
              <a:off x="73000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5" name="Полилиния 84"/>
            <p:cNvSpPr>
              <a:spLocks/>
            </p:cNvSpPr>
            <p:nvPr/>
          </p:nvSpPr>
          <p:spPr bwMode="gray">
            <a:xfrm>
              <a:off x="8076679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6" name="Полилиния 84"/>
            <p:cNvSpPr>
              <a:spLocks/>
            </p:cNvSpPr>
            <p:nvPr/>
          </p:nvSpPr>
          <p:spPr bwMode="gray">
            <a:xfrm>
              <a:off x="73685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7" name="Овал 96"/>
            <p:cNvSpPr/>
            <p:nvPr/>
          </p:nvSpPr>
          <p:spPr bwMode="gray">
            <a:xfrm flipH="1">
              <a:off x="9615485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grpSp>
          <p:nvGrpSpPr>
            <p:cNvPr id="98" name="Группа 97"/>
            <p:cNvGrpSpPr/>
            <p:nvPr/>
          </p:nvGrpSpPr>
          <p:grpSpPr bwMode="gray">
            <a:xfrm>
              <a:off x="4803790" y="5319186"/>
              <a:ext cx="2690707" cy="1385231"/>
              <a:chOff x="5184534" y="1125344"/>
              <a:chExt cx="2690707" cy="1385231"/>
            </a:xfrm>
          </p:grpSpPr>
          <p:sp>
            <p:nvSpPr>
              <p:cNvPr id="99" name="Полилиния 67"/>
              <p:cNvSpPr>
                <a:spLocks/>
              </p:cNvSpPr>
              <p:nvPr/>
            </p:nvSpPr>
            <p:spPr bwMode="gray">
              <a:xfrm rot="8881702">
                <a:off x="6702013" y="1340794"/>
                <a:ext cx="1173228" cy="1169781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234 w 10234"/>
                  <a:gd name="connsiteY0" fmla="*/ 6523 h 10000"/>
                  <a:gd name="connsiteX1" fmla="*/ 10022 w 10234"/>
                  <a:gd name="connsiteY1" fmla="*/ 6523 h 10000"/>
                  <a:gd name="connsiteX2" fmla="*/ 9810 w 10234"/>
                  <a:gd name="connsiteY2" fmla="*/ 6257 h 10000"/>
                  <a:gd name="connsiteX3" fmla="*/ 2208 w 10234"/>
                  <a:gd name="connsiteY3" fmla="*/ 211 h 10000"/>
                  <a:gd name="connsiteX4" fmla="*/ 8851 w 10234"/>
                  <a:gd name="connsiteY4" fmla="*/ 6259 h 10000"/>
                  <a:gd name="connsiteX5" fmla="*/ 308 w 10234"/>
                  <a:gd name="connsiteY5" fmla="*/ 9279 h 10000"/>
                  <a:gd name="connsiteX6" fmla="*/ 10234 w 10234"/>
                  <a:gd name="connsiteY6" fmla="*/ 6523 h 10000"/>
                  <a:gd name="connsiteX0" fmla="*/ 9701 w 9701"/>
                  <a:gd name="connsiteY0" fmla="*/ 6523 h 9364"/>
                  <a:gd name="connsiteX1" fmla="*/ 9489 w 9701"/>
                  <a:gd name="connsiteY1" fmla="*/ 6523 h 9364"/>
                  <a:gd name="connsiteX2" fmla="*/ 9277 w 9701"/>
                  <a:gd name="connsiteY2" fmla="*/ 6257 h 9364"/>
                  <a:gd name="connsiteX3" fmla="*/ 1675 w 9701"/>
                  <a:gd name="connsiteY3" fmla="*/ 211 h 9364"/>
                  <a:gd name="connsiteX4" fmla="*/ 8318 w 9701"/>
                  <a:gd name="connsiteY4" fmla="*/ 6259 h 9364"/>
                  <a:gd name="connsiteX5" fmla="*/ 328 w 9701"/>
                  <a:gd name="connsiteY5" fmla="*/ 8536 h 9364"/>
                  <a:gd name="connsiteX6" fmla="*/ 9701 w 9701"/>
                  <a:gd name="connsiteY6" fmla="*/ 6523 h 9364"/>
                  <a:gd name="connsiteX0" fmla="*/ 9679 w 9679"/>
                  <a:gd name="connsiteY0" fmla="*/ 6967 h 10001"/>
                  <a:gd name="connsiteX1" fmla="*/ 9460 w 9679"/>
                  <a:gd name="connsiteY1" fmla="*/ 6967 h 10001"/>
                  <a:gd name="connsiteX2" fmla="*/ 9242 w 9679"/>
                  <a:gd name="connsiteY2" fmla="*/ 6683 h 10001"/>
                  <a:gd name="connsiteX3" fmla="*/ 1406 w 9679"/>
                  <a:gd name="connsiteY3" fmla="*/ 226 h 10001"/>
                  <a:gd name="connsiteX4" fmla="*/ 8253 w 9679"/>
                  <a:gd name="connsiteY4" fmla="*/ 6685 h 10001"/>
                  <a:gd name="connsiteX5" fmla="*/ 17 w 9679"/>
                  <a:gd name="connsiteY5" fmla="*/ 9117 h 10001"/>
                  <a:gd name="connsiteX6" fmla="*/ 9679 w 9679"/>
                  <a:gd name="connsiteY6" fmla="*/ 6967 h 10001"/>
                  <a:gd name="connsiteX0" fmla="*/ 10080 w 10080"/>
                  <a:gd name="connsiteY0" fmla="*/ 6966 h 10000"/>
                  <a:gd name="connsiteX1" fmla="*/ 9854 w 10080"/>
                  <a:gd name="connsiteY1" fmla="*/ 6966 h 10000"/>
                  <a:gd name="connsiteX2" fmla="*/ 9629 w 10080"/>
                  <a:gd name="connsiteY2" fmla="*/ 6682 h 10000"/>
                  <a:gd name="connsiteX3" fmla="*/ 1533 w 10080"/>
                  <a:gd name="connsiteY3" fmla="*/ 226 h 10000"/>
                  <a:gd name="connsiteX4" fmla="*/ 8607 w 10080"/>
                  <a:gd name="connsiteY4" fmla="*/ 6684 h 10000"/>
                  <a:gd name="connsiteX5" fmla="*/ 98 w 10080"/>
                  <a:gd name="connsiteY5" fmla="*/ 9116 h 10000"/>
                  <a:gd name="connsiteX6" fmla="*/ 10080 w 10080"/>
                  <a:gd name="connsiteY6" fmla="*/ 6966 h 10000"/>
                  <a:gd name="connsiteX0" fmla="*/ 9999 w 9999"/>
                  <a:gd name="connsiteY0" fmla="*/ 6966 h 10505"/>
                  <a:gd name="connsiteX1" fmla="*/ 9773 w 9999"/>
                  <a:gd name="connsiteY1" fmla="*/ 6966 h 10505"/>
                  <a:gd name="connsiteX2" fmla="*/ 9548 w 9999"/>
                  <a:gd name="connsiteY2" fmla="*/ 6682 h 10505"/>
                  <a:gd name="connsiteX3" fmla="*/ 1452 w 9999"/>
                  <a:gd name="connsiteY3" fmla="*/ 226 h 10505"/>
                  <a:gd name="connsiteX4" fmla="*/ 8526 w 9999"/>
                  <a:gd name="connsiteY4" fmla="*/ 6684 h 10505"/>
                  <a:gd name="connsiteX5" fmla="*/ 17 w 9999"/>
                  <a:gd name="connsiteY5" fmla="*/ 9116 h 10505"/>
                  <a:gd name="connsiteX6" fmla="*/ 9999 w 9999"/>
                  <a:gd name="connsiteY6" fmla="*/ 6966 h 10505"/>
                  <a:gd name="connsiteX0" fmla="*/ 9477 w 9477"/>
                  <a:gd name="connsiteY0" fmla="*/ 6631 h 8681"/>
                  <a:gd name="connsiteX1" fmla="*/ 9251 w 9477"/>
                  <a:gd name="connsiteY1" fmla="*/ 6631 h 8681"/>
                  <a:gd name="connsiteX2" fmla="*/ 9026 w 9477"/>
                  <a:gd name="connsiteY2" fmla="*/ 6361 h 8681"/>
                  <a:gd name="connsiteX3" fmla="*/ 929 w 9477"/>
                  <a:gd name="connsiteY3" fmla="*/ 215 h 8681"/>
                  <a:gd name="connsiteX4" fmla="*/ 8004 w 9477"/>
                  <a:gd name="connsiteY4" fmla="*/ 6363 h 8681"/>
                  <a:gd name="connsiteX5" fmla="*/ 18 w 9477"/>
                  <a:gd name="connsiteY5" fmla="*/ 6936 h 8681"/>
                  <a:gd name="connsiteX6" fmla="*/ 9477 w 9477"/>
                  <a:gd name="connsiteY6" fmla="*/ 6631 h 8681"/>
                  <a:gd name="connsiteX0" fmla="*/ 11827 w 11827"/>
                  <a:gd name="connsiteY0" fmla="*/ 7639 h 9493"/>
                  <a:gd name="connsiteX1" fmla="*/ 11589 w 11827"/>
                  <a:gd name="connsiteY1" fmla="*/ 7639 h 9493"/>
                  <a:gd name="connsiteX2" fmla="*/ 11351 w 11827"/>
                  <a:gd name="connsiteY2" fmla="*/ 7327 h 9493"/>
                  <a:gd name="connsiteX3" fmla="*/ 2807 w 11827"/>
                  <a:gd name="connsiteY3" fmla="*/ 248 h 9493"/>
                  <a:gd name="connsiteX4" fmla="*/ 10273 w 11827"/>
                  <a:gd name="connsiteY4" fmla="*/ 7330 h 9493"/>
                  <a:gd name="connsiteX5" fmla="*/ 14 w 11827"/>
                  <a:gd name="connsiteY5" fmla="*/ 7210 h 9493"/>
                  <a:gd name="connsiteX6" fmla="*/ 11827 w 11827"/>
                  <a:gd name="connsiteY6" fmla="*/ 7639 h 9493"/>
                  <a:gd name="connsiteX0" fmla="*/ 9989 w 9989"/>
                  <a:gd name="connsiteY0" fmla="*/ 8047 h 9586"/>
                  <a:gd name="connsiteX1" fmla="*/ 9788 w 9989"/>
                  <a:gd name="connsiteY1" fmla="*/ 8047 h 9586"/>
                  <a:gd name="connsiteX2" fmla="*/ 9587 w 9989"/>
                  <a:gd name="connsiteY2" fmla="*/ 7718 h 9586"/>
                  <a:gd name="connsiteX3" fmla="*/ 2362 w 9989"/>
                  <a:gd name="connsiteY3" fmla="*/ 261 h 9586"/>
                  <a:gd name="connsiteX4" fmla="*/ 8675 w 9989"/>
                  <a:gd name="connsiteY4" fmla="*/ 7721 h 9586"/>
                  <a:gd name="connsiteX5" fmla="*/ 1 w 9989"/>
                  <a:gd name="connsiteY5" fmla="*/ 7595 h 9586"/>
                  <a:gd name="connsiteX6" fmla="*/ 9989 w 9989"/>
                  <a:gd name="connsiteY6" fmla="*/ 8047 h 9586"/>
                  <a:gd name="connsiteX0" fmla="*/ 10021 w 10021"/>
                  <a:gd name="connsiteY0" fmla="*/ 8395 h 10528"/>
                  <a:gd name="connsiteX1" fmla="*/ 9820 w 10021"/>
                  <a:gd name="connsiteY1" fmla="*/ 8395 h 10528"/>
                  <a:gd name="connsiteX2" fmla="*/ 9619 w 10021"/>
                  <a:gd name="connsiteY2" fmla="*/ 8051 h 10528"/>
                  <a:gd name="connsiteX3" fmla="*/ 2386 w 10021"/>
                  <a:gd name="connsiteY3" fmla="*/ 272 h 10528"/>
                  <a:gd name="connsiteX4" fmla="*/ 8706 w 10021"/>
                  <a:gd name="connsiteY4" fmla="*/ 8054 h 10528"/>
                  <a:gd name="connsiteX5" fmla="*/ 22 w 10021"/>
                  <a:gd name="connsiteY5" fmla="*/ 7923 h 10528"/>
                  <a:gd name="connsiteX6" fmla="*/ 10021 w 10021"/>
                  <a:gd name="connsiteY6" fmla="*/ 8395 h 10528"/>
                  <a:gd name="connsiteX0" fmla="*/ 10007 w 10007"/>
                  <a:gd name="connsiteY0" fmla="*/ 8395 h 9947"/>
                  <a:gd name="connsiteX1" fmla="*/ 9806 w 10007"/>
                  <a:gd name="connsiteY1" fmla="*/ 8395 h 9947"/>
                  <a:gd name="connsiteX2" fmla="*/ 9605 w 10007"/>
                  <a:gd name="connsiteY2" fmla="*/ 8051 h 9947"/>
                  <a:gd name="connsiteX3" fmla="*/ 2372 w 10007"/>
                  <a:gd name="connsiteY3" fmla="*/ 272 h 9947"/>
                  <a:gd name="connsiteX4" fmla="*/ 8692 w 10007"/>
                  <a:gd name="connsiteY4" fmla="*/ 8054 h 9947"/>
                  <a:gd name="connsiteX5" fmla="*/ 8 w 10007"/>
                  <a:gd name="connsiteY5" fmla="*/ 7923 h 9947"/>
                  <a:gd name="connsiteX6" fmla="*/ 10007 w 10007"/>
                  <a:gd name="connsiteY6" fmla="*/ 8395 h 9947"/>
                  <a:gd name="connsiteX0" fmla="*/ 10000 w 10000"/>
                  <a:gd name="connsiteY0" fmla="*/ 8440 h 10000"/>
                  <a:gd name="connsiteX1" fmla="*/ 9799 w 10000"/>
                  <a:gd name="connsiteY1" fmla="*/ 8440 h 10000"/>
                  <a:gd name="connsiteX2" fmla="*/ 9598 w 10000"/>
                  <a:gd name="connsiteY2" fmla="*/ 8094 h 10000"/>
                  <a:gd name="connsiteX3" fmla="*/ 2370 w 10000"/>
                  <a:gd name="connsiteY3" fmla="*/ 273 h 10000"/>
                  <a:gd name="connsiteX4" fmla="*/ 8686 w 10000"/>
                  <a:gd name="connsiteY4" fmla="*/ 8097 h 10000"/>
                  <a:gd name="connsiteX5" fmla="*/ 8 w 10000"/>
                  <a:gd name="connsiteY5" fmla="*/ 7965 h 10000"/>
                  <a:gd name="connsiteX6" fmla="*/ 10000 w 10000"/>
                  <a:gd name="connsiteY6" fmla="*/ 8440 h 10000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605 h 10520"/>
                  <a:gd name="connsiteX1" fmla="*/ 9799 w 10000"/>
                  <a:gd name="connsiteY1" fmla="*/ 8605 h 10520"/>
                  <a:gd name="connsiteX2" fmla="*/ 9598 w 10000"/>
                  <a:gd name="connsiteY2" fmla="*/ 8259 h 10520"/>
                  <a:gd name="connsiteX3" fmla="*/ 2370 w 10000"/>
                  <a:gd name="connsiteY3" fmla="*/ 438 h 10520"/>
                  <a:gd name="connsiteX4" fmla="*/ 8686 w 10000"/>
                  <a:gd name="connsiteY4" fmla="*/ 8262 h 10520"/>
                  <a:gd name="connsiteX5" fmla="*/ 8 w 10000"/>
                  <a:gd name="connsiteY5" fmla="*/ 8130 h 10520"/>
                  <a:gd name="connsiteX6" fmla="*/ 10000 w 10000"/>
                  <a:gd name="connsiteY6" fmla="*/ 8605 h 10520"/>
                  <a:gd name="connsiteX0" fmla="*/ 10000 w 10000"/>
                  <a:gd name="connsiteY0" fmla="*/ 9473 h 11388"/>
                  <a:gd name="connsiteX1" fmla="*/ 9799 w 10000"/>
                  <a:gd name="connsiteY1" fmla="*/ 9473 h 11388"/>
                  <a:gd name="connsiteX2" fmla="*/ 9598 w 10000"/>
                  <a:gd name="connsiteY2" fmla="*/ 9127 h 11388"/>
                  <a:gd name="connsiteX3" fmla="*/ 2972 w 10000"/>
                  <a:gd name="connsiteY3" fmla="*/ 399 h 11388"/>
                  <a:gd name="connsiteX4" fmla="*/ 8686 w 10000"/>
                  <a:gd name="connsiteY4" fmla="*/ 9130 h 11388"/>
                  <a:gd name="connsiteX5" fmla="*/ 8 w 10000"/>
                  <a:gd name="connsiteY5" fmla="*/ 8998 h 11388"/>
                  <a:gd name="connsiteX6" fmla="*/ 10000 w 10000"/>
                  <a:gd name="connsiteY6" fmla="*/ 9473 h 1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388">
                    <a:moveTo>
                      <a:pt x="10000" y="9473"/>
                    </a:moveTo>
                    <a:lnTo>
                      <a:pt x="9799" y="9473"/>
                    </a:lnTo>
                    <a:cubicBezTo>
                      <a:pt x="9799" y="9473"/>
                      <a:pt x="9697" y="9357"/>
                      <a:pt x="9598" y="9127"/>
                    </a:cubicBezTo>
                    <a:cubicBezTo>
                      <a:pt x="9052" y="6455"/>
                      <a:pt x="4912" y="-1914"/>
                      <a:pt x="2972" y="399"/>
                    </a:cubicBezTo>
                    <a:cubicBezTo>
                      <a:pt x="1036" y="3143"/>
                      <a:pt x="7079" y="8438"/>
                      <a:pt x="8686" y="9130"/>
                    </a:cubicBezTo>
                    <a:cubicBezTo>
                      <a:pt x="6064" y="8088"/>
                      <a:pt x="302" y="5769"/>
                      <a:pt x="8" y="8998"/>
                    </a:cubicBezTo>
                    <a:cubicBezTo>
                      <a:pt x="-286" y="12227"/>
                      <a:pt x="6911" y="11984"/>
                      <a:pt x="10000" y="94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100" name="Полилиния 67"/>
              <p:cNvSpPr>
                <a:spLocks/>
              </p:cNvSpPr>
              <p:nvPr/>
            </p:nvSpPr>
            <p:spPr bwMode="gray">
              <a:xfrm rot="21087457">
                <a:off x="5184534" y="1138589"/>
                <a:ext cx="1116456" cy="1228699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747 h 10224"/>
                  <a:gd name="connsiteX1" fmla="*/ 9788 w 10000"/>
                  <a:gd name="connsiteY1" fmla="*/ 6747 h 10224"/>
                  <a:gd name="connsiteX2" fmla="*/ 9576 w 10000"/>
                  <a:gd name="connsiteY2" fmla="*/ 6481 h 10224"/>
                  <a:gd name="connsiteX3" fmla="*/ 1974 w 10000"/>
                  <a:gd name="connsiteY3" fmla="*/ 435 h 10224"/>
                  <a:gd name="connsiteX4" fmla="*/ 8617 w 10000"/>
                  <a:gd name="connsiteY4" fmla="*/ 6483 h 10224"/>
                  <a:gd name="connsiteX5" fmla="*/ 74 w 10000"/>
                  <a:gd name="connsiteY5" fmla="*/ 9503 h 10224"/>
                  <a:gd name="connsiteX6" fmla="*/ 10000 w 10000"/>
                  <a:gd name="connsiteY6" fmla="*/ 6747 h 10224"/>
                  <a:gd name="connsiteX0" fmla="*/ 10000 w 10000"/>
                  <a:gd name="connsiteY0" fmla="*/ 5820 h 9297"/>
                  <a:gd name="connsiteX1" fmla="*/ 9788 w 10000"/>
                  <a:gd name="connsiteY1" fmla="*/ 5820 h 9297"/>
                  <a:gd name="connsiteX2" fmla="*/ 9576 w 10000"/>
                  <a:gd name="connsiteY2" fmla="*/ 5554 h 9297"/>
                  <a:gd name="connsiteX3" fmla="*/ 2180 w 10000"/>
                  <a:gd name="connsiteY3" fmla="*/ 500 h 9297"/>
                  <a:gd name="connsiteX4" fmla="*/ 8617 w 10000"/>
                  <a:gd name="connsiteY4" fmla="*/ 5556 h 9297"/>
                  <a:gd name="connsiteX5" fmla="*/ 74 w 10000"/>
                  <a:gd name="connsiteY5" fmla="*/ 8576 h 9297"/>
                  <a:gd name="connsiteX6" fmla="*/ 10000 w 10000"/>
                  <a:gd name="connsiteY6" fmla="*/ 5820 h 9297"/>
                  <a:gd name="connsiteX0" fmla="*/ 10000 w 10000"/>
                  <a:gd name="connsiteY0" fmla="*/ 6260 h 10000"/>
                  <a:gd name="connsiteX1" fmla="*/ 9788 w 10000"/>
                  <a:gd name="connsiteY1" fmla="*/ 6260 h 10000"/>
                  <a:gd name="connsiteX2" fmla="*/ 9576 w 10000"/>
                  <a:gd name="connsiteY2" fmla="*/ 5974 h 10000"/>
                  <a:gd name="connsiteX3" fmla="*/ 2180 w 10000"/>
                  <a:gd name="connsiteY3" fmla="*/ 538 h 10000"/>
                  <a:gd name="connsiteX4" fmla="*/ 8617 w 10000"/>
                  <a:gd name="connsiteY4" fmla="*/ 5976 h 10000"/>
                  <a:gd name="connsiteX5" fmla="*/ 74 w 10000"/>
                  <a:gd name="connsiteY5" fmla="*/ 9224 h 10000"/>
                  <a:gd name="connsiteX6" fmla="*/ 10000 w 10000"/>
                  <a:gd name="connsiteY6" fmla="*/ 6260 h 10000"/>
                  <a:gd name="connsiteX0" fmla="*/ 10000 w 10000"/>
                  <a:gd name="connsiteY0" fmla="*/ 6206 h 9946"/>
                  <a:gd name="connsiteX1" fmla="*/ 9788 w 10000"/>
                  <a:gd name="connsiteY1" fmla="*/ 6206 h 9946"/>
                  <a:gd name="connsiteX2" fmla="*/ 9576 w 10000"/>
                  <a:gd name="connsiteY2" fmla="*/ 5920 h 9946"/>
                  <a:gd name="connsiteX3" fmla="*/ 2180 w 10000"/>
                  <a:gd name="connsiteY3" fmla="*/ 484 h 9946"/>
                  <a:gd name="connsiteX4" fmla="*/ 8617 w 10000"/>
                  <a:gd name="connsiteY4" fmla="*/ 5922 h 9946"/>
                  <a:gd name="connsiteX5" fmla="*/ 74 w 10000"/>
                  <a:gd name="connsiteY5" fmla="*/ 9170 h 9946"/>
                  <a:gd name="connsiteX6" fmla="*/ 10000 w 10000"/>
                  <a:gd name="connsiteY6" fmla="*/ 6206 h 9946"/>
                  <a:gd name="connsiteX0" fmla="*/ 10000 w 10000"/>
                  <a:gd name="connsiteY0" fmla="*/ 6240 h 10000"/>
                  <a:gd name="connsiteX1" fmla="*/ 9788 w 10000"/>
                  <a:gd name="connsiteY1" fmla="*/ 6240 h 10000"/>
                  <a:gd name="connsiteX2" fmla="*/ 9576 w 10000"/>
                  <a:gd name="connsiteY2" fmla="*/ 5952 h 10000"/>
                  <a:gd name="connsiteX3" fmla="*/ 2180 w 10000"/>
                  <a:gd name="connsiteY3" fmla="*/ 487 h 10000"/>
                  <a:gd name="connsiteX4" fmla="*/ 8617 w 10000"/>
                  <a:gd name="connsiteY4" fmla="*/ 5954 h 10000"/>
                  <a:gd name="connsiteX5" fmla="*/ 74 w 10000"/>
                  <a:gd name="connsiteY5" fmla="*/ 9220 h 10000"/>
                  <a:gd name="connsiteX6" fmla="*/ 10000 w 10000"/>
                  <a:gd name="connsiteY6" fmla="*/ 6240 h 10000"/>
                  <a:gd name="connsiteX0" fmla="*/ 10010 w 10010"/>
                  <a:gd name="connsiteY0" fmla="*/ 6240 h 10000"/>
                  <a:gd name="connsiteX1" fmla="*/ 9798 w 10010"/>
                  <a:gd name="connsiteY1" fmla="*/ 6240 h 10000"/>
                  <a:gd name="connsiteX2" fmla="*/ 9586 w 10010"/>
                  <a:gd name="connsiteY2" fmla="*/ 5952 h 10000"/>
                  <a:gd name="connsiteX3" fmla="*/ 2190 w 10010"/>
                  <a:gd name="connsiteY3" fmla="*/ 487 h 10000"/>
                  <a:gd name="connsiteX4" fmla="*/ 8627 w 10010"/>
                  <a:gd name="connsiteY4" fmla="*/ 5954 h 10000"/>
                  <a:gd name="connsiteX5" fmla="*/ 84 w 10010"/>
                  <a:gd name="connsiteY5" fmla="*/ 9220 h 10000"/>
                  <a:gd name="connsiteX6" fmla="*/ 10010 w 10010"/>
                  <a:gd name="connsiteY6" fmla="*/ 624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0" h="10000">
                    <a:moveTo>
                      <a:pt x="10010" y="6240"/>
                    </a:moveTo>
                    <a:cubicBezTo>
                      <a:pt x="9939" y="6240"/>
                      <a:pt x="9869" y="6288"/>
                      <a:pt x="9798" y="6240"/>
                    </a:cubicBezTo>
                    <a:cubicBezTo>
                      <a:pt x="9727" y="6191"/>
                      <a:pt x="9692" y="6143"/>
                      <a:pt x="9586" y="5952"/>
                    </a:cubicBezTo>
                    <a:cubicBezTo>
                      <a:pt x="8966" y="4582"/>
                      <a:pt x="4839" y="-1788"/>
                      <a:pt x="2190" y="487"/>
                    </a:cubicBezTo>
                    <a:cubicBezTo>
                      <a:pt x="-459" y="2761"/>
                      <a:pt x="8035" y="5700"/>
                      <a:pt x="8627" y="5954"/>
                    </a:cubicBezTo>
                    <a:cubicBezTo>
                      <a:pt x="5379" y="6029"/>
                      <a:pt x="-792" y="6539"/>
                      <a:pt x="84" y="9220"/>
                    </a:cubicBezTo>
                    <a:cubicBezTo>
                      <a:pt x="1034" y="11720"/>
                      <a:pt x="8552" y="7527"/>
                      <a:pt x="10010" y="624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101" name="Полилиния 105"/>
              <p:cNvSpPr>
                <a:spLocks/>
              </p:cNvSpPr>
              <p:nvPr/>
            </p:nvSpPr>
            <p:spPr bwMode="gray">
              <a:xfrm>
                <a:off x="5767357" y="1125344"/>
                <a:ext cx="1357232" cy="1364000"/>
              </a:xfrm>
              <a:custGeom>
                <a:avLst/>
                <a:gdLst>
                  <a:gd name="T0" fmla="*/ 183 w 200"/>
                  <a:gd name="T1" fmla="*/ 119 h 200"/>
                  <a:gd name="T2" fmla="*/ 196 w 200"/>
                  <a:gd name="T3" fmla="*/ 97 h 200"/>
                  <a:gd name="T4" fmla="*/ 180 w 200"/>
                  <a:gd name="T5" fmla="*/ 50 h 200"/>
                  <a:gd name="T6" fmla="*/ 145 w 200"/>
                  <a:gd name="T7" fmla="*/ 15 h 200"/>
                  <a:gd name="T8" fmla="*/ 120 w 200"/>
                  <a:gd name="T9" fmla="*/ 17 h 200"/>
                  <a:gd name="T10" fmla="*/ 119 w 200"/>
                  <a:gd name="T11" fmla="*/ 17 h 200"/>
                  <a:gd name="T12" fmla="*/ 119 w 200"/>
                  <a:gd name="T13" fmla="*/ 17 h 200"/>
                  <a:gd name="T14" fmla="*/ 97 w 200"/>
                  <a:gd name="T15" fmla="*/ 4 h 200"/>
                  <a:gd name="T16" fmla="*/ 50 w 200"/>
                  <a:gd name="T17" fmla="*/ 20 h 200"/>
                  <a:gd name="T18" fmla="*/ 15 w 200"/>
                  <a:gd name="T19" fmla="*/ 55 h 200"/>
                  <a:gd name="T20" fmla="*/ 17 w 200"/>
                  <a:gd name="T21" fmla="*/ 80 h 200"/>
                  <a:gd name="T22" fmla="*/ 17 w 200"/>
                  <a:gd name="T23" fmla="*/ 81 h 200"/>
                  <a:gd name="T24" fmla="*/ 17 w 200"/>
                  <a:gd name="T25" fmla="*/ 82 h 200"/>
                  <a:gd name="T26" fmla="*/ 4 w 200"/>
                  <a:gd name="T27" fmla="*/ 103 h 200"/>
                  <a:gd name="T28" fmla="*/ 20 w 200"/>
                  <a:gd name="T29" fmla="*/ 150 h 200"/>
                  <a:gd name="T30" fmla="*/ 55 w 200"/>
                  <a:gd name="T31" fmla="*/ 185 h 200"/>
                  <a:gd name="T32" fmla="*/ 80 w 200"/>
                  <a:gd name="T33" fmla="*/ 183 h 200"/>
                  <a:gd name="T34" fmla="*/ 81 w 200"/>
                  <a:gd name="T35" fmla="*/ 183 h 200"/>
                  <a:gd name="T36" fmla="*/ 81 w 200"/>
                  <a:gd name="T37" fmla="*/ 183 h 200"/>
                  <a:gd name="T38" fmla="*/ 103 w 200"/>
                  <a:gd name="T39" fmla="*/ 196 h 200"/>
                  <a:gd name="T40" fmla="*/ 150 w 200"/>
                  <a:gd name="T41" fmla="*/ 180 h 200"/>
                  <a:gd name="T42" fmla="*/ 185 w 200"/>
                  <a:gd name="T43" fmla="*/ 146 h 200"/>
                  <a:gd name="T44" fmla="*/ 183 w 200"/>
                  <a:gd name="T45" fmla="*/ 120 h 200"/>
                  <a:gd name="T46" fmla="*/ 183 w 200"/>
                  <a:gd name="T47" fmla="*/ 120 h 200"/>
                  <a:gd name="T48" fmla="*/ 183 w 200"/>
                  <a:gd name="T49" fmla="*/ 11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" h="200">
                    <a:moveTo>
                      <a:pt x="183" y="119"/>
                    </a:moveTo>
                    <a:cubicBezTo>
                      <a:pt x="190" y="113"/>
                      <a:pt x="194" y="105"/>
                      <a:pt x="196" y="97"/>
                    </a:cubicBezTo>
                    <a:cubicBezTo>
                      <a:pt x="200" y="81"/>
                      <a:pt x="194" y="64"/>
                      <a:pt x="180" y="50"/>
                    </a:cubicBezTo>
                    <a:cubicBezTo>
                      <a:pt x="173" y="32"/>
                      <a:pt x="161" y="19"/>
                      <a:pt x="145" y="15"/>
                    </a:cubicBezTo>
                    <a:cubicBezTo>
                      <a:pt x="137" y="13"/>
                      <a:pt x="128" y="14"/>
                      <a:pt x="120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2" y="10"/>
                      <a:pt x="105" y="6"/>
                      <a:pt x="97" y="4"/>
                    </a:cubicBezTo>
                    <a:cubicBezTo>
                      <a:pt x="81" y="0"/>
                      <a:pt x="64" y="7"/>
                      <a:pt x="50" y="20"/>
                    </a:cubicBezTo>
                    <a:cubicBezTo>
                      <a:pt x="32" y="27"/>
                      <a:pt x="19" y="39"/>
                      <a:pt x="15" y="55"/>
                    </a:cubicBezTo>
                    <a:cubicBezTo>
                      <a:pt x="13" y="63"/>
                      <a:pt x="14" y="72"/>
                      <a:pt x="17" y="80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0" y="88"/>
                      <a:pt x="6" y="95"/>
                      <a:pt x="4" y="103"/>
                    </a:cubicBezTo>
                    <a:cubicBezTo>
                      <a:pt x="0" y="119"/>
                      <a:pt x="6" y="136"/>
                      <a:pt x="20" y="150"/>
                    </a:cubicBezTo>
                    <a:cubicBezTo>
                      <a:pt x="27" y="168"/>
                      <a:pt x="39" y="181"/>
                      <a:pt x="55" y="185"/>
                    </a:cubicBezTo>
                    <a:cubicBezTo>
                      <a:pt x="63" y="187"/>
                      <a:pt x="72" y="186"/>
                      <a:pt x="80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8" y="190"/>
                      <a:pt x="95" y="195"/>
                      <a:pt x="103" y="196"/>
                    </a:cubicBezTo>
                    <a:cubicBezTo>
                      <a:pt x="119" y="200"/>
                      <a:pt x="136" y="194"/>
                      <a:pt x="150" y="180"/>
                    </a:cubicBezTo>
                    <a:cubicBezTo>
                      <a:pt x="168" y="174"/>
                      <a:pt x="181" y="161"/>
                      <a:pt x="185" y="146"/>
                    </a:cubicBezTo>
                    <a:cubicBezTo>
                      <a:pt x="187" y="137"/>
                      <a:pt x="186" y="129"/>
                      <a:pt x="183" y="120"/>
                    </a:cubicBezTo>
                    <a:cubicBezTo>
                      <a:pt x="183" y="120"/>
                      <a:pt x="183" y="120"/>
                      <a:pt x="183" y="120"/>
                    </a:cubicBezTo>
                    <a:lnTo>
                      <a:pt x="183" y="1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102" name="Полилиния 106"/>
              <p:cNvSpPr>
                <a:spLocks/>
              </p:cNvSpPr>
              <p:nvPr/>
            </p:nvSpPr>
            <p:spPr bwMode="gray">
              <a:xfrm>
                <a:off x="5977499" y="1338871"/>
                <a:ext cx="936948" cy="93694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ru-RU" noProof="0" dirty="0"/>
              </a:p>
            </p:txBody>
          </p:sp>
          <p:sp>
            <p:nvSpPr>
              <p:cNvPr id="103" name="Полилиния 106"/>
              <p:cNvSpPr>
                <a:spLocks/>
              </p:cNvSpPr>
              <p:nvPr/>
            </p:nvSpPr>
            <p:spPr bwMode="gray">
              <a:xfrm>
                <a:off x="6222745" y="1584116"/>
                <a:ext cx="446457" cy="44645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144000" cy="2651760"/>
          </a:xfrm>
        </p:spPr>
        <p:txBody>
          <a:bodyPr rtlCol="0" anchor="b">
            <a:norm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1"/>
                </a:solidFill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19568"/>
            <a:ext cx="9144000" cy="1082939"/>
          </a:xfrm>
        </p:spPr>
        <p:txBody>
          <a:bodyPr rtlCol="0"/>
          <a:lstStyle>
            <a:lvl1pPr marL="0" indent="0" algn="ctr">
              <a:spcBef>
                <a:spcPts val="1000"/>
              </a:spcBef>
              <a:buNone/>
              <a:defRPr sz="2400"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2178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23AB1B-22DB-4134-8BA6-12E209DDCEB3}" type="datetime1">
              <a:rPr lang="ru-RU" noProof="0" smtClean="0"/>
              <a:t>25.11.2018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67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22080" y="567651"/>
            <a:ext cx="1645920" cy="5452149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567652"/>
            <a:ext cx="7315200" cy="545214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73BAC-217F-459C-9A3E-34F70E621FBC}" type="datetime1">
              <a:rPr lang="ru-RU" noProof="0" smtClean="0"/>
              <a:t>25.11.2018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07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CE19F-B81C-4922-B1EB-0F8271D9DC41}" type="datetime1">
              <a:rPr lang="ru-RU" noProof="0" smtClean="0"/>
              <a:t>25.11.2018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64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Группа 83" descr="Несколько цветов в левой части слайда"/>
          <p:cNvGrpSpPr/>
          <p:nvPr/>
        </p:nvGrpSpPr>
        <p:grpSpPr bwMode="gray">
          <a:xfrm>
            <a:off x="-111192" y="56187"/>
            <a:ext cx="1187090" cy="6801813"/>
            <a:chOff x="-111192" y="56187"/>
            <a:chExt cx="1187090" cy="6801813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gray">
            <a:xfrm rot="21370907">
              <a:off x="309865" y="316313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Овал 33"/>
            <p:cNvSpPr>
              <a:spLocks noChangeArrowheads="1"/>
            </p:cNvSpPr>
            <p:nvPr/>
          </p:nvSpPr>
          <p:spPr bwMode="gray">
            <a:xfrm rot="21370907">
              <a:off x="156317" y="389499"/>
              <a:ext cx="107325" cy="9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grpSp>
          <p:nvGrpSpPr>
            <p:cNvPr id="9" name="Группа 8"/>
            <p:cNvGrpSpPr/>
            <p:nvPr/>
          </p:nvGrpSpPr>
          <p:grpSpPr bwMode="gray">
            <a:xfrm rot="21351673">
              <a:off x="188910" y="3285460"/>
              <a:ext cx="886988" cy="656333"/>
              <a:chOff x="452438" y="3540125"/>
              <a:chExt cx="750888" cy="555625"/>
            </a:xfrm>
          </p:grpSpPr>
          <p:sp>
            <p:nvSpPr>
              <p:cNvPr id="10" name="Полилиния 9"/>
              <p:cNvSpPr>
                <a:spLocks/>
              </p:cNvSpPr>
              <p:nvPr/>
            </p:nvSpPr>
            <p:spPr bwMode="gray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11" name="Полилиния 10"/>
              <p:cNvSpPr>
                <a:spLocks/>
              </p:cNvSpPr>
              <p:nvPr/>
            </p:nvSpPr>
            <p:spPr bwMode="gray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</p:grpSp>
        <p:sp>
          <p:nvSpPr>
            <p:cNvPr id="12" name="Полилиния 11"/>
            <p:cNvSpPr>
              <a:spLocks/>
            </p:cNvSpPr>
            <p:nvPr/>
          </p:nvSpPr>
          <p:spPr bwMode="gray">
            <a:xfrm rot="21370907">
              <a:off x="40737" y="3810995"/>
              <a:ext cx="338487" cy="336423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gray">
            <a:xfrm rot="1029304">
              <a:off x="-5757" y="2131015"/>
              <a:ext cx="717568" cy="786784"/>
            </a:xfrm>
            <a:custGeom>
              <a:avLst/>
              <a:gdLst>
                <a:gd name="connsiteX0" fmla="*/ 624166 w 717568"/>
                <a:gd name="connsiteY0" fmla="*/ 7939 h 786784"/>
                <a:gd name="connsiteX1" fmla="*/ 680993 w 717568"/>
                <a:gd name="connsiteY1" fmla="*/ 7779 h 786784"/>
                <a:gd name="connsiteX2" fmla="*/ 244665 w 717568"/>
                <a:gd name="connsiteY2" fmla="*/ 782347 h 786784"/>
                <a:gd name="connsiteX3" fmla="*/ 109114 w 717568"/>
                <a:gd name="connsiteY3" fmla="*/ 756152 h 786784"/>
                <a:gd name="connsiteX4" fmla="*/ 99313 w 717568"/>
                <a:gd name="connsiteY4" fmla="*/ 749712 h 786784"/>
                <a:gd name="connsiteX5" fmla="*/ 0 w 717568"/>
                <a:gd name="connsiteY5" fmla="*/ 427989 h 786784"/>
                <a:gd name="connsiteX6" fmla="*/ 3400 w 717568"/>
                <a:gd name="connsiteY6" fmla="*/ 430734 h 786784"/>
                <a:gd name="connsiteX7" fmla="*/ 260064 w 717568"/>
                <a:gd name="connsiteY7" fmla="*/ 731389 h 786784"/>
                <a:gd name="connsiteX8" fmla="*/ 624166 w 717568"/>
                <a:gd name="connsiteY8" fmla="*/ 7939 h 7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68" h="786784">
                  <a:moveTo>
                    <a:pt x="624166" y="7939"/>
                  </a:moveTo>
                  <a:cubicBezTo>
                    <a:pt x="643937" y="-2174"/>
                    <a:pt x="663027" y="-3050"/>
                    <a:pt x="680993" y="7779"/>
                  </a:cubicBezTo>
                  <a:cubicBezTo>
                    <a:pt x="870924" y="119888"/>
                    <a:pt x="260065" y="848593"/>
                    <a:pt x="244665" y="782347"/>
                  </a:cubicBezTo>
                  <a:cubicBezTo>
                    <a:pt x="206165" y="793813"/>
                    <a:pt x="158682" y="782347"/>
                    <a:pt x="109114" y="756152"/>
                  </a:cubicBezTo>
                  <a:lnTo>
                    <a:pt x="99313" y="749712"/>
                  </a:lnTo>
                  <a:lnTo>
                    <a:pt x="0" y="427989"/>
                  </a:lnTo>
                  <a:lnTo>
                    <a:pt x="3400" y="430734"/>
                  </a:lnTo>
                  <a:cubicBezTo>
                    <a:pt x="113766" y="527555"/>
                    <a:pt x="231831" y="660047"/>
                    <a:pt x="260064" y="731389"/>
                  </a:cubicBezTo>
                  <a:cubicBezTo>
                    <a:pt x="313964" y="602081"/>
                    <a:pt x="485768" y="78723"/>
                    <a:pt x="624166" y="7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4" name="Полилиния 13"/>
            <p:cNvSpPr>
              <a:spLocks/>
            </p:cNvSpPr>
            <p:nvPr/>
          </p:nvSpPr>
          <p:spPr bwMode="gray">
            <a:xfrm rot="229093" flipH="1">
              <a:off x="363693" y="512740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5" name="Полилиния 14"/>
            <p:cNvSpPr>
              <a:spLocks/>
            </p:cNvSpPr>
            <p:nvPr/>
          </p:nvSpPr>
          <p:spPr bwMode="gray">
            <a:xfrm rot="229093" flipH="1">
              <a:off x="820539" y="6496790"/>
              <a:ext cx="130517" cy="129721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/>
            <p:cNvSpPr>
              <a:spLocks/>
            </p:cNvSpPr>
            <p:nvPr/>
          </p:nvSpPr>
          <p:spPr bwMode="gray">
            <a:xfrm rot="18488757">
              <a:off x="56320" y="5556204"/>
              <a:ext cx="303358" cy="304647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/>
            <p:cNvSpPr>
              <a:spLocks/>
            </p:cNvSpPr>
            <p:nvPr/>
          </p:nvSpPr>
          <p:spPr bwMode="gray">
            <a:xfrm rot="21540920" flipH="1">
              <a:off x="309775" y="56187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Овал 33"/>
            <p:cNvSpPr>
              <a:spLocks noChangeArrowheads="1"/>
            </p:cNvSpPr>
            <p:nvPr/>
          </p:nvSpPr>
          <p:spPr bwMode="gray">
            <a:xfrm rot="21540920" flipH="1">
              <a:off x="77245" y="2006726"/>
              <a:ext cx="107325" cy="9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27"/>
            <p:cNvSpPr>
              <a:spLocks/>
            </p:cNvSpPr>
            <p:nvPr/>
          </p:nvSpPr>
          <p:spPr bwMode="gray">
            <a:xfrm rot="19007982" flipV="1">
              <a:off x="756768" y="5796628"/>
              <a:ext cx="138254" cy="141654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ru-RU" noProof="0" dirty="0"/>
            </a:p>
          </p:txBody>
        </p:sp>
        <p:sp>
          <p:nvSpPr>
            <p:cNvPr id="20" name="Полилиния 19"/>
            <p:cNvSpPr/>
            <p:nvPr/>
          </p:nvSpPr>
          <p:spPr bwMode="gray">
            <a:xfrm>
              <a:off x="-111192" y="5906666"/>
              <a:ext cx="670" cy="8039"/>
            </a:xfrm>
            <a:custGeom>
              <a:avLst/>
              <a:gdLst>
                <a:gd name="connsiteX0" fmla="*/ 133 w 591"/>
                <a:gd name="connsiteY0" fmla="*/ 57 h 7090"/>
                <a:gd name="connsiteX1" fmla="*/ 502 w 591"/>
                <a:gd name="connsiteY1" fmla="*/ 3724 h 7090"/>
                <a:gd name="connsiteX2" fmla="*/ 591 w 591"/>
                <a:gd name="connsiteY2" fmla="*/ 5706 h 7090"/>
                <a:gd name="connsiteX3" fmla="*/ 1 w 591"/>
                <a:gd name="connsiteY3" fmla="*/ 7090 h 7090"/>
                <a:gd name="connsiteX4" fmla="*/ 133 w 591"/>
                <a:gd name="connsiteY4" fmla="*/ 57 h 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7090">
                  <a:moveTo>
                    <a:pt x="133" y="57"/>
                  </a:moveTo>
                  <a:cubicBezTo>
                    <a:pt x="221" y="-306"/>
                    <a:pt x="348" y="1114"/>
                    <a:pt x="502" y="3724"/>
                  </a:cubicBezTo>
                  <a:lnTo>
                    <a:pt x="591" y="5706"/>
                  </a:lnTo>
                  <a:lnTo>
                    <a:pt x="1" y="7090"/>
                  </a:lnTo>
                  <a:cubicBezTo>
                    <a:pt x="-4" y="2567"/>
                    <a:pt x="45" y="420"/>
                    <a:pt x="133" y="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1" name="Полилиния 49"/>
            <p:cNvSpPr>
              <a:spLocks/>
            </p:cNvSpPr>
            <p:nvPr/>
          </p:nvSpPr>
          <p:spPr bwMode="gray">
            <a:xfrm rot="238563">
              <a:off x="193325" y="5986638"/>
              <a:ext cx="587092" cy="435643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  <a:gd name="connsiteX0" fmla="*/ 437 w 8676"/>
                <a:gd name="connsiteY0" fmla="*/ 38 h 8343"/>
                <a:gd name="connsiteX1" fmla="*/ 3833 w 8676"/>
                <a:gd name="connsiteY1" fmla="*/ 6489 h 8343"/>
                <a:gd name="connsiteX2" fmla="*/ 8676 w 8676"/>
                <a:gd name="connsiteY2" fmla="*/ 1731 h 8343"/>
                <a:gd name="connsiteX3" fmla="*/ 3823 w 8676"/>
                <a:gd name="connsiteY3" fmla="*/ 8271 h 8343"/>
                <a:gd name="connsiteX4" fmla="*/ 3582 w 8676"/>
                <a:gd name="connsiteY4" fmla="*/ 8102 h 8343"/>
                <a:gd name="connsiteX5" fmla="*/ 437 w 8676"/>
                <a:gd name="connsiteY5" fmla="*/ 38 h 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6" h="8343">
                  <a:moveTo>
                    <a:pt x="437" y="38"/>
                  </a:moveTo>
                  <a:cubicBezTo>
                    <a:pt x="1758" y="602"/>
                    <a:pt x="3645" y="4151"/>
                    <a:pt x="3833" y="6489"/>
                  </a:cubicBezTo>
                  <a:cubicBezTo>
                    <a:pt x="5091" y="4070"/>
                    <a:pt x="8676" y="-43"/>
                    <a:pt x="8676" y="1731"/>
                  </a:cubicBezTo>
                  <a:cubicBezTo>
                    <a:pt x="8613" y="4070"/>
                    <a:pt x="5458" y="8997"/>
                    <a:pt x="3823" y="8271"/>
                  </a:cubicBezTo>
                  <a:cubicBezTo>
                    <a:pt x="3760" y="8352"/>
                    <a:pt x="3582" y="8022"/>
                    <a:pt x="3582" y="8102"/>
                  </a:cubicBezTo>
                  <a:cubicBezTo>
                    <a:pt x="2764" y="9312"/>
                    <a:pt x="-1324" y="-688"/>
                    <a:pt x="437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/>
            <p:cNvSpPr/>
            <p:nvPr/>
          </p:nvSpPr>
          <p:spPr bwMode="gray">
            <a:xfrm>
              <a:off x="-5482" y="1265703"/>
              <a:ext cx="764564" cy="2440644"/>
            </a:xfrm>
            <a:custGeom>
              <a:avLst/>
              <a:gdLst>
                <a:gd name="connsiteX0" fmla="*/ 762840 w 764564"/>
                <a:gd name="connsiteY0" fmla="*/ 0 h 2440644"/>
                <a:gd name="connsiteX1" fmla="*/ 764564 w 764564"/>
                <a:gd name="connsiteY1" fmla="*/ 6597 h 2440644"/>
                <a:gd name="connsiteX2" fmla="*/ 415990 w 764564"/>
                <a:gd name="connsiteY2" fmla="*/ 745997 h 2440644"/>
                <a:gd name="connsiteX3" fmla="*/ 496527 w 764564"/>
                <a:gd name="connsiteY3" fmla="*/ 655633 h 2440644"/>
                <a:gd name="connsiteX4" fmla="*/ 498251 w 764564"/>
                <a:gd name="connsiteY4" fmla="*/ 662230 h 2440644"/>
                <a:gd name="connsiteX5" fmla="*/ 412572 w 764564"/>
                <a:gd name="connsiteY5" fmla="*/ 757070 h 2440644"/>
                <a:gd name="connsiteX6" fmla="*/ 132423 w 764564"/>
                <a:gd name="connsiteY6" fmla="*/ 1794536 h 2440644"/>
                <a:gd name="connsiteX7" fmla="*/ 12481 w 764564"/>
                <a:gd name="connsiteY7" fmla="*/ 2370241 h 2440644"/>
                <a:gd name="connsiteX8" fmla="*/ 0 w 764564"/>
                <a:gd name="connsiteY8" fmla="*/ 2440644 h 2440644"/>
                <a:gd name="connsiteX9" fmla="*/ 0 w 764564"/>
                <a:gd name="connsiteY9" fmla="*/ 2414471 h 2440644"/>
                <a:gd name="connsiteX10" fmla="*/ 8605 w 764564"/>
                <a:gd name="connsiteY10" fmla="*/ 2365918 h 2440644"/>
                <a:gd name="connsiteX11" fmla="*/ 127275 w 764564"/>
                <a:gd name="connsiteY11" fmla="*/ 1794968 h 2440644"/>
                <a:gd name="connsiteX12" fmla="*/ 762840 w 764564"/>
                <a:gd name="connsiteY12" fmla="*/ 0 h 244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4" h="2440644">
                  <a:moveTo>
                    <a:pt x="762840" y="0"/>
                  </a:moveTo>
                  <a:cubicBezTo>
                    <a:pt x="764564" y="6597"/>
                    <a:pt x="764564" y="6597"/>
                    <a:pt x="764564" y="6597"/>
                  </a:cubicBezTo>
                  <a:cubicBezTo>
                    <a:pt x="661164" y="110118"/>
                    <a:pt x="539650" y="369766"/>
                    <a:pt x="415990" y="745997"/>
                  </a:cubicBezTo>
                  <a:cubicBezTo>
                    <a:pt x="496527" y="655633"/>
                    <a:pt x="496527" y="655633"/>
                    <a:pt x="496527" y="655633"/>
                  </a:cubicBezTo>
                  <a:cubicBezTo>
                    <a:pt x="498251" y="662230"/>
                    <a:pt x="498251" y="662230"/>
                    <a:pt x="498251" y="662230"/>
                  </a:cubicBezTo>
                  <a:cubicBezTo>
                    <a:pt x="412572" y="757070"/>
                    <a:pt x="412572" y="757070"/>
                    <a:pt x="412572" y="757070"/>
                  </a:cubicBezTo>
                  <a:cubicBezTo>
                    <a:pt x="318542" y="1041374"/>
                    <a:pt x="223452" y="1394081"/>
                    <a:pt x="132423" y="1794536"/>
                  </a:cubicBezTo>
                  <a:cubicBezTo>
                    <a:pt x="87192" y="1992829"/>
                    <a:pt x="46889" y="2187085"/>
                    <a:pt x="12481" y="2370241"/>
                  </a:cubicBezTo>
                  <a:lnTo>
                    <a:pt x="0" y="2440644"/>
                  </a:lnTo>
                  <a:lnTo>
                    <a:pt x="0" y="2414471"/>
                  </a:lnTo>
                  <a:lnTo>
                    <a:pt x="8605" y="2365918"/>
                  </a:lnTo>
                  <a:cubicBezTo>
                    <a:pt x="42739" y="2184035"/>
                    <a:pt x="82614" y="1991416"/>
                    <a:pt x="127275" y="1794968"/>
                  </a:cubicBezTo>
                  <a:cubicBezTo>
                    <a:pt x="341194" y="854304"/>
                    <a:pt x="578318" y="183597"/>
                    <a:pt x="76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grpSp>
          <p:nvGrpSpPr>
            <p:cNvPr id="23" name="Группа 22"/>
            <p:cNvGrpSpPr/>
            <p:nvPr/>
          </p:nvGrpSpPr>
          <p:grpSpPr bwMode="gray">
            <a:xfrm rot="399179" flipH="1">
              <a:off x="322913" y="912037"/>
              <a:ext cx="740803" cy="743600"/>
              <a:chOff x="2051052" y="5522596"/>
              <a:chExt cx="892175" cy="895542"/>
            </a:xfrm>
          </p:grpSpPr>
          <p:sp>
            <p:nvSpPr>
              <p:cNvPr id="24" name="Полилиния 5"/>
              <p:cNvSpPr>
                <a:spLocks/>
              </p:cNvSpPr>
              <p:nvPr/>
            </p:nvSpPr>
            <p:spPr bwMode="gray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25" name="Линия 6"/>
              <p:cNvSpPr>
                <a:spLocks noChangeShapeType="1"/>
              </p:cNvSpPr>
              <p:nvPr/>
            </p:nvSpPr>
            <p:spPr bwMode="gray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26" name="Полилиния 32"/>
              <p:cNvSpPr>
                <a:spLocks/>
              </p:cNvSpPr>
              <p:nvPr/>
            </p:nvSpPr>
            <p:spPr bwMode="gray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27" name="Полилиния 33"/>
              <p:cNvSpPr>
                <a:spLocks/>
              </p:cNvSpPr>
              <p:nvPr/>
            </p:nvSpPr>
            <p:spPr bwMode="gray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28" name="Полилиния 32"/>
              <p:cNvSpPr>
                <a:spLocks/>
              </p:cNvSpPr>
              <p:nvPr/>
            </p:nvSpPr>
            <p:spPr bwMode="gray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29" name="Овал 28"/>
              <p:cNvSpPr/>
              <p:nvPr/>
            </p:nvSpPr>
            <p:spPr bwMode="gray"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 dirty="0"/>
              </a:p>
            </p:txBody>
          </p:sp>
        </p:grpSp>
        <p:sp>
          <p:nvSpPr>
            <p:cNvPr id="30" name="Полилиния 29"/>
            <p:cNvSpPr>
              <a:spLocks/>
            </p:cNvSpPr>
            <p:nvPr/>
          </p:nvSpPr>
          <p:spPr bwMode="gray">
            <a:xfrm rot="21370907">
              <a:off x="453244" y="1821965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/>
            <p:cNvSpPr/>
            <p:nvPr/>
          </p:nvSpPr>
          <p:spPr bwMode="gray">
            <a:xfrm>
              <a:off x="-5482" y="3721714"/>
              <a:ext cx="572070" cy="2025949"/>
            </a:xfrm>
            <a:custGeom>
              <a:avLst/>
              <a:gdLst>
                <a:gd name="connsiteX0" fmla="*/ 571311 w 572070"/>
                <a:gd name="connsiteY0" fmla="*/ 698 h 2025949"/>
                <a:gd name="connsiteX1" fmla="*/ 535841 w 572070"/>
                <a:gd name="connsiteY1" fmla="*/ 157150 h 2025949"/>
                <a:gd name="connsiteX2" fmla="*/ 43954 w 572070"/>
                <a:gd name="connsiteY2" fmla="*/ 1914280 h 2025949"/>
                <a:gd name="connsiteX3" fmla="*/ 0 w 572070"/>
                <a:gd name="connsiteY3" fmla="*/ 2025949 h 2025949"/>
                <a:gd name="connsiteX4" fmla="*/ 0 w 572070"/>
                <a:gd name="connsiteY4" fmla="*/ 1931247 h 2025949"/>
                <a:gd name="connsiteX5" fmla="*/ 38961 w 572070"/>
                <a:gd name="connsiteY5" fmla="*/ 1823186 h 2025949"/>
                <a:gd name="connsiteX6" fmla="*/ 487112 w 572070"/>
                <a:gd name="connsiteY6" fmla="*/ 146883 h 2025949"/>
                <a:gd name="connsiteX7" fmla="*/ 571311 w 572070"/>
                <a:gd name="connsiteY7" fmla="*/ 698 h 2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70" h="2025949">
                  <a:moveTo>
                    <a:pt x="571311" y="698"/>
                  </a:moveTo>
                  <a:cubicBezTo>
                    <a:pt x="574851" y="6404"/>
                    <a:pt x="566519" y="47998"/>
                    <a:pt x="535841" y="157150"/>
                  </a:cubicBezTo>
                  <a:cubicBezTo>
                    <a:pt x="455308" y="443674"/>
                    <a:pt x="262063" y="1332539"/>
                    <a:pt x="43954" y="1914280"/>
                  </a:cubicBezTo>
                  <a:lnTo>
                    <a:pt x="0" y="2025949"/>
                  </a:lnTo>
                  <a:lnTo>
                    <a:pt x="0" y="1931247"/>
                  </a:lnTo>
                  <a:lnTo>
                    <a:pt x="38961" y="1823186"/>
                  </a:lnTo>
                  <a:cubicBezTo>
                    <a:pt x="257758" y="1197543"/>
                    <a:pt x="459012" y="348382"/>
                    <a:pt x="487112" y="146883"/>
                  </a:cubicBezTo>
                  <a:cubicBezTo>
                    <a:pt x="498274" y="149283"/>
                    <a:pt x="563523" y="-11856"/>
                    <a:pt x="571311" y="6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Полилиния 31"/>
            <p:cNvSpPr/>
            <p:nvPr/>
          </p:nvSpPr>
          <p:spPr bwMode="gray">
            <a:xfrm>
              <a:off x="404351" y="4895423"/>
              <a:ext cx="203734" cy="1962577"/>
            </a:xfrm>
            <a:custGeom>
              <a:avLst/>
              <a:gdLst>
                <a:gd name="connsiteX0" fmla="*/ 203734 w 203734"/>
                <a:gd name="connsiteY0" fmla="*/ 34 h 1962577"/>
                <a:gd name="connsiteX1" fmla="*/ 38502 w 203734"/>
                <a:gd name="connsiteY1" fmla="*/ 1942127 h 1962577"/>
                <a:gd name="connsiteX2" fmla="*/ 38124 w 203734"/>
                <a:gd name="connsiteY2" fmla="*/ 1962577 h 1962577"/>
                <a:gd name="connsiteX3" fmla="*/ 0 w 203734"/>
                <a:gd name="connsiteY3" fmla="*/ 1962577 h 1962577"/>
                <a:gd name="connsiteX4" fmla="*/ 861 w 203734"/>
                <a:gd name="connsiteY4" fmla="*/ 1930481 h 1962577"/>
                <a:gd name="connsiteX5" fmla="*/ 168890 w 203734"/>
                <a:gd name="connsiteY5" fmla="*/ 27735 h 1962577"/>
                <a:gd name="connsiteX6" fmla="*/ 203734 w 203734"/>
                <a:gd name="connsiteY6" fmla="*/ 34 h 196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34" h="1962577">
                  <a:moveTo>
                    <a:pt x="203734" y="34"/>
                  </a:moveTo>
                  <a:cubicBezTo>
                    <a:pt x="84994" y="510675"/>
                    <a:pt x="48957" y="1435542"/>
                    <a:pt x="38502" y="1942127"/>
                  </a:cubicBezTo>
                  <a:lnTo>
                    <a:pt x="38124" y="1962577"/>
                  </a:lnTo>
                  <a:lnTo>
                    <a:pt x="0" y="1962577"/>
                  </a:lnTo>
                  <a:lnTo>
                    <a:pt x="861" y="1930481"/>
                  </a:lnTo>
                  <a:cubicBezTo>
                    <a:pt x="15196" y="1428054"/>
                    <a:pt x="54378" y="534635"/>
                    <a:pt x="168890" y="27735"/>
                  </a:cubicBezTo>
                  <a:cubicBezTo>
                    <a:pt x="168890" y="27735"/>
                    <a:pt x="186897" y="-1137"/>
                    <a:pt x="203734" y="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grpSp>
          <p:nvGrpSpPr>
            <p:cNvPr id="33" name="Группа 32"/>
            <p:cNvGrpSpPr/>
            <p:nvPr/>
          </p:nvGrpSpPr>
          <p:grpSpPr bwMode="gray">
            <a:xfrm rot="16304340" flipH="1">
              <a:off x="178634" y="4276817"/>
              <a:ext cx="888787" cy="885044"/>
              <a:chOff x="4277517" y="3752400"/>
              <a:chExt cx="1154448" cy="1149586"/>
            </a:xfrm>
          </p:grpSpPr>
          <p:sp>
            <p:nvSpPr>
              <p:cNvPr id="34" name="Полилиния 33"/>
              <p:cNvSpPr>
                <a:spLocks/>
              </p:cNvSpPr>
              <p:nvPr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35" name="Полилиния 35"/>
              <p:cNvSpPr>
                <a:spLocks/>
              </p:cNvSpPr>
              <p:nvPr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36" name="Полилиния 41"/>
              <p:cNvSpPr>
                <a:spLocks/>
              </p:cNvSpPr>
              <p:nvPr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37" name="Полилиния 41"/>
              <p:cNvSpPr>
                <a:spLocks/>
              </p:cNvSpPr>
              <p:nvPr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38" name="Полилиния 42"/>
              <p:cNvSpPr>
                <a:spLocks/>
              </p:cNvSpPr>
              <p:nvPr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ru-RU" noProof="0" dirty="0"/>
              </a:p>
            </p:txBody>
          </p:sp>
        </p:grpSp>
      </p:grpSp>
      <p:grpSp>
        <p:nvGrpSpPr>
          <p:cNvPr id="83" name="Группа 82" descr="Несколько цветов в правой части слайда"/>
          <p:cNvGrpSpPr/>
          <p:nvPr/>
        </p:nvGrpSpPr>
        <p:grpSpPr bwMode="gray">
          <a:xfrm>
            <a:off x="10666412" y="2618021"/>
            <a:ext cx="1376735" cy="4239979"/>
            <a:chOff x="10666412" y="2618021"/>
            <a:chExt cx="1376735" cy="4239979"/>
          </a:xfrm>
        </p:grpSpPr>
        <p:sp>
          <p:nvSpPr>
            <p:cNvPr id="82" name="Полилиния 13"/>
            <p:cNvSpPr>
              <a:spLocks noEditPoints="1"/>
            </p:cNvSpPr>
            <p:nvPr/>
          </p:nvSpPr>
          <p:spPr bwMode="gray">
            <a:xfrm>
              <a:off x="11081335" y="4464333"/>
              <a:ext cx="842070" cy="2393667"/>
            </a:xfrm>
            <a:custGeom>
              <a:avLst/>
              <a:gdLst>
                <a:gd name="T0" fmla="*/ 31 w 274"/>
                <a:gd name="T1" fmla="*/ 768 h 826"/>
                <a:gd name="T2" fmla="*/ 21 w 274"/>
                <a:gd name="T3" fmla="*/ 826 h 826"/>
                <a:gd name="T4" fmla="*/ 29 w 274"/>
                <a:gd name="T5" fmla="*/ 826 h 826"/>
                <a:gd name="T6" fmla="*/ 107 w 274"/>
                <a:gd name="T7" fmla="*/ 491 h 826"/>
                <a:gd name="T8" fmla="*/ 139 w 274"/>
                <a:gd name="T9" fmla="*/ 364 h 826"/>
                <a:gd name="T10" fmla="*/ 272 w 274"/>
                <a:gd name="T11" fmla="*/ 359 h 826"/>
                <a:gd name="T12" fmla="*/ 274 w 274"/>
                <a:gd name="T13" fmla="*/ 351 h 826"/>
                <a:gd name="T14" fmla="*/ 141 w 274"/>
                <a:gd name="T15" fmla="*/ 354 h 826"/>
                <a:gd name="T16" fmla="*/ 139 w 274"/>
                <a:gd name="T17" fmla="*/ 0 h 826"/>
                <a:gd name="T18" fmla="*/ 132 w 274"/>
                <a:gd name="T19" fmla="*/ 3 h 826"/>
                <a:gd name="T20" fmla="*/ 131 w 274"/>
                <a:gd name="T21" fmla="*/ 357 h 826"/>
                <a:gd name="T22" fmla="*/ 96 w 274"/>
                <a:gd name="T23" fmla="*/ 382 h 826"/>
                <a:gd name="T24" fmla="*/ 50 w 274"/>
                <a:gd name="T25" fmla="*/ 451 h 826"/>
                <a:gd name="T26" fmla="*/ 21 w 274"/>
                <a:gd name="T27" fmla="*/ 393 h 826"/>
                <a:gd name="T28" fmla="*/ 14 w 274"/>
                <a:gd name="T29" fmla="*/ 396 h 826"/>
                <a:gd name="T30" fmla="*/ 45 w 274"/>
                <a:gd name="T31" fmla="*/ 462 h 826"/>
                <a:gd name="T32" fmla="*/ 31 w 274"/>
                <a:gd name="T33" fmla="*/ 768 h 826"/>
                <a:gd name="T34" fmla="*/ 102 w 274"/>
                <a:gd name="T35" fmla="*/ 389 h 826"/>
                <a:gd name="T36" fmla="*/ 129 w 274"/>
                <a:gd name="T37" fmla="*/ 369 h 826"/>
                <a:gd name="T38" fmla="*/ 98 w 274"/>
                <a:gd name="T39" fmla="*/ 489 h 826"/>
                <a:gd name="T40" fmla="*/ 36 w 274"/>
                <a:gd name="T41" fmla="*/ 744 h 826"/>
                <a:gd name="T42" fmla="*/ 102 w 274"/>
                <a:gd name="T43" fmla="*/ 38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826">
                  <a:moveTo>
                    <a:pt x="31" y="768"/>
                  </a:moveTo>
                  <a:cubicBezTo>
                    <a:pt x="27" y="787"/>
                    <a:pt x="24" y="806"/>
                    <a:pt x="21" y="826"/>
                  </a:cubicBezTo>
                  <a:cubicBezTo>
                    <a:pt x="29" y="826"/>
                    <a:pt x="29" y="826"/>
                    <a:pt x="29" y="826"/>
                  </a:cubicBezTo>
                  <a:cubicBezTo>
                    <a:pt x="51" y="698"/>
                    <a:pt x="81" y="589"/>
                    <a:pt x="107" y="491"/>
                  </a:cubicBezTo>
                  <a:cubicBezTo>
                    <a:pt x="118" y="446"/>
                    <a:pt x="129" y="404"/>
                    <a:pt x="139" y="364"/>
                  </a:cubicBezTo>
                  <a:cubicBezTo>
                    <a:pt x="174" y="348"/>
                    <a:pt x="219" y="346"/>
                    <a:pt x="272" y="359"/>
                  </a:cubicBezTo>
                  <a:cubicBezTo>
                    <a:pt x="274" y="351"/>
                    <a:pt x="274" y="351"/>
                    <a:pt x="274" y="351"/>
                  </a:cubicBezTo>
                  <a:cubicBezTo>
                    <a:pt x="222" y="338"/>
                    <a:pt x="178" y="338"/>
                    <a:pt x="141" y="354"/>
                  </a:cubicBezTo>
                  <a:cubicBezTo>
                    <a:pt x="173" y="217"/>
                    <a:pt x="184" y="107"/>
                    <a:pt x="139" y="0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77" y="109"/>
                    <a:pt x="164" y="220"/>
                    <a:pt x="131" y="357"/>
                  </a:cubicBezTo>
                  <a:cubicBezTo>
                    <a:pt x="119" y="364"/>
                    <a:pt x="107" y="372"/>
                    <a:pt x="96" y="382"/>
                  </a:cubicBezTo>
                  <a:cubicBezTo>
                    <a:pt x="76" y="401"/>
                    <a:pt x="61" y="424"/>
                    <a:pt x="50" y="451"/>
                  </a:cubicBezTo>
                  <a:cubicBezTo>
                    <a:pt x="21" y="393"/>
                    <a:pt x="21" y="393"/>
                    <a:pt x="21" y="393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45" y="462"/>
                    <a:pt x="45" y="462"/>
                    <a:pt x="45" y="462"/>
                  </a:cubicBezTo>
                  <a:cubicBezTo>
                    <a:pt x="0" y="584"/>
                    <a:pt x="29" y="756"/>
                    <a:pt x="31" y="768"/>
                  </a:cubicBezTo>
                  <a:close/>
                  <a:moveTo>
                    <a:pt x="102" y="389"/>
                  </a:moveTo>
                  <a:cubicBezTo>
                    <a:pt x="110" y="381"/>
                    <a:pt x="119" y="374"/>
                    <a:pt x="129" y="369"/>
                  </a:cubicBezTo>
                  <a:cubicBezTo>
                    <a:pt x="120" y="407"/>
                    <a:pt x="110" y="447"/>
                    <a:pt x="98" y="489"/>
                  </a:cubicBezTo>
                  <a:cubicBezTo>
                    <a:pt x="78" y="566"/>
                    <a:pt x="55" y="650"/>
                    <a:pt x="36" y="744"/>
                  </a:cubicBezTo>
                  <a:cubicBezTo>
                    <a:pt x="28" y="675"/>
                    <a:pt x="11" y="473"/>
                    <a:pt x="102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23"/>
            <p:cNvSpPr>
              <a:spLocks/>
            </p:cNvSpPr>
            <p:nvPr/>
          </p:nvSpPr>
          <p:spPr bwMode="gray">
            <a:xfrm rot="18719809">
              <a:off x="11765934" y="6045503"/>
              <a:ext cx="200698" cy="20069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1" name="Полилиния 27"/>
            <p:cNvSpPr>
              <a:spLocks/>
            </p:cNvSpPr>
            <p:nvPr/>
          </p:nvSpPr>
          <p:spPr bwMode="gray">
            <a:xfrm rot="18719809" flipV="1">
              <a:off x="11572170" y="2616716"/>
              <a:ext cx="106135" cy="108746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ru-RU" noProof="0" dirty="0"/>
            </a:p>
          </p:txBody>
        </p:sp>
        <p:sp>
          <p:nvSpPr>
            <p:cNvPr id="43" name="Полилиния 5"/>
            <p:cNvSpPr>
              <a:spLocks/>
            </p:cNvSpPr>
            <p:nvPr/>
          </p:nvSpPr>
          <p:spPr bwMode="gray">
            <a:xfrm rot="18200584">
              <a:off x="11560581" y="5201813"/>
              <a:ext cx="5528" cy="11055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4" name="Линия 6"/>
            <p:cNvSpPr>
              <a:spLocks noChangeShapeType="1"/>
            </p:cNvSpPr>
            <p:nvPr/>
          </p:nvSpPr>
          <p:spPr bwMode="gray">
            <a:xfrm rot="18200584" flipH="1" flipV="1">
              <a:off x="11560581" y="5201813"/>
              <a:ext cx="5528" cy="11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 10"/>
            <p:cNvSpPr>
              <a:spLocks/>
            </p:cNvSpPr>
            <p:nvPr/>
          </p:nvSpPr>
          <p:spPr bwMode="gray">
            <a:xfrm rot="18694609">
              <a:off x="11379664" y="4584602"/>
              <a:ext cx="437369" cy="481059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rtl="0"/>
              <a:endParaRPr lang="ru-RU" noProof="0" dirty="0"/>
            </a:p>
          </p:txBody>
        </p:sp>
        <p:sp>
          <p:nvSpPr>
            <p:cNvPr id="46" name="Полилиния 25"/>
            <p:cNvSpPr>
              <a:spLocks/>
            </p:cNvSpPr>
            <p:nvPr/>
          </p:nvSpPr>
          <p:spPr bwMode="gray">
            <a:xfrm rot="16884820">
              <a:off x="10934141" y="5972481"/>
              <a:ext cx="304390" cy="345390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 26"/>
            <p:cNvSpPr>
              <a:spLocks/>
            </p:cNvSpPr>
            <p:nvPr/>
          </p:nvSpPr>
          <p:spPr bwMode="gray">
            <a:xfrm rot="18200584">
              <a:off x="11077105" y="3154034"/>
              <a:ext cx="172736" cy="172736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8" name="Полилиния 31"/>
            <p:cNvSpPr>
              <a:spLocks/>
            </p:cNvSpPr>
            <p:nvPr/>
          </p:nvSpPr>
          <p:spPr bwMode="gray">
            <a:xfrm rot="18200584">
              <a:off x="11129266" y="4557578"/>
              <a:ext cx="129897" cy="131280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9" name="Полилиния 34"/>
            <p:cNvSpPr>
              <a:spLocks/>
            </p:cNvSpPr>
            <p:nvPr/>
          </p:nvSpPr>
          <p:spPr bwMode="gray">
            <a:xfrm rot="18200584">
              <a:off x="11516723" y="3589667"/>
              <a:ext cx="84296" cy="77386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0" name="Полилиния 49"/>
            <p:cNvSpPr>
              <a:spLocks/>
            </p:cNvSpPr>
            <p:nvPr/>
          </p:nvSpPr>
          <p:spPr bwMode="gray">
            <a:xfrm rot="18200584">
              <a:off x="11446291" y="6327413"/>
              <a:ext cx="140953" cy="139571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1" name="Полилиния 50"/>
            <p:cNvSpPr>
              <a:spLocks/>
            </p:cNvSpPr>
            <p:nvPr/>
          </p:nvSpPr>
          <p:spPr bwMode="gray">
            <a:xfrm rot="18200584">
              <a:off x="10778184" y="6620087"/>
              <a:ext cx="11055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2" name="Линия 76"/>
            <p:cNvSpPr>
              <a:spLocks noChangeShapeType="1"/>
            </p:cNvSpPr>
            <p:nvPr/>
          </p:nvSpPr>
          <p:spPr bwMode="gray">
            <a:xfrm rot="18200584" flipH="1">
              <a:off x="10778184" y="6620087"/>
              <a:ext cx="110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3" name="Полилиния 78"/>
            <p:cNvSpPr>
              <a:spLocks/>
            </p:cNvSpPr>
            <p:nvPr/>
          </p:nvSpPr>
          <p:spPr bwMode="gray">
            <a:xfrm rot="18200584">
              <a:off x="11631202" y="5236123"/>
              <a:ext cx="410585" cy="413304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4" name="Полилиния 79"/>
            <p:cNvSpPr>
              <a:spLocks/>
            </p:cNvSpPr>
            <p:nvPr/>
          </p:nvSpPr>
          <p:spPr bwMode="gray">
            <a:xfrm rot="18200584">
              <a:off x="11729090" y="5334011"/>
              <a:ext cx="214810" cy="21753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5" name="Полилиния 82"/>
            <p:cNvSpPr>
              <a:spLocks/>
            </p:cNvSpPr>
            <p:nvPr/>
          </p:nvSpPr>
          <p:spPr bwMode="gray">
            <a:xfrm rot="18200584">
              <a:off x="11387846" y="6491559"/>
              <a:ext cx="82913" cy="9120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6" name="Полилиния 84"/>
            <p:cNvSpPr>
              <a:spLocks/>
            </p:cNvSpPr>
            <p:nvPr/>
          </p:nvSpPr>
          <p:spPr bwMode="gray">
            <a:xfrm rot="18654775">
              <a:off x="11285659" y="4098012"/>
              <a:ext cx="439370" cy="430587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7" name="Полилиния 80"/>
            <p:cNvSpPr>
              <a:spLocks/>
            </p:cNvSpPr>
            <p:nvPr/>
          </p:nvSpPr>
          <p:spPr bwMode="gray">
            <a:xfrm rot="18654775" flipV="1">
              <a:off x="11435559" y="4243519"/>
              <a:ext cx="139573" cy="139573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58" name="Полилиния 84"/>
            <p:cNvSpPr>
              <a:spLocks/>
            </p:cNvSpPr>
            <p:nvPr/>
          </p:nvSpPr>
          <p:spPr bwMode="gray">
            <a:xfrm rot="18200584">
              <a:off x="11789521" y="5396741"/>
              <a:ext cx="93948" cy="9207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grpSp>
          <p:nvGrpSpPr>
            <p:cNvPr id="59" name="Группа 58"/>
            <p:cNvGrpSpPr/>
            <p:nvPr/>
          </p:nvGrpSpPr>
          <p:grpSpPr bwMode="gray">
            <a:xfrm rot="21311827">
              <a:off x="11197677" y="5664822"/>
              <a:ext cx="407354" cy="408816"/>
              <a:chOff x="11057071" y="5480091"/>
              <a:chExt cx="473402" cy="475102"/>
            </a:xfrm>
          </p:grpSpPr>
          <p:sp>
            <p:nvSpPr>
              <p:cNvPr id="65" name="Полилиния 83"/>
              <p:cNvSpPr>
                <a:spLocks/>
              </p:cNvSpPr>
              <p:nvPr/>
            </p:nvSpPr>
            <p:spPr bwMode="gray">
              <a:xfrm rot="18488757">
                <a:off x="11056221" y="5480941"/>
                <a:ext cx="475102" cy="473402"/>
              </a:xfrm>
              <a:custGeom>
                <a:avLst/>
                <a:gdLst>
                  <a:gd name="T0" fmla="*/ 133 w 139"/>
                  <a:gd name="T1" fmla="*/ 54 h 138"/>
                  <a:gd name="T2" fmla="*/ 121 w 139"/>
                  <a:gd name="T3" fmla="*/ 42 h 138"/>
                  <a:gd name="T4" fmla="*/ 120 w 139"/>
                  <a:gd name="T5" fmla="*/ 41 h 138"/>
                  <a:gd name="T6" fmla="*/ 120 w 139"/>
                  <a:gd name="T7" fmla="*/ 41 h 138"/>
                  <a:gd name="T8" fmla="*/ 117 w 139"/>
                  <a:gd name="T9" fmla="*/ 24 h 138"/>
                  <a:gd name="T10" fmla="*/ 88 w 139"/>
                  <a:gd name="T11" fmla="*/ 7 h 138"/>
                  <a:gd name="T12" fmla="*/ 54 w 139"/>
                  <a:gd name="T13" fmla="*/ 5 h 138"/>
                  <a:gd name="T14" fmla="*/ 42 w 139"/>
                  <a:gd name="T15" fmla="*/ 18 h 138"/>
                  <a:gd name="T16" fmla="*/ 42 w 139"/>
                  <a:gd name="T17" fmla="*/ 18 h 138"/>
                  <a:gd name="T18" fmla="*/ 41 w 139"/>
                  <a:gd name="T19" fmla="*/ 18 h 138"/>
                  <a:gd name="T20" fmla="*/ 24 w 139"/>
                  <a:gd name="T21" fmla="*/ 21 h 138"/>
                  <a:gd name="T22" fmla="*/ 8 w 139"/>
                  <a:gd name="T23" fmla="*/ 50 h 138"/>
                  <a:gd name="T24" fmla="*/ 5 w 139"/>
                  <a:gd name="T25" fmla="*/ 84 h 138"/>
                  <a:gd name="T26" fmla="*/ 18 w 139"/>
                  <a:gd name="T27" fmla="*/ 96 h 138"/>
                  <a:gd name="T28" fmla="*/ 18 w 139"/>
                  <a:gd name="T29" fmla="*/ 96 h 138"/>
                  <a:gd name="T30" fmla="*/ 19 w 139"/>
                  <a:gd name="T31" fmla="*/ 97 h 138"/>
                  <a:gd name="T32" fmla="*/ 22 w 139"/>
                  <a:gd name="T33" fmla="*/ 114 h 138"/>
                  <a:gd name="T34" fmla="*/ 51 w 139"/>
                  <a:gd name="T35" fmla="*/ 131 h 138"/>
                  <a:gd name="T36" fmla="*/ 84 w 139"/>
                  <a:gd name="T37" fmla="*/ 133 h 138"/>
                  <a:gd name="T38" fmla="*/ 96 w 139"/>
                  <a:gd name="T39" fmla="*/ 120 h 138"/>
                  <a:gd name="T40" fmla="*/ 97 w 139"/>
                  <a:gd name="T41" fmla="*/ 120 h 138"/>
                  <a:gd name="T42" fmla="*/ 97 w 139"/>
                  <a:gd name="T43" fmla="*/ 120 h 138"/>
                  <a:gd name="T44" fmla="*/ 114 w 139"/>
                  <a:gd name="T45" fmla="*/ 117 h 138"/>
                  <a:gd name="T46" fmla="*/ 131 w 139"/>
                  <a:gd name="T47" fmla="*/ 87 h 138"/>
                  <a:gd name="T48" fmla="*/ 133 w 139"/>
                  <a:gd name="T49" fmla="*/ 5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38">
                    <a:moveTo>
                      <a:pt x="133" y="54"/>
                    </a:moveTo>
                    <a:cubicBezTo>
                      <a:pt x="130" y="49"/>
                      <a:pt x="126" y="45"/>
                      <a:pt x="121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35"/>
                      <a:pt x="120" y="29"/>
                      <a:pt x="117" y="24"/>
                    </a:cubicBezTo>
                    <a:cubicBezTo>
                      <a:pt x="112" y="14"/>
                      <a:pt x="101" y="9"/>
                      <a:pt x="88" y="7"/>
                    </a:cubicBezTo>
                    <a:cubicBezTo>
                      <a:pt x="76" y="1"/>
                      <a:pt x="64" y="0"/>
                      <a:pt x="54" y="5"/>
                    </a:cubicBezTo>
                    <a:cubicBezTo>
                      <a:pt x="49" y="8"/>
                      <a:pt x="45" y="12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35" y="17"/>
                      <a:pt x="30" y="18"/>
                      <a:pt x="24" y="21"/>
                    </a:cubicBezTo>
                    <a:cubicBezTo>
                      <a:pt x="15" y="26"/>
                      <a:pt x="9" y="37"/>
                      <a:pt x="8" y="50"/>
                    </a:cubicBezTo>
                    <a:cubicBezTo>
                      <a:pt x="1" y="62"/>
                      <a:pt x="0" y="74"/>
                      <a:pt x="5" y="84"/>
                    </a:cubicBezTo>
                    <a:cubicBezTo>
                      <a:pt x="8" y="89"/>
                      <a:pt x="13" y="93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103"/>
                      <a:pt x="19" y="109"/>
                      <a:pt x="22" y="114"/>
                    </a:cubicBezTo>
                    <a:cubicBezTo>
                      <a:pt x="27" y="124"/>
                      <a:pt x="38" y="129"/>
                      <a:pt x="51" y="131"/>
                    </a:cubicBezTo>
                    <a:cubicBezTo>
                      <a:pt x="63" y="137"/>
                      <a:pt x="75" y="138"/>
                      <a:pt x="84" y="133"/>
                    </a:cubicBezTo>
                    <a:cubicBezTo>
                      <a:pt x="90" y="130"/>
                      <a:pt x="94" y="126"/>
                      <a:pt x="96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103" y="120"/>
                      <a:pt x="109" y="120"/>
                      <a:pt x="114" y="117"/>
                    </a:cubicBezTo>
                    <a:cubicBezTo>
                      <a:pt x="124" y="111"/>
                      <a:pt x="130" y="101"/>
                      <a:pt x="131" y="87"/>
                    </a:cubicBezTo>
                    <a:cubicBezTo>
                      <a:pt x="137" y="76"/>
                      <a:pt x="139" y="64"/>
                      <a:pt x="133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66" name="Полилиния 80"/>
              <p:cNvSpPr>
                <a:spLocks/>
              </p:cNvSpPr>
              <p:nvPr/>
            </p:nvSpPr>
            <p:spPr bwMode="gray">
              <a:xfrm rot="18488757">
                <a:off x="11172328" y="5596198"/>
                <a:ext cx="242888" cy="242888"/>
              </a:xfrm>
              <a:custGeom>
                <a:avLst/>
                <a:gdLst>
                  <a:gd name="T0" fmla="*/ 76 w 76"/>
                  <a:gd name="T1" fmla="*/ 39 h 76"/>
                  <a:gd name="T2" fmla="*/ 67 w 76"/>
                  <a:gd name="T3" fmla="*/ 32 h 76"/>
                  <a:gd name="T4" fmla="*/ 73 w 76"/>
                  <a:gd name="T5" fmla="*/ 23 h 76"/>
                  <a:gd name="T6" fmla="*/ 62 w 76"/>
                  <a:gd name="T7" fmla="*/ 20 h 76"/>
                  <a:gd name="T8" fmla="*/ 63 w 76"/>
                  <a:gd name="T9" fmla="*/ 10 h 76"/>
                  <a:gd name="T10" fmla="*/ 49 w 76"/>
                  <a:gd name="T11" fmla="*/ 15 h 76"/>
                  <a:gd name="T12" fmla="*/ 43 w 76"/>
                  <a:gd name="T13" fmla="*/ 0 h 76"/>
                  <a:gd name="T14" fmla="*/ 37 w 76"/>
                  <a:gd name="T15" fmla="*/ 6 h 76"/>
                  <a:gd name="T16" fmla="*/ 31 w 76"/>
                  <a:gd name="T17" fmla="*/ 0 h 76"/>
                  <a:gd name="T18" fmla="*/ 26 w 76"/>
                  <a:gd name="T19" fmla="*/ 13 h 76"/>
                  <a:gd name="T20" fmla="*/ 13 w 76"/>
                  <a:gd name="T21" fmla="*/ 9 h 76"/>
                  <a:gd name="T22" fmla="*/ 15 w 76"/>
                  <a:gd name="T23" fmla="*/ 21 h 76"/>
                  <a:gd name="T24" fmla="*/ 3 w 76"/>
                  <a:gd name="T25" fmla="*/ 23 h 76"/>
                  <a:gd name="T26" fmla="*/ 8 w 76"/>
                  <a:gd name="T27" fmla="*/ 31 h 76"/>
                  <a:gd name="T28" fmla="*/ 0 w 76"/>
                  <a:gd name="T29" fmla="*/ 37 h 76"/>
                  <a:gd name="T30" fmla="*/ 9 w 76"/>
                  <a:gd name="T31" fmla="*/ 44 h 76"/>
                  <a:gd name="T32" fmla="*/ 3 w 76"/>
                  <a:gd name="T33" fmla="*/ 53 h 76"/>
                  <a:gd name="T34" fmla="*/ 13 w 76"/>
                  <a:gd name="T35" fmla="*/ 56 h 76"/>
                  <a:gd name="T36" fmla="*/ 12 w 76"/>
                  <a:gd name="T37" fmla="*/ 66 h 76"/>
                  <a:gd name="T38" fmla="*/ 27 w 76"/>
                  <a:gd name="T39" fmla="*/ 61 h 76"/>
                  <a:gd name="T40" fmla="*/ 32 w 76"/>
                  <a:gd name="T41" fmla="*/ 76 h 76"/>
                  <a:gd name="T42" fmla="*/ 38 w 76"/>
                  <a:gd name="T43" fmla="*/ 70 h 76"/>
                  <a:gd name="T44" fmla="*/ 45 w 76"/>
                  <a:gd name="T45" fmla="*/ 76 h 76"/>
                  <a:gd name="T46" fmla="*/ 50 w 76"/>
                  <a:gd name="T47" fmla="*/ 63 h 76"/>
                  <a:gd name="T48" fmla="*/ 62 w 76"/>
                  <a:gd name="T49" fmla="*/ 67 h 76"/>
                  <a:gd name="T50" fmla="*/ 61 w 76"/>
                  <a:gd name="T51" fmla="*/ 55 h 76"/>
                  <a:gd name="T52" fmla="*/ 73 w 76"/>
                  <a:gd name="T53" fmla="*/ 53 h 76"/>
                  <a:gd name="T54" fmla="*/ 68 w 76"/>
                  <a:gd name="T55" fmla="*/ 45 h 76"/>
                  <a:gd name="T56" fmla="*/ 76 w 76"/>
                  <a:gd name="T57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6">
                    <a:moveTo>
                      <a:pt x="76" y="39"/>
                    </a:moveTo>
                    <a:cubicBezTo>
                      <a:pt x="76" y="36"/>
                      <a:pt x="73" y="34"/>
                      <a:pt x="67" y="32"/>
                    </a:cubicBezTo>
                    <a:cubicBezTo>
                      <a:pt x="71" y="28"/>
                      <a:pt x="74" y="25"/>
                      <a:pt x="73" y="23"/>
                    </a:cubicBezTo>
                    <a:cubicBezTo>
                      <a:pt x="72" y="20"/>
                      <a:pt x="68" y="20"/>
                      <a:pt x="62" y="20"/>
                    </a:cubicBezTo>
                    <a:cubicBezTo>
                      <a:pt x="65" y="15"/>
                      <a:pt x="65" y="11"/>
                      <a:pt x="63" y="10"/>
                    </a:cubicBezTo>
                    <a:cubicBezTo>
                      <a:pt x="61" y="8"/>
                      <a:pt x="56" y="10"/>
                      <a:pt x="49" y="15"/>
                    </a:cubicBezTo>
                    <a:cubicBezTo>
                      <a:pt x="48" y="6"/>
                      <a:pt x="46" y="1"/>
                      <a:pt x="43" y="0"/>
                    </a:cubicBezTo>
                    <a:cubicBezTo>
                      <a:pt x="41" y="0"/>
                      <a:pt x="39" y="2"/>
                      <a:pt x="37" y="6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28" y="1"/>
                      <a:pt x="26" y="6"/>
                      <a:pt x="26" y="13"/>
                    </a:cubicBezTo>
                    <a:cubicBezTo>
                      <a:pt x="20" y="9"/>
                      <a:pt x="16" y="7"/>
                      <a:pt x="13" y="9"/>
                    </a:cubicBezTo>
                    <a:cubicBezTo>
                      <a:pt x="11" y="10"/>
                      <a:pt x="12" y="15"/>
                      <a:pt x="15" y="21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2" y="25"/>
                      <a:pt x="4" y="28"/>
                      <a:pt x="8" y="31"/>
                    </a:cubicBezTo>
                    <a:cubicBezTo>
                      <a:pt x="3" y="33"/>
                      <a:pt x="0" y="35"/>
                      <a:pt x="0" y="37"/>
                    </a:cubicBezTo>
                    <a:cubicBezTo>
                      <a:pt x="0" y="40"/>
                      <a:pt x="3" y="42"/>
                      <a:pt x="9" y="44"/>
                    </a:cubicBezTo>
                    <a:cubicBezTo>
                      <a:pt x="4" y="48"/>
                      <a:pt x="2" y="51"/>
                      <a:pt x="3" y="53"/>
                    </a:cubicBezTo>
                    <a:cubicBezTo>
                      <a:pt x="4" y="56"/>
                      <a:pt x="8" y="56"/>
                      <a:pt x="13" y="56"/>
                    </a:cubicBezTo>
                    <a:cubicBezTo>
                      <a:pt x="11" y="61"/>
                      <a:pt x="10" y="65"/>
                      <a:pt x="12" y="66"/>
                    </a:cubicBezTo>
                    <a:cubicBezTo>
                      <a:pt x="14" y="68"/>
                      <a:pt x="20" y="66"/>
                      <a:pt x="27" y="61"/>
                    </a:cubicBezTo>
                    <a:cubicBezTo>
                      <a:pt x="27" y="70"/>
                      <a:pt x="29" y="75"/>
                      <a:pt x="32" y="76"/>
                    </a:cubicBezTo>
                    <a:cubicBezTo>
                      <a:pt x="34" y="76"/>
                      <a:pt x="36" y="74"/>
                      <a:pt x="38" y="70"/>
                    </a:cubicBezTo>
                    <a:cubicBezTo>
                      <a:pt x="41" y="74"/>
                      <a:pt x="43" y="76"/>
                      <a:pt x="45" y="76"/>
                    </a:cubicBezTo>
                    <a:cubicBezTo>
                      <a:pt x="48" y="75"/>
                      <a:pt x="49" y="70"/>
                      <a:pt x="50" y="63"/>
                    </a:cubicBezTo>
                    <a:cubicBezTo>
                      <a:pt x="55" y="67"/>
                      <a:pt x="60" y="69"/>
                      <a:pt x="62" y="67"/>
                    </a:cubicBezTo>
                    <a:cubicBezTo>
                      <a:pt x="64" y="66"/>
                      <a:pt x="63" y="61"/>
                      <a:pt x="61" y="55"/>
                    </a:cubicBezTo>
                    <a:cubicBezTo>
                      <a:pt x="67" y="56"/>
                      <a:pt x="72" y="56"/>
                      <a:pt x="73" y="53"/>
                    </a:cubicBezTo>
                    <a:cubicBezTo>
                      <a:pt x="74" y="51"/>
                      <a:pt x="72" y="48"/>
                      <a:pt x="68" y="45"/>
                    </a:cubicBezTo>
                    <a:cubicBezTo>
                      <a:pt x="73" y="43"/>
                      <a:pt x="76" y="41"/>
                      <a:pt x="76" y="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67" name="Полилиния 84"/>
              <p:cNvSpPr>
                <a:spLocks/>
              </p:cNvSpPr>
              <p:nvPr/>
            </p:nvSpPr>
            <p:spPr bwMode="gray">
              <a:xfrm rot="18488757">
                <a:off x="11244787" y="5668863"/>
                <a:ext cx="105896" cy="103780"/>
              </a:xfrm>
              <a:custGeom>
                <a:avLst/>
                <a:gdLst>
                  <a:gd name="T0" fmla="*/ 49 w 50"/>
                  <a:gd name="T1" fmla="*/ 26 h 49"/>
                  <a:gd name="T2" fmla="*/ 48 w 50"/>
                  <a:gd name="T3" fmla="*/ 20 h 49"/>
                  <a:gd name="T4" fmla="*/ 47 w 50"/>
                  <a:gd name="T5" fmla="*/ 13 h 49"/>
                  <a:gd name="T6" fmla="*/ 37 w 50"/>
                  <a:gd name="T7" fmla="*/ 7 h 49"/>
                  <a:gd name="T8" fmla="*/ 27 w 50"/>
                  <a:gd name="T9" fmla="*/ 0 h 49"/>
                  <a:gd name="T10" fmla="*/ 20 w 50"/>
                  <a:gd name="T11" fmla="*/ 2 h 49"/>
                  <a:gd name="T12" fmla="*/ 13 w 50"/>
                  <a:gd name="T13" fmla="*/ 3 h 49"/>
                  <a:gd name="T14" fmla="*/ 7 w 50"/>
                  <a:gd name="T15" fmla="*/ 13 h 49"/>
                  <a:gd name="T16" fmla="*/ 0 w 50"/>
                  <a:gd name="T17" fmla="*/ 23 h 49"/>
                  <a:gd name="T18" fmla="*/ 2 w 50"/>
                  <a:gd name="T19" fmla="*/ 30 h 49"/>
                  <a:gd name="T20" fmla="*/ 3 w 50"/>
                  <a:gd name="T21" fmla="*/ 36 h 49"/>
                  <a:gd name="T22" fmla="*/ 13 w 50"/>
                  <a:gd name="T23" fmla="*/ 43 h 49"/>
                  <a:gd name="T24" fmla="*/ 23 w 50"/>
                  <a:gd name="T25" fmla="*/ 49 h 49"/>
                  <a:gd name="T26" fmla="*/ 30 w 50"/>
                  <a:gd name="T27" fmla="*/ 48 h 49"/>
                  <a:gd name="T28" fmla="*/ 37 w 50"/>
                  <a:gd name="T29" fmla="*/ 46 h 49"/>
                  <a:gd name="T30" fmla="*/ 43 w 50"/>
                  <a:gd name="T31" fmla="*/ 37 h 49"/>
                  <a:gd name="T32" fmla="*/ 49 w 50"/>
                  <a:gd name="T33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49">
                    <a:moveTo>
                      <a:pt x="49" y="26"/>
                    </a:moveTo>
                    <a:cubicBezTo>
                      <a:pt x="50" y="24"/>
                      <a:pt x="49" y="22"/>
                      <a:pt x="48" y="20"/>
                    </a:cubicBezTo>
                    <a:cubicBezTo>
                      <a:pt x="48" y="17"/>
                      <a:pt x="48" y="15"/>
                      <a:pt x="47" y="13"/>
                    </a:cubicBezTo>
                    <a:cubicBezTo>
                      <a:pt x="45" y="10"/>
                      <a:pt x="41" y="7"/>
                      <a:pt x="37" y="7"/>
                    </a:cubicBezTo>
                    <a:cubicBezTo>
                      <a:pt x="34" y="3"/>
                      <a:pt x="31" y="0"/>
                      <a:pt x="27" y="0"/>
                    </a:cubicBezTo>
                    <a:cubicBezTo>
                      <a:pt x="24" y="0"/>
                      <a:pt x="22" y="1"/>
                      <a:pt x="20" y="2"/>
                    </a:cubicBezTo>
                    <a:cubicBezTo>
                      <a:pt x="18" y="2"/>
                      <a:pt x="15" y="2"/>
                      <a:pt x="13" y="3"/>
                    </a:cubicBezTo>
                    <a:cubicBezTo>
                      <a:pt x="10" y="5"/>
                      <a:pt x="7" y="9"/>
                      <a:pt x="7" y="13"/>
                    </a:cubicBezTo>
                    <a:cubicBezTo>
                      <a:pt x="3" y="16"/>
                      <a:pt x="1" y="19"/>
                      <a:pt x="0" y="23"/>
                    </a:cubicBezTo>
                    <a:cubicBezTo>
                      <a:pt x="0" y="25"/>
                      <a:pt x="1" y="28"/>
                      <a:pt x="2" y="30"/>
                    </a:cubicBezTo>
                    <a:cubicBezTo>
                      <a:pt x="2" y="32"/>
                      <a:pt x="2" y="34"/>
                      <a:pt x="3" y="36"/>
                    </a:cubicBezTo>
                    <a:cubicBezTo>
                      <a:pt x="5" y="40"/>
                      <a:pt x="9" y="42"/>
                      <a:pt x="13" y="43"/>
                    </a:cubicBezTo>
                    <a:cubicBezTo>
                      <a:pt x="16" y="47"/>
                      <a:pt x="19" y="49"/>
                      <a:pt x="23" y="49"/>
                    </a:cubicBezTo>
                    <a:cubicBezTo>
                      <a:pt x="25" y="49"/>
                      <a:pt x="28" y="49"/>
                      <a:pt x="30" y="48"/>
                    </a:cubicBezTo>
                    <a:cubicBezTo>
                      <a:pt x="32" y="48"/>
                      <a:pt x="34" y="48"/>
                      <a:pt x="37" y="46"/>
                    </a:cubicBezTo>
                    <a:cubicBezTo>
                      <a:pt x="40" y="45"/>
                      <a:pt x="42" y="41"/>
                      <a:pt x="43" y="37"/>
                    </a:cubicBezTo>
                    <a:cubicBezTo>
                      <a:pt x="47" y="34"/>
                      <a:pt x="49" y="30"/>
                      <a:pt x="49" y="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</p:grpSp>
        <p:grpSp>
          <p:nvGrpSpPr>
            <p:cNvPr id="60" name="Группа 59"/>
            <p:cNvGrpSpPr/>
            <p:nvPr/>
          </p:nvGrpSpPr>
          <p:grpSpPr bwMode="gray">
            <a:xfrm rot="21311827">
              <a:off x="10666412" y="5053297"/>
              <a:ext cx="643645" cy="641225"/>
              <a:chOff x="10472909" y="4641517"/>
              <a:chExt cx="895542" cy="892175"/>
            </a:xfrm>
          </p:grpSpPr>
          <p:sp>
            <p:nvSpPr>
              <p:cNvPr id="61" name="Полилиния 32"/>
              <p:cNvSpPr>
                <a:spLocks/>
              </p:cNvSpPr>
              <p:nvPr/>
            </p:nvSpPr>
            <p:spPr bwMode="gray">
              <a:xfrm rot="17579822">
                <a:off x="10474592" y="4639834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62" name="Полилиния 33"/>
              <p:cNvSpPr>
                <a:spLocks/>
              </p:cNvSpPr>
              <p:nvPr/>
            </p:nvSpPr>
            <p:spPr bwMode="gray">
              <a:xfrm rot="17579822">
                <a:off x="10640041" y="4805497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63" name="Полилиния 32"/>
              <p:cNvSpPr>
                <a:spLocks/>
              </p:cNvSpPr>
              <p:nvPr/>
            </p:nvSpPr>
            <p:spPr bwMode="gray">
              <a:xfrm rot="17579822">
                <a:off x="10728400" y="4894600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64" name="Овал 63"/>
              <p:cNvSpPr/>
              <p:nvPr/>
            </p:nvSpPr>
            <p:spPr bwMode="gray">
              <a:xfrm rot="17579822" flipH="1">
                <a:off x="10844479" y="5011405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 dirty="0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6226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280160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33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4389120" cy="41148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8880" y="1904999"/>
            <a:ext cx="4389120" cy="41148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89171-9E1F-4E61-9224-1A954EF78D3B}" type="datetime1">
              <a:rPr lang="ru-RU" noProof="0" smtClean="0"/>
              <a:t>25.11.2018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135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4389120" cy="68310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343169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8880" y="1905000"/>
            <a:ext cx="4389120" cy="68310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43169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B30F42-D985-425D-89F1-79A72145FF71}" type="datetime1">
              <a:rPr lang="ru-RU" noProof="0" smtClean="0"/>
              <a:t>25.11.2018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4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C8E014-CA92-4A4A-A03E-8FEE94CC0112}" type="datetime1">
              <a:rPr lang="ru-RU" noProof="0" smtClean="0"/>
              <a:t>25.11.2018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348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16136-05AD-4C6A-A82B-D5B5BFF90120}" type="datetime1">
              <a:rPr lang="ru-RU" noProof="0" smtClean="0"/>
              <a:t>25.11.2018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49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Полилиния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Линия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3" name="Полилиния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4" name="Полилиния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5" name="Полилиния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9248" y="1996440"/>
            <a:ext cx="3200400" cy="219456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38200"/>
            <a:ext cx="6400800" cy="5181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97724" y="4258426"/>
            <a:ext cx="3203448" cy="1761373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7A7A03-FA5B-433B-B25A-E679BFE156B3}" type="datetime1">
              <a:rPr lang="ru-RU" noProof="0" smtClean="0"/>
              <a:t>25.11.2018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55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Полилиния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Линия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3" name="Полилиния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4" name="Полилиния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5" name="Полилиния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9248" y="1993392"/>
            <a:ext cx="3200400" cy="219456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838198" y="838200"/>
            <a:ext cx="6400800" cy="5181600"/>
          </a:xfrm>
          <a:solidFill>
            <a:schemeClr val="bg2">
              <a:lumMod val="90000"/>
            </a:schemeClr>
          </a:solidFill>
          <a:ln w="76200">
            <a:solidFill>
              <a:schemeClr val="bg1"/>
            </a:solidFill>
            <a:miter lim="800000"/>
          </a:ln>
        </p:spPr>
        <p:txBody>
          <a:bodyPr tIns="36576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99248" y="4255008"/>
            <a:ext cx="3200400" cy="1764792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5E51-3C32-476D-AA5F-A9104A651FE6}" type="datetime1">
              <a:rPr lang="ru-RU" noProof="0" smtClean="0"/>
              <a:t>25.11.2018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4FD59D-33F1-4A76-843D-E67207CAFE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31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6000"/>
                <a:lumOff val="34000"/>
              </a:schemeClr>
            </a:gs>
            <a:gs pos="62000">
              <a:schemeClr val="bg2">
                <a:lumMod val="90000"/>
              </a:schemeClr>
            </a:gs>
            <a:gs pos="74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 descr="Один цветок в правой части слайда"/>
          <p:cNvGrpSpPr/>
          <p:nvPr userDrawn="1"/>
        </p:nvGrpSpPr>
        <p:grpSpPr bwMode="gray"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38" name="Полилиния 44"/>
            <p:cNvSpPr>
              <a:spLocks/>
            </p:cNvSpPr>
            <p:nvPr userDrawn="1"/>
          </p:nvSpPr>
          <p:spPr bwMode="gray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Линия 45"/>
            <p:cNvSpPr>
              <a:spLocks noChangeShapeType="1"/>
            </p:cNvSpPr>
            <p:nvPr userDrawn="1"/>
          </p:nvSpPr>
          <p:spPr bwMode="gray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46"/>
            <p:cNvSpPr>
              <a:spLocks/>
            </p:cNvSpPr>
            <p:nvPr userDrawn="1"/>
          </p:nvSpPr>
          <p:spPr bwMode="gray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1" name="Полилиния 47"/>
            <p:cNvSpPr>
              <a:spLocks/>
            </p:cNvSpPr>
            <p:nvPr userDrawn="1"/>
          </p:nvSpPr>
          <p:spPr bwMode="gray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2" name="Полилиния 48"/>
            <p:cNvSpPr>
              <a:spLocks/>
            </p:cNvSpPr>
            <p:nvPr userDrawn="1"/>
          </p:nvSpPr>
          <p:spPr bwMode="gray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3" name="Полилиния 49"/>
            <p:cNvSpPr>
              <a:spLocks/>
            </p:cNvSpPr>
            <p:nvPr userDrawn="1"/>
          </p:nvSpPr>
          <p:spPr bwMode="gray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6" name="Полилиния 10"/>
            <p:cNvSpPr>
              <a:spLocks/>
            </p:cNvSpPr>
            <p:nvPr userDrawn="1"/>
          </p:nvSpPr>
          <p:spPr bwMode="gray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7" name="Полилиния 16"/>
            <p:cNvSpPr>
              <a:spLocks/>
            </p:cNvSpPr>
            <p:nvPr userDrawn="1"/>
          </p:nvSpPr>
          <p:spPr bwMode="gray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8" name="Полилиния 18"/>
            <p:cNvSpPr>
              <a:spLocks/>
            </p:cNvSpPr>
            <p:nvPr userDrawn="1"/>
          </p:nvSpPr>
          <p:spPr bwMode="gray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</p:grpSp>
      <p:grpSp>
        <p:nvGrpSpPr>
          <p:cNvPr id="62" name="Группа 61" descr="Несколько цветов в левой части слайда"/>
          <p:cNvGrpSpPr/>
          <p:nvPr userDrawn="1"/>
        </p:nvGrpSpPr>
        <p:grpSpPr bwMode="gray">
          <a:xfrm>
            <a:off x="44450" y="1370013"/>
            <a:ext cx="1198563" cy="5487987"/>
            <a:chOff x="44450" y="1370013"/>
            <a:chExt cx="1198563" cy="5487987"/>
          </a:xfrm>
        </p:grpSpPr>
        <p:sp>
          <p:nvSpPr>
            <p:cNvPr id="9" name="Полилиния 5"/>
            <p:cNvSpPr>
              <a:spLocks/>
            </p:cNvSpPr>
            <p:nvPr userDrawn="1"/>
          </p:nvSpPr>
          <p:spPr bwMode="gray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Линия 6"/>
            <p:cNvSpPr>
              <a:spLocks noChangeShapeType="1"/>
            </p:cNvSpPr>
            <p:nvPr userDrawn="1"/>
          </p:nvSpPr>
          <p:spPr bwMode="gray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7"/>
            <p:cNvSpPr>
              <a:spLocks/>
            </p:cNvSpPr>
            <p:nvPr userDrawn="1"/>
          </p:nvSpPr>
          <p:spPr bwMode="gray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8"/>
            <p:cNvSpPr>
              <a:spLocks/>
            </p:cNvSpPr>
            <p:nvPr userDrawn="1"/>
          </p:nvSpPr>
          <p:spPr bwMode="gray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3" name="Полилиния 12"/>
            <p:cNvSpPr>
              <a:spLocks/>
            </p:cNvSpPr>
            <p:nvPr userDrawn="1"/>
          </p:nvSpPr>
          <p:spPr bwMode="gray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4" name="Полилиния 13"/>
            <p:cNvSpPr>
              <a:spLocks/>
            </p:cNvSpPr>
            <p:nvPr userDrawn="1"/>
          </p:nvSpPr>
          <p:spPr bwMode="gray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5" name="Полилиния 14"/>
            <p:cNvSpPr>
              <a:spLocks/>
            </p:cNvSpPr>
            <p:nvPr userDrawn="1"/>
          </p:nvSpPr>
          <p:spPr bwMode="gray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/>
            <p:cNvSpPr>
              <a:spLocks/>
            </p:cNvSpPr>
            <p:nvPr userDrawn="1"/>
          </p:nvSpPr>
          <p:spPr bwMode="gray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Линия 14"/>
            <p:cNvSpPr>
              <a:spLocks noChangeShapeType="1"/>
            </p:cNvSpPr>
            <p:nvPr userDrawn="1"/>
          </p:nvSpPr>
          <p:spPr bwMode="gray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/>
            <p:cNvSpPr>
              <a:spLocks/>
            </p:cNvSpPr>
            <p:nvPr userDrawn="1"/>
          </p:nvSpPr>
          <p:spPr bwMode="gray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/>
            <p:cNvSpPr>
              <a:spLocks/>
            </p:cNvSpPr>
            <p:nvPr userDrawn="1"/>
          </p:nvSpPr>
          <p:spPr bwMode="gray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19"/>
            <p:cNvSpPr>
              <a:spLocks/>
            </p:cNvSpPr>
            <p:nvPr userDrawn="1"/>
          </p:nvSpPr>
          <p:spPr bwMode="gray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/>
            <p:cNvSpPr>
              <a:spLocks/>
            </p:cNvSpPr>
            <p:nvPr userDrawn="1"/>
          </p:nvSpPr>
          <p:spPr bwMode="gray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/>
            <p:cNvSpPr>
              <a:spLocks/>
            </p:cNvSpPr>
            <p:nvPr userDrawn="1"/>
          </p:nvSpPr>
          <p:spPr bwMode="gray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22"/>
            <p:cNvSpPr>
              <a:spLocks/>
            </p:cNvSpPr>
            <p:nvPr userDrawn="1"/>
          </p:nvSpPr>
          <p:spPr bwMode="gray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/>
            <p:cNvSpPr>
              <a:spLocks/>
            </p:cNvSpPr>
            <p:nvPr userDrawn="1"/>
          </p:nvSpPr>
          <p:spPr bwMode="gray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/>
            <p:cNvSpPr>
              <a:spLocks/>
            </p:cNvSpPr>
            <p:nvPr userDrawn="1"/>
          </p:nvSpPr>
          <p:spPr bwMode="gray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Линия 27"/>
            <p:cNvSpPr>
              <a:spLocks noChangeShapeType="1"/>
            </p:cNvSpPr>
            <p:nvPr userDrawn="1"/>
          </p:nvSpPr>
          <p:spPr bwMode="gray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/>
            <p:cNvSpPr>
              <a:spLocks/>
            </p:cNvSpPr>
            <p:nvPr userDrawn="1"/>
          </p:nvSpPr>
          <p:spPr bwMode="gray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grpSp>
          <p:nvGrpSpPr>
            <p:cNvPr id="28" name="Группа 27"/>
            <p:cNvGrpSpPr/>
            <p:nvPr userDrawn="1"/>
          </p:nvGrpSpPr>
          <p:grpSpPr bwMode="gray"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29" name="Полилиния 28"/>
              <p:cNvSpPr>
                <a:spLocks/>
              </p:cNvSpPr>
              <p:nvPr userDrawn="1"/>
            </p:nvSpPr>
            <p:spPr bwMode="gray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30" name="Полилиния 29"/>
              <p:cNvSpPr>
                <a:spLocks/>
              </p:cNvSpPr>
              <p:nvPr userDrawn="1"/>
            </p:nvSpPr>
            <p:spPr bwMode="gray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</p:grpSp>
        <p:sp>
          <p:nvSpPr>
            <p:cNvPr id="31" name="Овал 30"/>
            <p:cNvSpPr>
              <a:spLocks noChangeArrowheads="1"/>
            </p:cNvSpPr>
            <p:nvPr userDrawn="1"/>
          </p:nvSpPr>
          <p:spPr bwMode="gray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/>
            <p:cNvSpPr>
              <a:spLocks/>
            </p:cNvSpPr>
            <p:nvPr userDrawn="1"/>
          </p:nvSpPr>
          <p:spPr bwMode="gray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/>
            <p:cNvSpPr>
              <a:spLocks/>
            </p:cNvSpPr>
            <p:nvPr userDrawn="1"/>
          </p:nvSpPr>
          <p:spPr bwMode="gray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4" name="Полилиния 33"/>
            <p:cNvSpPr>
              <a:spLocks/>
            </p:cNvSpPr>
            <p:nvPr userDrawn="1"/>
          </p:nvSpPr>
          <p:spPr bwMode="gray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5" name="Полилиния 38"/>
            <p:cNvSpPr>
              <a:spLocks/>
            </p:cNvSpPr>
            <p:nvPr userDrawn="1"/>
          </p:nvSpPr>
          <p:spPr bwMode="gray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9"/>
            <p:cNvSpPr>
              <a:spLocks/>
            </p:cNvSpPr>
            <p:nvPr userDrawn="1"/>
          </p:nvSpPr>
          <p:spPr bwMode="gray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7" name="Полилиния 40"/>
            <p:cNvSpPr>
              <a:spLocks/>
            </p:cNvSpPr>
            <p:nvPr userDrawn="1"/>
          </p:nvSpPr>
          <p:spPr bwMode="gray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4" name="Овал 33"/>
            <p:cNvSpPr>
              <a:spLocks noChangeArrowheads="1"/>
            </p:cNvSpPr>
            <p:nvPr userDrawn="1"/>
          </p:nvSpPr>
          <p:spPr bwMode="gray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5" name="Полилиния 18"/>
            <p:cNvSpPr>
              <a:spLocks/>
            </p:cNvSpPr>
            <p:nvPr userDrawn="1"/>
          </p:nvSpPr>
          <p:spPr bwMode="gray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 dirty="0"/>
            </a:p>
          </p:txBody>
        </p:sp>
        <p:grpSp>
          <p:nvGrpSpPr>
            <p:cNvPr id="49" name="Группа 48"/>
            <p:cNvGrpSpPr/>
            <p:nvPr userDrawn="1"/>
          </p:nvGrpSpPr>
          <p:grpSpPr bwMode="gray"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0" name="Полилиния 5"/>
              <p:cNvSpPr>
                <a:spLocks/>
              </p:cNvSpPr>
              <p:nvPr userDrawn="1"/>
            </p:nvSpPr>
            <p:spPr bwMode="gray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51" name="Линия 6"/>
              <p:cNvSpPr>
                <a:spLocks noChangeShapeType="1"/>
              </p:cNvSpPr>
              <p:nvPr userDrawn="1"/>
            </p:nvSpPr>
            <p:spPr bwMode="gray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52" name="Полилиния 32"/>
              <p:cNvSpPr>
                <a:spLocks/>
              </p:cNvSpPr>
              <p:nvPr userDrawn="1"/>
            </p:nvSpPr>
            <p:spPr bwMode="gray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53" name="Полилиния 33"/>
              <p:cNvSpPr>
                <a:spLocks/>
              </p:cNvSpPr>
              <p:nvPr userDrawn="1"/>
            </p:nvSpPr>
            <p:spPr bwMode="gray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54" name="Полилиния 32"/>
              <p:cNvSpPr>
                <a:spLocks/>
              </p:cNvSpPr>
              <p:nvPr userDrawn="1"/>
            </p:nvSpPr>
            <p:spPr bwMode="gray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55" name="Овал 54"/>
              <p:cNvSpPr/>
              <p:nvPr userDrawn="1"/>
            </p:nvSpPr>
            <p:spPr bwMode="gray"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 dirty="0"/>
              </a:p>
            </p:txBody>
          </p:sp>
        </p:grpSp>
        <p:grpSp>
          <p:nvGrpSpPr>
            <p:cNvPr id="56" name="Группа 55"/>
            <p:cNvGrpSpPr/>
            <p:nvPr userDrawn="1"/>
          </p:nvGrpSpPr>
          <p:grpSpPr bwMode="gray"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57" name="Полилиния 56"/>
              <p:cNvSpPr>
                <a:spLocks/>
              </p:cNvSpPr>
              <p:nvPr userDrawn="1"/>
            </p:nvSpPr>
            <p:spPr bwMode="gray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58" name="Полилиния 35"/>
              <p:cNvSpPr>
                <a:spLocks/>
              </p:cNvSpPr>
              <p:nvPr userDrawn="1"/>
            </p:nvSpPr>
            <p:spPr bwMode="gray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59" name="Полилиния 41"/>
              <p:cNvSpPr>
                <a:spLocks/>
              </p:cNvSpPr>
              <p:nvPr userDrawn="1"/>
            </p:nvSpPr>
            <p:spPr bwMode="gray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60" name="Полилиния 41"/>
              <p:cNvSpPr>
                <a:spLocks/>
              </p:cNvSpPr>
              <p:nvPr userDrawn="1"/>
            </p:nvSpPr>
            <p:spPr bwMode="gray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 dirty="0"/>
              </a:p>
            </p:txBody>
          </p:sp>
          <p:sp>
            <p:nvSpPr>
              <p:cNvPr id="61" name="Полилиния 42"/>
              <p:cNvSpPr>
                <a:spLocks/>
              </p:cNvSpPr>
              <p:nvPr userDrawn="1"/>
            </p:nvSpPr>
            <p:spPr bwMode="gray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rtl="0"/>
                <a:endParaRPr lang="ru-RU" noProof="0" dirty="0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38200" y="6400800"/>
            <a:ext cx="800100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59887" y="6400800"/>
            <a:ext cx="2094705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46C87762-5E23-4D5F-9EE4-677E1671EE9A}" type="datetime1">
              <a:rPr lang="ru-RU" noProof="0" smtClean="0"/>
              <a:t>25.11.2018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737975" y="6400800"/>
            <a:ext cx="41863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484FD59D-33F1-4A76-843D-E67207CAFE5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45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4152" y="174790"/>
            <a:ext cx="9144000" cy="1750239"/>
          </a:xfrm>
        </p:spPr>
        <p:txBody>
          <a:bodyPr rtlCol="0"/>
          <a:lstStyle/>
          <a:p>
            <a:pPr rtl="0"/>
            <a:r>
              <a:rPr lang="ro-RO" dirty="0" smtClean="0"/>
              <a:t>Adobe Premiere Clip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9036" y="1925029"/>
            <a:ext cx="9144000" cy="1082939"/>
          </a:xfrm>
        </p:spPr>
        <p:txBody>
          <a:bodyPr rtlCol="0"/>
          <a:lstStyle/>
          <a:p>
            <a:pPr rtl="0"/>
            <a:r>
              <a:rPr lang="ro-RO" dirty="0" smtClean="0"/>
              <a:t>Aplicație pentru editarea video-urilor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08384" y="6211669"/>
            <a:ext cx="468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2"/>
                </a:solidFill>
              </a:rPr>
              <a:t>Realizat de: Cătălina Vartic, </a:t>
            </a:r>
          </a:p>
          <a:p>
            <a:r>
              <a:rPr lang="ro-RO" dirty="0">
                <a:solidFill>
                  <a:schemeClr val="bg2"/>
                </a:solidFill>
              </a:rPr>
              <a:t> </a:t>
            </a:r>
            <a:r>
              <a:rPr lang="ro-RO" dirty="0" smtClean="0">
                <a:solidFill>
                  <a:schemeClr val="bg2"/>
                </a:solidFill>
              </a:rPr>
              <a:t>                    Camelia </a:t>
            </a:r>
            <a:r>
              <a:rPr lang="ro-RO" dirty="0" err="1" smtClean="0">
                <a:solidFill>
                  <a:schemeClr val="bg2"/>
                </a:solidFill>
              </a:rPr>
              <a:t>Bozian</a:t>
            </a:r>
            <a:r>
              <a:rPr lang="ro-RO" dirty="0" smtClean="0">
                <a:solidFill>
                  <a:schemeClr val="bg2"/>
                </a:solidFill>
              </a:rPr>
              <a:t>, 12 ”B”,2018.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Imagini pentru adobe premiere cl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693" y="2466498"/>
            <a:ext cx="2452918" cy="245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Scopul activității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14919" y="2312947"/>
            <a:ext cx="91440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800" dirty="0" smtClean="0"/>
              <a:t>Dezvoltarea competențelor digitale: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o-RO" sz="2400" dirty="0" smtClean="0"/>
              <a:t>Editarea video;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o-RO" sz="2400" dirty="0" smtClean="0"/>
              <a:t>Filmarea;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o-RO" sz="2400" dirty="0" smtClean="0"/>
              <a:t>Lucrul cu Power Point și Word.</a:t>
            </a:r>
          </a:p>
          <a:p>
            <a:pPr marL="45720" indent="0">
              <a:buNone/>
            </a:pPr>
            <a:endParaRPr lang="ro-RO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170000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Прямоугольник 1048"/>
          <p:cNvSpPr/>
          <p:nvPr/>
        </p:nvSpPr>
        <p:spPr>
          <a:xfrm>
            <a:off x="1403798" y="1790165"/>
            <a:ext cx="94015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82930"/>
                </a:solidFill>
                <a:latin typeface="Merriweather"/>
              </a:rPr>
              <a:t>Nume</a:t>
            </a:r>
            <a:r>
              <a:rPr lang="en-US" b="1" dirty="0">
                <a:solidFill>
                  <a:srgbClr val="282930"/>
                </a:solidFill>
                <a:latin typeface="Merriweather"/>
              </a:rPr>
              <a:t>: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 Adobe Premiere Clip </a:t>
            </a:r>
            <a:endParaRPr lang="ro-RO" dirty="0" smtClean="0">
              <a:solidFill>
                <a:srgbClr val="282930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82930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82930"/>
                </a:solidFill>
                <a:latin typeface="Merriweather"/>
              </a:rPr>
              <a:t>Platformă</a:t>
            </a:r>
            <a:r>
              <a:rPr lang="en-US" b="1" dirty="0">
                <a:solidFill>
                  <a:srgbClr val="282930"/>
                </a:solidFill>
                <a:latin typeface="Merriweather"/>
              </a:rPr>
              <a:t> soft: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 Google Android, Apple </a:t>
            </a:r>
            <a:r>
              <a:rPr lang="en-US" dirty="0" err="1" smtClean="0">
                <a:solidFill>
                  <a:srgbClr val="282930"/>
                </a:solidFill>
                <a:latin typeface="Merriweather"/>
              </a:rPr>
              <a:t>iOS</a:t>
            </a:r>
            <a:endParaRPr lang="ro-RO" dirty="0" smtClean="0">
              <a:solidFill>
                <a:srgbClr val="282930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82930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82930"/>
                </a:solidFill>
                <a:latin typeface="Merriweather"/>
              </a:rPr>
              <a:t>Preţ</a:t>
            </a:r>
            <a:r>
              <a:rPr lang="en-US" b="1" dirty="0">
                <a:solidFill>
                  <a:srgbClr val="282930"/>
                </a:solidFill>
                <a:latin typeface="Merriweather"/>
              </a:rPr>
              <a:t>: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 gratis </a:t>
            </a:r>
            <a:endParaRPr lang="ro-RO" dirty="0" smtClean="0">
              <a:solidFill>
                <a:srgbClr val="282930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82930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82930"/>
                </a:solidFill>
                <a:latin typeface="Merriweather"/>
              </a:rPr>
              <a:t>Dezvoltator</a:t>
            </a:r>
            <a:r>
              <a:rPr lang="en-US" b="1" dirty="0">
                <a:solidFill>
                  <a:srgbClr val="282930"/>
                </a:solidFill>
                <a:latin typeface="Merriweather"/>
              </a:rPr>
              <a:t>: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 Adobe </a:t>
            </a:r>
            <a:endParaRPr lang="ro-RO" dirty="0" smtClean="0">
              <a:solidFill>
                <a:srgbClr val="282930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82930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82930"/>
                </a:solidFill>
                <a:latin typeface="Merriweather"/>
              </a:rPr>
              <a:t>Funcţionalitate</a:t>
            </a:r>
            <a:r>
              <a:rPr lang="en-US" b="1" dirty="0">
                <a:solidFill>
                  <a:srgbClr val="282930"/>
                </a:solidFill>
                <a:latin typeface="Merriweather"/>
              </a:rPr>
              <a:t>: 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aplicaţia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le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oferă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utilizatorilor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posibilitatea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de a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crea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clipuri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video cu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uşurinţă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direct de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pe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smartphone.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Astfel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, Adobe Premiere Clip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creează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automat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clipuri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video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pe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baza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pozelor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selectate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de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utilizatori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,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adăugând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şi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muzică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de fundal.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Muzica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poate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fi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aleasă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din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lista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pusă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la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dispoziţie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în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cadrul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aplicaţiei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sau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utilizatorii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pot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importa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propriile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melodii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dorite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. De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asemenea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,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aceştia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pot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edita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ulterior video-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ul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creat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în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mod automat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printr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-o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serie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de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instrumente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de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editare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–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aranjarea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ordinii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pozelor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,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redimensionarea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lor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,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ajustarea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luminii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,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precum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şi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alegerea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efectelor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de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tranziţie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între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 </a:t>
            </a:r>
            <a:r>
              <a:rPr lang="en-US" dirty="0" err="1">
                <a:solidFill>
                  <a:srgbClr val="282930"/>
                </a:solidFill>
                <a:latin typeface="Merriweather"/>
              </a:rPr>
              <a:t>ele</a:t>
            </a:r>
            <a:r>
              <a:rPr lang="en-US" dirty="0">
                <a:solidFill>
                  <a:srgbClr val="282930"/>
                </a:solidFill>
                <a:latin typeface="Merriweather"/>
              </a:rPr>
              <a:t>.</a:t>
            </a:r>
            <a:endParaRPr lang="en-US" b="0" i="0" dirty="0">
              <a:solidFill>
                <a:srgbClr val="282930"/>
              </a:solidFill>
              <a:effectLst/>
              <a:latin typeface="Merriweather"/>
            </a:endParaRPr>
          </a:p>
        </p:txBody>
      </p:sp>
      <p:sp>
        <p:nvSpPr>
          <p:cNvPr id="1051" name="TextBox 1050"/>
          <p:cNvSpPr txBox="1"/>
          <p:nvPr/>
        </p:nvSpPr>
        <p:spPr>
          <a:xfrm>
            <a:off x="2472744" y="592428"/>
            <a:ext cx="772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 smtClean="0"/>
              <a:t>Despre Aplicație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5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23" y="1104601"/>
            <a:ext cx="9671498" cy="49320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45" y="4523370"/>
            <a:ext cx="4736127" cy="14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ine similarÄ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12" y="746974"/>
            <a:ext cx="9153126" cy="53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Двойные круглые скобки 6"/>
          <p:cNvSpPr/>
          <p:nvPr/>
        </p:nvSpPr>
        <p:spPr>
          <a:xfrm>
            <a:off x="4018208" y="5022761"/>
            <a:ext cx="540913" cy="643943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503054" y="5022761"/>
            <a:ext cx="425002" cy="206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60620" y="4726546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Proiect nou</a:t>
            </a:r>
            <a:endParaRPr lang="en-US" dirty="0"/>
          </a:p>
        </p:txBody>
      </p:sp>
      <p:sp>
        <p:nvSpPr>
          <p:cNvPr id="13" name="Двойные круглые скобки 12"/>
          <p:cNvSpPr/>
          <p:nvPr/>
        </p:nvSpPr>
        <p:spPr>
          <a:xfrm>
            <a:off x="4997003" y="3425780"/>
            <a:ext cx="579549" cy="695459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5872766" y="3400023"/>
            <a:ext cx="656823" cy="695459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286777" y="2962141"/>
            <a:ext cx="431443" cy="463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872766" y="2949262"/>
            <a:ext cx="328411" cy="450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32796" y="2316798"/>
            <a:ext cx="23021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Alegi sursa de unde o sa luam video-</a:t>
            </a:r>
            <a:r>
              <a:rPr lang="ro-RO" sz="1600" dirty="0" err="1" smtClean="0"/>
              <a:t>ul</a:t>
            </a:r>
            <a:endParaRPr lang="en-US" sz="1600" dirty="0"/>
          </a:p>
        </p:txBody>
      </p:sp>
      <p:sp>
        <p:nvSpPr>
          <p:cNvPr id="22" name="Двойные круглые скобки 21"/>
          <p:cNvSpPr/>
          <p:nvPr/>
        </p:nvSpPr>
        <p:spPr>
          <a:xfrm>
            <a:off x="7647456" y="2609185"/>
            <a:ext cx="3245476" cy="2021983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8165206" y="4631168"/>
            <a:ext cx="231819" cy="3915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10659" y="5125792"/>
            <a:ext cx="252425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dirty="0" smtClean="0"/>
              <a:t>Alegi video-urile dorite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0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ine similarÄ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07" y="798491"/>
            <a:ext cx="9609337" cy="55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войные круглые скобки 2"/>
          <p:cNvSpPr/>
          <p:nvPr/>
        </p:nvSpPr>
        <p:spPr>
          <a:xfrm>
            <a:off x="1635617" y="4108361"/>
            <a:ext cx="2975020" cy="1854558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931831" y="3335628"/>
            <a:ext cx="90152" cy="6181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0163" y="2923504"/>
            <a:ext cx="25886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dirty="0" smtClean="0"/>
              <a:t>Alegi proprietățile dorite</a:t>
            </a:r>
            <a:endParaRPr lang="en-US" dirty="0"/>
          </a:p>
        </p:txBody>
      </p:sp>
      <p:sp>
        <p:nvSpPr>
          <p:cNvPr id="9" name="Двойные круглые скобки 8"/>
          <p:cNvSpPr/>
          <p:nvPr/>
        </p:nvSpPr>
        <p:spPr>
          <a:xfrm>
            <a:off x="4790941" y="3246669"/>
            <a:ext cx="3000777" cy="2355641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5064275" y="2369713"/>
            <a:ext cx="100153" cy="7856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9882" y="1867437"/>
            <a:ext cx="20219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dirty="0" smtClean="0"/>
              <a:t>Filtrul dorit</a:t>
            </a:r>
            <a:endParaRPr lang="en-US" dirty="0"/>
          </a:p>
        </p:txBody>
      </p:sp>
      <p:sp>
        <p:nvSpPr>
          <p:cNvPr id="13" name="Двойные круглые скобки 12"/>
          <p:cNvSpPr/>
          <p:nvPr/>
        </p:nvSpPr>
        <p:spPr>
          <a:xfrm>
            <a:off x="8152327" y="1481070"/>
            <a:ext cx="2704563" cy="3284113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10290220" y="4623515"/>
            <a:ext cx="167425" cy="4121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65818" y="5138670"/>
            <a:ext cx="149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Audio dorit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9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Concluzie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426" y="2493251"/>
            <a:ext cx="9144000" cy="4114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o-RO" sz="2800" dirty="0" smtClean="0"/>
              <a:t>Suntem în perioada când, chiar dacă nu avem cunoștințe superioare în domeniu informaticii, putem cu ușurință edita filmulețe cu ajutorul unui telefon</a:t>
            </a:r>
            <a:r>
              <a:rPr lang="en-US" sz="2800" dirty="0" smtClean="0"/>
              <a:t> </a:t>
            </a:r>
            <a:r>
              <a:rPr lang="ro-RO" sz="2800" dirty="0" smtClean="0"/>
              <a:t>și a unor atingeri. În proiect am încercat să ilustrăm, că lumea tehnologiilor nu este chiar atât de complicată, și nu trebuie să ne temem să acceptăm noi provocări.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13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Vă mulțumim pentru atenție!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ЦВЕТЫ, 16 X 9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550_TF03098890.potx" id="{84F5425E-01A3-4B5D-B6BB-23CED8E328A8}" vid="{0BE47F92-76B9-459C-8C4A-ACE2484F6DF8}"/>
    </a:ext>
  </a:extLst>
</a:theme>
</file>

<file path=ppt/theme/theme2.xml><?xml version="1.0" encoding="utf-8"?>
<a:theme xmlns:a="http://schemas.openxmlformats.org/drawingml/2006/main" name="Тема Offic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Сиреневые цветы на синем (широкоэкранный формат)</Template>
  <TotalTime>90</TotalTime>
  <Words>131</Words>
  <Application>Microsoft Office PowerPoint</Application>
  <PresentationFormat>Широкоэкранный</PresentationFormat>
  <Paragraphs>31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Merriweather</vt:lpstr>
      <vt:lpstr>Wingdings</vt:lpstr>
      <vt:lpstr>ЦВЕТЫ, 16 X 9</vt:lpstr>
      <vt:lpstr>Adobe Premiere Clip</vt:lpstr>
      <vt:lpstr>Scopul activității</vt:lpstr>
      <vt:lpstr>Презентация PowerPoint</vt:lpstr>
      <vt:lpstr>Презентация PowerPoint</vt:lpstr>
      <vt:lpstr>Презентация PowerPoint</vt:lpstr>
      <vt:lpstr>Презентация PowerPoint</vt:lpstr>
      <vt:lpstr>Concluzie</vt:lpstr>
      <vt:lpstr>Vă mulțumim pentru atenție!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Gabi_Cata</dc:creator>
  <cp:lastModifiedBy>Gabi_Cata</cp:lastModifiedBy>
  <cp:revision>7</cp:revision>
  <dcterms:created xsi:type="dcterms:W3CDTF">2018-11-17T19:16:44Z</dcterms:created>
  <dcterms:modified xsi:type="dcterms:W3CDTF">2018-11-25T10:15:20Z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