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0287000" cx="18288000"/>
  <p:notesSz cx="6858000" cy="9144000"/>
  <p:embeddedFontLst>
    <p:embeddedFont>
      <p:font typeface="NTR"/>
      <p:regular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jeRwqCq4B7y5A8zzzajVi74iLm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NTR-regular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8F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-1143000" y="0"/>
            <a:ext cx="20574000" cy="10287000"/>
            <a:chOff x="0" y="0"/>
            <a:chExt cx="27432000" cy="13716000"/>
          </a:xfrm>
        </p:grpSpPr>
        <p:pic>
          <p:nvPicPr>
            <p:cNvPr id="85" name="Google Shape;85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3716000" cy="1371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716000" y="0"/>
              <a:ext cx="13716000" cy="13716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" name="Google Shape;87;p1"/>
          <p:cNvGrpSpPr/>
          <p:nvPr/>
        </p:nvGrpSpPr>
        <p:grpSpPr>
          <a:xfrm>
            <a:off x="2951468" y="493754"/>
            <a:ext cx="12385174" cy="9299575"/>
            <a:chOff x="0" y="0"/>
            <a:chExt cx="8456930" cy="6350000"/>
          </a:xfrm>
        </p:grpSpPr>
        <p:sp>
          <p:nvSpPr>
            <p:cNvPr id="88" name="Google Shape;88;p1"/>
            <p:cNvSpPr/>
            <p:nvPr/>
          </p:nvSpPr>
          <p:spPr>
            <a:xfrm>
              <a:off x="0" y="0"/>
              <a:ext cx="8456930" cy="6350000"/>
            </a:xfrm>
            <a:custGeom>
              <a:rect b="b" l="l" r="r" t="t"/>
              <a:pathLst>
                <a:path extrusionOk="0" h="6350000" w="845693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28040" y="265430"/>
              <a:ext cx="175260" cy="196850"/>
            </a:xfrm>
            <a:custGeom>
              <a:rect b="b" l="l" r="r" t="t"/>
              <a:pathLst>
                <a:path extrusionOk="0" h="196850" w="17526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AC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786130" y="224790"/>
              <a:ext cx="175260" cy="196850"/>
            </a:xfrm>
            <a:custGeom>
              <a:rect b="b" l="l" r="r" t="t"/>
              <a:pathLst>
                <a:path extrusionOk="0" h="196850" w="17526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ACDCC"/>
            </a:solidFill>
            <a:ln>
              <a:noFill/>
            </a:ln>
          </p:spPr>
        </p:sp>
        <p:sp>
          <p:nvSpPr>
            <p:cNvPr id="91" name="Google Shape;91;p1"/>
            <p:cNvSpPr/>
            <p:nvPr/>
          </p:nvSpPr>
          <p:spPr>
            <a:xfrm>
              <a:off x="683260" y="5888990"/>
              <a:ext cx="2155190" cy="287020"/>
            </a:xfrm>
            <a:custGeom>
              <a:rect b="b" l="l" r="r" t="t"/>
              <a:pathLst>
                <a:path extrusionOk="0" h="287020" w="215519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AC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31750" y="31750"/>
              <a:ext cx="8392160" cy="590550"/>
            </a:xfrm>
            <a:custGeom>
              <a:rect b="b" l="l" r="r" t="t"/>
              <a:pathLst>
                <a:path extrusionOk="0" h="590550" w="839216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AC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31750" y="652780"/>
              <a:ext cx="8393430" cy="5059680"/>
            </a:xfrm>
            <a:custGeom>
              <a:rect b="b" l="l" r="r" t="t"/>
              <a:pathLst>
                <a:path extrusionOk="0" h="5059680" w="839343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C4DDF6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4" name="Google Shape;94;p1"/>
            <p:cNvSpPr/>
            <p:nvPr/>
          </p:nvSpPr>
          <p:spPr>
            <a:xfrm>
              <a:off x="31750" y="5744210"/>
              <a:ext cx="8393430" cy="574040"/>
            </a:xfrm>
            <a:custGeom>
              <a:rect b="b" l="l" r="r" t="t"/>
              <a:pathLst>
                <a:path extrusionOk="0" h="574040" w="839343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CF8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"/>
          <p:cNvSpPr txBox="1"/>
          <p:nvPr/>
        </p:nvSpPr>
        <p:spPr>
          <a:xfrm>
            <a:off x="6346812" y="4067177"/>
            <a:ext cx="5594376" cy="23240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999" u="none" cap="none" strike="noStrike">
                <a:solidFill>
                  <a:srgbClr val="000000"/>
                </a:solidFill>
                <a:latin typeface="NTR"/>
                <a:ea typeface="NTR"/>
                <a:cs typeface="NTR"/>
                <a:sym typeface="NTR"/>
              </a:rPr>
              <a:t>Cap sau pajura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12699531" y="6124498"/>
            <a:ext cx="2637000" cy="29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Danis Catalin</a:t>
            </a:r>
            <a:endParaRPr/>
          </a:p>
          <a:p>
            <a:pPr indent="0" lvl="0" marL="0" marR="0" rtl="0" algn="ctr">
              <a:lnSpc>
                <a:spcPct val="1399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Goia Raul</a:t>
            </a:r>
            <a:endParaRPr/>
          </a:p>
          <a:p>
            <a:pPr indent="0" lvl="0" marL="0" marR="0" rtl="0" algn="ctr">
              <a:lnSpc>
                <a:spcPct val="1399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Florea Paul</a:t>
            </a:r>
            <a:endParaRPr/>
          </a:p>
          <a:p>
            <a:pPr indent="0" lvl="0" marL="0" marR="0" rtl="0" algn="ctr">
              <a:lnSpc>
                <a:spcPct val="1399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Ciocan Ionut</a:t>
            </a:r>
            <a:endParaRPr/>
          </a:p>
          <a:p>
            <a:pPr indent="0" lvl="0" marL="0" marR="0" rtl="0" algn="ctr">
              <a:lnSpc>
                <a:spcPct val="1399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Joldes Andrei</a:t>
            </a:r>
            <a:endParaRPr/>
          </a:p>
          <a:p>
            <a:pPr indent="0" lvl="0" marL="0" marR="0" rtl="0" algn="ctr">
              <a:lnSpc>
                <a:spcPct val="1399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Iftinca Lucas</a:t>
            </a:r>
            <a:endParaRPr/>
          </a:p>
          <a:p>
            <a:pPr indent="0" lvl="0" marL="0" marR="0" rtl="0" algn="ctr">
              <a:lnSpc>
                <a:spcPct val="1399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Carabineanu Cristian</a:t>
            </a:r>
            <a:endParaRPr/>
          </a:p>
          <a:p>
            <a:pPr indent="0" lvl="0" marL="0" marR="0" rtl="0" algn="ctr">
              <a:lnSpc>
                <a:spcPct val="1399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5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FE8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/>
          <p:cNvGrpSpPr/>
          <p:nvPr/>
        </p:nvGrpSpPr>
        <p:grpSpPr>
          <a:xfrm>
            <a:off x="4889645" y="3124933"/>
            <a:ext cx="3523234" cy="4142549"/>
            <a:chOff x="0" y="-308074"/>
            <a:chExt cx="812800" cy="955675"/>
          </a:xfrm>
        </p:grpSpPr>
        <p:sp>
          <p:nvSpPr>
            <p:cNvPr id="102" name="Google Shape;102;p2"/>
            <p:cNvSpPr/>
            <p:nvPr/>
          </p:nvSpPr>
          <p:spPr>
            <a:xfrm>
              <a:off x="0" y="0"/>
              <a:ext cx="812800" cy="346309"/>
            </a:xfrm>
            <a:custGeom>
              <a:rect b="b" l="l" r="r" t="t"/>
              <a:pathLst>
                <a:path extrusionOk="0" h="346309" w="812800">
                  <a:moveTo>
                    <a:pt x="54935" y="0"/>
                  </a:moveTo>
                  <a:lnTo>
                    <a:pt x="757865" y="0"/>
                  </a:lnTo>
                  <a:cubicBezTo>
                    <a:pt x="788205" y="0"/>
                    <a:pt x="812800" y="24595"/>
                    <a:pt x="812800" y="54935"/>
                  </a:cubicBezTo>
                  <a:lnTo>
                    <a:pt x="812800" y="291374"/>
                  </a:lnTo>
                  <a:cubicBezTo>
                    <a:pt x="812800" y="305944"/>
                    <a:pt x="807012" y="319916"/>
                    <a:pt x="796710" y="330219"/>
                  </a:cubicBezTo>
                  <a:cubicBezTo>
                    <a:pt x="786408" y="340521"/>
                    <a:pt x="772435" y="346309"/>
                    <a:pt x="757865" y="346309"/>
                  </a:cubicBezTo>
                  <a:lnTo>
                    <a:pt x="54935" y="346309"/>
                  </a:lnTo>
                  <a:cubicBezTo>
                    <a:pt x="24595" y="346309"/>
                    <a:pt x="0" y="321714"/>
                    <a:pt x="0" y="291374"/>
                  </a:cubicBezTo>
                  <a:lnTo>
                    <a:pt x="0" y="54935"/>
                  </a:lnTo>
                  <a:cubicBezTo>
                    <a:pt x="0" y="24595"/>
                    <a:pt x="24595" y="0"/>
                    <a:pt x="54935" y="0"/>
                  </a:cubicBezTo>
                  <a:close/>
                </a:path>
              </a:pathLst>
            </a:custGeom>
            <a:solidFill>
              <a:srgbClr val="FAC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0" y="-308074"/>
              <a:ext cx="812800" cy="955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0" lIns="254000" spcFirstLastPara="1" rIns="254000" wrap="square" tIns="254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Introducere date de la tastatura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6651260" y="7206147"/>
            <a:ext cx="2053328" cy="1976217"/>
            <a:chOff x="0" y="-216339"/>
            <a:chExt cx="1002862" cy="965200"/>
          </a:xfrm>
        </p:grpSpPr>
        <p:sp>
          <p:nvSpPr>
            <p:cNvPr id="105" name="Google Shape;105;p2"/>
            <p:cNvSpPr/>
            <p:nvPr/>
          </p:nvSpPr>
          <p:spPr>
            <a:xfrm>
              <a:off x="0" y="0"/>
              <a:ext cx="1002862" cy="532522"/>
            </a:xfrm>
            <a:custGeom>
              <a:rect b="b" l="l" r="r" t="t"/>
              <a:pathLst>
                <a:path extrusionOk="0" h="532522" w="1002862">
                  <a:moveTo>
                    <a:pt x="94261" y="0"/>
                  </a:moveTo>
                  <a:lnTo>
                    <a:pt x="908602" y="0"/>
                  </a:lnTo>
                  <a:cubicBezTo>
                    <a:pt x="933601" y="0"/>
                    <a:pt x="957577" y="9931"/>
                    <a:pt x="975254" y="27608"/>
                  </a:cubicBezTo>
                  <a:cubicBezTo>
                    <a:pt x="992931" y="45286"/>
                    <a:pt x="1002862" y="69261"/>
                    <a:pt x="1002862" y="94261"/>
                  </a:cubicBezTo>
                  <a:lnTo>
                    <a:pt x="1002862" y="438262"/>
                  </a:lnTo>
                  <a:cubicBezTo>
                    <a:pt x="1002862" y="490320"/>
                    <a:pt x="960660" y="532522"/>
                    <a:pt x="908602" y="532522"/>
                  </a:cubicBezTo>
                  <a:lnTo>
                    <a:pt x="94261" y="532522"/>
                  </a:lnTo>
                  <a:cubicBezTo>
                    <a:pt x="42202" y="532522"/>
                    <a:pt x="0" y="490320"/>
                    <a:pt x="0" y="438262"/>
                  </a:cubicBezTo>
                  <a:lnTo>
                    <a:pt x="0" y="94261"/>
                  </a:lnTo>
                  <a:cubicBezTo>
                    <a:pt x="0" y="42202"/>
                    <a:pt x="42202" y="0"/>
                    <a:pt x="94261" y="0"/>
                  </a:cubicBezTo>
                  <a:close/>
                </a:path>
              </a:pathLst>
            </a:custGeom>
            <a:solidFill>
              <a:srgbClr val="C4DD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95031" y="-216339"/>
              <a:ext cx="812800" cy="96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0" lIns="254000" spcFirstLastPara="1" rIns="254000" wrap="square" tIns="254000">
              <a:noAutofit/>
            </a:bodyPr>
            <a:lstStyle/>
            <a:p>
              <a:pPr indent="0" lvl="0" marL="0" marR="0" rtl="0" algn="ctr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Iesire</a:t>
              </a:r>
              <a:endParaRPr b="0" i="0" sz="30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803547" y="1474724"/>
            <a:ext cx="2267050" cy="2124321"/>
            <a:chOff x="-50744" y="-29025"/>
            <a:chExt cx="1107246" cy="1037535"/>
          </a:xfrm>
        </p:grpSpPr>
        <p:sp>
          <p:nvSpPr>
            <p:cNvPr id="108" name="Google Shape;108;p2"/>
            <p:cNvSpPr/>
            <p:nvPr/>
          </p:nvSpPr>
          <p:spPr>
            <a:xfrm>
              <a:off x="0" y="0"/>
              <a:ext cx="1002766" cy="1008510"/>
            </a:xfrm>
            <a:custGeom>
              <a:rect b="b" l="l" r="r" t="t"/>
              <a:pathLst>
                <a:path extrusionOk="0" h="1008510" w="1002766">
                  <a:moveTo>
                    <a:pt x="94270" y="0"/>
                  </a:moveTo>
                  <a:lnTo>
                    <a:pt x="908496" y="0"/>
                  </a:lnTo>
                  <a:cubicBezTo>
                    <a:pt x="933498" y="0"/>
                    <a:pt x="957476" y="9932"/>
                    <a:pt x="975155" y="27611"/>
                  </a:cubicBezTo>
                  <a:cubicBezTo>
                    <a:pt x="992834" y="45290"/>
                    <a:pt x="1002766" y="69268"/>
                    <a:pt x="1002766" y="94270"/>
                  </a:cubicBezTo>
                  <a:lnTo>
                    <a:pt x="1002766" y="914241"/>
                  </a:lnTo>
                  <a:cubicBezTo>
                    <a:pt x="1002766" y="966304"/>
                    <a:pt x="960560" y="1008510"/>
                    <a:pt x="908496" y="1008510"/>
                  </a:cubicBezTo>
                  <a:lnTo>
                    <a:pt x="94270" y="1008510"/>
                  </a:lnTo>
                  <a:cubicBezTo>
                    <a:pt x="42206" y="1008510"/>
                    <a:pt x="0" y="966304"/>
                    <a:pt x="0" y="914241"/>
                  </a:cubicBezTo>
                  <a:lnTo>
                    <a:pt x="0" y="94270"/>
                  </a:lnTo>
                  <a:cubicBezTo>
                    <a:pt x="0" y="42206"/>
                    <a:pt x="42206" y="0"/>
                    <a:pt x="94270" y="0"/>
                  </a:cubicBezTo>
                  <a:close/>
                </a:path>
              </a:pathLst>
            </a:custGeom>
            <a:solidFill>
              <a:srgbClr val="C4DD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-50744" y="-29025"/>
              <a:ext cx="1107246" cy="96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0" lIns="254000" spcFirstLastPara="1" rIns="254000" wrap="square" tIns="254000">
              <a:noAutofit/>
            </a:bodyPr>
            <a:lstStyle/>
            <a:p>
              <a:pPr indent="0" lvl="0" marL="0" marR="0" rtl="0" algn="ctr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Afiseaza valorile curente</a:t>
              </a:r>
              <a:endParaRPr b="0" i="0" sz="30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2"/>
          <p:cNvGrpSpPr/>
          <p:nvPr/>
        </p:nvGrpSpPr>
        <p:grpSpPr>
          <a:xfrm>
            <a:off x="9483538" y="5601645"/>
            <a:ext cx="2596002" cy="2070036"/>
            <a:chOff x="-17710" y="-2512"/>
            <a:chExt cx="1267909" cy="1011022"/>
          </a:xfrm>
        </p:grpSpPr>
        <p:sp>
          <p:nvSpPr>
            <p:cNvPr id="111" name="Google Shape;111;p2"/>
            <p:cNvSpPr/>
            <p:nvPr/>
          </p:nvSpPr>
          <p:spPr>
            <a:xfrm>
              <a:off x="0" y="0"/>
              <a:ext cx="1230501" cy="1008510"/>
            </a:xfrm>
            <a:custGeom>
              <a:rect b="b" l="l" r="r" t="t"/>
              <a:pathLst>
                <a:path extrusionOk="0" h="1008510" w="1230501">
                  <a:moveTo>
                    <a:pt x="76823" y="0"/>
                  </a:moveTo>
                  <a:lnTo>
                    <a:pt x="1153678" y="0"/>
                  </a:lnTo>
                  <a:cubicBezTo>
                    <a:pt x="1196106" y="0"/>
                    <a:pt x="1230501" y="34395"/>
                    <a:pt x="1230501" y="76823"/>
                  </a:cubicBezTo>
                  <a:lnTo>
                    <a:pt x="1230501" y="931688"/>
                  </a:lnTo>
                  <a:cubicBezTo>
                    <a:pt x="1230501" y="974116"/>
                    <a:pt x="1196106" y="1008510"/>
                    <a:pt x="1153678" y="1008510"/>
                  </a:cubicBezTo>
                  <a:lnTo>
                    <a:pt x="76823" y="1008510"/>
                  </a:lnTo>
                  <a:cubicBezTo>
                    <a:pt x="34395" y="1008510"/>
                    <a:pt x="0" y="974116"/>
                    <a:pt x="0" y="931688"/>
                  </a:cubicBezTo>
                  <a:lnTo>
                    <a:pt x="0" y="76823"/>
                  </a:lnTo>
                  <a:cubicBezTo>
                    <a:pt x="0" y="34395"/>
                    <a:pt x="34395" y="0"/>
                    <a:pt x="76823" y="0"/>
                  </a:cubicBezTo>
                  <a:close/>
                </a:path>
              </a:pathLst>
            </a:custGeom>
            <a:solidFill>
              <a:srgbClr val="C4DD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-17710" y="-2512"/>
              <a:ext cx="1267909" cy="96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0" lIns="254000" spcFirstLastPara="1" rIns="254000" wrap="square" tIns="254000">
              <a:noAutofit/>
            </a:bodyPr>
            <a:lstStyle/>
            <a:p>
              <a:pPr indent="0" lvl="0" marL="0" marR="0" rtl="0" algn="ctr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Afiseaza procentele curente</a:t>
              </a:r>
              <a:endParaRPr b="0" i="0" sz="30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2"/>
          <p:cNvGrpSpPr/>
          <p:nvPr/>
        </p:nvGrpSpPr>
        <p:grpSpPr>
          <a:xfrm>
            <a:off x="11074921" y="2988952"/>
            <a:ext cx="2634611" cy="1976218"/>
            <a:chOff x="-40375" y="-116117"/>
            <a:chExt cx="1286765" cy="965200"/>
          </a:xfrm>
        </p:grpSpPr>
        <p:sp>
          <p:nvSpPr>
            <p:cNvPr id="114" name="Google Shape;114;p2"/>
            <p:cNvSpPr/>
            <p:nvPr/>
          </p:nvSpPr>
          <p:spPr>
            <a:xfrm>
              <a:off x="0" y="0"/>
              <a:ext cx="1206014" cy="743341"/>
            </a:xfrm>
            <a:custGeom>
              <a:rect b="b" l="l" r="r" t="t"/>
              <a:pathLst>
                <a:path extrusionOk="0" h="743341" w="1206014">
                  <a:moveTo>
                    <a:pt x="78383" y="0"/>
                  </a:moveTo>
                  <a:lnTo>
                    <a:pt x="1127632" y="0"/>
                  </a:lnTo>
                  <a:cubicBezTo>
                    <a:pt x="1170921" y="0"/>
                    <a:pt x="1206014" y="35093"/>
                    <a:pt x="1206014" y="78383"/>
                  </a:cubicBezTo>
                  <a:lnTo>
                    <a:pt x="1206014" y="664959"/>
                  </a:lnTo>
                  <a:cubicBezTo>
                    <a:pt x="1206014" y="708248"/>
                    <a:pt x="1170921" y="743341"/>
                    <a:pt x="1127632" y="743341"/>
                  </a:cubicBezTo>
                  <a:lnTo>
                    <a:pt x="78383" y="743341"/>
                  </a:lnTo>
                  <a:cubicBezTo>
                    <a:pt x="35093" y="743341"/>
                    <a:pt x="0" y="708248"/>
                    <a:pt x="0" y="664959"/>
                  </a:cubicBezTo>
                  <a:lnTo>
                    <a:pt x="0" y="78383"/>
                  </a:lnTo>
                  <a:cubicBezTo>
                    <a:pt x="0" y="35093"/>
                    <a:pt x="35093" y="0"/>
                    <a:pt x="78383" y="0"/>
                  </a:cubicBezTo>
                  <a:close/>
                </a:path>
              </a:pathLst>
            </a:custGeom>
            <a:solidFill>
              <a:srgbClr val="C4DD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-40375" y="-116117"/>
              <a:ext cx="1286765" cy="96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0" lIns="254000" spcFirstLastPara="1" rIns="254000" wrap="square" tIns="254000">
              <a:noAutofit/>
            </a:bodyPr>
            <a:lstStyle/>
            <a:p>
              <a:pPr indent="0" lvl="0" marL="0" marR="0" rtl="0" algn="ctr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Genereaza valori noi</a:t>
              </a:r>
              <a:endParaRPr b="0" i="0" sz="30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6" name="Google Shape;116;p2"/>
          <p:cNvCxnSpPr/>
          <p:nvPr/>
        </p:nvCxnSpPr>
        <p:spPr>
          <a:xfrm rot="-721686">
            <a:off x="8382072" y="4528865"/>
            <a:ext cx="2806321" cy="0"/>
          </a:xfrm>
          <a:prstGeom prst="straightConnector1">
            <a:avLst/>
          </a:prstGeom>
          <a:noFill/>
          <a:ln cap="rnd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" name="Google Shape;117;p2"/>
          <p:cNvCxnSpPr/>
          <p:nvPr/>
        </p:nvCxnSpPr>
        <p:spPr>
          <a:xfrm rot="3004589">
            <a:off x="5486881" y="6790255"/>
            <a:ext cx="2237534" cy="0"/>
          </a:xfrm>
          <a:prstGeom prst="straightConnector1">
            <a:avLst/>
          </a:prstGeom>
          <a:noFill/>
          <a:ln cap="rnd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" name="Google Shape;118;p2"/>
          <p:cNvCxnSpPr/>
          <p:nvPr/>
        </p:nvCxnSpPr>
        <p:spPr>
          <a:xfrm rot="-3386537">
            <a:off x="6143105" y="3499180"/>
            <a:ext cx="2272496" cy="0"/>
          </a:xfrm>
          <a:prstGeom prst="straightConnector1">
            <a:avLst/>
          </a:prstGeom>
          <a:noFill/>
          <a:ln cap="rnd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" name="Google Shape;119;p2"/>
          <p:cNvCxnSpPr/>
          <p:nvPr/>
        </p:nvCxnSpPr>
        <p:spPr>
          <a:xfrm rot="559404">
            <a:off x="7779049" y="6117707"/>
            <a:ext cx="1765247" cy="158482"/>
          </a:xfrm>
          <a:prstGeom prst="straightConnector1">
            <a:avLst/>
          </a:prstGeom>
          <a:noFill/>
          <a:ln cap="rnd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0" name="Google Shape;120;p2"/>
          <p:cNvSpPr txBox="1"/>
          <p:nvPr/>
        </p:nvSpPr>
        <p:spPr>
          <a:xfrm>
            <a:off x="-1578359" y="-510704"/>
            <a:ext cx="11148338" cy="6512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7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" name="Google Shape;121;p2"/>
          <p:cNvGrpSpPr/>
          <p:nvPr/>
        </p:nvGrpSpPr>
        <p:grpSpPr>
          <a:xfrm>
            <a:off x="15220933" y="2108290"/>
            <a:ext cx="2272258" cy="1917710"/>
            <a:chOff x="0" y="-123825"/>
            <a:chExt cx="1109790" cy="936625"/>
          </a:xfrm>
        </p:grpSpPr>
        <p:sp>
          <p:nvSpPr>
            <p:cNvPr id="122" name="Google Shape;122;p2"/>
            <p:cNvSpPr/>
            <p:nvPr/>
          </p:nvSpPr>
          <p:spPr>
            <a:xfrm>
              <a:off x="0" y="0"/>
              <a:ext cx="1109790" cy="655262"/>
            </a:xfrm>
            <a:custGeom>
              <a:rect b="b" l="l" r="r" t="t"/>
              <a:pathLst>
                <a:path extrusionOk="0" h="655262" w="1109790">
                  <a:moveTo>
                    <a:pt x="85179" y="0"/>
                  </a:moveTo>
                  <a:lnTo>
                    <a:pt x="1024611" y="0"/>
                  </a:lnTo>
                  <a:cubicBezTo>
                    <a:pt x="1047202" y="0"/>
                    <a:pt x="1068867" y="8974"/>
                    <a:pt x="1084841" y="24948"/>
                  </a:cubicBezTo>
                  <a:cubicBezTo>
                    <a:pt x="1100815" y="40922"/>
                    <a:pt x="1109790" y="62588"/>
                    <a:pt x="1109790" y="85179"/>
                  </a:cubicBezTo>
                  <a:lnTo>
                    <a:pt x="1109790" y="570083"/>
                  </a:lnTo>
                  <a:cubicBezTo>
                    <a:pt x="1109790" y="617126"/>
                    <a:pt x="1071654" y="655262"/>
                    <a:pt x="1024611" y="655262"/>
                  </a:cubicBezTo>
                  <a:lnTo>
                    <a:pt x="85179" y="655262"/>
                  </a:lnTo>
                  <a:cubicBezTo>
                    <a:pt x="62588" y="655262"/>
                    <a:pt x="40922" y="646288"/>
                    <a:pt x="24948" y="630314"/>
                  </a:cubicBezTo>
                  <a:cubicBezTo>
                    <a:pt x="8974" y="614340"/>
                    <a:pt x="0" y="592674"/>
                    <a:pt x="0" y="570083"/>
                  </a:cubicBezTo>
                  <a:lnTo>
                    <a:pt x="0" y="85179"/>
                  </a:lnTo>
                  <a:cubicBezTo>
                    <a:pt x="0" y="62588"/>
                    <a:pt x="8974" y="40922"/>
                    <a:pt x="24948" y="24948"/>
                  </a:cubicBezTo>
                  <a:cubicBezTo>
                    <a:pt x="40922" y="8974"/>
                    <a:pt x="62588" y="0"/>
                    <a:pt x="85179" y="0"/>
                  </a:cubicBezTo>
                  <a:close/>
                </a:path>
              </a:pathLst>
            </a:custGeom>
            <a:solidFill>
              <a:srgbClr val="FFE4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 txBox="1"/>
            <p:nvPr/>
          </p:nvSpPr>
          <p:spPr>
            <a:xfrm>
              <a:off x="0" y="-123825"/>
              <a:ext cx="1109790" cy="936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0" lIns="254000" spcFirstLastPara="1" rIns="254000" wrap="square" tIns="254000">
              <a:noAutofit/>
            </a:bodyPr>
            <a:lstStyle/>
            <a:p>
              <a:pPr indent="0" lvl="0" marL="0" marR="0" rtl="0" algn="ctr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5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Genereaza valorile</a:t>
              </a:r>
              <a:endParaRPr b="0" i="0" sz="25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4" name="Google Shape;124;p2"/>
          <p:cNvCxnSpPr/>
          <p:nvPr/>
        </p:nvCxnSpPr>
        <p:spPr>
          <a:xfrm rot="-1891081">
            <a:off x="13497049" y="3504823"/>
            <a:ext cx="1861168" cy="0"/>
          </a:xfrm>
          <a:prstGeom prst="straightConnector1">
            <a:avLst/>
          </a:prstGeom>
          <a:noFill/>
          <a:ln cap="rnd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25" name="Google Shape;125;p2"/>
          <p:cNvGrpSpPr/>
          <p:nvPr/>
        </p:nvGrpSpPr>
        <p:grpSpPr>
          <a:xfrm>
            <a:off x="15220933" y="3752057"/>
            <a:ext cx="2272258" cy="1917710"/>
            <a:chOff x="0" y="-123825"/>
            <a:chExt cx="1109790" cy="936625"/>
          </a:xfrm>
        </p:grpSpPr>
        <p:sp>
          <p:nvSpPr>
            <p:cNvPr id="126" name="Google Shape;126;p2"/>
            <p:cNvSpPr/>
            <p:nvPr/>
          </p:nvSpPr>
          <p:spPr>
            <a:xfrm>
              <a:off x="0" y="0"/>
              <a:ext cx="1109790" cy="655262"/>
            </a:xfrm>
            <a:custGeom>
              <a:rect b="b" l="l" r="r" t="t"/>
              <a:pathLst>
                <a:path extrusionOk="0" h="655262" w="1109790">
                  <a:moveTo>
                    <a:pt x="85179" y="0"/>
                  </a:moveTo>
                  <a:lnTo>
                    <a:pt x="1024611" y="0"/>
                  </a:lnTo>
                  <a:cubicBezTo>
                    <a:pt x="1047202" y="0"/>
                    <a:pt x="1068867" y="8974"/>
                    <a:pt x="1084841" y="24948"/>
                  </a:cubicBezTo>
                  <a:cubicBezTo>
                    <a:pt x="1100815" y="40922"/>
                    <a:pt x="1109790" y="62588"/>
                    <a:pt x="1109790" y="85179"/>
                  </a:cubicBezTo>
                  <a:lnTo>
                    <a:pt x="1109790" y="570083"/>
                  </a:lnTo>
                  <a:cubicBezTo>
                    <a:pt x="1109790" y="617126"/>
                    <a:pt x="1071654" y="655262"/>
                    <a:pt x="1024611" y="655262"/>
                  </a:cubicBezTo>
                  <a:lnTo>
                    <a:pt x="85179" y="655262"/>
                  </a:lnTo>
                  <a:cubicBezTo>
                    <a:pt x="62588" y="655262"/>
                    <a:pt x="40922" y="646288"/>
                    <a:pt x="24948" y="630314"/>
                  </a:cubicBezTo>
                  <a:cubicBezTo>
                    <a:pt x="8974" y="614340"/>
                    <a:pt x="0" y="592674"/>
                    <a:pt x="0" y="570083"/>
                  </a:cubicBezTo>
                  <a:lnTo>
                    <a:pt x="0" y="85179"/>
                  </a:lnTo>
                  <a:cubicBezTo>
                    <a:pt x="0" y="62588"/>
                    <a:pt x="8974" y="40922"/>
                    <a:pt x="24948" y="24948"/>
                  </a:cubicBezTo>
                  <a:cubicBezTo>
                    <a:pt x="40922" y="8974"/>
                    <a:pt x="62588" y="0"/>
                    <a:pt x="85179" y="0"/>
                  </a:cubicBezTo>
                  <a:close/>
                </a:path>
              </a:pathLst>
            </a:custGeom>
            <a:solidFill>
              <a:srgbClr val="FFE4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 txBox="1"/>
            <p:nvPr/>
          </p:nvSpPr>
          <p:spPr>
            <a:xfrm>
              <a:off x="0" y="-123825"/>
              <a:ext cx="1109790" cy="936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0" lIns="254000" spcFirstLastPara="1" rIns="254000" wrap="square" tIns="254000">
              <a:noAutofit/>
            </a:bodyPr>
            <a:lstStyle/>
            <a:p>
              <a:pPr indent="0" lvl="0" marL="0" marR="0" rtl="0" algn="ctr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5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Calculeaza procentele</a:t>
              </a:r>
              <a:endParaRPr b="0" i="0" sz="25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8" name="Google Shape;128;p2"/>
          <p:cNvCxnSpPr/>
          <p:nvPr/>
        </p:nvCxnSpPr>
        <p:spPr>
          <a:xfrm rot="1375107">
            <a:off x="13566342" y="4326706"/>
            <a:ext cx="1722581" cy="0"/>
          </a:xfrm>
          <a:prstGeom prst="straightConnector1">
            <a:avLst/>
          </a:prstGeom>
          <a:noFill/>
          <a:ln cap="rnd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29" name="Google Shape;129;p2"/>
          <p:cNvGrpSpPr/>
          <p:nvPr/>
        </p:nvGrpSpPr>
        <p:grpSpPr>
          <a:xfrm>
            <a:off x="1646766" y="4206444"/>
            <a:ext cx="2270073" cy="1976218"/>
            <a:chOff x="0" y="-251301"/>
            <a:chExt cx="1108722" cy="965200"/>
          </a:xfrm>
        </p:grpSpPr>
        <p:sp>
          <p:nvSpPr>
            <p:cNvPr id="130" name="Google Shape;130;p2"/>
            <p:cNvSpPr/>
            <p:nvPr/>
          </p:nvSpPr>
          <p:spPr>
            <a:xfrm>
              <a:off x="0" y="0"/>
              <a:ext cx="1108722" cy="478172"/>
            </a:xfrm>
            <a:custGeom>
              <a:rect b="b" l="l" r="r" t="t"/>
              <a:pathLst>
                <a:path extrusionOk="0" h="478172" w="1108722">
                  <a:moveTo>
                    <a:pt x="85261" y="0"/>
                  </a:moveTo>
                  <a:lnTo>
                    <a:pt x="1023462" y="0"/>
                  </a:lnTo>
                  <a:cubicBezTo>
                    <a:pt x="1070550" y="0"/>
                    <a:pt x="1108722" y="38173"/>
                    <a:pt x="1108722" y="85261"/>
                  </a:cubicBezTo>
                  <a:lnTo>
                    <a:pt x="1108722" y="392912"/>
                  </a:lnTo>
                  <a:cubicBezTo>
                    <a:pt x="1108722" y="415524"/>
                    <a:pt x="1099740" y="437211"/>
                    <a:pt x="1083750" y="453200"/>
                  </a:cubicBezTo>
                  <a:cubicBezTo>
                    <a:pt x="1067761" y="469190"/>
                    <a:pt x="1046074" y="478172"/>
                    <a:pt x="1023462" y="478172"/>
                  </a:cubicBezTo>
                  <a:lnTo>
                    <a:pt x="85261" y="478172"/>
                  </a:lnTo>
                  <a:cubicBezTo>
                    <a:pt x="38173" y="478172"/>
                    <a:pt x="0" y="440000"/>
                    <a:pt x="0" y="392912"/>
                  </a:cubicBezTo>
                  <a:lnTo>
                    <a:pt x="0" y="85261"/>
                  </a:lnTo>
                  <a:cubicBezTo>
                    <a:pt x="0" y="62648"/>
                    <a:pt x="8983" y="40962"/>
                    <a:pt x="24972" y="24972"/>
                  </a:cubicBezTo>
                  <a:cubicBezTo>
                    <a:pt x="40962" y="8983"/>
                    <a:pt x="62648" y="0"/>
                    <a:pt x="85261" y="0"/>
                  </a:cubicBezTo>
                  <a:close/>
                </a:path>
              </a:pathLst>
            </a:custGeom>
            <a:solidFill>
              <a:srgbClr val="FCF8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 txBox="1"/>
            <p:nvPr/>
          </p:nvSpPr>
          <p:spPr>
            <a:xfrm>
              <a:off x="147961" y="-251301"/>
              <a:ext cx="812800" cy="96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0" lIns="254000" spcFirstLastPara="1" rIns="254000" wrap="square" tIns="254000">
              <a:noAutofit/>
            </a:bodyPr>
            <a:lstStyle/>
            <a:p>
              <a:pPr indent="0" lvl="0" marL="0" marR="0" rtl="0" algn="ctr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</p:grpSp>
      <p:cxnSp>
        <p:nvCxnSpPr>
          <p:cNvPr id="132" name="Google Shape;132;p2"/>
          <p:cNvCxnSpPr/>
          <p:nvPr/>
        </p:nvCxnSpPr>
        <p:spPr>
          <a:xfrm rot="1449">
            <a:off x="3916840" y="5196414"/>
            <a:ext cx="972805" cy="0"/>
          </a:xfrm>
          <a:prstGeom prst="straightConnector1">
            <a:avLst/>
          </a:prstGeom>
          <a:noFill/>
          <a:ln cap="rnd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8F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3"/>
          <p:cNvGrpSpPr/>
          <p:nvPr/>
        </p:nvGrpSpPr>
        <p:grpSpPr>
          <a:xfrm>
            <a:off x="-1143000" y="0"/>
            <a:ext cx="20574000" cy="10287000"/>
            <a:chOff x="0" y="0"/>
            <a:chExt cx="27432000" cy="13716000"/>
          </a:xfrm>
        </p:grpSpPr>
        <p:pic>
          <p:nvPicPr>
            <p:cNvPr id="138" name="Google Shape;138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3716000" cy="1371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716000" y="0"/>
              <a:ext cx="13716000" cy="13716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0" name="Google Shape;140;p3"/>
          <p:cNvGrpSpPr/>
          <p:nvPr/>
        </p:nvGrpSpPr>
        <p:grpSpPr>
          <a:xfrm>
            <a:off x="1661240" y="420584"/>
            <a:ext cx="5905015" cy="4433860"/>
            <a:chOff x="0" y="0"/>
            <a:chExt cx="8456930" cy="6350000"/>
          </a:xfrm>
        </p:grpSpPr>
        <p:sp>
          <p:nvSpPr>
            <p:cNvPr id="141" name="Google Shape;141;p3"/>
            <p:cNvSpPr/>
            <p:nvPr/>
          </p:nvSpPr>
          <p:spPr>
            <a:xfrm>
              <a:off x="0" y="0"/>
              <a:ext cx="8456930" cy="6350000"/>
            </a:xfrm>
            <a:custGeom>
              <a:rect b="b" l="l" r="r" t="t"/>
              <a:pathLst>
                <a:path extrusionOk="0" h="6350000" w="845693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828040" y="265430"/>
              <a:ext cx="175260" cy="196850"/>
            </a:xfrm>
            <a:custGeom>
              <a:rect b="b" l="l" r="r" t="t"/>
              <a:pathLst>
                <a:path extrusionOk="0" h="196850" w="17526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AC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86130" y="224790"/>
              <a:ext cx="175260" cy="196850"/>
            </a:xfrm>
            <a:custGeom>
              <a:rect b="b" l="l" r="r" t="t"/>
              <a:pathLst>
                <a:path extrusionOk="0" h="196850" w="17526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ACDCC"/>
            </a:solidFill>
            <a:ln>
              <a:noFill/>
            </a:ln>
          </p:spPr>
        </p:sp>
        <p:sp>
          <p:nvSpPr>
            <p:cNvPr id="144" name="Google Shape;144;p3"/>
            <p:cNvSpPr/>
            <p:nvPr/>
          </p:nvSpPr>
          <p:spPr>
            <a:xfrm>
              <a:off x="683260" y="5888990"/>
              <a:ext cx="2155190" cy="287020"/>
            </a:xfrm>
            <a:custGeom>
              <a:rect b="b" l="l" r="r" t="t"/>
              <a:pathLst>
                <a:path extrusionOk="0" h="287020" w="215519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AC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31750" y="31750"/>
              <a:ext cx="8392160" cy="590550"/>
            </a:xfrm>
            <a:custGeom>
              <a:rect b="b" l="l" r="r" t="t"/>
              <a:pathLst>
                <a:path extrusionOk="0" h="590550" w="839216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AC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31750" y="652780"/>
              <a:ext cx="8393430" cy="5059680"/>
            </a:xfrm>
            <a:custGeom>
              <a:rect b="b" l="l" r="r" t="t"/>
              <a:pathLst>
                <a:path extrusionOk="0" h="5059680" w="839343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44167" l="0" r="-86396" t="0"/>
              </a:stretch>
            </a:blipFill>
            <a:ln>
              <a:noFill/>
            </a:ln>
          </p:spPr>
        </p:sp>
        <p:sp>
          <p:nvSpPr>
            <p:cNvPr id="147" name="Google Shape;147;p3"/>
            <p:cNvSpPr/>
            <p:nvPr/>
          </p:nvSpPr>
          <p:spPr>
            <a:xfrm>
              <a:off x="31750" y="5744210"/>
              <a:ext cx="8393430" cy="574040"/>
            </a:xfrm>
            <a:custGeom>
              <a:rect b="b" l="l" r="r" t="t"/>
              <a:pathLst>
                <a:path extrusionOk="0" h="574040" w="839343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CF8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3"/>
          <p:cNvGrpSpPr/>
          <p:nvPr/>
        </p:nvGrpSpPr>
        <p:grpSpPr>
          <a:xfrm>
            <a:off x="10699903" y="420584"/>
            <a:ext cx="5905015" cy="4433860"/>
            <a:chOff x="0" y="0"/>
            <a:chExt cx="8456930" cy="6350000"/>
          </a:xfrm>
        </p:grpSpPr>
        <p:sp>
          <p:nvSpPr>
            <p:cNvPr id="149" name="Google Shape;149;p3"/>
            <p:cNvSpPr/>
            <p:nvPr/>
          </p:nvSpPr>
          <p:spPr>
            <a:xfrm>
              <a:off x="0" y="0"/>
              <a:ext cx="8456930" cy="6350000"/>
            </a:xfrm>
            <a:custGeom>
              <a:rect b="b" l="l" r="r" t="t"/>
              <a:pathLst>
                <a:path extrusionOk="0" h="6350000" w="845693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28040" y="265430"/>
              <a:ext cx="175260" cy="196850"/>
            </a:xfrm>
            <a:custGeom>
              <a:rect b="b" l="l" r="r" t="t"/>
              <a:pathLst>
                <a:path extrusionOk="0" h="196850" w="17526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AC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86130" y="224790"/>
              <a:ext cx="175260" cy="196850"/>
            </a:xfrm>
            <a:custGeom>
              <a:rect b="b" l="l" r="r" t="t"/>
              <a:pathLst>
                <a:path extrusionOk="0" h="196850" w="17526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ACDCC"/>
            </a:solidFill>
            <a:ln>
              <a:noFill/>
            </a:ln>
          </p:spPr>
        </p:sp>
        <p:sp>
          <p:nvSpPr>
            <p:cNvPr id="152" name="Google Shape;152;p3"/>
            <p:cNvSpPr/>
            <p:nvPr/>
          </p:nvSpPr>
          <p:spPr>
            <a:xfrm>
              <a:off x="683260" y="5888990"/>
              <a:ext cx="2155190" cy="287020"/>
            </a:xfrm>
            <a:custGeom>
              <a:rect b="b" l="l" r="r" t="t"/>
              <a:pathLst>
                <a:path extrusionOk="0" h="287020" w="215519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AC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1750" y="31750"/>
              <a:ext cx="8392160" cy="590550"/>
            </a:xfrm>
            <a:custGeom>
              <a:rect b="b" l="l" r="r" t="t"/>
              <a:pathLst>
                <a:path extrusionOk="0" h="590550" w="839216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AC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31750" y="652780"/>
              <a:ext cx="8393430" cy="5059680"/>
            </a:xfrm>
            <a:custGeom>
              <a:rect b="b" l="l" r="r" t="t"/>
              <a:pathLst>
                <a:path extrusionOk="0" h="5059680" w="839343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28508" l="-43" r="-28578" t="0"/>
              </a:stretch>
            </a:blipFill>
            <a:ln>
              <a:noFill/>
            </a:ln>
          </p:spPr>
        </p:sp>
        <p:sp>
          <p:nvSpPr>
            <p:cNvPr id="155" name="Google Shape;155;p3"/>
            <p:cNvSpPr/>
            <p:nvPr/>
          </p:nvSpPr>
          <p:spPr>
            <a:xfrm>
              <a:off x="31750" y="5744210"/>
              <a:ext cx="8393430" cy="574040"/>
            </a:xfrm>
            <a:custGeom>
              <a:rect b="b" l="l" r="r" t="t"/>
              <a:pathLst>
                <a:path extrusionOk="0" h="574040" w="839343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CF8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1661240" y="5489569"/>
            <a:ext cx="5905015" cy="4433860"/>
            <a:chOff x="0" y="0"/>
            <a:chExt cx="8456930" cy="6350000"/>
          </a:xfrm>
        </p:grpSpPr>
        <p:sp>
          <p:nvSpPr>
            <p:cNvPr id="157" name="Google Shape;157;p3"/>
            <p:cNvSpPr/>
            <p:nvPr/>
          </p:nvSpPr>
          <p:spPr>
            <a:xfrm>
              <a:off x="0" y="0"/>
              <a:ext cx="8456930" cy="6350000"/>
            </a:xfrm>
            <a:custGeom>
              <a:rect b="b" l="l" r="r" t="t"/>
              <a:pathLst>
                <a:path extrusionOk="0" h="6350000" w="845693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828040" y="265430"/>
              <a:ext cx="175260" cy="196850"/>
            </a:xfrm>
            <a:custGeom>
              <a:rect b="b" l="l" r="r" t="t"/>
              <a:pathLst>
                <a:path extrusionOk="0" h="196850" w="17526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AC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86130" y="224790"/>
              <a:ext cx="175260" cy="196850"/>
            </a:xfrm>
            <a:custGeom>
              <a:rect b="b" l="l" r="r" t="t"/>
              <a:pathLst>
                <a:path extrusionOk="0" h="196850" w="17526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ACDCC"/>
            </a:solidFill>
            <a:ln>
              <a:noFill/>
            </a:ln>
          </p:spPr>
        </p:sp>
        <p:sp>
          <p:nvSpPr>
            <p:cNvPr id="160" name="Google Shape;160;p3"/>
            <p:cNvSpPr/>
            <p:nvPr/>
          </p:nvSpPr>
          <p:spPr>
            <a:xfrm>
              <a:off x="683260" y="5888990"/>
              <a:ext cx="2155190" cy="287020"/>
            </a:xfrm>
            <a:custGeom>
              <a:rect b="b" l="l" r="r" t="t"/>
              <a:pathLst>
                <a:path extrusionOk="0" h="287020" w="215519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AC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1750" y="31750"/>
              <a:ext cx="8392160" cy="590550"/>
            </a:xfrm>
            <a:custGeom>
              <a:rect b="b" l="l" r="r" t="t"/>
              <a:pathLst>
                <a:path extrusionOk="0" h="590550" w="839216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AC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1750" y="652780"/>
              <a:ext cx="8393430" cy="5059680"/>
            </a:xfrm>
            <a:custGeom>
              <a:rect b="b" l="l" r="r" t="t"/>
              <a:pathLst>
                <a:path extrusionOk="0" h="5059680" w="839343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-34104" l="0" r="-45719" t="-2352"/>
              </a:stretch>
            </a:blipFill>
            <a:ln>
              <a:noFill/>
            </a:ln>
          </p:spPr>
        </p:sp>
        <p:sp>
          <p:nvSpPr>
            <p:cNvPr id="163" name="Google Shape;163;p3"/>
            <p:cNvSpPr/>
            <p:nvPr/>
          </p:nvSpPr>
          <p:spPr>
            <a:xfrm>
              <a:off x="31750" y="5744210"/>
              <a:ext cx="8393430" cy="574040"/>
            </a:xfrm>
            <a:custGeom>
              <a:rect b="b" l="l" r="r" t="t"/>
              <a:pathLst>
                <a:path extrusionOk="0" h="574040" w="839343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CF8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3"/>
          <p:cNvGrpSpPr/>
          <p:nvPr/>
        </p:nvGrpSpPr>
        <p:grpSpPr>
          <a:xfrm>
            <a:off x="10699903" y="5489569"/>
            <a:ext cx="5905015" cy="4433860"/>
            <a:chOff x="0" y="0"/>
            <a:chExt cx="8456930" cy="6350000"/>
          </a:xfrm>
        </p:grpSpPr>
        <p:sp>
          <p:nvSpPr>
            <p:cNvPr id="165" name="Google Shape;165;p3"/>
            <p:cNvSpPr/>
            <p:nvPr/>
          </p:nvSpPr>
          <p:spPr>
            <a:xfrm>
              <a:off x="0" y="0"/>
              <a:ext cx="8456930" cy="6350000"/>
            </a:xfrm>
            <a:custGeom>
              <a:rect b="b" l="l" r="r" t="t"/>
              <a:pathLst>
                <a:path extrusionOk="0" h="6350000" w="845693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828040" y="265430"/>
              <a:ext cx="175260" cy="196850"/>
            </a:xfrm>
            <a:custGeom>
              <a:rect b="b" l="l" r="r" t="t"/>
              <a:pathLst>
                <a:path extrusionOk="0" h="196850" w="17526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AC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786130" y="224790"/>
              <a:ext cx="175260" cy="196850"/>
            </a:xfrm>
            <a:custGeom>
              <a:rect b="b" l="l" r="r" t="t"/>
              <a:pathLst>
                <a:path extrusionOk="0" h="196850" w="17526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ACDCC"/>
            </a:solidFill>
            <a:ln>
              <a:noFill/>
            </a:ln>
          </p:spPr>
        </p:sp>
        <p:sp>
          <p:nvSpPr>
            <p:cNvPr id="168" name="Google Shape;168;p3"/>
            <p:cNvSpPr/>
            <p:nvPr/>
          </p:nvSpPr>
          <p:spPr>
            <a:xfrm>
              <a:off x="683260" y="5888990"/>
              <a:ext cx="2155190" cy="287020"/>
            </a:xfrm>
            <a:custGeom>
              <a:rect b="b" l="l" r="r" t="t"/>
              <a:pathLst>
                <a:path extrusionOk="0" h="287020" w="215519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AC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31750" y="31750"/>
              <a:ext cx="8392160" cy="590550"/>
            </a:xfrm>
            <a:custGeom>
              <a:rect b="b" l="l" r="r" t="t"/>
              <a:pathLst>
                <a:path extrusionOk="0" h="590550" w="839216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AC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31750" y="652780"/>
              <a:ext cx="8393430" cy="5059680"/>
            </a:xfrm>
            <a:custGeom>
              <a:rect b="b" l="l" r="r" t="t"/>
              <a:pathLst>
                <a:path extrusionOk="0" h="5059680" w="839343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b="0" l="0" r="-46868" t="0"/>
              </a:stretch>
            </a:blipFill>
            <a:ln>
              <a:noFill/>
            </a:ln>
          </p:spPr>
        </p:sp>
        <p:sp>
          <p:nvSpPr>
            <p:cNvPr id="171" name="Google Shape;171;p3"/>
            <p:cNvSpPr/>
            <p:nvPr/>
          </p:nvSpPr>
          <p:spPr>
            <a:xfrm>
              <a:off x="31750" y="5744210"/>
              <a:ext cx="8393430" cy="574040"/>
            </a:xfrm>
            <a:custGeom>
              <a:rect b="b" l="l" r="r" t="t"/>
              <a:pathLst>
                <a:path extrusionOk="0" h="574040" w="839343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CF8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8F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4"/>
          <p:cNvGrpSpPr/>
          <p:nvPr/>
        </p:nvGrpSpPr>
        <p:grpSpPr>
          <a:xfrm>
            <a:off x="0" y="0"/>
            <a:ext cx="18287999" cy="10287000"/>
            <a:chOff x="0" y="0"/>
            <a:chExt cx="24383999" cy="13716000"/>
          </a:xfrm>
        </p:grpSpPr>
        <p:grpSp>
          <p:nvGrpSpPr>
            <p:cNvPr id="177" name="Google Shape;177;p4"/>
            <p:cNvGrpSpPr/>
            <p:nvPr/>
          </p:nvGrpSpPr>
          <p:grpSpPr>
            <a:xfrm>
              <a:off x="0" y="0"/>
              <a:ext cx="24383999" cy="6298497"/>
              <a:chOff x="0" y="0"/>
              <a:chExt cx="24583389" cy="6350000"/>
            </a:xfrm>
          </p:grpSpPr>
          <p:sp>
            <p:nvSpPr>
              <p:cNvPr id="178" name="Google Shape;178;p4"/>
              <p:cNvSpPr/>
              <p:nvPr/>
            </p:nvSpPr>
            <p:spPr>
              <a:xfrm>
                <a:off x="0" y="0"/>
                <a:ext cx="24583389" cy="6350000"/>
              </a:xfrm>
              <a:custGeom>
                <a:rect b="b" l="l" r="r" t="t"/>
                <a:pathLst>
                  <a:path extrusionOk="0" h="6350000" w="24583389">
                    <a:moveTo>
                      <a:pt x="0" y="0"/>
                    </a:moveTo>
                    <a:lnTo>
                      <a:pt x="24583389" y="0"/>
                    </a:lnTo>
                    <a:lnTo>
                      <a:pt x="24583389" y="6350000"/>
                    </a:lnTo>
                    <a:lnTo>
                      <a:pt x="0" y="63500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179" name="Google Shape;179;p4"/>
              <p:cNvSpPr/>
              <p:nvPr/>
            </p:nvSpPr>
            <p:spPr>
              <a:xfrm>
                <a:off x="45720" y="54610"/>
                <a:ext cx="24493219" cy="1004570"/>
              </a:xfrm>
              <a:custGeom>
                <a:rect b="b" l="l" r="r" t="t"/>
                <a:pathLst>
                  <a:path extrusionOk="0" h="1004570" w="24493219">
                    <a:moveTo>
                      <a:pt x="24493219" y="1004570"/>
                    </a:moveTo>
                    <a:lnTo>
                      <a:pt x="24493219" y="0"/>
                    </a:lnTo>
                    <a:lnTo>
                      <a:pt x="0" y="0"/>
                    </a:lnTo>
                    <a:lnTo>
                      <a:pt x="0" y="1004570"/>
                    </a:lnTo>
                    <a:lnTo>
                      <a:pt x="24493219" y="1004570"/>
                    </a:lnTo>
                    <a:close/>
                    <a:moveTo>
                      <a:pt x="23632160" y="435610"/>
                    </a:moveTo>
                    <a:cubicBezTo>
                      <a:pt x="23634700" y="427990"/>
                      <a:pt x="23641050" y="421640"/>
                      <a:pt x="23649941" y="420370"/>
                    </a:cubicBezTo>
                    <a:lnTo>
                      <a:pt x="23812501" y="396240"/>
                    </a:lnTo>
                    <a:lnTo>
                      <a:pt x="23884891" y="248920"/>
                    </a:lnTo>
                    <a:cubicBezTo>
                      <a:pt x="23892510" y="233680"/>
                      <a:pt x="23917910" y="233680"/>
                      <a:pt x="23925530" y="248920"/>
                    </a:cubicBezTo>
                    <a:lnTo>
                      <a:pt x="23997919" y="396240"/>
                    </a:lnTo>
                    <a:lnTo>
                      <a:pt x="24160480" y="420370"/>
                    </a:lnTo>
                    <a:cubicBezTo>
                      <a:pt x="24168100" y="421640"/>
                      <a:pt x="24175719" y="427990"/>
                      <a:pt x="24178260" y="435610"/>
                    </a:cubicBezTo>
                    <a:cubicBezTo>
                      <a:pt x="24180800" y="443230"/>
                      <a:pt x="24178260" y="452120"/>
                      <a:pt x="24171910" y="458470"/>
                    </a:cubicBezTo>
                    <a:lnTo>
                      <a:pt x="24053800" y="572770"/>
                    </a:lnTo>
                    <a:lnTo>
                      <a:pt x="24081739" y="735330"/>
                    </a:lnTo>
                    <a:cubicBezTo>
                      <a:pt x="24083009" y="742950"/>
                      <a:pt x="24079200" y="751840"/>
                      <a:pt x="24072850" y="756920"/>
                    </a:cubicBezTo>
                    <a:cubicBezTo>
                      <a:pt x="24069039" y="759460"/>
                      <a:pt x="24065230" y="760730"/>
                      <a:pt x="24060150" y="760730"/>
                    </a:cubicBezTo>
                    <a:cubicBezTo>
                      <a:pt x="24056339" y="760730"/>
                      <a:pt x="24053800" y="759460"/>
                      <a:pt x="24049989" y="758190"/>
                    </a:cubicBezTo>
                    <a:lnTo>
                      <a:pt x="23903939" y="681990"/>
                    </a:lnTo>
                    <a:lnTo>
                      <a:pt x="23757889" y="758190"/>
                    </a:lnTo>
                    <a:cubicBezTo>
                      <a:pt x="23750269" y="762000"/>
                      <a:pt x="23740109" y="762000"/>
                      <a:pt x="23733759" y="756920"/>
                    </a:cubicBezTo>
                    <a:cubicBezTo>
                      <a:pt x="23727409" y="751840"/>
                      <a:pt x="23723598" y="744220"/>
                      <a:pt x="23724869" y="735330"/>
                    </a:cubicBezTo>
                    <a:lnTo>
                      <a:pt x="23752809" y="572770"/>
                    </a:lnTo>
                    <a:lnTo>
                      <a:pt x="23638509" y="458470"/>
                    </a:lnTo>
                    <a:cubicBezTo>
                      <a:pt x="23632160" y="452120"/>
                      <a:pt x="23629619" y="443230"/>
                      <a:pt x="23632160" y="435610"/>
                    </a:cubicBezTo>
                    <a:close/>
                    <a:moveTo>
                      <a:pt x="1639570" y="271780"/>
                    </a:moveTo>
                    <a:cubicBezTo>
                      <a:pt x="1639570" y="259080"/>
                      <a:pt x="1649730" y="248920"/>
                      <a:pt x="1662430" y="248920"/>
                    </a:cubicBezTo>
                    <a:lnTo>
                      <a:pt x="2114550" y="248920"/>
                    </a:lnTo>
                    <a:cubicBezTo>
                      <a:pt x="2127250" y="248920"/>
                      <a:pt x="2137410" y="259080"/>
                      <a:pt x="2137410" y="271780"/>
                    </a:cubicBezTo>
                    <a:lnTo>
                      <a:pt x="2137410" y="723900"/>
                    </a:lnTo>
                    <a:cubicBezTo>
                      <a:pt x="2137410" y="736600"/>
                      <a:pt x="2127250" y="746760"/>
                      <a:pt x="2114550" y="746760"/>
                    </a:cubicBezTo>
                    <a:lnTo>
                      <a:pt x="1662430" y="746760"/>
                    </a:lnTo>
                    <a:cubicBezTo>
                      <a:pt x="1649730" y="746760"/>
                      <a:pt x="1639570" y="736600"/>
                      <a:pt x="1639570" y="723900"/>
                    </a:cubicBezTo>
                    <a:lnTo>
                      <a:pt x="1639570" y="271780"/>
                    </a:lnTo>
                    <a:close/>
                    <a:moveTo>
                      <a:pt x="948690" y="271780"/>
                    </a:moveTo>
                    <a:cubicBezTo>
                      <a:pt x="948690" y="259080"/>
                      <a:pt x="958850" y="248920"/>
                      <a:pt x="971550" y="248920"/>
                    </a:cubicBezTo>
                    <a:lnTo>
                      <a:pt x="1423670" y="248920"/>
                    </a:lnTo>
                    <a:cubicBezTo>
                      <a:pt x="1436370" y="248920"/>
                      <a:pt x="1446530" y="259080"/>
                      <a:pt x="1446530" y="271780"/>
                    </a:cubicBezTo>
                    <a:lnTo>
                      <a:pt x="1446530" y="723900"/>
                    </a:lnTo>
                    <a:cubicBezTo>
                      <a:pt x="1446530" y="736600"/>
                      <a:pt x="1436370" y="746760"/>
                      <a:pt x="1423670" y="746760"/>
                    </a:cubicBezTo>
                    <a:lnTo>
                      <a:pt x="971550" y="746760"/>
                    </a:lnTo>
                    <a:cubicBezTo>
                      <a:pt x="960120" y="746760"/>
                      <a:pt x="949960" y="736600"/>
                      <a:pt x="948690" y="723900"/>
                    </a:cubicBezTo>
                    <a:lnTo>
                      <a:pt x="948690" y="271780"/>
                    </a:lnTo>
                    <a:close/>
                    <a:moveTo>
                      <a:pt x="259080" y="271780"/>
                    </a:moveTo>
                    <a:cubicBezTo>
                      <a:pt x="259080" y="259080"/>
                      <a:pt x="269240" y="248920"/>
                      <a:pt x="281940" y="248920"/>
                    </a:cubicBezTo>
                    <a:lnTo>
                      <a:pt x="734060" y="248920"/>
                    </a:lnTo>
                    <a:cubicBezTo>
                      <a:pt x="746760" y="248920"/>
                      <a:pt x="756920" y="259080"/>
                      <a:pt x="756920" y="271780"/>
                    </a:cubicBezTo>
                    <a:lnTo>
                      <a:pt x="756920" y="723900"/>
                    </a:lnTo>
                    <a:cubicBezTo>
                      <a:pt x="756920" y="736600"/>
                      <a:pt x="746760" y="746760"/>
                      <a:pt x="734060" y="746760"/>
                    </a:cubicBezTo>
                    <a:lnTo>
                      <a:pt x="281940" y="746760"/>
                    </a:lnTo>
                    <a:cubicBezTo>
                      <a:pt x="269240" y="746760"/>
                      <a:pt x="259080" y="736600"/>
                      <a:pt x="259080" y="723900"/>
                    </a:cubicBezTo>
                    <a:lnTo>
                      <a:pt x="259080" y="271780"/>
                    </a:lnTo>
                    <a:close/>
                  </a:path>
                </a:pathLst>
              </a:custGeom>
              <a:solidFill>
                <a:srgbClr val="FACD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>
                <a:off x="45720" y="1104900"/>
                <a:ext cx="24493219" cy="5199380"/>
              </a:xfrm>
              <a:custGeom>
                <a:rect b="b" l="l" r="r" t="t"/>
                <a:pathLst>
                  <a:path extrusionOk="0" h="5199380" w="24493219">
                    <a:moveTo>
                      <a:pt x="0" y="0"/>
                    </a:moveTo>
                    <a:lnTo>
                      <a:pt x="24493219" y="0"/>
                    </a:lnTo>
                    <a:lnTo>
                      <a:pt x="24493219" y="5199380"/>
                    </a:lnTo>
                    <a:lnTo>
                      <a:pt x="0" y="5199380"/>
                    </a:lnTo>
                    <a:close/>
                  </a:path>
                </a:pathLst>
              </a:custGeom>
              <a:solidFill>
                <a:srgbClr val="C4DDF6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81" name="Google Shape;181;p4"/>
              <p:cNvSpPr/>
              <p:nvPr/>
            </p:nvSpPr>
            <p:spPr>
              <a:xfrm>
                <a:off x="1141730" y="449580"/>
                <a:ext cx="205740" cy="45720"/>
              </a:xfrm>
              <a:custGeom>
                <a:rect b="b" l="l" r="r" t="t"/>
                <a:pathLst>
                  <a:path extrusionOk="0" h="45720" w="205740">
                    <a:moveTo>
                      <a:pt x="0" y="0"/>
                    </a:moveTo>
                    <a:lnTo>
                      <a:pt x="205740" y="0"/>
                    </a:lnTo>
                    <a:lnTo>
                      <a:pt x="205740" y="45720"/>
                    </a:lnTo>
                    <a:lnTo>
                      <a:pt x="0" y="45720"/>
                    </a:lnTo>
                    <a:close/>
                  </a:path>
                </a:pathLst>
              </a:custGeom>
              <a:solidFill>
                <a:srgbClr val="FCF8F1"/>
              </a:solidFill>
              <a:ln>
                <a:noFill/>
              </a:ln>
            </p:spPr>
          </p:sp>
          <p:sp>
            <p:nvSpPr>
              <p:cNvPr id="182" name="Google Shape;182;p4"/>
              <p:cNvSpPr/>
              <p:nvPr/>
            </p:nvSpPr>
            <p:spPr>
              <a:xfrm>
                <a:off x="1141730" y="541020"/>
                <a:ext cx="205740" cy="114300"/>
              </a:xfrm>
              <a:custGeom>
                <a:rect b="b" l="l" r="r" t="t"/>
                <a:pathLst>
                  <a:path extrusionOk="0" h="114300" w="205740">
                    <a:moveTo>
                      <a:pt x="0" y="0"/>
                    </a:moveTo>
                    <a:lnTo>
                      <a:pt x="205740" y="0"/>
                    </a:lnTo>
                    <a:lnTo>
                      <a:pt x="205740" y="114300"/>
                    </a:lnTo>
                    <a:lnTo>
                      <a:pt x="0" y="114300"/>
                    </a:lnTo>
                    <a:close/>
                  </a:path>
                </a:pathLst>
              </a:custGeom>
              <a:solidFill>
                <a:srgbClr val="FCF8F1"/>
              </a:solidFill>
              <a:ln>
                <a:noFill/>
              </a:ln>
            </p:spPr>
          </p:sp>
          <p:sp>
            <p:nvSpPr>
              <p:cNvPr id="183" name="Google Shape;183;p4"/>
              <p:cNvSpPr/>
              <p:nvPr/>
            </p:nvSpPr>
            <p:spPr>
              <a:xfrm>
                <a:off x="1040130" y="349250"/>
                <a:ext cx="407670" cy="407670"/>
              </a:xfrm>
              <a:custGeom>
                <a:rect b="b" l="l" r="r" t="t"/>
                <a:pathLst>
                  <a:path extrusionOk="0" h="407670" w="407670">
                    <a:moveTo>
                      <a:pt x="0" y="0"/>
                    </a:moveTo>
                    <a:lnTo>
                      <a:pt x="0" y="407670"/>
                    </a:lnTo>
                    <a:lnTo>
                      <a:pt x="407670" y="407670"/>
                    </a:lnTo>
                    <a:lnTo>
                      <a:pt x="407670" y="0"/>
                    </a:lnTo>
                    <a:lnTo>
                      <a:pt x="0" y="0"/>
                    </a:lnTo>
                    <a:close/>
                    <a:moveTo>
                      <a:pt x="353060" y="328930"/>
                    </a:moveTo>
                    <a:cubicBezTo>
                      <a:pt x="353060" y="341630"/>
                      <a:pt x="342900" y="351790"/>
                      <a:pt x="330200" y="351790"/>
                    </a:cubicBezTo>
                    <a:lnTo>
                      <a:pt x="78740" y="351790"/>
                    </a:lnTo>
                    <a:cubicBezTo>
                      <a:pt x="66040" y="351790"/>
                      <a:pt x="55880" y="341630"/>
                      <a:pt x="55880" y="328930"/>
                    </a:cubicBezTo>
                    <a:lnTo>
                      <a:pt x="55880" y="77470"/>
                    </a:lnTo>
                    <a:cubicBezTo>
                      <a:pt x="55880" y="64770"/>
                      <a:pt x="66040" y="54610"/>
                      <a:pt x="78740" y="54610"/>
                    </a:cubicBezTo>
                    <a:lnTo>
                      <a:pt x="328930" y="54610"/>
                    </a:lnTo>
                    <a:cubicBezTo>
                      <a:pt x="341630" y="54610"/>
                      <a:pt x="351790" y="64770"/>
                      <a:pt x="353060" y="77470"/>
                    </a:cubicBezTo>
                    <a:lnTo>
                      <a:pt x="353060" y="328930"/>
                    </a:lnTo>
                    <a:close/>
                  </a:path>
                </a:pathLst>
              </a:custGeom>
              <a:solidFill>
                <a:srgbClr val="FCF8F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4"/>
              <p:cNvSpPr/>
              <p:nvPr/>
            </p:nvSpPr>
            <p:spPr>
              <a:xfrm>
                <a:off x="350520" y="349250"/>
                <a:ext cx="407670" cy="407670"/>
              </a:xfrm>
              <a:custGeom>
                <a:rect b="b" l="l" r="r" t="t"/>
                <a:pathLst>
                  <a:path extrusionOk="0" h="407670" w="407670">
                    <a:moveTo>
                      <a:pt x="0" y="0"/>
                    </a:moveTo>
                    <a:lnTo>
                      <a:pt x="0" y="407670"/>
                    </a:lnTo>
                    <a:lnTo>
                      <a:pt x="407670" y="407670"/>
                    </a:lnTo>
                    <a:lnTo>
                      <a:pt x="407670" y="0"/>
                    </a:lnTo>
                    <a:lnTo>
                      <a:pt x="0" y="0"/>
                    </a:lnTo>
                    <a:close/>
                    <a:moveTo>
                      <a:pt x="337820" y="336550"/>
                    </a:moveTo>
                    <a:cubicBezTo>
                      <a:pt x="334010" y="340360"/>
                      <a:pt x="327660" y="342900"/>
                      <a:pt x="321310" y="342900"/>
                    </a:cubicBezTo>
                    <a:cubicBezTo>
                      <a:pt x="314960" y="342900"/>
                      <a:pt x="309880" y="340360"/>
                      <a:pt x="304800" y="336550"/>
                    </a:cubicBezTo>
                    <a:lnTo>
                      <a:pt x="203200" y="234950"/>
                    </a:lnTo>
                    <a:lnTo>
                      <a:pt x="101600" y="336550"/>
                    </a:lnTo>
                    <a:cubicBezTo>
                      <a:pt x="97790" y="340360"/>
                      <a:pt x="91440" y="342900"/>
                      <a:pt x="85090" y="342900"/>
                    </a:cubicBezTo>
                    <a:cubicBezTo>
                      <a:pt x="78740" y="342900"/>
                      <a:pt x="73660" y="340360"/>
                      <a:pt x="68580" y="336550"/>
                    </a:cubicBezTo>
                    <a:cubicBezTo>
                      <a:pt x="59690" y="327660"/>
                      <a:pt x="59690" y="313690"/>
                      <a:pt x="68580" y="304800"/>
                    </a:cubicBezTo>
                    <a:lnTo>
                      <a:pt x="170180" y="203200"/>
                    </a:lnTo>
                    <a:lnTo>
                      <a:pt x="68580" y="101600"/>
                    </a:lnTo>
                    <a:cubicBezTo>
                      <a:pt x="59690" y="92710"/>
                      <a:pt x="59690" y="78740"/>
                      <a:pt x="68580" y="69850"/>
                    </a:cubicBezTo>
                    <a:cubicBezTo>
                      <a:pt x="77470" y="60960"/>
                      <a:pt x="91440" y="60960"/>
                      <a:pt x="100330" y="69850"/>
                    </a:cubicBezTo>
                    <a:lnTo>
                      <a:pt x="201930" y="171450"/>
                    </a:lnTo>
                    <a:lnTo>
                      <a:pt x="303530" y="69850"/>
                    </a:lnTo>
                    <a:cubicBezTo>
                      <a:pt x="312420" y="60960"/>
                      <a:pt x="326390" y="60960"/>
                      <a:pt x="335280" y="69850"/>
                    </a:cubicBezTo>
                    <a:cubicBezTo>
                      <a:pt x="344170" y="78740"/>
                      <a:pt x="346710" y="92710"/>
                      <a:pt x="337820" y="101600"/>
                    </a:cubicBezTo>
                    <a:lnTo>
                      <a:pt x="236220" y="203200"/>
                    </a:lnTo>
                    <a:lnTo>
                      <a:pt x="337820" y="304800"/>
                    </a:lnTo>
                    <a:cubicBezTo>
                      <a:pt x="346710" y="313690"/>
                      <a:pt x="346710" y="327660"/>
                      <a:pt x="337820" y="336550"/>
                    </a:cubicBezTo>
                    <a:close/>
                  </a:path>
                </a:pathLst>
              </a:custGeom>
              <a:solidFill>
                <a:srgbClr val="FCF8F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23743920" y="363220"/>
                <a:ext cx="410211" cy="388620"/>
              </a:xfrm>
              <a:custGeom>
                <a:rect b="b" l="l" r="r" t="t"/>
                <a:pathLst>
                  <a:path extrusionOk="0" h="388620" w="410211">
                    <a:moveTo>
                      <a:pt x="410210" y="148590"/>
                    </a:moveTo>
                    <a:lnTo>
                      <a:pt x="280671" y="129540"/>
                    </a:lnTo>
                    <a:cubicBezTo>
                      <a:pt x="274321" y="128270"/>
                      <a:pt x="267971" y="123190"/>
                      <a:pt x="264160" y="116840"/>
                    </a:cubicBezTo>
                    <a:lnTo>
                      <a:pt x="205741" y="0"/>
                    </a:lnTo>
                    <a:lnTo>
                      <a:pt x="147321" y="116840"/>
                    </a:lnTo>
                    <a:cubicBezTo>
                      <a:pt x="144782" y="124460"/>
                      <a:pt x="138432" y="128270"/>
                      <a:pt x="130810" y="129540"/>
                    </a:cubicBezTo>
                    <a:lnTo>
                      <a:pt x="0" y="148590"/>
                    </a:lnTo>
                    <a:lnTo>
                      <a:pt x="93980" y="240030"/>
                    </a:lnTo>
                    <a:cubicBezTo>
                      <a:pt x="99060" y="245110"/>
                      <a:pt x="101600" y="252730"/>
                      <a:pt x="100330" y="260350"/>
                    </a:cubicBezTo>
                    <a:lnTo>
                      <a:pt x="78741" y="388620"/>
                    </a:lnTo>
                    <a:lnTo>
                      <a:pt x="194310" y="327660"/>
                    </a:lnTo>
                    <a:cubicBezTo>
                      <a:pt x="201930" y="323850"/>
                      <a:pt x="209550" y="323850"/>
                      <a:pt x="215900" y="327660"/>
                    </a:cubicBezTo>
                    <a:lnTo>
                      <a:pt x="331469" y="388620"/>
                    </a:lnTo>
                    <a:lnTo>
                      <a:pt x="309880" y="260350"/>
                    </a:lnTo>
                    <a:cubicBezTo>
                      <a:pt x="308610" y="252730"/>
                      <a:pt x="311150" y="245110"/>
                      <a:pt x="316230" y="240030"/>
                    </a:cubicBezTo>
                    <a:lnTo>
                      <a:pt x="410210" y="148590"/>
                    </a:lnTo>
                    <a:close/>
                  </a:path>
                </a:pathLst>
              </a:custGeom>
              <a:solidFill>
                <a:srgbClr val="FCF8F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4"/>
              <p:cNvSpPr/>
              <p:nvPr/>
            </p:nvSpPr>
            <p:spPr>
              <a:xfrm>
                <a:off x="1731010" y="349250"/>
                <a:ext cx="407670" cy="407670"/>
              </a:xfrm>
              <a:custGeom>
                <a:rect b="b" l="l" r="r" t="t"/>
                <a:pathLst>
                  <a:path extrusionOk="0" h="407670" w="407670">
                    <a:moveTo>
                      <a:pt x="0" y="0"/>
                    </a:moveTo>
                    <a:lnTo>
                      <a:pt x="0" y="407670"/>
                    </a:lnTo>
                    <a:lnTo>
                      <a:pt x="407670" y="407670"/>
                    </a:lnTo>
                    <a:lnTo>
                      <a:pt x="407670" y="0"/>
                    </a:lnTo>
                    <a:lnTo>
                      <a:pt x="0" y="0"/>
                    </a:lnTo>
                    <a:close/>
                    <a:moveTo>
                      <a:pt x="350520" y="344170"/>
                    </a:moveTo>
                    <a:lnTo>
                      <a:pt x="54610" y="344170"/>
                    </a:lnTo>
                    <a:cubicBezTo>
                      <a:pt x="41910" y="344170"/>
                      <a:pt x="31750" y="334010"/>
                      <a:pt x="31750" y="321310"/>
                    </a:cubicBezTo>
                    <a:cubicBezTo>
                      <a:pt x="31750" y="308610"/>
                      <a:pt x="41910" y="298450"/>
                      <a:pt x="54610" y="298450"/>
                    </a:cubicBezTo>
                    <a:lnTo>
                      <a:pt x="350520" y="298450"/>
                    </a:lnTo>
                    <a:cubicBezTo>
                      <a:pt x="363220" y="298450"/>
                      <a:pt x="373380" y="308610"/>
                      <a:pt x="373380" y="321310"/>
                    </a:cubicBezTo>
                    <a:cubicBezTo>
                      <a:pt x="373380" y="334010"/>
                      <a:pt x="363220" y="344170"/>
                      <a:pt x="350520" y="344170"/>
                    </a:cubicBezTo>
                    <a:close/>
                  </a:path>
                </a:pathLst>
              </a:custGeom>
              <a:solidFill>
                <a:srgbClr val="FCF8F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" name="Google Shape;187;p4"/>
            <p:cNvGrpSpPr/>
            <p:nvPr/>
          </p:nvGrpSpPr>
          <p:grpSpPr>
            <a:xfrm>
              <a:off x="0" y="518597"/>
              <a:ext cx="24383995" cy="13197403"/>
              <a:chOff x="0" y="-104775"/>
              <a:chExt cx="4816592" cy="2606895"/>
            </a:xfrm>
          </p:grpSpPr>
          <p:sp>
            <p:nvSpPr>
              <p:cNvPr id="188" name="Google Shape;188;p4"/>
              <p:cNvSpPr/>
              <p:nvPr/>
            </p:nvSpPr>
            <p:spPr>
              <a:xfrm>
                <a:off x="0" y="0"/>
                <a:ext cx="4816592" cy="2502120"/>
              </a:xfrm>
              <a:custGeom>
                <a:rect b="b" l="l" r="r" t="t"/>
                <a:pathLst>
                  <a:path extrusionOk="0" h="2502120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502120"/>
                    </a:lnTo>
                    <a:lnTo>
                      <a:pt x="0" y="2502120"/>
                    </a:lnTo>
                    <a:close/>
                  </a:path>
                </a:pathLst>
              </a:custGeom>
              <a:solidFill>
                <a:srgbClr val="C4DDF6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89" name="Google Shape;189;p4"/>
              <p:cNvSpPr txBox="1"/>
              <p:nvPr/>
            </p:nvSpPr>
            <p:spPr>
              <a:xfrm>
                <a:off x="0" y="-104775"/>
                <a:ext cx="812800" cy="9175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0" name="Google Shape;190;p4"/>
          <p:cNvGrpSpPr/>
          <p:nvPr/>
        </p:nvGrpSpPr>
        <p:grpSpPr>
          <a:xfrm>
            <a:off x="6006743" y="5661561"/>
            <a:ext cx="6276418" cy="6168594"/>
            <a:chOff x="0" y="-398446"/>
            <a:chExt cx="972381" cy="955675"/>
          </a:xfrm>
        </p:grpSpPr>
        <p:sp>
          <p:nvSpPr>
            <p:cNvPr id="191" name="Google Shape;191;p4"/>
            <p:cNvSpPr/>
            <p:nvPr/>
          </p:nvSpPr>
          <p:spPr>
            <a:xfrm>
              <a:off x="0" y="0"/>
              <a:ext cx="972381" cy="158782"/>
            </a:xfrm>
            <a:custGeom>
              <a:rect b="b" l="l" r="r" t="t"/>
              <a:pathLst>
                <a:path extrusionOk="0" h="158782" w="972381">
                  <a:moveTo>
                    <a:pt x="30837" y="0"/>
                  </a:moveTo>
                  <a:lnTo>
                    <a:pt x="941544" y="0"/>
                  </a:lnTo>
                  <a:cubicBezTo>
                    <a:pt x="958575" y="0"/>
                    <a:pt x="972381" y="13806"/>
                    <a:pt x="972381" y="30837"/>
                  </a:cubicBezTo>
                  <a:lnTo>
                    <a:pt x="972381" y="127945"/>
                  </a:lnTo>
                  <a:cubicBezTo>
                    <a:pt x="972381" y="136124"/>
                    <a:pt x="969133" y="143967"/>
                    <a:pt x="963349" y="149750"/>
                  </a:cubicBezTo>
                  <a:cubicBezTo>
                    <a:pt x="957566" y="155533"/>
                    <a:pt x="949723" y="158782"/>
                    <a:pt x="941544" y="158782"/>
                  </a:cubicBezTo>
                  <a:lnTo>
                    <a:pt x="30837" y="158782"/>
                  </a:lnTo>
                  <a:cubicBezTo>
                    <a:pt x="22659" y="158782"/>
                    <a:pt x="14815" y="155533"/>
                    <a:pt x="9032" y="149750"/>
                  </a:cubicBezTo>
                  <a:cubicBezTo>
                    <a:pt x="3249" y="143967"/>
                    <a:pt x="0" y="136124"/>
                    <a:pt x="0" y="127945"/>
                  </a:cubicBezTo>
                  <a:lnTo>
                    <a:pt x="0" y="30837"/>
                  </a:lnTo>
                  <a:cubicBezTo>
                    <a:pt x="0" y="22659"/>
                    <a:pt x="3249" y="14815"/>
                    <a:pt x="9032" y="9032"/>
                  </a:cubicBezTo>
                  <a:cubicBezTo>
                    <a:pt x="14815" y="3249"/>
                    <a:pt x="22659" y="0"/>
                    <a:pt x="30837" y="0"/>
                  </a:cubicBezTo>
                  <a:close/>
                </a:path>
              </a:pathLst>
            </a:custGeom>
            <a:solidFill>
              <a:srgbClr val="FACDCC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"/>
            <p:cNvSpPr txBox="1"/>
            <p:nvPr/>
          </p:nvSpPr>
          <p:spPr>
            <a:xfrm>
              <a:off x="79643" y="-398446"/>
              <a:ext cx="812800" cy="955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0" lIns="254000" spcFirstLastPara="1" rIns="254000" wrap="square" tIns="254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sng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shorturl.at/evHO8</a:t>
              </a:r>
              <a:endParaRPr/>
            </a:p>
          </p:txBody>
        </p:sp>
      </p:grpSp>
      <p:grpSp>
        <p:nvGrpSpPr>
          <p:cNvPr id="193" name="Google Shape;193;p4"/>
          <p:cNvGrpSpPr/>
          <p:nvPr/>
        </p:nvGrpSpPr>
        <p:grpSpPr>
          <a:xfrm>
            <a:off x="2216179" y="6609731"/>
            <a:ext cx="13855642" cy="1623679"/>
            <a:chOff x="0" y="123825"/>
            <a:chExt cx="18474190" cy="2164905"/>
          </a:xfrm>
        </p:grpSpPr>
        <p:sp>
          <p:nvSpPr>
            <p:cNvPr id="194" name="Google Shape;194;p4"/>
            <p:cNvSpPr txBox="1"/>
            <p:nvPr/>
          </p:nvSpPr>
          <p:spPr>
            <a:xfrm>
              <a:off x="0" y="1703895"/>
              <a:ext cx="18474190" cy="5848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Codul sursa:</a:t>
              </a:r>
              <a:endParaRPr/>
            </a:p>
          </p:txBody>
        </p:sp>
        <p:sp>
          <p:nvSpPr>
            <p:cNvPr id="195" name="Google Shape;195;p4"/>
            <p:cNvSpPr txBox="1"/>
            <p:nvPr/>
          </p:nvSpPr>
          <p:spPr>
            <a:xfrm>
              <a:off x="0" y="123825"/>
              <a:ext cx="18474190" cy="1400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4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" name="Google Shape;196;p4"/>
          <p:cNvSpPr txBox="1"/>
          <p:nvPr/>
        </p:nvSpPr>
        <p:spPr>
          <a:xfrm>
            <a:off x="2217131" y="4695825"/>
            <a:ext cx="13855642" cy="1019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500" u="none" cap="none" strike="noStrike">
                <a:solidFill>
                  <a:srgbClr val="000000"/>
                </a:solidFill>
                <a:latin typeface="NTR"/>
                <a:ea typeface="NTR"/>
                <a:cs typeface="NTR"/>
                <a:sym typeface="NTR"/>
              </a:rPr>
              <a:t>Va multumim!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