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1" r:id="rId6"/>
    <p:sldId id="260" r:id="rId7"/>
    <p:sldId id="262" r:id="rId8"/>
    <p:sldId id="279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1" r:id="rId17"/>
    <p:sldId id="270" r:id="rId18"/>
    <p:sldId id="275" r:id="rId19"/>
    <p:sldId id="276" r:id="rId20"/>
    <p:sldId id="277" r:id="rId21"/>
    <p:sldId id="278" r:id="rId22"/>
    <p:sldId id="280" r:id="rId23"/>
    <p:sldId id="281" r:id="rId24"/>
    <p:sldId id="285" r:id="rId25"/>
    <p:sldId id="286" r:id="rId26"/>
    <p:sldId id="287" r:id="rId27"/>
    <p:sldId id="284" r:id="rId28"/>
    <p:sldId id="273" r:id="rId29"/>
    <p:sldId id="274" r:id="rId30"/>
    <p:sldId id="282" r:id="rId3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39" autoAdjust="0"/>
    <p:restoredTop sz="94660"/>
  </p:normalViewPr>
  <p:slideViewPr>
    <p:cSldViewPr>
      <p:cViewPr>
        <p:scale>
          <a:sx n="76" d="100"/>
          <a:sy n="76" d="100"/>
        </p:scale>
        <p:origin x="-120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620688"/>
            <a:ext cx="7772400" cy="14700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3648" y="2204864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65ABB-DC46-4876-9A9B-6B158F5BA9C9}" type="datetimeFigureOut">
              <a:rPr lang="zh-CN" altLang="en-US" smtClean="0"/>
              <a:t>2017/6/4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2D2A6-5545-4AE1-8C0E-EC9A755979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0170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65ABB-DC46-4876-9A9B-6B158F5BA9C9}" type="datetimeFigureOut">
              <a:rPr lang="zh-CN" altLang="en-US" smtClean="0"/>
              <a:t>2017/6/4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2D2A6-5545-4AE1-8C0E-EC9A755979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6043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65ABB-DC46-4876-9A9B-6B158F5BA9C9}" type="datetimeFigureOut">
              <a:rPr lang="zh-CN" altLang="en-US" smtClean="0"/>
              <a:t>2017/6/4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2D2A6-5545-4AE1-8C0E-EC9A755979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5087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65ABB-DC46-4876-9A9B-6B158F5BA9C9}" type="datetimeFigureOut">
              <a:rPr lang="zh-CN" altLang="en-US" smtClean="0"/>
              <a:t>2017/6/4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2D2A6-5545-4AE1-8C0E-EC9A755979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8406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65ABB-DC46-4876-9A9B-6B158F5BA9C9}" type="datetimeFigureOut">
              <a:rPr lang="zh-CN" altLang="en-US" smtClean="0"/>
              <a:t>2017/6/4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2D2A6-5545-4AE1-8C0E-EC9A755979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3616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65ABB-DC46-4876-9A9B-6B158F5BA9C9}" type="datetimeFigureOut">
              <a:rPr lang="zh-CN" altLang="en-US" smtClean="0"/>
              <a:t>2017/6/4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2D2A6-5545-4AE1-8C0E-EC9A755979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1940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65ABB-DC46-4876-9A9B-6B158F5BA9C9}" type="datetimeFigureOut">
              <a:rPr lang="zh-CN" altLang="en-US" smtClean="0"/>
              <a:t>2017/6/4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2D2A6-5545-4AE1-8C0E-EC9A755979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5615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65ABB-DC46-4876-9A9B-6B158F5BA9C9}" type="datetimeFigureOut">
              <a:rPr lang="zh-CN" altLang="en-US" smtClean="0"/>
              <a:t>2017/6/4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2D2A6-5545-4AE1-8C0E-EC9A755979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9513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65ABB-DC46-4876-9A9B-6B158F5BA9C9}" type="datetimeFigureOut">
              <a:rPr lang="zh-CN" altLang="en-US" smtClean="0"/>
              <a:t>2017/6/4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2D2A6-5545-4AE1-8C0E-EC9A755979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9515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65ABB-DC46-4876-9A9B-6B158F5BA9C9}" type="datetimeFigureOut">
              <a:rPr lang="zh-CN" altLang="en-US" smtClean="0"/>
              <a:t>2017/6/4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2D2A6-5545-4AE1-8C0E-EC9A755979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723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Click icon to add picture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65ABB-DC46-4876-9A9B-6B158F5BA9C9}" type="datetimeFigureOut">
              <a:rPr lang="zh-CN" altLang="en-US" smtClean="0"/>
              <a:t>2017/6/4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2D2A6-5545-4AE1-8C0E-EC9A755979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383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65ABB-DC46-4876-9A9B-6B158F5BA9C9}" type="datetimeFigureOut">
              <a:rPr lang="zh-CN" altLang="en-US" smtClean="0"/>
              <a:t>2017/6/4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2D2A6-5545-4AE1-8C0E-EC9A755979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6651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l.facebook.com/l.php?u=https%3A%2F%2Fiss-project.000webhostapp.com%2Findex.html&amp;h=ATNJ6Gcu4MEn_k8lrtmIokN84hGBevyZpwlP32iSSCOJOKv36dyPsmMmdj7PjHC6i8PKYJGAbXuwj5_OVK77q14obnx9_cNrAZH_0izgh29Ri48C7iVltL3aXPa6MKt1nfE1yeRK6VQq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b="1" dirty="0"/>
              <a:t/>
            </a:r>
            <a:br>
              <a:rPr lang="en-US" b="1" dirty="0"/>
            </a:br>
            <a:r>
              <a:rPr lang="en-US" b="1" dirty="0" err="1"/>
              <a:t>Sistemul</a:t>
            </a:r>
            <a:r>
              <a:rPr lang="en-US" b="1" dirty="0"/>
              <a:t> de management al </a:t>
            </a:r>
            <a:r>
              <a:rPr lang="en-US" b="1" dirty="0" err="1" smtClean="0"/>
              <a:t>conferintei</a:t>
            </a:r>
            <a:r>
              <a:rPr lang="en-US" b="1" dirty="0" smtClean="0"/>
              <a:t> (SMC)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572544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Fazele</a:t>
            </a:r>
            <a:r>
              <a:rPr lang="en-US" dirty="0" smtClean="0"/>
              <a:t> </a:t>
            </a:r>
            <a:r>
              <a:rPr lang="en-US" dirty="0" err="1" smtClean="0"/>
              <a:t>aplicatiei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Faza</a:t>
            </a:r>
            <a:r>
              <a:rPr lang="en-US" dirty="0" smtClean="0"/>
              <a:t> </a:t>
            </a:r>
            <a:r>
              <a:rPr lang="en-US" dirty="0" err="1" smtClean="0"/>
              <a:t>preliminara</a:t>
            </a:r>
            <a:r>
              <a:rPr lang="en-US" dirty="0" smtClean="0"/>
              <a:t> de </a:t>
            </a:r>
            <a:r>
              <a:rPr lang="en-US" dirty="0" err="1" smtClean="0"/>
              <a:t>inregistrare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de login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Faza</a:t>
            </a:r>
            <a:r>
              <a:rPr lang="en-US" dirty="0" smtClean="0"/>
              <a:t> 1 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Faza</a:t>
            </a:r>
            <a:r>
              <a:rPr lang="en-US" dirty="0" smtClean="0"/>
              <a:t> 2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Faza</a:t>
            </a:r>
            <a:r>
              <a:rPr lang="en-US" dirty="0" smtClean="0"/>
              <a:t> 3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884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Faza</a:t>
            </a:r>
            <a:r>
              <a:rPr lang="en-US" dirty="0" smtClean="0"/>
              <a:t> </a:t>
            </a:r>
            <a:r>
              <a:rPr lang="en-US" dirty="0" err="1" smtClean="0"/>
              <a:t>preliminara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4343400"/>
            <a:ext cx="2286000" cy="2286000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649260"/>
            <a:ext cx="2244725" cy="21336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590800" y="2057400"/>
            <a:ext cx="59481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Un </a:t>
            </a:r>
            <a:r>
              <a:rPr lang="en-US" sz="2400" b="1" dirty="0" err="1" smtClean="0">
                <a:solidFill>
                  <a:schemeClr val="bg1"/>
                </a:solidFill>
              </a:rPr>
              <a:t>utilizator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nou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isi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va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creea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cont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si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va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primii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</a:p>
          <a:p>
            <a:r>
              <a:rPr lang="en-US" sz="2400" b="1" dirty="0" smtClean="0">
                <a:solidFill>
                  <a:schemeClr val="bg1"/>
                </a:solidFill>
              </a:rPr>
              <a:t>un E-Mail de </a:t>
            </a:r>
            <a:r>
              <a:rPr lang="en-US" sz="2400" b="1" dirty="0" err="1" smtClean="0">
                <a:solidFill>
                  <a:schemeClr val="bg1"/>
                </a:solidFill>
              </a:rPr>
              <a:t>confirmare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5800" y="5105400"/>
            <a:ext cx="42471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>
                <a:solidFill>
                  <a:schemeClr val="bg1"/>
                </a:solidFill>
              </a:rPr>
              <a:t>Dupa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validarea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contului</a:t>
            </a:r>
            <a:r>
              <a:rPr lang="en-US" sz="2400" b="1" dirty="0" smtClean="0">
                <a:solidFill>
                  <a:schemeClr val="bg1"/>
                </a:solidFill>
              </a:rPr>
              <a:t>, </a:t>
            </a:r>
            <a:r>
              <a:rPr lang="en-US" sz="2400" b="1" dirty="0" err="1" smtClean="0">
                <a:solidFill>
                  <a:schemeClr val="bg1"/>
                </a:solidFill>
              </a:rPr>
              <a:t>acesta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</a:p>
          <a:p>
            <a:r>
              <a:rPr lang="en-US" sz="2400" b="1" dirty="0" smtClean="0">
                <a:solidFill>
                  <a:schemeClr val="bg1"/>
                </a:solidFill>
              </a:rPr>
              <a:t>se </a:t>
            </a:r>
            <a:r>
              <a:rPr lang="en-US" sz="2400" b="1" dirty="0" err="1" smtClean="0">
                <a:solidFill>
                  <a:schemeClr val="bg1"/>
                </a:solidFill>
              </a:rPr>
              <a:t>va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putea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l</a:t>
            </a:r>
            <a:r>
              <a:rPr lang="en-US" sz="2400" b="1" dirty="0" err="1" smtClean="0">
                <a:solidFill>
                  <a:schemeClr val="bg1"/>
                </a:solidFill>
              </a:rPr>
              <a:t>oga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2254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Faza</a:t>
            </a:r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 </a:t>
            </a:r>
            <a:r>
              <a:rPr lang="en-US" dirty="0" err="1" smtClean="0"/>
              <a:t>permite</a:t>
            </a:r>
            <a:r>
              <a:rPr lang="en-US" dirty="0" smtClean="0"/>
              <a:t> </a:t>
            </a:r>
            <a:r>
              <a:rPr lang="en-US" dirty="0" err="1" smtClean="0"/>
              <a:t>adaugarea</a:t>
            </a:r>
            <a:r>
              <a:rPr lang="en-US" dirty="0" smtClean="0"/>
              <a:t> de </a:t>
            </a:r>
            <a:r>
              <a:rPr lang="en-US" dirty="0" err="1" smtClean="0"/>
              <a:t>lucrari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Acestea</a:t>
            </a:r>
            <a:r>
              <a:rPr lang="en-US" dirty="0" smtClean="0"/>
              <a:t> pot </a:t>
            </a:r>
            <a:r>
              <a:rPr lang="en-US" dirty="0" err="1" smtClean="0"/>
              <a:t>sa</a:t>
            </a:r>
            <a:r>
              <a:rPr lang="en-US" dirty="0" smtClean="0"/>
              <a:t> fie “</a:t>
            </a:r>
            <a:r>
              <a:rPr lang="en-US" dirty="0" err="1" smtClean="0"/>
              <a:t>schite</a:t>
            </a:r>
            <a:r>
              <a:rPr lang="en-US" dirty="0" smtClean="0"/>
              <a:t>”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lucrari</a:t>
            </a:r>
            <a:r>
              <a:rPr lang="en-US" dirty="0" smtClean="0"/>
              <a:t> complete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Exista</a:t>
            </a:r>
            <a:r>
              <a:rPr lang="en-US" dirty="0" smtClean="0"/>
              <a:t> deadline </a:t>
            </a:r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adaugarea</a:t>
            </a:r>
            <a:r>
              <a:rPr lang="en-US" dirty="0" smtClean="0"/>
              <a:t> de </a:t>
            </a:r>
            <a:r>
              <a:rPr lang="en-US" dirty="0" err="1" smtClean="0"/>
              <a:t>lucrari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299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Faza</a:t>
            </a:r>
            <a:r>
              <a:rPr lang="en-US" dirty="0" smtClean="0"/>
              <a:t> 1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9785" y="2157968"/>
            <a:ext cx="5944430" cy="3410426"/>
          </a:xfrm>
        </p:spPr>
      </p:pic>
    </p:spTree>
    <p:extLst>
      <p:ext uri="{BB962C8B-B14F-4D97-AF65-F5344CB8AC3E}">
        <p14:creationId xmlns:p14="http://schemas.microsoft.com/office/powerpoint/2010/main" val="3268579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Faza</a:t>
            </a:r>
            <a:r>
              <a:rPr lang="en-US" dirty="0" smtClean="0"/>
              <a:t>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 </a:t>
            </a:r>
            <a:r>
              <a:rPr lang="en-US" dirty="0" err="1" smtClean="0"/>
              <a:t>nominalizeaza</a:t>
            </a:r>
            <a:r>
              <a:rPr lang="en-US" dirty="0" smtClean="0"/>
              <a:t> </a:t>
            </a:r>
            <a:r>
              <a:rPr lang="en-US" dirty="0" err="1" smtClean="0"/>
              <a:t>persoane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 err="1" smtClean="0"/>
              <a:t>faca</a:t>
            </a:r>
            <a:r>
              <a:rPr lang="en-US" dirty="0" smtClean="0"/>
              <a:t> review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 </a:t>
            </a:r>
            <a:r>
              <a:rPr lang="en-US" dirty="0" err="1" smtClean="0"/>
              <a:t>accepta</a:t>
            </a:r>
            <a:r>
              <a:rPr lang="en-US" dirty="0" smtClean="0"/>
              <a:t>/</a:t>
            </a:r>
            <a:r>
              <a:rPr lang="en-US" dirty="0" err="1" smtClean="0"/>
              <a:t>refuza</a:t>
            </a:r>
            <a:r>
              <a:rPr lang="en-US" dirty="0" smtClean="0"/>
              <a:t> </a:t>
            </a:r>
            <a:r>
              <a:rPr lang="en-US" dirty="0" err="1" smtClean="0"/>
              <a:t>lucrari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Autorii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“</a:t>
            </a:r>
            <a:r>
              <a:rPr lang="en-US" dirty="0" err="1" smtClean="0"/>
              <a:t>chemati</a:t>
            </a:r>
            <a:r>
              <a:rPr lang="en-US" dirty="0" smtClean="0"/>
              <a:t>” </a:t>
            </a:r>
            <a:r>
              <a:rPr lang="en-US" dirty="0" err="1" smtClean="0"/>
              <a:t>pentru</a:t>
            </a:r>
            <a:r>
              <a:rPr lang="en-US" dirty="0" smtClean="0"/>
              <a:t> a-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imbunatatii</a:t>
            </a:r>
            <a:r>
              <a:rPr lang="en-US" dirty="0" smtClean="0"/>
              <a:t> </a:t>
            </a:r>
            <a:r>
              <a:rPr lang="en-US" dirty="0" err="1" smtClean="0"/>
              <a:t>lucrarea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748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2069" y="304800"/>
            <a:ext cx="2637313" cy="32004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400"/>
            <a:ext cx="2773681" cy="3352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3429000"/>
            <a:ext cx="2652069" cy="3200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509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Faza</a:t>
            </a:r>
            <a:r>
              <a:rPr lang="en-US" dirty="0" smtClean="0"/>
              <a:t>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Feedback al </a:t>
            </a:r>
            <a:r>
              <a:rPr lang="en-US" dirty="0" err="1" smtClean="0"/>
              <a:t>echipei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Cea</a:t>
            </a:r>
            <a:r>
              <a:rPr lang="en-US" dirty="0" smtClean="0"/>
              <a:t> </a:t>
            </a:r>
            <a:r>
              <a:rPr lang="en-US" dirty="0" err="1" smtClean="0"/>
              <a:t>mai</a:t>
            </a:r>
            <a:r>
              <a:rPr lang="en-US" dirty="0" smtClean="0"/>
              <a:t> </a:t>
            </a:r>
            <a:r>
              <a:rPr lang="en-US" dirty="0" err="1" smtClean="0"/>
              <a:t>complexa</a:t>
            </a:r>
            <a:r>
              <a:rPr lang="en-US" dirty="0" smtClean="0"/>
              <a:t> </a:t>
            </a:r>
            <a:r>
              <a:rPr lang="en-US" dirty="0" err="1" smtClean="0"/>
              <a:t>faza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err="1" smtClean="0"/>
              <a:t>Faza</a:t>
            </a:r>
            <a:r>
              <a:rPr lang="en-US" dirty="0" smtClean="0"/>
              <a:t> cu </a:t>
            </a:r>
            <a:r>
              <a:rPr lang="en-US" dirty="0" err="1" smtClean="0"/>
              <a:t>cea</a:t>
            </a:r>
            <a:r>
              <a:rPr lang="en-US" dirty="0" smtClean="0"/>
              <a:t> </a:t>
            </a:r>
            <a:r>
              <a:rPr lang="en-US" dirty="0" err="1" smtClean="0"/>
              <a:t>mai</a:t>
            </a:r>
            <a:r>
              <a:rPr lang="en-US" dirty="0" smtClean="0"/>
              <a:t> </a:t>
            </a:r>
            <a:r>
              <a:rPr lang="en-US" dirty="0" err="1" smtClean="0"/>
              <a:t>lunga</a:t>
            </a:r>
            <a:r>
              <a:rPr lang="en-US" dirty="0" smtClean="0"/>
              <a:t> </a:t>
            </a:r>
            <a:r>
              <a:rPr lang="en-US" dirty="0" err="1" smtClean="0"/>
              <a:t>perioada</a:t>
            </a:r>
            <a:r>
              <a:rPr lang="en-US" dirty="0" smtClean="0"/>
              <a:t> de </a:t>
            </a:r>
            <a:r>
              <a:rPr lang="en-US" dirty="0" err="1" smtClean="0"/>
              <a:t>implementare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err="1" smtClean="0"/>
              <a:t>Faza</a:t>
            </a:r>
            <a:r>
              <a:rPr lang="en-US" dirty="0" smtClean="0"/>
              <a:t> cu </a:t>
            </a:r>
            <a:r>
              <a:rPr lang="en-US" dirty="0" err="1" smtClean="0"/>
              <a:t>cea</a:t>
            </a:r>
            <a:r>
              <a:rPr lang="en-US" dirty="0" smtClean="0"/>
              <a:t> </a:t>
            </a:r>
            <a:r>
              <a:rPr lang="en-US" dirty="0" err="1" smtClean="0"/>
              <a:t>mai</a:t>
            </a:r>
            <a:r>
              <a:rPr lang="en-US" dirty="0" smtClean="0"/>
              <a:t> </a:t>
            </a:r>
            <a:r>
              <a:rPr lang="en-US" dirty="0" err="1" smtClean="0"/>
              <a:t>lunga</a:t>
            </a:r>
            <a:r>
              <a:rPr lang="en-US" dirty="0" smtClean="0"/>
              <a:t> </a:t>
            </a:r>
            <a:r>
              <a:rPr lang="en-US" dirty="0" err="1" smtClean="0"/>
              <a:t>perioada</a:t>
            </a:r>
            <a:r>
              <a:rPr lang="en-US" dirty="0" smtClean="0"/>
              <a:t> de review </a:t>
            </a:r>
            <a:r>
              <a:rPr lang="en-US" dirty="0" err="1" smtClean="0"/>
              <a:t>si</a:t>
            </a:r>
            <a:r>
              <a:rPr lang="en-US" dirty="0" smtClean="0"/>
              <a:t> testing</a:t>
            </a:r>
          </a:p>
          <a:p>
            <a:pPr lvl="1"/>
            <a:endParaRPr lang="en-US" dirty="0" smtClean="0"/>
          </a:p>
          <a:p>
            <a:pPr lvl="1"/>
            <a:r>
              <a:rPr lang="en-US" dirty="0" err="1" smtClean="0"/>
              <a:t>Cel</a:t>
            </a:r>
            <a:r>
              <a:rPr lang="en-US" dirty="0" smtClean="0"/>
              <a:t> </a:t>
            </a:r>
            <a:r>
              <a:rPr lang="en-US" dirty="0" err="1" smtClean="0"/>
              <a:t>mai</a:t>
            </a:r>
            <a:r>
              <a:rPr lang="en-US" dirty="0" smtClean="0"/>
              <a:t> </a:t>
            </a:r>
            <a:r>
              <a:rPr lang="en-US" dirty="0" err="1" smtClean="0"/>
              <a:t>reusit</a:t>
            </a:r>
            <a:r>
              <a:rPr lang="en-US" dirty="0" smtClean="0"/>
              <a:t> “teambuilding” </a:t>
            </a:r>
            <a:r>
              <a:rPr lang="en-US" dirty="0" err="1" smtClean="0"/>
              <a:t>dupa</a:t>
            </a:r>
            <a:r>
              <a:rPr lang="en-US" dirty="0" smtClean="0"/>
              <a:t> </a:t>
            </a:r>
            <a:r>
              <a:rPr lang="en-US" dirty="0" err="1" smtClean="0"/>
              <a:t>aceasta</a:t>
            </a:r>
            <a:r>
              <a:rPr lang="en-US" dirty="0" smtClean="0"/>
              <a:t> </a:t>
            </a:r>
            <a:r>
              <a:rPr lang="en-US" dirty="0" err="1" smtClean="0"/>
              <a:t>faza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004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Faza</a:t>
            </a:r>
            <a:r>
              <a:rPr lang="en-US" dirty="0" smtClean="0"/>
              <a:t>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Este </a:t>
            </a:r>
            <a:r>
              <a:rPr lang="en-US" dirty="0" err="1" smtClean="0"/>
              <a:t>faza</a:t>
            </a:r>
            <a:r>
              <a:rPr lang="en-US" dirty="0" smtClean="0"/>
              <a:t> in care </a:t>
            </a:r>
            <a:r>
              <a:rPr lang="en-US" dirty="0" err="1" smtClean="0"/>
              <a:t>aplicatia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folosita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/>
              <a:t> </a:t>
            </a:r>
            <a:r>
              <a:rPr lang="en-US" dirty="0" err="1" smtClean="0"/>
              <a:t>inscrieri</a:t>
            </a:r>
            <a:r>
              <a:rPr lang="en-US" dirty="0" smtClean="0"/>
              <a:t>, </a:t>
            </a:r>
            <a:r>
              <a:rPr lang="en-US" dirty="0" err="1" smtClean="0"/>
              <a:t>informatii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intrebari</a:t>
            </a:r>
            <a:r>
              <a:rPr lang="en-US" dirty="0" smtClean="0"/>
              <a:t> in </a:t>
            </a:r>
            <a:r>
              <a:rPr lang="en-US" dirty="0" err="1" smtClean="0"/>
              <a:t>timpul</a:t>
            </a:r>
            <a:r>
              <a:rPr lang="en-US" dirty="0" smtClean="0"/>
              <a:t> </a:t>
            </a:r>
            <a:r>
              <a:rPr lang="en-US" dirty="0" err="1" smtClean="0"/>
              <a:t>conferintei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 </a:t>
            </a:r>
            <a:r>
              <a:rPr lang="en-US" dirty="0" err="1" smtClean="0"/>
              <a:t>prezinta</a:t>
            </a:r>
            <a:r>
              <a:rPr lang="en-US" dirty="0" smtClean="0"/>
              <a:t> </a:t>
            </a:r>
            <a:r>
              <a:rPr lang="en-US" dirty="0" err="1" smtClean="0"/>
              <a:t>lucrarile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Conferinta</a:t>
            </a:r>
            <a:r>
              <a:rPr lang="en-US" dirty="0" smtClean="0"/>
              <a:t> se </a:t>
            </a:r>
            <a:r>
              <a:rPr lang="en-US" dirty="0" err="1" smtClean="0"/>
              <a:t>imparte</a:t>
            </a:r>
            <a:r>
              <a:rPr lang="en-US" dirty="0" smtClean="0"/>
              <a:t> </a:t>
            </a:r>
            <a:r>
              <a:rPr lang="en-US" dirty="0" err="1" smtClean="0"/>
              <a:t>pe</a:t>
            </a:r>
            <a:r>
              <a:rPr lang="en-US" dirty="0" smtClean="0"/>
              <a:t> </a:t>
            </a:r>
            <a:r>
              <a:rPr lang="en-US" dirty="0" err="1" smtClean="0"/>
              <a:t>sectiuni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128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</a:t>
            </a:r>
            <a:r>
              <a:rPr lang="en-US" dirty="0" err="1" smtClean="0"/>
              <a:t>Prezentarea</a:t>
            </a:r>
            <a:r>
              <a:rPr lang="en-US" dirty="0" smtClean="0"/>
              <a:t> </a:t>
            </a:r>
            <a:r>
              <a:rPr lang="en-US" dirty="0" err="1" smtClean="0"/>
              <a:t>echipei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228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Organizare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Trello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092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5"/>
            <a:endParaRPr lang="en-US" dirty="0"/>
          </a:p>
          <a:p>
            <a:pPr lvl="5"/>
            <a:endParaRPr lang="en-US" dirty="0" smtClean="0"/>
          </a:p>
          <a:p>
            <a:pPr lvl="5"/>
            <a:endParaRPr lang="en-US" dirty="0"/>
          </a:p>
          <a:p>
            <a:pPr marL="2286000" lvl="5" indent="0">
              <a:buNone/>
            </a:pPr>
            <a:endParaRPr lang="en-US" dirty="0" smtClean="0"/>
          </a:p>
          <a:p>
            <a:pPr lvl="7"/>
            <a:r>
              <a:rPr lang="en-US" sz="4400" dirty="0" smtClean="0">
                <a:solidFill>
                  <a:schemeClr val="bg1"/>
                </a:solidFill>
              </a:rPr>
              <a:t>De </a:t>
            </a:r>
            <a:r>
              <a:rPr lang="en-US" sz="4400" dirty="0" err="1" smtClean="0">
                <a:solidFill>
                  <a:schemeClr val="bg1"/>
                </a:solidFill>
              </a:rPr>
              <a:t>ce</a:t>
            </a:r>
            <a:r>
              <a:rPr lang="en-US" sz="4400" dirty="0" smtClean="0">
                <a:solidFill>
                  <a:schemeClr val="bg1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945563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Trello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Simplu</a:t>
            </a:r>
            <a:endParaRPr lang="en-US" dirty="0" smtClean="0"/>
          </a:p>
          <a:p>
            <a:r>
              <a:rPr lang="en-US" dirty="0" smtClean="0"/>
              <a:t>Exact</a:t>
            </a:r>
          </a:p>
          <a:p>
            <a:r>
              <a:rPr lang="en-US" dirty="0" err="1" smtClean="0"/>
              <a:t>Interactiv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</a:t>
            </a:r>
          </a:p>
          <a:p>
            <a:pPr marL="0" indent="0">
              <a:buNone/>
            </a:pPr>
            <a:endParaRPr lang="en-US" dirty="0" smtClean="0"/>
          </a:p>
          <a:p>
            <a:pPr lvl="7"/>
            <a:r>
              <a:rPr lang="en-US" sz="4000" dirty="0" smtClean="0">
                <a:solidFill>
                  <a:schemeClr val="bg1"/>
                </a:solidFill>
              </a:rPr>
              <a:t>BIG UP!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538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Complex</a:t>
            </a:r>
          </a:p>
          <a:p>
            <a:r>
              <a:rPr lang="en-US" dirty="0" err="1" smtClean="0"/>
              <a:t>Util</a:t>
            </a:r>
            <a:endParaRPr lang="en-US" dirty="0"/>
          </a:p>
          <a:p>
            <a:r>
              <a:rPr lang="en-US" dirty="0" smtClean="0"/>
              <a:t> </a:t>
            </a:r>
            <a:r>
              <a:rPr lang="en-US" dirty="0" err="1" smtClean="0"/>
              <a:t>Indispensabil</a:t>
            </a:r>
            <a:endParaRPr lang="en-US" dirty="0" smtClean="0"/>
          </a:p>
          <a:p>
            <a:endParaRPr lang="en-US" dirty="0"/>
          </a:p>
          <a:p>
            <a:pPr lvl="6"/>
            <a:r>
              <a:rPr lang="en-US" sz="2800" dirty="0" err="1" smtClean="0">
                <a:solidFill>
                  <a:schemeClr val="bg1"/>
                </a:solidFill>
              </a:rPr>
              <a:t>Aproape</a:t>
            </a:r>
            <a:r>
              <a:rPr lang="en-US" sz="2800" dirty="0" smtClean="0">
                <a:solidFill>
                  <a:schemeClr val="bg1"/>
                </a:solidFill>
              </a:rPr>
              <a:t> BIG UP</a:t>
            </a:r>
          </a:p>
          <a:p>
            <a:pPr lvl="6"/>
            <a:r>
              <a:rPr lang="en-US" sz="2800" dirty="0" err="1" smtClean="0">
                <a:solidFill>
                  <a:schemeClr val="bg1"/>
                </a:solidFill>
              </a:rPr>
              <a:t>Conflicte</a:t>
            </a:r>
            <a:r>
              <a:rPr lang="en-US" sz="2800" dirty="0" smtClean="0">
                <a:solidFill>
                  <a:schemeClr val="bg1"/>
                </a:solidFill>
              </a:rPr>
              <a:t>…..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4415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Dezavantaje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Lipsa</a:t>
            </a:r>
            <a:r>
              <a:rPr lang="en-US" dirty="0" smtClean="0"/>
              <a:t> </a:t>
            </a:r>
            <a:r>
              <a:rPr lang="en-US" dirty="0" err="1" smtClean="0"/>
              <a:t>experientei</a:t>
            </a:r>
            <a:r>
              <a:rPr lang="en-US" dirty="0" smtClean="0"/>
              <a:t> de a </a:t>
            </a:r>
            <a:r>
              <a:rPr lang="en-US" dirty="0" err="1" smtClean="0"/>
              <a:t>lucra</a:t>
            </a:r>
            <a:r>
              <a:rPr lang="en-US" dirty="0" smtClean="0"/>
              <a:t> in </a:t>
            </a:r>
            <a:r>
              <a:rPr lang="en-US" dirty="0" err="1" smtClean="0"/>
              <a:t>echipa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Mobilizarea</a:t>
            </a:r>
            <a:r>
              <a:rPr lang="en-US" dirty="0" smtClean="0"/>
              <a:t> </a:t>
            </a:r>
            <a:r>
              <a:rPr lang="en-US" dirty="0" err="1" smtClean="0"/>
              <a:t>mai</a:t>
            </a:r>
            <a:r>
              <a:rPr lang="en-US" dirty="0" smtClean="0"/>
              <a:t> </a:t>
            </a:r>
            <a:r>
              <a:rPr lang="en-US" dirty="0" err="1" smtClean="0"/>
              <a:t>grea</a:t>
            </a:r>
            <a:r>
              <a:rPr lang="en-US" dirty="0" smtClean="0"/>
              <a:t> la </a:t>
            </a:r>
            <a:r>
              <a:rPr lang="en-US" dirty="0" err="1" smtClean="0"/>
              <a:t>inceput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Numar</a:t>
            </a:r>
            <a:r>
              <a:rPr lang="en-US" dirty="0" smtClean="0"/>
              <a:t> mare de </a:t>
            </a:r>
            <a:r>
              <a:rPr lang="en-US" dirty="0" err="1" smtClean="0"/>
              <a:t>oameni</a:t>
            </a:r>
            <a:r>
              <a:rPr lang="en-US" dirty="0" smtClean="0"/>
              <a:t> </a:t>
            </a:r>
          </a:p>
          <a:p>
            <a:endParaRPr lang="en-US" dirty="0"/>
          </a:p>
          <a:p>
            <a:r>
              <a:rPr lang="en-US" dirty="0" err="1" smtClean="0"/>
              <a:t>Lipsa</a:t>
            </a:r>
            <a:r>
              <a:rPr lang="en-US" dirty="0" smtClean="0"/>
              <a:t> </a:t>
            </a:r>
            <a:r>
              <a:rPr lang="en-US" dirty="0" err="1" smtClean="0"/>
              <a:t>experientei</a:t>
            </a:r>
            <a:r>
              <a:rPr lang="en-US" dirty="0" smtClean="0"/>
              <a:t> de a </a:t>
            </a:r>
            <a:r>
              <a:rPr lang="en-US" dirty="0" err="1" smtClean="0"/>
              <a:t>lucra</a:t>
            </a:r>
            <a:r>
              <a:rPr lang="en-US" dirty="0" smtClean="0"/>
              <a:t> cu </a:t>
            </a:r>
            <a:r>
              <a:rPr lang="en-US" dirty="0" err="1" smtClean="0"/>
              <a:t>Github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882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Avantaje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Prietenia</a:t>
            </a:r>
            <a:r>
              <a:rPr lang="en-US" dirty="0" smtClean="0"/>
              <a:t> </a:t>
            </a:r>
            <a:r>
              <a:rPr lang="en-US" dirty="0" err="1" smtClean="0"/>
              <a:t>dintre</a:t>
            </a:r>
            <a:r>
              <a:rPr lang="en-US" dirty="0" smtClean="0"/>
              <a:t> </a:t>
            </a:r>
            <a:r>
              <a:rPr lang="en-US" dirty="0" err="1" smtClean="0"/>
              <a:t>noi</a:t>
            </a:r>
            <a:r>
              <a:rPr lang="en-US" dirty="0" smtClean="0"/>
              <a:t> ne-a </a:t>
            </a:r>
            <a:r>
              <a:rPr lang="en-US" dirty="0" err="1" smtClean="0"/>
              <a:t>ajutat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 err="1" smtClean="0"/>
              <a:t>rezolvam</a:t>
            </a:r>
            <a:r>
              <a:rPr lang="en-US" dirty="0" smtClean="0"/>
              <a:t> </a:t>
            </a:r>
            <a:r>
              <a:rPr lang="en-US" dirty="0" err="1" smtClean="0"/>
              <a:t>problemele</a:t>
            </a:r>
            <a:r>
              <a:rPr lang="en-US" dirty="0" smtClean="0"/>
              <a:t> </a:t>
            </a:r>
            <a:r>
              <a:rPr lang="en-US" dirty="0" err="1" smtClean="0"/>
              <a:t>foarte</a:t>
            </a:r>
            <a:r>
              <a:rPr lang="en-US" dirty="0" smtClean="0"/>
              <a:t> </a:t>
            </a:r>
            <a:r>
              <a:rPr lang="en-US" dirty="0" err="1" smtClean="0"/>
              <a:t>usor</a:t>
            </a:r>
            <a:r>
              <a:rPr lang="en-US" dirty="0" smtClean="0"/>
              <a:t> </a:t>
            </a:r>
            <a:r>
              <a:rPr lang="en-US" dirty="0" err="1" smtClean="0"/>
              <a:t>prin</a:t>
            </a:r>
            <a:r>
              <a:rPr lang="en-US" dirty="0" smtClean="0"/>
              <a:t> </a:t>
            </a:r>
            <a:r>
              <a:rPr lang="en-US" dirty="0" err="1" smtClean="0"/>
              <a:t>comunicare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 </a:t>
            </a:r>
            <a:r>
              <a:rPr lang="en-US" dirty="0" err="1" smtClean="0"/>
              <a:t>fost</a:t>
            </a:r>
            <a:r>
              <a:rPr lang="en-US" dirty="0" smtClean="0"/>
              <a:t> o </a:t>
            </a:r>
            <a:r>
              <a:rPr lang="en-US" dirty="0" err="1" smtClean="0"/>
              <a:t>experienta</a:t>
            </a:r>
            <a:r>
              <a:rPr lang="en-US" dirty="0" smtClean="0"/>
              <a:t> </a:t>
            </a:r>
            <a:r>
              <a:rPr lang="en-US" dirty="0" err="1" smtClean="0"/>
              <a:t>foarte</a:t>
            </a:r>
            <a:r>
              <a:rPr lang="en-US" dirty="0" smtClean="0"/>
              <a:t> </a:t>
            </a:r>
            <a:r>
              <a:rPr lang="en-US" dirty="0" err="1" smtClean="0"/>
              <a:t>placuta</a:t>
            </a:r>
            <a:r>
              <a:rPr lang="en-US" dirty="0" smtClean="0"/>
              <a:t> care ne-a </a:t>
            </a:r>
            <a:r>
              <a:rPr lang="en-US" dirty="0" err="1" smtClean="0"/>
              <a:t>ajutat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 err="1" smtClean="0"/>
              <a:t>scapam</a:t>
            </a:r>
            <a:r>
              <a:rPr lang="en-US" dirty="0" smtClean="0"/>
              <a:t> de </a:t>
            </a:r>
            <a:r>
              <a:rPr lang="en-US" dirty="0" err="1" smtClean="0"/>
              <a:t>sufocarea</a:t>
            </a:r>
            <a:r>
              <a:rPr lang="en-US" dirty="0" smtClean="0"/>
              <a:t> </a:t>
            </a:r>
            <a:r>
              <a:rPr lang="en-US" dirty="0" err="1" smtClean="0"/>
              <a:t>teoretica</a:t>
            </a:r>
            <a:r>
              <a:rPr lang="en-US" dirty="0" smtClean="0"/>
              <a:t> a </a:t>
            </a:r>
            <a:r>
              <a:rPr lang="en-US" dirty="0" err="1" smtClean="0"/>
              <a:t>facultatii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Implicarea</a:t>
            </a:r>
            <a:r>
              <a:rPr lang="en-US" dirty="0" smtClean="0"/>
              <a:t> </a:t>
            </a:r>
            <a:r>
              <a:rPr lang="en-US" dirty="0" err="1" smtClean="0"/>
              <a:t>constanta</a:t>
            </a:r>
            <a:r>
              <a:rPr lang="en-US" dirty="0" smtClean="0"/>
              <a:t> a </a:t>
            </a:r>
            <a:r>
              <a:rPr lang="en-US" dirty="0" err="1" smtClean="0"/>
              <a:t>fiecarui</a:t>
            </a:r>
            <a:r>
              <a:rPr lang="en-US" dirty="0" smtClean="0"/>
              <a:t> </a:t>
            </a:r>
            <a:r>
              <a:rPr lang="en-US" dirty="0" err="1" smtClean="0"/>
              <a:t>membru</a:t>
            </a:r>
            <a:r>
              <a:rPr lang="en-US" dirty="0" smtClean="0"/>
              <a:t>, in special a team leader – </a:t>
            </a:r>
            <a:r>
              <a:rPr lang="en-US" dirty="0" err="1" smtClean="0"/>
              <a:t>ului</a:t>
            </a:r>
            <a:r>
              <a:rPr lang="en-US" dirty="0" smtClean="0"/>
              <a:t> </a:t>
            </a:r>
            <a:r>
              <a:rPr lang="en-US" dirty="0" err="1" smtClean="0"/>
              <a:t>caruia</a:t>
            </a:r>
            <a:r>
              <a:rPr lang="en-US" dirty="0" smtClean="0"/>
              <a:t> ii </a:t>
            </a:r>
            <a:r>
              <a:rPr lang="en-US" dirty="0" err="1" smtClean="0"/>
              <a:t>suntem</a:t>
            </a:r>
            <a:r>
              <a:rPr lang="en-US" dirty="0" smtClean="0"/>
              <a:t> </a:t>
            </a:r>
            <a:r>
              <a:rPr lang="en-US" dirty="0" err="1" smtClean="0"/>
              <a:t>recunoscatori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profesionalismul</a:t>
            </a:r>
            <a:r>
              <a:rPr lang="en-US" dirty="0" smtClean="0"/>
              <a:t> de care a </a:t>
            </a:r>
            <a:r>
              <a:rPr lang="en-US" dirty="0" err="1" smtClean="0"/>
              <a:t>dat</a:t>
            </a:r>
            <a:r>
              <a:rPr lang="en-US" dirty="0" smtClean="0"/>
              <a:t> </a:t>
            </a:r>
            <a:r>
              <a:rPr lang="en-US" dirty="0" err="1" smtClean="0"/>
              <a:t>dovada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544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Ce</a:t>
            </a:r>
            <a:r>
              <a:rPr lang="en-US" dirty="0" smtClean="0"/>
              <a:t> ne-a </a:t>
            </a:r>
            <a:r>
              <a:rPr lang="en-US" dirty="0" err="1" smtClean="0"/>
              <a:t>placut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Ne-am </a:t>
            </a:r>
            <a:r>
              <a:rPr lang="en-US" dirty="0" err="1" smtClean="0"/>
              <a:t>apropiat</a:t>
            </a:r>
            <a:r>
              <a:rPr lang="en-US" dirty="0" smtClean="0"/>
              <a:t> </a:t>
            </a:r>
            <a:r>
              <a:rPr lang="en-US" dirty="0" err="1" smtClean="0"/>
              <a:t>ca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oameni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echipa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Ne-am </a:t>
            </a:r>
            <a:r>
              <a:rPr lang="en-US" dirty="0" err="1" smtClean="0"/>
              <a:t>dezvoltat</a:t>
            </a:r>
            <a:r>
              <a:rPr lang="en-US" dirty="0" smtClean="0"/>
              <a:t> </a:t>
            </a:r>
            <a:r>
              <a:rPr lang="en-US" dirty="0" err="1" smtClean="0"/>
              <a:t>pe</a:t>
            </a:r>
            <a:r>
              <a:rPr lang="en-US" dirty="0" smtClean="0"/>
              <a:t> </a:t>
            </a:r>
            <a:r>
              <a:rPr lang="en-US" dirty="0" err="1" smtClean="0"/>
              <a:t>baza</a:t>
            </a:r>
            <a:r>
              <a:rPr lang="en-US" dirty="0" smtClean="0"/>
              <a:t> feedback – </a:t>
            </a:r>
            <a:r>
              <a:rPr lang="en-US" dirty="0" err="1" smtClean="0"/>
              <a:t>urilor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Ne-am </a:t>
            </a:r>
            <a:r>
              <a:rPr lang="en-US" dirty="0" err="1" smtClean="0"/>
              <a:t>sustinut</a:t>
            </a:r>
            <a:r>
              <a:rPr lang="en-US" dirty="0" smtClean="0"/>
              <a:t> </a:t>
            </a:r>
            <a:r>
              <a:rPr lang="en-US" dirty="0" err="1" smtClean="0"/>
              <a:t>intre</a:t>
            </a:r>
            <a:r>
              <a:rPr lang="en-US" dirty="0" smtClean="0"/>
              <a:t> </a:t>
            </a:r>
            <a:r>
              <a:rPr lang="en-US" dirty="0" err="1" smtClean="0"/>
              <a:t>noi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Ne-am </a:t>
            </a:r>
            <a:r>
              <a:rPr lang="en-US" dirty="0" err="1" smtClean="0"/>
              <a:t>rezolvat</a:t>
            </a:r>
            <a:r>
              <a:rPr lang="en-US" dirty="0" smtClean="0"/>
              <a:t> </a:t>
            </a:r>
            <a:r>
              <a:rPr lang="en-US" dirty="0" err="1" smtClean="0"/>
              <a:t>probleme</a:t>
            </a:r>
            <a:r>
              <a:rPr lang="en-US" dirty="0" smtClean="0"/>
              <a:t> </a:t>
            </a:r>
            <a:r>
              <a:rPr lang="en-US" dirty="0" err="1" smtClean="0"/>
              <a:t>prin</a:t>
            </a:r>
            <a:r>
              <a:rPr lang="en-US" dirty="0" smtClean="0"/>
              <a:t> </a:t>
            </a:r>
            <a:r>
              <a:rPr lang="en-US" dirty="0" err="1" smtClean="0"/>
              <a:t>discutii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213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Ce</a:t>
            </a:r>
            <a:r>
              <a:rPr lang="en-US" dirty="0" smtClean="0"/>
              <a:t> nu ne-a </a:t>
            </a:r>
            <a:r>
              <a:rPr lang="en-US" dirty="0" err="1" smtClean="0"/>
              <a:t>placut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Metode</a:t>
            </a:r>
            <a:r>
              <a:rPr lang="en-US" dirty="0"/>
              <a:t> </a:t>
            </a:r>
            <a:r>
              <a:rPr lang="en-US" dirty="0" err="1" smtClean="0"/>
              <a:t>multe</a:t>
            </a:r>
            <a:r>
              <a:rPr lang="en-US" dirty="0" smtClean="0"/>
              <a:t> de </a:t>
            </a:r>
            <a:r>
              <a:rPr lang="en-US" dirty="0" err="1" smtClean="0"/>
              <a:t>implementare</a:t>
            </a:r>
            <a:r>
              <a:rPr lang="en-US" dirty="0" smtClean="0"/>
              <a:t> a </a:t>
            </a:r>
            <a:r>
              <a:rPr lang="en-US" dirty="0" err="1" smtClean="0"/>
              <a:t>unei</a:t>
            </a:r>
            <a:r>
              <a:rPr lang="en-US" dirty="0" smtClean="0"/>
              <a:t> </a:t>
            </a:r>
            <a:r>
              <a:rPr lang="en-US" dirty="0" err="1" smtClean="0"/>
              <a:t>situatii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Impunerea</a:t>
            </a:r>
            <a:r>
              <a:rPr lang="en-US" dirty="0" smtClean="0"/>
              <a:t> </a:t>
            </a:r>
            <a:r>
              <a:rPr lang="en-US" dirty="0" err="1" smtClean="0"/>
              <a:t>unor</a:t>
            </a:r>
            <a:r>
              <a:rPr lang="en-US" dirty="0" smtClean="0"/>
              <a:t> </a:t>
            </a:r>
            <a:r>
              <a:rPr lang="en-US" dirty="0" err="1" smtClean="0"/>
              <a:t>cerinte</a:t>
            </a:r>
            <a:r>
              <a:rPr lang="en-US" dirty="0" smtClean="0"/>
              <a:t> fixe ( </a:t>
            </a:r>
            <a:r>
              <a:rPr lang="en-US" dirty="0" err="1" smtClean="0"/>
              <a:t>lipsa</a:t>
            </a:r>
            <a:r>
              <a:rPr lang="en-US" dirty="0" smtClean="0"/>
              <a:t> </a:t>
            </a:r>
            <a:r>
              <a:rPr lang="en-US" dirty="0" err="1" smtClean="0"/>
              <a:t>creativitatii</a:t>
            </a:r>
            <a:r>
              <a:rPr lang="en-US" dirty="0" smtClean="0"/>
              <a:t> )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Acomodarea</a:t>
            </a:r>
            <a:r>
              <a:rPr lang="en-US" dirty="0" smtClean="0"/>
              <a:t> cu </a:t>
            </a:r>
            <a:r>
              <a:rPr lang="en-US" dirty="0" err="1" smtClean="0"/>
              <a:t>Github</a:t>
            </a:r>
            <a:r>
              <a:rPr lang="en-US" dirty="0" smtClean="0"/>
              <a:t> - </a:t>
            </a:r>
            <a:r>
              <a:rPr lang="en-US" dirty="0" err="1" smtClean="0"/>
              <a:t>ul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202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Ce</a:t>
            </a:r>
            <a:r>
              <a:rPr lang="en-US" dirty="0" smtClean="0"/>
              <a:t> </a:t>
            </a:r>
            <a:r>
              <a:rPr lang="en-US" dirty="0" err="1" smtClean="0"/>
              <a:t>probleme</a:t>
            </a:r>
            <a:r>
              <a:rPr lang="en-US" dirty="0" smtClean="0"/>
              <a:t> am </a:t>
            </a:r>
            <a:r>
              <a:rPr lang="en-US" dirty="0" err="1" smtClean="0"/>
              <a:t>avut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 </a:t>
            </a:r>
            <a:r>
              <a:rPr lang="en-US" dirty="0" err="1" smtClean="0"/>
              <a:t>inceput</a:t>
            </a:r>
            <a:r>
              <a:rPr lang="en-US" dirty="0" smtClean="0"/>
              <a:t>, </a:t>
            </a:r>
            <a:r>
              <a:rPr lang="en-US" dirty="0" err="1" smtClean="0"/>
              <a:t>depasirea</a:t>
            </a:r>
            <a:r>
              <a:rPr lang="en-US" dirty="0" smtClean="0"/>
              <a:t> deadline-</a:t>
            </a:r>
            <a:r>
              <a:rPr lang="en-US" dirty="0" err="1" smtClean="0"/>
              <a:t>urilor</a:t>
            </a:r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Obisnuinta</a:t>
            </a:r>
            <a:r>
              <a:rPr lang="en-US" dirty="0" smtClean="0"/>
              <a:t> de a </a:t>
            </a:r>
            <a:r>
              <a:rPr lang="en-US" dirty="0" err="1" smtClean="0"/>
              <a:t>lucra</a:t>
            </a:r>
            <a:r>
              <a:rPr lang="en-US" dirty="0" smtClean="0"/>
              <a:t> </a:t>
            </a:r>
            <a:r>
              <a:rPr lang="en-US" dirty="0" err="1" smtClean="0"/>
              <a:t>singuri</a:t>
            </a:r>
            <a:r>
              <a:rPr lang="en-US" dirty="0" smtClean="0"/>
              <a:t> =&gt; </a:t>
            </a:r>
            <a:r>
              <a:rPr lang="en-US" dirty="0" err="1" smtClean="0"/>
              <a:t>teama</a:t>
            </a:r>
            <a:r>
              <a:rPr lang="en-US" dirty="0" smtClean="0"/>
              <a:t> de a nu </a:t>
            </a:r>
            <a:r>
              <a:rPr lang="en-US" dirty="0" err="1" smtClean="0"/>
              <a:t>influenta</a:t>
            </a:r>
            <a:r>
              <a:rPr lang="en-US" dirty="0" smtClean="0"/>
              <a:t> </a:t>
            </a:r>
            <a:r>
              <a:rPr lang="en-US" dirty="0" err="1" smtClean="0"/>
              <a:t>gresit</a:t>
            </a:r>
            <a:r>
              <a:rPr lang="en-US" dirty="0" smtClean="0"/>
              <a:t> </a:t>
            </a:r>
            <a:r>
              <a:rPr lang="en-US" dirty="0" err="1" smtClean="0"/>
              <a:t>pe</a:t>
            </a:r>
            <a:r>
              <a:rPr lang="en-US" dirty="0" smtClean="0"/>
              <a:t> </a:t>
            </a:r>
            <a:r>
              <a:rPr lang="en-US" dirty="0" err="1" smtClean="0"/>
              <a:t>celalalt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Lispa</a:t>
            </a:r>
            <a:r>
              <a:rPr lang="en-US" dirty="0" smtClean="0"/>
              <a:t> de </a:t>
            </a:r>
            <a:r>
              <a:rPr lang="en-US" dirty="0" err="1" smtClean="0"/>
              <a:t>comunicare</a:t>
            </a:r>
            <a:r>
              <a:rPr lang="en-US" dirty="0" smtClean="0"/>
              <a:t>, la </a:t>
            </a:r>
            <a:r>
              <a:rPr lang="en-US" dirty="0" err="1" smtClean="0"/>
              <a:t>inceput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373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Ce</a:t>
            </a:r>
            <a:r>
              <a:rPr lang="en-US" dirty="0" smtClean="0"/>
              <a:t> am </a:t>
            </a:r>
            <a:r>
              <a:rPr lang="en-US" dirty="0" err="1" smtClean="0"/>
              <a:t>imbunatatii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O </a:t>
            </a:r>
            <a:r>
              <a:rPr lang="en-US" dirty="0" err="1" smtClean="0"/>
              <a:t>mobilizare</a:t>
            </a:r>
            <a:r>
              <a:rPr lang="en-US" dirty="0" smtClean="0"/>
              <a:t> din </a:t>
            </a:r>
            <a:r>
              <a:rPr lang="en-US" dirty="0" err="1" smtClean="0"/>
              <a:t>timp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nu </a:t>
            </a:r>
            <a:r>
              <a:rPr lang="en-US" dirty="0" err="1" smtClean="0"/>
              <a:t>una</a:t>
            </a:r>
            <a:r>
              <a:rPr lang="en-US" dirty="0" smtClean="0"/>
              <a:t>  </a:t>
            </a:r>
            <a:r>
              <a:rPr lang="en-US" dirty="0" err="1" smtClean="0"/>
              <a:t>superficiala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err="1" smtClean="0"/>
              <a:t>Refacerea</a:t>
            </a:r>
            <a:r>
              <a:rPr lang="en-US" dirty="0" smtClean="0"/>
              <a:t> </a:t>
            </a:r>
            <a:r>
              <a:rPr lang="en-US" dirty="0" err="1" smtClean="0"/>
              <a:t>aplicatiei</a:t>
            </a:r>
            <a:r>
              <a:rPr lang="en-US" dirty="0" smtClean="0"/>
              <a:t> </a:t>
            </a:r>
            <a:r>
              <a:rPr lang="en-US" dirty="0" err="1" smtClean="0"/>
              <a:t>ca</a:t>
            </a:r>
            <a:r>
              <a:rPr lang="en-US" dirty="0" smtClean="0"/>
              <a:t> </a:t>
            </a:r>
            <a:r>
              <a:rPr lang="en-US" dirty="0" err="1" smtClean="0"/>
              <a:t>aplicatie</a:t>
            </a:r>
            <a:r>
              <a:rPr lang="en-US" dirty="0" smtClean="0"/>
              <a:t> web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230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1724819"/>
            <a:ext cx="4267200" cy="4276725"/>
          </a:xfrm>
        </p:spPr>
      </p:pic>
    </p:spTree>
    <p:extLst>
      <p:ext uri="{BB962C8B-B14F-4D97-AF65-F5344CB8AC3E}">
        <p14:creationId xmlns:p14="http://schemas.microsoft.com/office/powerpoint/2010/main" val="973185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Membrii</a:t>
            </a:r>
            <a:r>
              <a:rPr lang="en-US" dirty="0" smtClean="0"/>
              <a:t> </a:t>
            </a:r>
            <a:r>
              <a:rPr lang="en-US" dirty="0" err="1" smtClean="0"/>
              <a:t>echipajului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lvl="0"/>
            <a:r>
              <a:rPr lang="en-US" dirty="0" err="1"/>
              <a:t>Enache</a:t>
            </a:r>
            <a:r>
              <a:rPr lang="en-US" dirty="0"/>
              <a:t> </a:t>
            </a:r>
            <a:r>
              <a:rPr lang="en-US" dirty="0" err="1"/>
              <a:t>Ioan</a:t>
            </a:r>
            <a:r>
              <a:rPr lang="en-US" dirty="0"/>
              <a:t> </a:t>
            </a:r>
            <a:r>
              <a:rPr lang="en-US" dirty="0" err="1"/>
              <a:t>Ovidiu</a:t>
            </a:r>
            <a:r>
              <a:rPr lang="en-US" dirty="0"/>
              <a:t>  	( </a:t>
            </a:r>
            <a:r>
              <a:rPr lang="en-US" b="1" dirty="0"/>
              <a:t>Team Leader 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lvl="0"/>
            <a:r>
              <a:rPr lang="en-US" dirty="0" err="1"/>
              <a:t>Dezsi</a:t>
            </a:r>
            <a:r>
              <a:rPr lang="en-US" dirty="0"/>
              <a:t> </a:t>
            </a:r>
            <a:r>
              <a:rPr lang="en-US" dirty="0" err="1"/>
              <a:t>Răzvan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lvl="0"/>
            <a:r>
              <a:rPr lang="en-US" dirty="0" err="1"/>
              <a:t>Gociu</a:t>
            </a:r>
            <a:r>
              <a:rPr lang="en-US" dirty="0"/>
              <a:t> Diana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lvl="0"/>
            <a:r>
              <a:rPr lang="en-US" dirty="0" err="1"/>
              <a:t>Matea</a:t>
            </a:r>
            <a:r>
              <a:rPr lang="en-US" dirty="0"/>
              <a:t> Andrei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lvl="0"/>
            <a:r>
              <a:rPr lang="en-US" dirty="0"/>
              <a:t>Nicola </a:t>
            </a:r>
            <a:r>
              <a:rPr lang="en-US" dirty="0" err="1"/>
              <a:t>Claudiu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lvl="0"/>
            <a:r>
              <a:rPr lang="en-US" dirty="0" err="1"/>
              <a:t>Popa</a:t>
            </a:r>
            <a:r>
              <a:rPr lang="en-US" dirty="0"/>
              <a:t> </a:t>
            </a:r>
            <a:r>
              <a:rPr lang="en-US" dirty="0" err="1"/>
              <a:t>Alexandru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lvl="0"/>
            <a:r>
              <a:rPr lang="en-US" dirty="0" err="1"/>
              <a:t>Radoiu</a:t>
            </a:r>
            <a:r>
              <a:rPr lang="en-US" dirty="0"/>
              <a:t> </a:t>
            </a:r>
            <a:r>
              <a:rPr lang="en-US" dirty="0" err="1"/>
              <a:t>Cătălin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lvl="0"/>
            <a:r>
              <a:rPr lang="en-US" dirty="0" err="1"/>
              <a:t>Vinț</a:t>
            </a:r>
            <a:r>
              <a:rPr lang="en-US" dirty="0"/>
              <a:t> Ramona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lvl="0"/>
            <a:r>
              <a:rPr lang="en-US" dirty="0" err="1"/>
              <a:t>Vancea</a:t>
            </a:r>
            <a:r>
              <a:rPr lang="en-US" dirty="0"/>
              <a:t> </a:t>
            </a:r>
            <a:r>
              <a:rPr lang="en-US" dirty="0" err="1"/>
              <a:t>Vlăduț</a:t>
            </a:r>
            <a:r>
              <a:rPr lang="en-US" dirty="0"/>
              <a:t>  </a:t>
            </a:r>
            <a:r>
              <a:rPr lang="en-US" dirty="0" err="1"/>
              <a:t>Cristian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302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en-US" altLang="zh-CN" sz="2800" dirty="0" smtClean="0"/>
              <a:t>O </a:t>
            </a:r>
            <a:r>
              <a:rPr lang="en-US" altLang="zh-CN" sz="2800" dirty="0" err="1" smtClean="0"/>
              <a:t>modalitate</a:t>
            </a:r>
            <a:r>
              <a:rPr lang="en-US" altLang="zh-CN" sz="2800" dirty="0" smtClean="0"/>
              <a:t> </a:t>
            </a:r>
            <a:r>
              <a:rPr lang="en-US" altLang="zh-CN" sz="2800" dirty="0" err="1" smtClean="0"/>
              <a:t>buna</a:t>
            </a:r>
            <a:r>
              <a:rPr lang="en-US" altLang="zh-CN" sz="2800" dirty="0" smtClean="0"/>
              <a:t> de </a:t>
            </a:r>
            <a:r>
              <a:rPr lang="en-US" altLang="zh-CN" sz="2800" dirty="0" err="1" smtClean="0"/>
              <a:t>centralizare</a:t>
            </a:r>
            <a:r>
              <a:rPr lang="en-US" altLang="zh-CN" sz="2800" dirty="0" smtClean="0"/>
              <a:t> a </a:t>
            </a:r>
            <a:r>
              <a:rPr lang="en-US" altLang="zh-CN" sz="2800" dirty="0" err="1" smtClean="0"/>
              <a:t>informatiilor</a:t>
            </a:r>
            <a:endParaRPr lang="en-US" altLang="zh-CN" sz="2800" dirty="0" smtClean="0"/>
          </a:p>
          <a:p>
            <a:pPr marL="0" indent="0">
              <a:buNone/>
            </a:pPr>
            <a:endParaRPr lang="en-US" altLang="zh-CN" sz="2800" dirty="0" smtClean="0"/>
          </a:p>
          <a:p>
            <a:r>
              <a:rPr lang="en-US" altLang="zh-CN" sz="2800" dirty="0" err="1" smtClean="0"/>
              <a:t>Modificari</a:t>
            </a:r>
            <a:r>
              <a:rPr lang="en-US" altLang="zh-CN" sz="2800" dirty="0" smtClean="0"/>
              <a:t> </a:t>
            </a:r>
            <a:r>
              <a:rPr lang="en-US" altLang="zh-CN" sz="2800" dirty="0" err="1" smtClean="0"/>
              <a:t>notificate</a:t>
            </a:r>
            <a:r>
              <a:rPr lang="en-US" altLang="zh-CN" sz="2800" dirty="0" smtClean="0"/>
              <a:t> rapid </a:t>
            </a:r>
            <a:r>
              <a:rPr lang="en-US" altLang="zh-CN" sz="2800" dirty="0" err="1" smtClean="0"/>
              <a:t>si</a:t>
            </a:r>
            <a:r>
              <a:rPr lang="en-US" altLang="zh-CN" sz="2800" dirty="0" smtClean="0"/>
              <a:t> </a:t>
            </a:r>
            <a:r>
              <a:rPr lang="en-US" altLang="zh-CN" sz="2800" dirty="0" err="1" smtClean="0"/>
              <a:t>usor</a:t>
            </a:r>
            <a:endParaRPr lang="en-US" altLang="zh-CN" sz="2800" dirty="0" smtClean="0"/>
          </a:p>
          <a:p>
            <a:endParaRPr lang="en-US" altLang="zh-CN" sz="2800" dirty="0"/>
          </a:p>
          <a:p>
            <a:r>
              <a:rPr lang="en-US" altLang="zh-CN" sz="2800" dirty="0" err="1" smtClean="0"/>
              <a:t>Vizualizarea</a:t>
            </a:r>
            <a:r>
              <a:rPr lang="en-US" altLang="zh-CN" sz="2800" dirty="0" smtClean="0"/>
              <a:t> </a:t>
            </a:r>
            <a:r>
              <a:rPr lang="en-US" altLang="zh-CN" sz="2800" dirty="0" err="1" smtClean="0"/>
              <a:t>mai</a:t>
            </a:r>
            <a:r>
              <a:rPr lang="en-US" altLang="zh-CN" sz="2800" dirty="0" smtClean="0"/>
              <a:t> </a:t>
            </a:r>
            <a:r>
              <a:rPr lang="en-US" altLang="zh-CN" sz="2800" dirty="0" err="1" smtClean="0"/>
              <a:t>usoara</a:t>
            </a:r>
            <a:r>
              <a:rPr lang="en-US" altLang="zh-CN" sz="2800" dirty="0" smtClean="0"/>
              <a:t> a </a:t>
            </a:r>
            <a:r>
              <a:rPr lang="en-US" altLang="zh-CN" sz="2800" dirty="0" err="1" smtClean="0"/>
              <a:t>domeniilor</a:t>
            </a:r>
            <a:r>
              <a:rPr lang="en-US" altLang="zh-CN" sz="2800" dirty="0" smtClean="0"/>
              <a:t> de </a:t>
            </a:r>
            <a:r>
              <a:rPr lang="en-US" altLang="zh-CN" sz="2800" dirty="0" err="1" smtClean="0"/>
              <a:t>interes</a:t>
            </a:r>
            <a:endParaRPr lang="en-US" altLang="zh-CN" sz="2800" dirty="0" smtClean="0"/>
          </a:p>
          <a:p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4261159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Echipajul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en-US" sz="4000" b="1" dirty="0" smtClean="0"/>
          </a:p>
          <a:p>
            <a:pPr lvl="1"/>
            <a:endParaRPr lang="en-US" sz="4000" b="1" dirty="0"/>
          </a:p>
          <a:p>
            <a:pPr marL="457200" lvl="1" indent="0">
              <a:buNone/>
            </a:pPr>
            <a:r>
              <a:rPr lang="en-US" sz="4000" b="1" dirty="0"/>
              <a:t>	</a:t>
            </a:r>
            <a:r>
              <a:rPr lang="en-US" sz="4000" b="1" dirty="0" smtClean="0"/>
              <a:t>	</a:t>
            </a:r>
            <a:r>
              <a:rPr lang="en-US" sz="6000" b="1" dirty="0" err="1" smtClean="0"/>
              <a:t>Va</a:t>
            </a:r>
            <a:r>
              <a:rPr lang="en-US" sz="6000" b="1" dirty="0" smtClean="0"/>
              <a:t> </a:t>
            </a:r>
            <a:r>
              <a:rPr lang="en-US" sz="6000" b="1" dirty="0" err="1" smtClean="0"/>
              <a:t>multumeste</a:t>
            </a:r>
            <a:endParaRPr 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1582863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Prezentarea</a:t>
            </a:r>
            <a:r>
              <a:rPr lang="en-US" dirty="0" smtClean="0"/>
              <a:t> </a:t>
            </a:r>
            <a:r>
              <a:rPr lang="en-US" dirty="0" err="1" smtClean="0"/>
              <a:t>proiectului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Prezentarea</a:t>
            </a:r>
            <a:r>
              <a:rPr lang="en-US" dirty="0" smtClean="0"/>
              <a:t> </a:t>
            </a:r>
            <a:r>
              <a:rPr lang="en-US" dirty="0" err="1" smtClean="0"/>
              <a:t>echipei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673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r>
              <a:rPr lang="en-US" dirty="0" err="1" smtClean="0"/>
              <a:t>Prezentarea</a:t>
            </a:r>
            <a:r>
              <a:rPr lang="en-US" dirty="0" smtClean="0"/>
              <a:t> </a:t>
            </a:r>
            <a:r>
              <a:rPr lang="en-US" dirty="0" err="1" smtClean="0"/>
              <a:t>proiectului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807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 </a:t>
            </a:r>
            <a:r>
              <a:rPr lang="en-US" dirty="0" err="1" smtClean="0"/>
              <a:t>ce</a:t>
            </a:r>
            <a:r>
              <a:rPr lang="en-US" dirty="0" smtClean="0"/>
              <a:t> Visual Studio?</a:t>
            </a:r>
          </a:p>
          <a:p>
            <a:r>
              <a:rPr lang="en-US" dirty="0" err="1" smtClean="0"/>
              <a:t>Aplicatii</a:t>
            </a:r>
            <a:r>
              <a:rPr lang="en-US" dirty="0" smtClean="0"/>
              <a:t> </a:t>
            </a:r>
            <a:r>
              <a:rPr lang="en-US" dirty="0" err="1" smtClean="0"/>
              <a:t>usor</a:t>
            </a:r>
            <a:r>
              <a:rPr lang="en-US" dirty="0" smtClean="0"/>
              <a:t> de </a:t>
            </a:r>
            <a:r>
              <a:rPr lang="en-US" dirty="0" err="1" smtClean="0"/>
              <a:t>implementat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toate</a:t>
            </a:r>
            <a:r>
              <a:rPr lang="en-US" dirty="0" smtClean="0"/>
              <a:t> </a:t>
            </a:r>
            <a:r>
              <a:rPr lang="en-US" dirty="0" err="1" smtClean="0"/>
              <a:t>platformele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Accesibil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Folosit</a:t>
            </a:r>
            <a:r>
              <a:rPr lang="en-US" dirty="0" smtClean="0"/>
              <a:t> de </a:t>
            </a:r>
            <a:r>
              <a:rPr lang="en-US" dirty="0" err="1" smtClean="0"/>
              <a:t>toti</a:t>
            </a:r>
            <a:r>
              <a:rPr lang="en-US" dirty="0" smtClean="0"/>
              <a:t> </a:t>
            </a:r>
            <a:r>
              <a:rPr lang="en-US" dirty="0" err="1" smtClean="0"/>
              <a:t>membrii</a:t>
            </a:r>
            <a:r>
              <a:rPr lang="en-US" dirty="0" smtClean="0"/>
              <a:t> </a:t>
            </a:r>
            <a:r>
              <a:rPr lang="en-US" dirty="0" err="1" smtClean="0"/>
              <a:t>echipei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999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Limbajul</a:t>
            </a:r>
            <a:r>
              <a:rPr lang="en-US" dirty="0" smtClean="0"/>
              <a:t> de </a:t>
            </a:r>
            <a:r>
              <a:rPr lang="en-US" dirty="0" err="1" smtClean="0"/>
              <a:t>programare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3200400" lvl="7" indent="0">
              <a:buNone/>
            </a:pPr>
            <a:r>
              <a:rPr lang="en-US" sz="4400" dirty="0" smtClean="0">
                <a:solidFill>
                  <a:schemeClr val="bg1"/>
                </a:solidFill>
              </a:rPr>
              <a:t>.NET C#</a:t>
            </a:r>
            <a:endParaRPr 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213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55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6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6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41" decel="50000">
                                          <p:stCondLst>
                                            <p:cond delay="3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6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6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41" decel="50000">
                                          <p:stCondLst>
                                            <p:cond delay="45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.NET C# </a:t>
            </a:r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ca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Decizia</a:t>
            </a:r>
            <a:r>
              <a:rPr lang="en-US" dirty="0" smtClean="0"/>
              <a:t> </a:t>
            </a:r>
            <a:r>
              <a:rPr lang="en-US" dirty="0" err="1" smtClean="0"/>
              <a:t>unanima</a:t>
            </a:r>
            <a:r>
              <a:rPr lang="en-US" dirty="0" smtClean="0"/>
              <a:t> in </a:t>
            </a:r>
            <a:r>
              <a:rPr lang="en-US" dirty="0" err="1" smtClean="0"/>
              <a:t>cadrul</a:t>
            </a:r>
            <a:r>
              <a:rPr lang="en-US" dirty="0" smtClean="0"/>
              <a:t> </a:t>
            </a:r>
            <a:r>
              <a:rPr lang="en-US" dirty="0" err="1" smtClean="0"/>
              <a:t>echipei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Cel</a:t>
            </a:r>
            <a:r>
              <a:rPr lang="en-US" dirty="0" smtClean="0"/>
              <a:t> </a:t>
            </a:r>
            <a:r>
              <a:rPr lang="en-US" dirty="0" err="1" smtClean="0"/>
              <a:t>mai</a:t>
            </a:r>
            <a:r>
              <a:rPr lang="en-US" dirty="0" smtClean="0"/>
              <a:t> </a:t>
            </a:r>
            <a:r>
              <a:rPr lang="en-US" dirty="0" err="1" smtClean="0"/>
              <a:t>cunoscut</a:t>
            </a:r>
            <a:r>
              <a:rPr lang="en-US" dirty="0" smtClean="0"/>
              <a:t> </a:t>
            </a:r>
            <a:r>
              <a:rPr lang="en-US" dirty="0" err="1" smtClean="0"/>
              <a:t>limbaj</a:t>
            </a:r>
            <a:r>
              <a:rPr lang="en-US" dirty="0" smtClean="0"/>
              <a:t> </a:t>
            </a:r>
            <a:r>
              <a:rPr lang="en-US" dirty="0" err="1" smtClean="0"/>
              <a:t>intre</a:t>
            </a:r>
            <a:r>
              <a:rPr lang="en-US" dirty="0" smtClean="0"/>
              <a:t> </a:t>
            </a:r>
            <a:r>
              <a:rPr lang="en-US" dirty="0" err="1" smtClean="0"/>
              <a:t>noi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Documentatie</a:t>
            </a:r>
            <a:r>
              <a:rPr lang="en-US" dirty="0" smtClean="0"/>
              <a:t> </a:t>
            </a:r>
            <a:r>
              <a:rPr lang="en-US" dirty="0" err="1" smtClean="0"/>
              <a:t>larga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vasta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Front-end </a:t>
            </a:r>
            <a:r>
              <a:rPr lang="en-US" dirty="0" err="1" smtClean="0"/>
              <a:t>mai</a:t>
            </a:r>
            <a:r>
              <a:rPr lang="en-US" dirty="0" smtClean="0"/>
              <a:t> </a:t>
            </a:r>
            <a:r>
              <a:rPr lang="en-US" dirty="0" err="1" smtClean="0"/>
              <a:t>usor</a:t>
            </a:r>
            <a:r>
              <a:rPr lang="en-US" dirty="0" smtClean="0"/>
              <a:t> de </a:t>
            </a:r>
            <a:r>
              <a:rPr lang="en-US" dirty="0" err="1" smtClean="0"/>
              <a:t>structurat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670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Aplicatia</a:t>
            </a:r>
            <a:r>
              <a:rPr lang="en-US" dirty="0" smtClean="0"/>
              <a:t> se </a:t>
            </a:r>
            <a:r>
              <a:rPr lang="en-US" dirty="0" err="1" smtClean="0"/>
              <a:t>poate</a:t>
            </a:r>
            <a:r>
              <a:rPr lang="en-US" dirty="0" smtClean="0"/>
              <a:t> </a:t>
            </a:r>
            <a:r>
              <a:rPr lang="en-US" dirty="0" err="1" smtClean="0"/>
              <a:t>downloada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de </a:t>
            </a:r>
            <a:r>
              <a:rPr lang="en-US" dirty="0" err="1" smtClean="0"/>
              <a:t>pe</a:t>
            </a:r>
            <a:r>
              <a:rPr lang="en-US" dirty="0" smtClean="0"/>
              <a:t> site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1156" y="2743200"/>
            <a:ext cx="7627186" cy="3754577"/>
          </a:xfrm>
        </p:spPr>
      </p:pic>
      <p:sp>
        <p:nvSpPr>
          <p:cNvPr id="5" name="TextBox 4"/>
          <p:cNvSpPr txBox="1"/>
          <p:nvPr/>
        </p:nvSpPr>
        <p:spPr>
          <a:xfrm>
            <a:off x="762000" y="2057400"/>
            <a:ext cx="7669985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3"/>
              </a:rPr>
              <a:t>https://iss-project.000webhostapp.com/index.html</a:t>
            </a:r>
            <a:endParaRPr 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87926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Presentation10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Presentation10</Template>
  <TotalTime>312</TotalTime>
  <Words>442</Words>
  <Application>Microsoft Office PowerPoint</Application>
  <PresentationFormat>On-screen Show (4:3)</PresentationFormat>
  <Paragraphs>161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Presentation10</vt:lpstr>
      <vt:lpstr> Sistemul de management al conferintei (SMC)</vt:lpstr>
      <vt:lpstr>PowerPoint Presentation</vt:lpstr>
      <vt:lpstr>PowerPoint Presentation</vt:lpstr>
      <vt:lpstr>PowerPoint Presentation</vt:lpstr>
      <vt:lpstr>1. Prezentarea proiectului</vt:lpstr>
      <vt:lpstr>IDE</vt:lpstr>
      <vt:lpstr>Limbajul de programare</vt:lpstr>
      <vt:lpstr>.NET C# pentru ca:</vt:lpstr>
      <vt:lpstr>Aplicatia se poate downloada  de pe site </vt:lpstr>
      <vt:lpstr>Fazele aplicatiei</vt:lpstr>
      <vt:lpstr>Faza preliminara</vt:lpstr>
      <vt:lpstr>Faza 1</vt:lpstr>
      <vt:lpstr>Faza 1</vt:lpstr>
      <vt:lpstr>Faza 2</vt:lpstr>
      <vt:lpstr>PowerPoint Presentation</vt:lpstr>
      <vt:lpstr>Faza 2</vt:lpstr>
      <vt:lpstr>Faza 3</vt:lpstr>
      <vt:lpstr>2. Prezentarea echipei</vt:lpstr>
      <vt:lpstr>Organizare</vt:lpstr>
      <vt:lpstr>Trello?</vt:lpstr>
      <vt:lpstr>GIT</vt:lpstr>
      <vt:lpstr>Dezavantaje</vt:lpstr>
      <vt:lpstr>Avantaje</vt:lpstr>
      <vt:lpstr>Ce ne-a placut?</vt:lpstr>
      <vt:lpstr>Ce nu ne-a placut?</vt:lpstr>
      <vt:lpstr>Ce probleme am avut?</vt:lpstr>
      <vt:lpstr>Ce am imbunatatii?</vt:lpstr>
      <vt:lpstr>PowerPoint Presentation</vt:lpstr>
      <vt:lpstr>Membrii echipajului</vt:lpstr>
      <vt:lpstr>Echipajul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Prezentarea proiectului</dc:title>
  <dc:subject>PowerPoint template, IT</dc:subject>
  <dc:creator>Dell1</dc:creator>
  <cp:keywords>IT, IT PowerPoint template, free, PowerPoint template, download, PPT template, PowerPoint templates, slideshow template, POT, POTX, Power Point template, slide show template</cp:keywords>
  <dc:description>Made by Leawo Software. To find more free PowerPoint templates, please visit http://www.leawo.com/free-powerpoint-templates/</dc:description>
  <cp:lastModifiedBy>Dell1</cp:lastModifiedBy>
  <cp:revision>89</cp:revision>
  <dcterms:created xsi:type="dcterms:W3CDTF">2017-06-03T21:53:41Z</dcterms:created>
  <dcterms:modified xsi:type="dcterms:W3CDTF">2017-06-04T15:06:32Z</dcterms:modified>
  <cp:category>PowerPoint template, IT</cp:category>
</cp:coreProperties>
</file>