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90" r:id="rId15"/>
    <p:sldId id="268" r:id="rId16"/>
    <p:sldId id="269" r:id="rId17"/>
    <p:sldId id="291" r:id="rId18"/>
    <p:sldId id="292" r:id="rId19"/>
    <p:sldId id="271" r:id="rId20"/>
    <p:sldId id="270" r:id="rId21"/>
    <p:sldId id="293" r:id="rId22"/>
    <p:sldId id="294" r:id="rId23"/>
    <p:sldId id="275" r:id="rId24"/>
    <p:sldId id="276" r:id="rId25"/>
    <p:sldId id="288" r:id="rId26"/>
    <p:sldId id="277" r:id="rId27"/>
    <p:sldId id="289" r:id="rId28"/>
    <p:sldId id="278" r:id="rId29"/>
    <p:sldId id="280" r:id="rId30"/>
    <p:sldId id="281" r:id="rId31"/>
    <p:sldId id="285" r:id="rId32"/>
    <p:sldId id="286" r:id="rId33"/>
    <p:sldId id="287" r:id="rId34"/>
    <p:sldId id="284" r:id="rId35"/>
    <p:sldId id="273" r:id="rId36"/>
    <p:sldId id="274" r:id="rId37"/>
    <p:sldId id="28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4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8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0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1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4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1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1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1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5ABB-DC46-4876-9A9B-6B158F5BA9C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5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iss-project.000webhostapp.com/index.html&amp;h=ATMDeiYjWPIDJpDHu6kMs8rHx-7nyuulT5GeKC-Xb-i5qnKoEIn7S_WFmdqRkRP6k_h-kIN6rpSXcfq4ImR9wBTL7miY0yHmzowfc0ItBOhmvKYdp9vIJ6U05h5Jw1ZDy0IBEZSg_l9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6000" b="1" dirty="0" err="1"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 de management al 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conferintei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(SMC)</a:t>
            </a:r>
            <a:endParaRPr lang="zh-CN" alt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Fazele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aplicatiei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preliminara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inregistrare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de login</a:t>
            </a:r>
          </a:p>
          <a:p>
            <a:pPr marL="514350" indent="-514350">
              <a:buFont typeface="+mj-lt"/>
              <a:buAutoNum type="arabicPeriod"/>
            </a:pPr>
            <a:endParaRPr lang="en-US" sz="39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1 </a:t>
            </a:r>
          </a:p>
          <a:p>
            <a:pPr marL="514350" indent="-514350">
              <a:buFont typeface="+mj-lt"/>
              <a:buAutoNum type="arabicPeriod"/>
            </a:pPr>
            <a:endParaRPr lang="en-US" sz="39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marL="514350" indent="-514350">
              <a:buFont typeface="+mj-lt"/>
              <a:buAutoNum type="arabicPeriod"/>
            </a:pPr>
            <a:endParaRPr lang="en-US" sz="39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preliminara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057400"/>
            <a:ext cx="5754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utilizator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nou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creea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primii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E-Mail de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confirmare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5105400"/>
            <a:ext cx="3980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validarea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contului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oga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6138"/>
            <a:ext cx="2382387" cy="25185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247965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adaugarea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lucrari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pot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fie “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schite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lucrari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complete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deadline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adaugarea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lucrari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9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23824"/>
            <a:ext cx="6902814" cy="5000776"/>
          </a:xfrm>
        </p:spPr>
      </p:pic>
    </p:spTree>
    <p:extLst>
      <p:ext uri="{BB962C8B-B14F-4D97-AF65-F5344CB8AC3E}">
        <p14:creationId xmlns:p14="http://schemas.microsoft.com/office/powerpoint/2010/main" val="32685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6400"/>
            <a:ext cx="5943600" cy="4847207"/>
          </a:xfrm>
        </p:spPr>
      </p:pic>
    </p:spTree>
    <p:extLst>
      <p:ext uri="{BB962C8B-B14F-4D97-AF65-F5344CB8AC3E}">
        <p14:creationId xmlns:p14="http://schemas.microsoft.com/office/powerpoint/2010/main" val="23599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nominalizeaza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faca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accepta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refuza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lucrari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Autorii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chemati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a-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imbunatatii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lucrarea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4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86" y="1600200"/>
            <a:ext cx="7154228" cy="4525963"/>
          </a:xfrm>
        </p:spPr>
      </p:pic>
    </p:spTree>
    <p:extLst>
      <p:ext uri="{BB962C8B-B14F-4D97-AF65-F5344CB8AC3E}">
        <p14:creationId xmlns:p14="http://schemas.microsoft.com/office/powerpoint/2010/main" val="11675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56" y="1600200"/>
            <a:ext cx="6170287" cy="4525963"/>
          </a:xfrm>
        </p:spPr>
      </p:pic>
    </p:spTree>
    <p:extLst>
      <p:ext uri="{BB962C8B-B14F-4D97-AF65-F5344CB8AC3E}">
        <p14:creationId xmlns:p14="http://schemas.microsoft.com/office/powerpoint/2010/main" val="23884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2048669"/>
            <a:ext cx="6010275" cy="3629025"/>
          </a:xfrm>
        </p:spPr>
      </p:pic>
    </p:spTree>
    <p:extLst>
      <p:ext uri="{BB962C8B-B14F-4D97-AF65-F5344CB8AC3E}">
        <p14:creationId xmlns:p14="http://schemas.microsoft.com/office/powerpoint/2010/main" val="8931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Feedback al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echipei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complexa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lunga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implementare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lunga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review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testing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reusit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“teambuilding”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aceasta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5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5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286000" lvl="5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7"/>
            <a: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6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55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faza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 care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aplicatia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folosita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inscrieri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informatii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intrebari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conferintei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prezinta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lucrarile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Conferinta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imparte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sectiuni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5029200" cy="3352367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43" y="1905000"/>
            <a:ext cx="315885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799"/>
            <a:ext cx="3987385" cy="36576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67000"/>
            <a:ext cx="422437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echipei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Organizare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14450" lvl="2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228850" lvl="4" indent="-514350">
              <a:buFont typeface="+mj-lt"/>
              <a:buAutoNum type="arabicPeriod"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2228850" lvl="4" indent="-514350">
              <a:buFont typeface="+mj-lt"/>
              <a:buAutoNum type="arabicPeriod"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2228850" lvl="4" indent="-514350">
              <a:buFont typeface="+mj-lt"/>
              <a:buAutoNum type="arabicPeriod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8202"/>
            <a:ext cx="8229600" cy="4029958"/>
          </a:xfrm>
        </p:spPr>
      </p:pic>
    </p:spTree>
    <p:extLst>
      <p:ext uri="{BB962C8B-B14F-4D97-AF65-F5344CB8AC3E}">
        <p14:creationId xmlns:p14="http://schemas.microsoft.com/office/powerpoint/2010/main" val="4595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Simplu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Exact</a:t>
            </a: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Interactiv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7"/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BIG UP!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3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0972"/>
            <a:ext cx="8229600" cy="3904419"/>
          </a:xfrm>
        </p:spPr>
      </p:pic>
    </p:spTree>
    <p:extLst>
      <p:ext uri="{BB962C8B-B14F-4D97-AF65-F5344CB8AC3E}">
        <p14:creationId xmlns:p14="http://schemas.microsoft.com/office/powerpoint/2010/main" val="42002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Complex</a:t>
            </a: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Util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Indispensabil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Aproape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BIG UP</a:t>
            </a:r>
          </a:p>
          <a:p>
            <a:pPr lvl="6"/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Conflicte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Dezavantaje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Lipsa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experientei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lucra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echipa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Mobilizarea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grea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inceput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Numar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mare de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oameni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Lipsa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experientei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lucra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modalitate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buna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centralizare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informatiilor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Modificari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notificate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rapid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usor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Vizualizarea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usoara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domeniilor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interes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Avantaje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Prietenia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ne-a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ajutat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rezolvam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problemele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comunicare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experienta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placuta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care ne-a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ajutat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scapam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sufocarea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teoretica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facultatii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Implicarea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constanta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fiecarui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in special a team leader –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caruia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suntem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recunoscatori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profesionalismul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 care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dovada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ne-a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placut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Ne-am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apropiat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oameni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echipa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Ne-am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dezvoltat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feedback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urilor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Ne-am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sustinut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Ne-am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rezolvat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discutii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nu ne-a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placut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situatii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Impunerea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cerinte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fixe (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lipsa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creativitatii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Acomodarea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avut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inceput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depasirea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deadline-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urilor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Obisnuinta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lucra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singuri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teama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 a nu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influenta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gresit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celalalt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Lispa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comunicare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la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inceput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imbunatatii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mobilizare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superficiala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Refacerea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aplicatiei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aplicatie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web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24819"/>
            <a:ext cx="4267200" cy="4276725"/>
          </a:xfrm>
        </p:spPr>
      </p:pic>
    </p:spTree>
    <p:extLst>
      <p:ext uri="{BB962C8B-B14F-4D97-AF65-F5344CB8AC3E}">
        <p14:creationId xmlns:p14="http://schemas.microsoft.com/office/powerpoint/2010/main" val="9731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Membrii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echipajului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Enache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Ioan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Ovidiu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 	(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Lead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Dezsi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Răzvan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Gociu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Diana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Matea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Andrei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Nicola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Claudiu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Popa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Alexandru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Radoiu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Cătălin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Vinț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Ramona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Vancea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Vlăduț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Cristian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0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Echipajul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multumeste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proiectului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echipei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proiectului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IDE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Visual Studio?</a:t>
            </a:r>
          </a:p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Aplicatii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usor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implementat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platformele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Accesibil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Folosit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toti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membrii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echipei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programare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200400" lvl="7" indent="0">
              <a:buNone/>
            </a:pPr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.NET C#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9" tmFilter="0, 0; 0.125,0.2665; 0.25,0.4; 0.375,0.465; 0.5,0.5;  0.625,0.535; 0.75,0.6; 0.875,0.7335; 1,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8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3" decel="50000">
                                          <p:stCondLst>
                                            <p:cond delay="5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8">
                                          <p:stCondLst>
                                            <p:cond delay="98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3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8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3" decel="50000">
                                          <p:stCondLst>
                                            <p:cond delay="125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8">
                                          <p:stCondLst>
                                            <p:cond delay="13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3" decel="50000">
                                          <p:stCondLst>
                                            <p:cond delay="137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.NET C#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unanima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echipei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cunoscut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intre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noi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Documentatie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larga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vasta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Front-end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usor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structurat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Site-</a:t>
            </a:r>
            <a:r>
              <a:rPr lang="en-US" sz="49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900" dirty="0" err="1" smtClean="0">
                <a:latin typeface="Times New Roman" pitchFamily="18" charset="0"/>
                <a:cs typeface="Times New Roman" pitchFamily="18" charset="0"/>
              </a:rPr>
              <a:t>unde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fie </a:t>
            </a:r>
            <a:r>
              <a:rPr lang="en-US" sz="4900" dirty="0" err="1" smtClean="0">
                <a:latin typeface="Times New Roman" pitchFamily="18" charset="0"/>
                <a:cs typeface="Times New Roman" pitchFamily="18" charset="0"/>
              </a:rPr>
              <a:t>downloada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latin typeface="Times New Roman" pitchFamily="18" charset="0"/>
                <a:cs typeface="Times New Roman" pitchFamily="18" charset="0"/>
              </a:rPr>
              <a:t>aplicatia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5" y="2900065"/>
            <a:ext cx="7467600" cy="3676018"/>
          </a:xfrm>
        </p:spPr>
      </p:pic>
      <p:sp>
        <p:nvSpPr>
          <p:cNvPr id="5" name="TextBox 4"/>
          <p:cNvSpPr txBox="1"/>
          <p:nvPr/>
        </p:nvSpPr>
        <p:spPr>
          <a:xfrm>
            <a:off x="609600" y="2413348"/>
            <a:ext cx="65837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>
                <a:hlinkClick r:id="rId3"/>
              </a:rPr>
              <a:t>https://iss-project.000webhostapp.com/index.html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79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Presentation10</Template>
  <TotalTime>609</TotalTime>
  <Words>451</Words>
  <Application>Microsoft Office PowerPoint</Application>
  <PresentationFormat>On-screen Show (4:3)</PresentationFormat>
  <Paragraphs>169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Presentation10</vt:lpstr>
      <vt:lpstr> Sistemul de management al conferintei (SMC)</vt:lpstr>
      <vt:lpstr>PowerPoint Presentation</vt:lpstr>
      <vt:lpstr>PowerPoint Presentation</vt:lpstr>
      <vt:lpstr>PowerPoint Presentation</vt:lpstr>
      <vt:lpstr>PowerPoint Presentation</vt:lpstr>
      <vt:lpstr>IDE</vt:lpstr>
      <vt:lpstr>Limbajul de programare</vt:lpstr>
      <vt:lpstr>.NET C# pentru ca:</vt:lpstr>
      <vt:lpstr>Site-ul de unde poate sa fie downloada aplicatia </vt:lpstr>
      <vt:lpstr>Fazele aplicatiei</vt:lpstr>
      <vt:lpstr>Faza preliminara</vt:lpstr>
      <vt:lpstr>Faza 1</vt:lpstr>
      <vt:lpstr>Faza 1</vt:lpstr>
      <vt:lpstr>Faza 1</vt:lpstr>
      <vt:lpstr>Faza 2</vt:lpstr>
      <vt:lpstr>PowerPoint Presentation</vt:lpstr>
      <vt:lpstr>PowerPoint Presentation</vt:lpstr>
      <vt:lpstr>PowerPoint Presentation</vt:lpstr>
      <vt:lpstr>Faza 2</vt:lpstr>
      <vt:lpstr>Faza 3</vt:lpstr>
      <vt:lpstr>PowerPoint Presentation</vt:lpstr>
      <vt:lpstr>PowerPoint Presentation</vt:lpstr>
      <vt:lpstr>PowerPoint Presentation</vt:lpstr>
      <vt:lpstr>Organizare</vt:lpstr>
      <vt:lpstr>Trello</vt:lpstr>
      <vt:lpstr>Trello?</vt:lpstr>
      <vt:lpstr>GIT</vt:lpstr>
      <vt:lpstr>GIT</vt:lpstr>
      <vt:lpstr>Dezavantaje</vt:lpstr>
      <vt:lpstr>Avantaje</vt:lpstr>
      <vt:lpstr>Ce ne-a placut?</vt:lpstr>
      <vt:lpstr>Ce nu ne-a placut?</vt:lpstr>
      <vt:lpstr>Ce probleme am avut?</vt:lpstr>
      <vt:lpstr>Ce am imbunatatii?</vt:lpstr>
      <vt:lpstr>PowerPoint Presentation</vt:lpstr>
      <vt:lpstr>Membrii echipajului</vt:lpstr>
      <vt:lpstr>Echipajul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Prezentarea proiectului</dc:title>
  <dc:subject>PowerPoint template, IT</dc:subject>
  <dc:creator>Dell1</dc:creator>
  <cp:keywords>IT, IT PowerPoint template, free, PowerPoint template, download, PPT template, PowerPoint templates, slideshow template, POT, POTX, Power Point template, slide show template</cp:keywords>
  <dc:description>Made by Leawo Software. To find more free PowerPoint templates, please visit http://www.leawo.com/free-powerpoint-templates/</dc:description>
  <cp:lastModifiedBy>Dell1</cp:lastModifiedBy>
  <cp:revision>128</cp:revision>
  <dcterms:created xsi:type="dcterms:W3CDTF">2017-06-03T21:53:41Z</dcterms:created>
  <dcterms:modified xsi:type="dcterms:W3CDTF">2017-06-06T00:29:39Z</dcterms:modified>
  <cp:category>PowerPoint template, IT</cp:category>
</cp:coreProperties>
</file>