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53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31-Dec-19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31-Dec-19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Air Quality Monitor</a:t>
            </a:r>
            <a:endParaRPr lang="en-US" dirty="0"/>
          </a:p>
        </p:txBody>
      </p:sp>
    </p:spTree>
    <p:extLst>
      <p:ext uri="{BB962C8B-B14F-4D97-AF65-F5344CB8AC3E}">
        <p14:creationId xmlns:p14="http://schemas.microsoft.com/office/powerpoint/2010/main" val="130708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 – a big threat</a:t>
            </a:r>
            <a:endParaRPr lang="en-US" dirty="0"/>
          </a:p>
        </p:txBody>
      </p:sp>
      <p:sp>
        <p:nvSpPr>
          <p:cNvPr id="3" name="Content Placeholder 2"/>
          <p:cNvSpPr>
            <a:spLocks noGrp="1"/>
          </p:cNvSpPr>
          <p:nvPr>
            <p:ph idx="1"/>
          </p:nvPr>
        </p:nvSpPr>
        <p:spPr>
          <a:xfrm>
            <a:off x="0" y="1935480"/>
            <a:ext cx="9144000" cy="1645920"/>
          </a:xfrm>
        </p:spPr>
        <p:txBody>
          <a:bodyPr>
            <a:normAutofit lnSpcReduction="10000"/>
          </a:bodyPr>
          <a:lstStyle/>
          <a:p>
            <a:r>
              <a:rPr lang="en-US" dirty="0" smtClean="0"/>
              <a:t>A poor air quality has a major role in the development of severe health problems, especially on long exposure times. In 2012, one in eight deaths was reported as a result of air pollution exposure.</a:t>
            </a:r>
            <a:endParaRPr lang="en-US" dirty="0"/>
          </a:p>
        </p:txBody>
      </p:sp>
      <p:pic>
        <p:nvPicPr>
          <p:cNvPr id="1026" name="Picture 2" descr="C:\Users\NotRoot\Desktop\smog-pall-Los-Angeles-California-areas-automobiles-November-201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429000"/>
            <a:ext cx="4916079" cy="327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45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Sensing air pollution</a:t>
            </a:r>
            <a:endParaRPr lang="en-US" dirty="0"/>
          </a:p>
        </p:txBody>
      </p:sp>
      <p:sp>
        <p:nvSpPr>
          <p:cNvPr id="3" name="Content Placeholder 2"/>
          <p:cNvSpPr>
            <a:spLocks noGrp="1"/>
          </p:cNvSpPr>
          <p:nvPr>
            <p:ph idx="1"/>
          </p:nvPr>
        </p:nvSpPr>
        <p:spPr/>
        <p:txBody>
          <a:bodyPr/>
          <a:lstStyle/>
          <a:p>
            <a:r>
              <a:rPr lang="en-US" dirty="0" smtClean="0"/>
              <a:t>We breathe an average of 15 kilograms of air per day, and during exercise, this number almost doubles. With the air quality monitor, you can always check the level of pollution in your area.</a:t>
            </a:r>
            <a:endParaRPr lang="en-US" dirty="0"/>
          </a:p>
        </p:txBody>
      </p:sp>
    </p:spTree>
    <p:extLst>
      <p:ext uri="{BB962C8B-B14F-4D97-AF65-F5344CB8AC3E}">
        <p14:creationId xmlns:p14="http://schemas.microsoft.com/office/powerpoint/2010/main" val="345033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 assessment</a:t>
            </a:r>
            <a:endParaRPr lang="en-US" dirty="0"/>
          </a:p>
        </p:txBody>
      </p:sp>
      <p:sp>
        <p:nvSpPr>
          <p:cNvPr id="3" name="Content Placeholder 2"/>
          <p:cNvSpPr>
            <a:spLocks noGrp="1"/>
          </p:cNvSpPr>
          <p:nvPr>
            <p:ph idx="1"/>
          </p:nvPr>
        </p:nvSpPr>
        <p:spPr/>
        <p:txBody>
          <a:bodyPr/>
          <a:lstStyle/>
          <a:p>
            <a:r>
              <a:rPr lang="en-US" dirty="0" smtClean="0"/>
              <a:t>Air quality monitor measures air parameters and calculates the index of air quality, helping you find new ways to reduce the impact of pollution in today’s urban micro-climate.</a:t>
            </a:r>
            <a:endParaRPr lang="en-US" dirty="0"/>
          </a:p>
        </p:txBody>
      </p:sp>
      <p:pic>
        <p:nvPicPr>
          <p:cNvPr id="2051" name="Picture 3" descr="C:\Users\NotRoot\Desktop\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5509651" cy="309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2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Quality Monitor</a:t>
            </a:r>
            <a:endParaRPr lang="en-US" dirty="0"/>
          </a:p>
        </p:txBody>
      </p:sp>
      <p:sp>
        <p:nvSpPr>
          <p:cNvPr id="3" name="Content Placeholder 2"/>
          <p:cNvSpPr>
            <a:spLocks noGrp="1"/>
          </p:cNvSpPr>
          <p:nvPr>
            <p:ph idx="1"/>
          </p:nvPr>
        </p:nvSpPr>
        <p:spPr>
          <a:xfrm>
            <a:off x="457200" y="1935480"/>
            <a:ext cx="5943600" cy="4389120"/>
          </a:xfrm>
        </p:spPr>
        <p:txBody>
          <a:bodyPr/>
          <a:lstStyle/>
          <a:p>
            <a:r>
              <a:rPr lang="en-US" dirty="0" smtClean="0"/>
              <a:t>Air Quality Monitor is a set of devices that, together with an Android application helps you monitor the air quality in your town.</a:t>
            </a:r>
          </a:p>
          <a:p>
            <a:r>
              <a:rPr lang="en-US" dirty="0" smtClean="0"/>
              <a:t>It is built to be easy to use, fast, and always up to date.</a:t>
            </a:r>
          </a:p>
          <a:p>
            <a:r>
              <a:rPr lang="en-US" dirty="0" smtClean="0"/>
              <a:t>You just have to connect to a device in your area and it will automatically update the cloud database with new information about air parameters</a:t>
            </a:r>
            <a:endParaRPr lang="en-US" dirty="0"/>
          </a:p>
        </p:txBody>
      </p:sp>
      <p:pic>
        <p:nvPicPr>
          <p:cNvPr id="3075" name="Picture 3" descr="C:\Users\NotRoot\Desktop\fe241e02-a8d5-4697-ae4c-f9325b7e610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1" y="1337482"/>
            <a:ext cx="2684058" cy="536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46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Quality Monitor</a:t>
            </a:r>
          </a:p>
        </p:txBody>
      </p:sp>
      <p:sp>
        <p:nvSpPr>
          <p:cNvPr id="3" name="Content Placeholder 2"/>
          <p:cNvSpPr>
            <a:spLocks noGrp="1"/>
          </p:cNvSpPr>
          <p:nvPr>
            <p:ph idx="1"/>
          </p:nvPr>
        </p:nvSpPr>
        <p:spPr>
          <a:xfrm>
            <a:off x="457200" y="1935480"/>
            <a:ext cx="5715000" cy="4389120"/>
          </a:xfrm>
        </p:spPr>
        <p:txBody>
          <a:bodyPr/>
          <a:lstStyle/>
          <a:p>
            <a:r>
              <a:rPr lang="en-US" dirty="0" smtClean="0"/>
              <a:t>All the available devices in your area can be seen in the Google Map Activity.</a:t>
            </a:r>
            <a:endParaRPr lang="en-US" dirty="0"/>
          </a:p>
        </p:txBody>
      </p:sp>
      <p:pic>
        <p:nvPicPr>
          <p:cNvPr id="4099" name="Picture 3" descr="C:\Users\NotRoot\Desktop\232a2f28-25c3-4799-8c14-784508e1e7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357385"/>
            <a:ext cx="2675245" cy="535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2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Quality Monitor</a:t>
            </a:r>
          </a:p>
        </p:txBody>
      </p:sp>
      <p:sp>
        <p:nvSpPr>
          <p:cNvPr id="3" name="Content Placeholder 2"/>
          <p:cNvSpPr>
            <a:spLocks noGrp="1"/>
          </p:cNvSpPr>
          <p:nvPr>
            <p:ph idx="1"/>
          </p:nvPr>
        </p:nvSpPr>
        <p:spPr>
          <a:xfrm>
            <a:off x="457200" y="1935480"/>
            <a:ext cx="5486400" cy="4389120"/>
          </a:xfrm>
        </p:spPr>
        <p:txBody>
          <a:bodyPr/>
          <a:lstStyle/>
          <a:p>
            <a:r>
              <a:rPr lang="en-US" dirty="0" smtClean="0"/>
              <a:t>By clicking on one of these devices, you can see a more detailed view of all air parameters and the date and time this information was acquired</a:t>
            </a:r>
            <a:endParaRPr lang="en-US" dirty="0"/>
          </a:p>
        </p:txBody>
      </p:sp>
      <p:pic>
        <p:nvPicPr>
          <p:cNvPr id="5122" name="Picture 2" descr="C:\Users\NotRoot\Desktop\4655220b-d18f-46e8-a3af-31c7a0a585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295400"/>
            <a:ext cx="2693158" cy="538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6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Quality Monitor</a:t>
            </a:r>
          </a:p>
        </p:txBody>
      </p:sp>
      <p:sp>
        <p:nvSpPr>
          <p:cNvPr id="3" name="Content Placeholder 2"/>
          <p:cNvSpPr>
            <a:spLocks noGrp="1"/>
          </p:cNvSpPr>
          <p:nvPr>
            <p:ph idx="1"/>
          </p:nvPr>
        </p:nvSpPr>
        <p:spPr>
          <a:xfrm>
            <a:off x="457200" y="1935480"/>
            <a:ext cx="5486400" cy="4389120"/>
          </a:xfrm>
        </p:spPr>
        <p:txBody>
          <a:bodyPr/>
          <a:lstStyle/>
          <a:p>
            <a:r>
              <a:rPr lang="en-US" dirty="0" smtClean="0"/>
              <a:t>Whenever someone connects to a device and updates acquired parameters of that area, all users will be notified.</a:t>
            </a:r>
          </a:p>
          <a:p>
            <a:r>
              <a:rPr lang="en-US" dirty="0" smtClean="0"/>
              <a:t>By selecting the notification, you can navigate back to the main activity and view the changes.</a:t>
            </a:r>
            <a:endParaRPr lang="en-US" dirty="0"/>
          </a:p>
        </p:txBody>
      </p:sp>
      <p:pic>
        <p:nvPicPr>
          <p:cNvPr id="6147" name="Picture 3" descr="C:\Users\NotRoot\Desktop\ea31dabc-cc9c-4b41-9860-b310777f2a4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360487"/>
            <a:ext cx="2678113" cy="535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1017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211</TotalTime>
  <Words>286</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Air Quality Monitor</vt:lpstr>
      <vt:lpstr>Air pollution – a big threat</vt:lpstr>
      <vt:lpstr>Sensing air pollution</vt:lpstr>
      <vt:lpstr>Air pollution assessment</vt:lpstr>
      <vt:lpstr>Air Quality Monitor</vt:lpstr>
      <vt:lpstr>Air Quality Monitor</vt:lpstr>
      <vt:lpstr>Air Quality Monitor</vt:lpstr>
      <vt:lpstr>Air Quality Monitor</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dc:title>
  <dc:creator>NotRoot</dc:creator>
  <cp:lastModifiedBy>Windows User</cp:lastModifiedBy>
  <cp:revision>8</cp:revision>
  <dcterms:created xsi:type="dcterms:W3CDTF">2006-08-16T00:00:00Z</dcterms:created>
  <dcterms:modified xsi:type="dcterms:W3CDTF">2020-01-01T00:42:19Z</dcterms:modified>
</cp:coreProperties>
</file>