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Is it difficult to remind every task and date with detail?</a:t>
            </a:r>
          </a:p>
          <a:p>
            <a:r>
              <a:rPr lang="en-US" dirty="0" smtClean="0"/>
              <a:t>Do you have an Android Smartphone?</a:t>
            </a:r>
          </a:p>
          <a:p>
            <a:r>
              <a:rPr lang="en-US" dirty="0" smtClean="0"/>
              <a:t>We have a solution to make your life easier…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Memento	: An Android Application</a:t>
            </a:r>
            <a:endParaRPr lang="en-US" dirty="0"/>
          </a:p>
        </p:txBody>
      </p:sp>
      <p:pic>
        <p:nvPicPr>
          <p:cNvPr id="3074" name="Picture 2" descr="C:\Users\Andrei\Desktop\Screenshot_20190523-1934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1985169" cy="39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rei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6" y="2844800"/>
            <a:ext cx="18288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drei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339" y="609600"/>
            <a:ext cx="18859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ndrei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2844800"/>
            <a:ext cx="1828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drei\Desktop\122257993564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914" y="2844800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7694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Memento is an Application that lets the user manage his tasks.</a:t>
            </a:r>
          </a:p>
          <a:p>
            <a:r>
              <a:rPr lang="en-US" dirty="0" smtClean="0"/>
              <a:t>It is built to ease appointment management and to be convenient and easy to use</a:t>
            </a:r>
          </a:p>
          <a:p>
            <a:r>
              <a:rPr lang="en-US" dirty="0" smtClean="0"/>
              <a:t>It is based on a database where you can add all your appointments and you will be notified when the deadline arrives</a:t>
            </a:r>
          </a:p>
          <a:p>
            <a:r>
              <a:rPr lang="en-US" dirty="0" smtClean="0"/>
              <a:t>Above all, it provides a confortable user experience and efficiency.</a:t>
            </a:r>
            <a:endParaRPr lang="en-US" dirty="0"/>
          </a:p>
        </p:txBody>
      </p:sp>
      <p:pic>
        <p:nvPicPr>
          <p:cNvPr id="4" name="Picture 2" descr="C:\Users\Andrei\Desktop\Screenshot_20190523-200641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46452"/>
            <a:ext cx="2119256" cy="42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You can easily add your task by clicking the Add Task button</a:t>
            </a:r>
          </a:p>
          <a:p>
            <a:endParaRPr lang="en-US" dirty="0"/>
          </a:p>
          <a:p>
            <a:r>
              <a:rPr lang="en-US" dirty="0" smtClean="0"/>
              <a:t>Each task has a priority</a:t>
            </a:r>
          </a:p>
          <a:p>
            <a:endParaRPr lang="en-US" dirty="0"/>
          </a:p>
          <a:p>
            <a:r>
              <a:rPr lang="en-US" dirty="0" smtClean="0"/>
              <a:t>You can also sort your appointments by priority and date</a:t>
            </a:r>
            <a:endParaRPr lang="en-US" dirty="0"/>
          </a:p>
        </p:txBody>
      </p:sp>
      <p:pic>
        <p:nvPicPr>
          <p:cNvPr id="4" name="Picture 2" descr="C:\Users\Andrei\Desktop\Screenshot_20190523-1934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31938"/>
            <a:ext cx="2129631" cy="425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When the deadline is met, you will be notified immediately</a:t>
            </a:r>
          </a:p>
          <a:p>
            <a:endParaRPr lang="en-US" dirty="0"/>
          </a:p>
          <a:p>
            <a:r>
              <a:rPr lang="en-US" dirty="0" smtClean="0"/>
              <a:t>By selecting the notification, you can navigate to the main activity where you can delete the task or mark it as done</a:t>
            </a:r>
          </a:p>
        </p:txBody>
      </p:sp>
      <p:pic>
        <p:nvPicPr>
          <p:cNvPr id="8" name="Picture 3" descr="C:\Users\Andrei\Desktop\Screenshot_20190523-2006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31938"/>
            <a:ext cx="2133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600200"/>
          </a:xfrm>
        </p:spPr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</TotalTime>
  <Words>160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MEMENTO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Andrei</dc:creator>
  <cp:lastModifiedBy>Andrei</cp:lastModifiedBy>
  <cp:revision>15</cp:revision>
  <dcterms:created xsi:type="dcterms:W3CDTF">2006-08-16T00:00:00Z</dcterms:created>
  <dcterms:modified xsi:type="dcterms:W3CDTF">2019-05-23T19:05:32Z</dcterms:modified>
</cp:coreProperties>
</file>