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96" r:id="rId3"/>
    <p:sldId id="257" r:id="rId4"/>
    <p:sldId id="258" r:id="rId5"/>
    <p:sldId id="262" r:id="rId6"/>
    <p:sldId id="264" r:id="rId7"/>
    <p:sldId id="265" r:id="rId8"/>
    <p:sldId id="268" r:id="rId9"/>
    <p:sldId id="266" r:id="rId10"/>
    <p:sldId id="269" r:id="rId11"/>
    <p:sldId id="271" r:id="rId12"/>
    <p:sldId id="270" r:id="rId13"/>
    <p:sldId id="273" r:id="rId14"/>
    <p:sldId id="275" r:id="rId15"/>
    <p:sldId id="277" r:id="rId16"/>
    <p:sldId id="274" r:id="rId17"/>
    <p:sldId id="278" r:id="rId18"/>
    <p:sldId id="280" r:id="rId19"/>
    <p:sldId id="281" r:id="rId20"/>
    <p:sldId id="282" r:id="rId21"/>
    <p:sldId id="283" r:id="rId22"/>
    <p:sldId id="287" r:id="rId23"/>
    <p:sldId id="284" r:id="rId24"/>
    <p:sldId id="288" r:id="rId25"/>
    <p:sldId id="285" r:id="rId26"/>
    <p:sldId id="289" r:id="rId27"/>
    <p:sldId id="286" r:id="rId28"/>
    <p:sldId id="290" r:id="rId29"/>
    <p:sldId id="292" r:id="rId30"/>
    <p:sldId id="293" r:id="rId31"/>
    <p:sldId id="29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3" d="100"/>
          <a:sy n="93" d="100"/>
        </p:scale>
        <p:origin x="-198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D437FA-61C4-4F60-BBA9-12B90A6957B9}" type="datetimeFigureOut">
              <a:rPr lang="en-US" smtClean="0"/>
              <a:t>6/27/13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CCC8FC-91A4-41CA-AEE8-7E0ED8E40045}" type="slidenum">
              <a:rPr lang="en-US" smtClean="0"/>
              <a:t>‹#›</a:t>
            </a:fld>
            <a:endParaRPr lang="en-US"/>
          </a:p>
        </p:txBody>
      </p:sp>
    </p:spTree>
    <p:extLst>
      <p:ext uri="{BB962C8B-B14F-4D97-AF65-F5344CB8AC3E}">
        <p14:creationId xmlns:p14="http://schemas.microsoft.com/office/powerpoint/2010/main" val="1645457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CCC8FC-91A4-41CA-AEE8-7E0ED8E40045}" type="slidenum">
              <a:rPr lang="en-US" smtClean="0"/>
              <a:t>22</a:t>
            </a:fld>
            <a:endParaRPr lang="en-US"/>
          </a:p>
        </p:txBody>
      </p:sp>
    </p:spTree>
    <p:extLst>
      <p:ext uri="{BB962C8B-B14F-4D97-AF65-F5344CB8AC3E}">
        <p14:creationId xmlns:p14="http://schemas.microsoft.com/office/powerpoint/2010/main" val="2342862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328BE37-A47C-4A92-86B1-E8EDC51231E9}" type="datetimeFigureOut">
              <a:rPr lang="en-US" smtClean="0"/>
              <a:t>6/27/13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1C068-CC10-4FD2-9271-3B24A9A35780}" type="slidenum">
              <a:rPr lang="en-US" smtClean="0"/>
              <a:t>‹#›</a:t>
            </a:fld>
            <a:endParaRPr lang="en-US"/>
          </a:p>
        </p:txBody>
      </p:sp>
    </p:spTree>
    <p:extLst>
      <p:ext uri="{BB962C8B-B14F-4D97-AF65-F5344CB8AC3E}">
        <p14:creationId xmlns:p14="http://schemas.microsoft.com/office/powerpoint/2010/main" val="545249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28BE37-A47C-4A92-86B1-E8EDC51231E9}" type="datetimeFigureOut">
              <a:rPr lang="en-US" smtClean="0"/>
              <a:t>6/27/13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1C068-CC10-4FD2-9271-3B24A9A35780}" type="slidenum">
              <a:rPr lang="en-US" smtClean="0"/>
              <a:t>‹#›</a:t>
            </a:fld>
            <a:endParaRPr lang="en-US"/>
          </a:p>
        </p:txBody>
      </p:sp>
    </p:spTree>
    <p:extLst>
      <p:ext uri="{BB962C8B-B14F-4D97-AF65-F5344CB8AC3E}">
        <p14:creationId xmlns:p14="http://schemas.microsoft.com/office/powerpoint/2010/main" val="3279909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28BE37-A47C-4A92-86B1-E8EDC51231E9}" type="datetimeFigureOut">
              <a:rPr lang="en-US" smtClean="0"/>
              <a:t>6/27/13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1C068-CC10-4FD2-9271-3B24A9A35780}" type="slidenum">
              <a:rPr lang="en-US" smtClean="0"/>
              <a:t>‹#›</a:t>
            </a:fld>
            <a:endParaRPr lang="en-US"/>
          </a:p>
        </p:txBody>
      </p:sp>
    </p:spTree>
    <p:extLst>
      <p:ext uri="{BB962C8B-B14F-4D97-AF65-F5344CB8AC3E}">
        <p14:creationId xmlns:p14="http://schemas.microsoft.com/office/powerpoint/2010/main" val="2190627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28BE37-A47C-4A92-86B1-E8EDC51231E9}" type="datetimeFigureOut">
              <a:rPr lang="en-US" smtClean="0"/>
              <a:t>6/27/13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1C068-CC10-4FD2-9271-3B24A9A35780}" type="slidenum">
              <a:rPr lang="en-US" smtClean="0"/>
              <a:t>‹#›</a:t>
            </a:fld>
            <a:endParaRPr lang="en-US"/>
          </a:p>
        </p:txBody>
      </p:sp>
    </p:spTree>
    <p:extLst>
      <p:ext uri="{BB962C8B-B14F-4D97-AF65-F5344CB8AC3E}">
        <p14:creationId xmlns:p14="http://schemas.microsoft.com/office/powerpoint/2010/main" val="3077756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28BE37-A47C-4A92-86B1-E8EDC51231E9}" type="datetimeFigureOut">
              <a:rPr lang="en-US" smtClean="0"/>
              <a:t>6/27/13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1C068-CC10-4FD2-9271-3B24A9A35780}" type="slidenum">
              <a:rPr lang="en-US" smtClean="0"/>
              <a:t>‹#›</a:t>
            </a:fld>
            <a:endParaRPr lang="en-US"/>
          </a:p>
        </p:txBody>
      </p:sp>
    </p:spTree>
    <p:extLst>
      <p:ext uri="{BB962C8B-B14F-4D97-AF65-F5344CB8AC3E}">
        <p14:creationId xmlns:p14="http://schemas.microsoft.com/office/powerpoint/2010/main" val="3960261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28BE37-A47C-4A92-86B1-E8EDC51231E9}" type="datetimeFigureOut">
              <a:rPr lang="en-US" smtClean="0"/>
              <a:t>6/27/13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1C068-CC10-4FD2-9271-3B24A9A35780}" type="slidenum">
              <a:rPr lang="en-US" smtClean="0"/>
              <a:t>‹#›</a:t>
            </a:fld>
            <a:endParaRPr lang="en-US"/>
          </a:p>
        </p:txBody>
      </p:sp>
    </p:spTree>
    <p:extLst>
      <p:ext uri="{BB962C8B-B14F-4D97-AF65-F5344CB8AC3E}">
        <p14:creationId xmlns:p14="http://schemas.microsoft.com/office/powerpoint/2010/main" val="1421526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28BE37-A47C-4A92-86B1-E8EDC51231E9}" type="datetimeFigureOut">
              <a:rPr lang="en-US" smtClean="0"/>
              <a:t>6/27/13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E1C068-CC10-4FD2-9271-3B24A9A35780}" type="slidenum">
              <a:rPr lang="en-US" smtClean="0"/>
              <a:t>‹#›</a:t>
            </a:fld>
            <a:endParaRPr lang="en-US"/>
          </a:p>
        </p:txBody>
      </p:sp>
    </p:spTree>
    <p:extLst>
      <p:ext uri="{BB962C8B-B14F-4D97-AF65-F5344CB8AC3E}">
        <p14:creationId xmlns:p14="http://schemas.microsoft.com/office/powerpoint/2010/main" val="2589719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28BE37-A47C-4A92-86B1-E8EDC51231E9}" type="datetimeFigureOut">
              <a:rPr lang="en-US" smtClean="0"/>
              <a:t>6/27/13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E1C068-CC10-4FD2-9271-3B24A9A35780}" type="slidenum">
              <a:rPr lang="en-US" smtClean="0"/>
              <a:t>‹#›</a:t>
            </a:fld>
            <a:endParaRPr lang="en-US"/>
          </a:p>
        </p:txBody>
      </p:sp>
    </p:spTree>
    <p:extLst>
      <p:ext uri="{BB962C8B-B14F-4D97-AF65-F5344CB8AC3E}">
        <p14:creationId xmlns:p14="http://schemas.microsoft.com/office/powerpoint/2010/main" val="3821780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28BE37-A47C-4A92-86B1-E8EDC51231E9}" type="datetimeFigureOut">
              <a:rPr lang="en-US" smtClean="0"/>
              <a:t>6/27/13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E1C068-CC10-4FD2-9271-3B24A9A35780}" type="slidenum">
              <a:rPr lang="en-US" smtClean="0"/>
              <a:t>‹#›</a:t>
            </a:fld>
            <a:endParaRPr lang="en-US"/>
          </a:p>
        </p:txBody>
      </p:sp>
    </p:spTree>
    <p:extLst>
      <p:ext uri="{BB962C8B-B14F-4D97-AF65-F5344CB8AC3E}">
        <p14:creationId xmlns:p14="http://schemas.microsoft.com/office/powerpoint/2010/main" val="1319063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28BE37-A47C-4A92-86B1-E8EDC51231E9}" type="datetimeFigureOut">
              <a:rPr lang="en-US" smtClean="0"/>
              <a:t>6/27/13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1C068-CC10-4FD2-9271-3B24A9A35780}" type="slidenum">
              <a:rPr lang="en-US" smtClean="0"/>
              <a:t>‹#›</a:t>
            </a:fld>
            <a:endParaRPr lang="en-US"/>
          </a:p>
        </p:txBody>
      </p:sp>
    </p:spTree>
    <p:extLst>
      <p:ext uri="{BB962C8B-B14F-4D97-AF65-F5344CB8AC3E}">
        <p14:creationId xmlns:p14="http://schemas.microsoft.com/office/powerpoint/2010/main" val="2842869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28BE37-A47C-4A92-86B1-E8EDC51231E9}" type="datetimeFigureOut">
              <a:rPr lang="en-US" smtClean="0"/>
              <a:t>6/27/13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1C068-CC10-4FD2-9271-3B24A9A35780}" type="slidenum">
              <a:rPr lang="en-US" smtClean="0"/>
              <a:t>‹#›</a:t>
            </a:fld>
            <a:endParaRPr lang="en-US"/>
          </a:p>
        </p:txBody>
      </p:sp>
    </p:spTree>
    <p:extLst>
      <p:ext uri="{BB962C8B-B14F-4D97-AF65-F5344CB8AC3E}">
        <p14:creationId xmlns:p14="http://schemas.microsoft.com/office/powerpoint/2010/main" val="15866652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28BE37-A47C-4A92-86B1-E8EDC51231E9}" type="datetimeFigureOut">
              <a:rPr lang="en-US" smtClean="0"/>
              <a:t>6/27/13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E1C068-CC10-4FD2-9271-3B24A9A35780}" type="slidenum">
              <a:rPr lang="en-US" smtClean="0"/>
              <a:t>‹#›</a:t>
            </a:fld>
            <a:endParaRPr lang="en-US"/>
          </a:p>
        </p:txBody>
      </p:sp>
    </p:spTree>
    <p:extLst>
      <p:ext uri="{BB962C8B-B14F-4D97-AF65-F5344CB8AC3E}">
        <p14:creationId xmlns:p14="http://schemas.microsoft.com/office/powerpoint/2010/main" val="2614638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Service Listing</a:t>
            </a:r>
            <a:endParaRPr lang="en-US" dirty="0"/>
          </a:p>
        </p:txBody>
      </p:sp>
    </p:spTree>
    <p:extLst>
      <p:ext uri="{BB962C8B-B14F-4D97-AF65-F5344CB8AC3E}">
        <p14:creationId xmlns:p14="http://schemas.microsoft.com/office/powerpoint/2010/main" val="265998336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submitOptionsSocialNetworks</a:t>
            </a:r>
            <a:endParaRPr lang="en-US" dirty="0"/>
          </a:p>
        </p:txBody>
      </p:sp>
      <p:sp>
        <p:nvSpPr>
          <p:cNvPr id="3" name="Content Placeholder 2"/>
          <p:cNvSpPr>
            <a:spLocks noGrp="1"/>
          </p:cNvSpPr>
          <p:nvPr>
            <p:ph idx="1"/>
          </p:nvPr>
        </p:nvSpPr>
        <p:spPr/>
        <p:txBody>
          <a:bodyPr>
            <a:normAutofit fontScale="92500" lnSpcReduction="10000"/>
          </a:bodyPr>
          <a:lstStyle/>
          <a:p>
            <a:r>
              <a:rPr lang="en-US" dirty="0"/>
              <a:t>API: </a:t>
            </a:r>
            <a:r>
              <a:rPr lang="en-US" dirty="0" err="1" smtClean="0"/>
              <a:t>submitOptionsSocialNetworks</a:t>
            </a:r>
            <a:endParaRPr lang="en-US" dirty="0"/>
          </a:p>
          <a:p>
            <a:r>
              <a:rPr lang="en-US" dirty="0"/>
              <a:t>Called </a:t>
            </a:r>
            <a:r>
              <a:rPr lang="en-US" dirty="0" smtClean="0"/>
              <a:t>by: when users make changes in User Profile -&gt; Social Networks -&gt; Connections</a:t>
            </a:r>
            <a:endParaRPr lang="en-US" dirty="0"/>
          </a:p>
          <a:p>
            <a:r>
              <a:rPr lang="en-US" dirty="0" smtClean="0"/>
              <a:t>Input: </a:t>
            </a:r>
            <a:r>
              <a:rPr lang="en-US" dirty="0" err="1" smtClean="0"/>
              <a:t>user_id</a:t>
            </a:r>
            <a:r>
              <a:rPr lang="en-US" dirty="0" smtClean="0"/>
              <a:t>, connection status to social networks (</a:t>
            </a:r>
            <a:r>
              <a:rPr lang="en-US" dirty="0" err="1" smtClean="0"/>
              <a:t>facebook</a:t>
            </a:r>
            <a:r>
              <a:rPr lang="en-US" dirty="0" smtClean="0"/>
              <a:t>, twitter, foursquare, </a:t>
            </a:r>
            <a:r>
              <a:rPr lang="en-US" dirty="0" err="1" smtClean="0"/>
              <a:t>tumblr</a:t>
            </a:r>
            <a:r>
              <a:rPr lang="en-US" dirty="0" smtClean="0"/>
              <a:t>)</a:t>
            </a:r>
            <a:endParaRPr lang="en-US" dirty="0"/>
          </a:p>
          <a:p>
            <a:r>
              <a:rPr lang="en-US" dirty="0" smtClean="0"/>
              <a:t>Output: success or not</a:t>
            </a:r>
            <a:endParaRPr lang="en-US" dirty="0"/>
          </a:p>
          <a:p>
            <a:r>
              <a:rPr lang="en-US" dirty="0"/>
              <a:t>Database </a:t>
            </a:r>
            <a:r>
              <a:rPr lang="en-US" dirty="0" smtClean="0"/>
              <a:t>changes:</a:t>
            </a:r>
          </a:p>
          <a:p>
            <a:pPr lvl="1"/>
            <a:r>
              <a:rPr lang="en-US" dirty="0" err="1" smtClean="0"/>
              <a:t>user_usnc</a:t>
            </a:r>
            <a:endParaRPr lang="en-US" dirty="0" smtClean="0"/>
          </a:p>
          <a:p>
            <a:r>
              <a:rPr lang="en-US" dirty="0" smtClean="0"/>
              <a:t>Notes: Ignore the column </a:t>
            </a:r>
            <a:r>
              <a:rPr lang="en-US" dirty="0" err="1" smtClean="0"/>
              <a:t>usnc_order</a:t>
            </a:r>
            <a:endParaRPr lang="en-US" dirty="0"/>
          </a:p>
        </p:txBody>
      </p:sp>
    </p:spTree>
    <p:extLst>
      <p:ext uri="{BB962C8B-B14F-4D97-AF65-F5344CB8AC3E}">
        <p14:creationId xmlns:p14="http://schemas.microsoft.com/office/powerpoint/2010/main" val="1512642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showOptionsSocialNetworks</a:t>
            </a:r>
            <a:endParaRPr lang="en-US" dirty="0"/>
          </a:p>
        </p:txBody>
      </p:sp>
      <p:sp>
        <p:nvSpPr>
          <p:cNvPr id="3" name="Content Placeholder 2"/>
          <p:cNvSpPr>
            <a:spLocks noGrp="1"/>
          </p:cNvSpPr>
          <p:nvPr>
            <p:ph idx="1"/>
          </p:nvPr>
        </p:nvSpPr>
        <p:spPr/>
        <p:txBody>
          <a:bodyPr/>
          <a:lstStyle/>
          <a:p>
            <a:r>
              <a:rPr lang="en-US" dirty="0"/>
              <a:t>API: </a:t>
            </a:r>
            <a:r>
              <a:rPr lang="en-US" dirty="0" err="1"/>
              <a:t>showOptionsSocialNetworks</a:t>
            </a:r>
            <a:endParaRPr lang="en-US" dirty="0"/>
          </a:p>
          <a:p>
            <a:r>
              <a:rPr lang="en-US" dirty="0"/>
              <a:t>Called </a:t>
            </a:r>
            <a:r>
              <a:rPr lang="en-US" dirty="0" smtClean="0"/>
              <a:t>by: when users access Profile -&gt; Settings -&gt; Social Networks -&gt; Connections</a:t>
            </a:r>
            <a:endParaRPr lang="en-US" dirty="0"/>
          </a:p>
          <a:p>
            <a:r>
              <a:rPr lang="en-US" dirty="0" smtClean="0"/>
              <a:t>Input: </a:t>
            </a:r>
            <a:r>
              <a:rPr lang="en-US" dirty="0" err="1" smtClean="0"/>
              <a:t>user_id</a:t>
            </a:r>
            <a:endParaRPr lang="en-US" dirty="0"/>
          </a:p>
          <a:p>
            <a:r>
              <a:rPr lang="en-US" dirty="0" smtClean="0"/>
              <a:t>Output: </a:t>
            </a:r>
            <a:r>
              <a:rPr lang="en-US" dirty="0"/>
              <a:t>connection status to social networks (</a:t>
            </a:r>
            <a:r>
              <a:rPr lang="en-US" dirty="0" err="1"/>
              <a:t>facebook</a:t>
            </a:r>
            <a:r>
              <a:rPr lang="en-US" dirty="0"/>
              <a:t>, twitter, foursquare, </a:t>
            </a:r>
            <a:r>
              <a:rPr lang="en-US" dirty="0" err="1"/>
              <a:t>tumblr</a:t>
            </a:r>
            <a:r>
              <a:rPr lang="en-US" dirty="0"/>
              <a:t>)</a:t>
            </a:r>
          </a:p>
          <a:p>
            <a:r>
              <a:rPr lang="en-US" dirty="0"/>
              <a:t>Database </a:t>
            </a:r>
            <a:r>
              <a:rPr lang="en-US" dirty="0" smtClean="0"/>
              <a:t>changes: no changes</a:t>
            </a:r>
            <a:endParaRPr lang="en-US" dirty="0"/>
          </a:p>
        </p:txBody>
      </p:sp>
    </p:spTree>
    <p:extLst>
      <p:ext uri="{BB962C8B-B14F-4D97-AF65-F5344CB8AC3E}">
        <p14:creationId xmlns:p14="http://schemas.microsoft.com/office/powerpoint/2010/main" val="1792597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submitOptionsAutoPublish</a:t>
            </a:r>
            <a:endParaRPr lang="en-US" dirty="0"/>
          </a:p>
        </p:txBody>
      </p:sp>
      <p:sp>
        <p:nvSpPr>
          <p:cNvPr id="3" name="Content Placeholder 2"/>
          <p:cNvSpPr>
            <a:spLocks noGrp="1"/>
          </p:cNvSpPr>
          <p:nvPr>
            <p:ph idx="1"/>
          </p:nvPr>
        </p:nvSpPr>
        <p:spPr/>
        <p:txBody>
          <a:bodyPr>
            <a:normAutofit fontScale="92500"/>
          </a:bodyPr>
          <a:lstStyle/>
          <a:p>
            <a:r>
              <a:rPr lang="en-US" dirty="0"/>
              <a:t>API: </a:t>
            </a:r>
            <a:r>
              <a:rPr lang="en-US" dirty="0" err="1"/>
              <a:t>submitOptionsAutoPublish</a:t>
            </a:r>
            <a:endParaRPr lang="en-US" dirty="0"/>
          </a:p>
          <a:p>
            <a:r>
              <a:rPr lang="en-US" dirty="0"/>
              <a:t>Called </a:t>
            </a:r>
            <a:r>
              <a:rPr lang="en-US" dirty="0" smtClean="0"/>
              <a:t>by: when users make changes in </a:t>
            </a:r>
            <a:r>
              <a:rPr lang="en-US" dirty="0"/>
              <a:t>Profile -&gt; Settings -&gt; Social Networks -&gt; </a:t>
            </a:r>
            <a:r>
              <a:rPr lang="en-US" dirty="0" smtClean="0"/>
              <a:t>Auto Publishing</a:t>
            </a:r>
            <a:endParaRPr lang="en-US" dirty="0"/>
          </a:p>
          <a:p>
            <a:r>
              <a:rPr lang="en-US" dirty="0" smtClean="0"/>
              <a:t>Input: </a:t>
            </a:r>
            <a:r>
              <a:rPr lang="en-US" dirty="0" err="1" smtClean="0"/>
              <a:t>user_id</a:t>
            </a:r>
            <a:r>
              <a:rPr lang="en-US" dirty="0" smtClean="0"/>
              <a:t>, </a:t>
            </a:r>
            <a:r>
              <a:rPr lang="en-US" dirty="0" err="1" smtClean="0"/>
              <a:t>auto_publishing</a:t>
            </a:r>
            <a:r>
              <a:rPr lang="en-US" dirty="0" smtClean="0"/>
              <a:t> status</a:t>
            </a:r>
            <a:endParaRPr lang="en-US" dirty="0"/>
          </a:p>
          <a:p>
            <a:r>
              <a:rPr lang="en-US" dirty="0" smtClean="0"/>
              <a:t>Output: success or not</a:t>
            </a:r>
            <a:endParaRPr lang="en-US" dirty="0"/>
          </a:p>
          <a:p>
            <a:r>
              <a:rPr lang="en-US" dirty="0"/>
              <a:t>Database </a:t>
            </a:r>
            <a:r>
              <a:rPr lang="en-US" dirty="0" smtClean="0"/>
              <a:t>changes</a:t>
            </a:r>
          </a:p>
          <a:p>
            <a:pPr lvl="1"/>
            <a:r>
              <a:rPr lang="en-US" dirty="0" err="1"/>
              <a:t>usg_usnc_ap</a:t>
            </a:r>
            <a:endParaRPr lang="en-US" dirty="0" smtClean="0"/>
          </a:p>
          <a:p>
            <a:r>
              <a:rPr lang="en-US" dirty="0" smtClean="0"/>
              <a:t>Notes: ignore the column </a:t>
            </a:r>
            <a:r>
              <a:rPr lang="en-US" dirty="0" err="1" smtClean="0"/>
              <a:t>ap_order</a:t>
            </a:r>
            <a:endParaRPr lang="en-US" dirty="0"/>
          </a:p>
        </p:txBody>
      </p:sp>
    </p:spTree>
    <p:extLst>
      <p:ext uri="{BB962C8B-B14F-4D97-AF65-F5344CB8AC3E}">
        <p14:creationId xmlns:p14="http://schemas.microsoft.com/office/powerpoint/2010/main" val="2349672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showOptionsAutoPublish</a:t>
            </a:r>
            <a:endParaRPr lang="en-US" dirty="0"/>
          </a:p>
        </p:txBody>
      </p:sp>
      <p:sp>
        <p:nvSpPr>
          <p:cNvPr id="3" name="Content Placeholder 2"/>
          <p:cNvSpPr>
            <a:spLocks noGrp="1"/>
          </p:cNvSpPr>
          <p:nvPr>
            <p:ph idx="1"/>
          </p:nvPr>
        </p:nvSpPr>
        <p:spPr/>
        <p:txBody>
          <a:bodyPr/>
          <a:lstStyle/>
          <a:p>
            <a:r>
              <a:rPr lang="en-US" dirty="0"/>
              <a:t>API: </a:t>
            </a:r>
            <a:r>
              <a:rPr lang="en-US" dirty="0" err="1"/>
              <a:t>showOptionsAutoPublish</a:t>
            </a:r>
            <a:endParaRPr lang="en-US" dirty="0"/>
          </a:p>
          <a:p>
            <a:r>
              <a:rPr lang="en-US" dirty="0"/>
              <a:t>Called </a:t>
            </a:r>
            <a:r>
              <a:rPr lang="en-US" dirty="0" smtClean="0"/>
              <a:t>by: when users access </a:t>
            </a:r>
            <a:r>
              <a:rPr lang="en-US" dirty="0"/>
              <a:t>Profile -&gt; Settings -&gt; Social </a:t>
            </a:r>
            <a:r>
              <a:rPr lang="en-US" dirty="0" smtClean="0"/>
              <a:t>Networks </a:t>
            </a:r>
            <a:endParaRPr lang="en-US" dirty="0"/>
          </a:p>
          <a:p>
            <a:r>
              <a:rPr lang="en-US" dirty="0" smtClean="0"/>
              <a:t>Input: </a:t>
            </a:r>
            <a:r>
              <a:rPr lang="en-US" dirty="0" err="1" smtClean="0"/>
              <a:t>user_id</a:t>
            </a:r>
            <a:endParaRPr lang="en-US" dirty="0"/>
          </a:p>
          <a:p>
            <a:r>
              <a:rPr lang="en-US" dirty="0" smtClean="0"/>
              <a:t>Output: auto publishing status of this user</a:t>
            </a:r>
            <a:endParaRPr lang="en-US" dirty="0"/>
          </a:p>
          <a:p>
            <a:r>
              <a:rPr lang="en-US" dirty="0"/>
              <a:t>Database </a:t>
            </a:r>
            <a:r>
              <a:rPr lang="en-US" dirty="0" smtClean="0"/>
              <a:t>changes: no changes</a:t>
            </a:r>
            <a:endParaRPr lang="en-US" dirty="0"/>
          </a:p>
        </p:txBody>
      </p:sp>
    </p:spTree>
    <p:extLst>
      <p:ext uri="{BB962C8B-B14F-4D97-AF65-F5344CB8AC3E}">
        <p14:creationId xmlns:p14="http://schemas.microsoft.com/office/powerpoint/2010/main" val="2480641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submitOptionsNotifications</a:t>
            </a:r>
            <a:endParaRPr lang="en-US" dirty="0"/>
          </a:p>
        </p:txBody>
      </p:sp>
      <p:sp>
        <p:nvSpPr>
          <p:cNvPr id="3" name="Content Placeholder 2"/>
          <p:cNvSpPr>
            <a:spLocks noGrp="1"/>
          </p:cNvSpPr>
          <p:nvPr>
            <p:ph idx="1"/>
          </p:nvPr>
        </p:nvSpPr>
        <p:spPr/>
        <p:txBody>
          <a:bodyPr/>
          <a:lstStyle/>
          <a:p>
            <a:r>
              <a:rPr lang="en-US" dirty="0"/>
              <a:t>API: </a:t>
            </a:r>
            <a:r>
              <a:rPr lang="en-US" dirty="0" err="1"/>
              <a:t>submitOptionsNotifications</a:t>
            </a:r>
            <a:endParaRPr lang="en-US" dirty="0"/>
          </a:p>
          <a:p>
            <a:r>
              <a:rPr lang="en-US" dirty="0"/>
              <a:t>Called </a:t>
            </a:r>
            <a:r>
              <a:rPr lang="en-US" dirty="0" smtClean="0"/>
              <a:t>by: when users make changes in Profile -&gt; Settings -&gt; Notification Settings </a:t>
            </a:r>
            <a:endParaRPr lang="en-US" dirty="0"/>
          </a:p>
          <a:p>
            <a:r>
              <a:rPr lang="en-US" dirty="0" smtClean="0"/>
              <a:t>Input: </a:t>
            </a:r>
            <a:r>
              <a:rPr lang="en-US" dirty="0" err="1" smtClean="0"/>
              <a:t>user_id</a:t>
            </a:r>
            <a:r>
              <a:rPr lang="en-US" dirty="0" smtClean="0"/>
              <a:t>, Notification options</a:t>
            </a:r>
            <a:endParaRPr lang="en-US" dirty="0"/>
          </a:p>
          <a:p>
            <a:r>
              <a:rPr lang="en-US" dirty="0" smtClean="0"/>
              <a:t>Output: Success or not</a:t>
            </a:r>
            <a:endParaRPr lang="en-US" dirty="0"/>
          </a:p>
          <a:p>
            <a:r>
              <a:rPr lang="en-US" dirty="0"/>
              <a:t>Database </a:t>
            </a:r>
            <a:r>
              <a:rPr lang="en-US" dirty="0" smtClean="0"/>
              <a:t>changes</a:t>
            </a:r>
          </a:p>
          <a:p>
            <a:pPr lvl="1"/>
            <a:r>
              <a:rPr lang="en-US" dirty="0" err="1" smtClean="0"/>
              <a:t>user_notification_settings</a:t>
            </a:r>
            <a:r>
              <a:rPr lang="en-US" dirty="0" smtClean="0"/>
              <a:t>: ignore field </a:t>
            </a:r>
            <a:r>
              <a:rPr lang="en-US" dirty="0" err="1" smtClean="0"/>
              <a:t>nsid_type</a:t>
            </a:r>
            <a:endParaRPr lang="en-US" dirty="0"/>
          </a:p>
        </p:txBody>
      </p:sp>
    </p:spTree>
    <p:extLst>
      <p:ext uri="{BB962C8B-B14F-4D97-AF65-F5344CB8AC3E}">
        <p14:creationId xmlns:p14="http://schemas.microsoft.com/office/powerpoint/2010/main" val="3798129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showOptionsNotifications</a:t>
            </a:r>
            <a:endParaRPr lang="en-US" dirty="0"/>
          </a:p>
        </p:txBody>
      </p:sp>
      <p:sp>
        <p:nvSpPr>
          <p:cNvPr id="3" name="Content Placeholder 2"/>
          <p:cNvSpPr>
            <a:spLocks noGrp="1"/>
          </p:cNvSpPr>
          <p:nvPr>
            <p:ph idx="1"/>
          </p:nvPr>
        </p:nvSpPr>
        <p:spPr/>
        <p:txBody>
          <a:bodyPr/>
          <a:lstStyle/>
          <a:p>
            <a:r>
              <a:rPr lang="en-US" dirty="0"/>
              <a:t>API: </a:t>
            </a:r>
            <a:r>
              <a:rPr lang="en-US" dirty="0" err="1"/>
              <a:t>showOptionsNotifications</a:t>
            </a:r>
            <a:endParaRPr lang="en-US" dirty="0"/>
          </a:p>
          <a:p>
            <a:r>
              <a:rPr lang="en-US" dirty="0"/>
              <a:t>Called </a:t>
            </a:r>
            <a:r>
              <a:rPr lang="en-US" dirty="0" smtClean="0"/>
              <a:t>by: when users make changes </a:t>
            </a:r>
            <a:r>
              <a:rPr lang="en-US" dirty="0"/>
              <a:t>Profile -&gt; Settings -&gt; Notification </a:t>
            </a:r>
            <a:r>
              <a:rPr lang="en-US" dirty="0" smtClean="0"/>
              <a:t>Settings</a:t>
            </a:r>
            <a:endParaRPr lang="en-US" dirty="0"/>
          </a:p>
          <a:p>
            <a:r>
              <a:rPr lang="en-US" dirty="0" smtClean="0"/>
              <a:t>Input: </a:t>
            </a:r>
            <a:r>
              <a:rPr lang="en-US" dirty="0" err="1" smtClean="0"/>
              <a:t>user_id</a:t>
            </a:r>
            <a:endParaRPr lang="en-US" dirty="0"/>
          </a:p>
          <a:p>
            <a:r>
              <a:rPr lang="en-US" dirty="0" smtClean="0"/>
              <a:t>Output: notification options</a:t>
            </a:r>
            <a:endParaRPr lang="en-US" dirty="0"/>
          </a:p>
          <a:p>
            <a:r>
              <a:rPr lang="en-US" dirty="0"/>
              <a:t>Database </a:t>
            </a:r>
            <a:r>
              <a:rPr lang="en-US" dirty="0" smtClean="0"/>
              <a:t>changes: no changes</a:t>
            </a:r>
          </a:p>
        </p:txBody>
      </p:sp>
    </p:spTree>
    <p:extLst>
      <p:ext uri="{BB962C8B-B14F-4D97-AF65-F5344CB8AC3E}">
        <p14:creationId xmlns:p14="http://schemas.microsoft.com/office/powerpoint/2010/main" val="3956995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submitOptionsPrivacy</a:t>
            </a:r>
            <a:endParaRPr lang="en-US" dirty="0"/>
          </a:p>
        </p:txBody>
      </p:sp>
      <p:sp>
        <p:nvSpPr>
          <p:cNvPr id="3" name="Content Placeholder 2"/>
          <p:cNvSpPr>
            <a:spLocks noGrp="1"/>
          </p:cNvSpPr>
          <p:nvPr>
            <p:ph idx="1"/>
          </p:nvPr>
        </p:nvSpPr>
        <p:spPr/>
        <p:txBody>
          <a:bodyPr/>
          <a:lstStyle/>
          <a:p>
            <a:r>
              <a:rPr lang="en-US" dirty="0"/>
              <a:t>API: </a:t>
            </a:r>
            <a:r>
              <a:rPr lang="en-US" dirty="0" err="1"/>
              <a:t>submitOptionsPrivacy</a:t>
            </a:r>
            <a:endParaRPr lang="en-US" dirty="0"/>
          </a:p>
          <a:p>
            <a:r>
              <a:rPr lang="en-US" dirty="0"/>
              <a:t>Called </a:t>
            </a:r>
            <a:r>
              <a:rPr lang="en-US" dirty="0" smtClean="0"/>
              <a:t>by: when users make changes on Profile -&gt; Settings -&gt; Privacy Settings </a:t>
            </a:r>
            <a:endParaRPr lang="en-US" dirty="0"/>
          </a:p>
          <a:p>
            <a:r>
              <a:rPr lang="en-US" dirty="0" smtClean="0"/>
              <a:t>Input: </a:t>
            </a:r>
            <a:r>
              <a:rPr lang="en-US" dirty="0" err="1" smtClean="0"/>
              <a:t>user_id</a:t>
            </a:r>
            <a:r>
              <a:rPr lang="en-US" dirty="0" smtClean="0"/>
              <a:t>, privacy options</a:t>
            </a:r>
            <a:endParaRPr lang="en-US" dirty="0"/>
          </a:p>
          <a:p>
            <a:r>
              <a:rPr lang="en-US" dirty="0" smtClean="0"/>
              <a:t>Output: success or not</a:t>
            </a:r>
            <a:endParaRPr lang="en-US" dirty="0"/>
          </a:p>
          <a:p>
            <a:r>
              <a:rPr lang="en-US" dirty="0"/>
              <a:t>Database </a:t>
            </a:r>
            <a:r>
              <a:rPr lang="en-US" dirty="0" smtClean="0"/>
              <a:t>changes:</a:t>
            </a:r>
          </a:p>
          <a:p>
            <a:pPr lvl="1"/>
            <a:r>
              <a:rPr lang="en-US" dirty="0" err="1"/>
              <a:t>user_privacy_settings</a:t>
            </a:r>
            <a:endParaRPr lang="en-US" dirty="0"/>
          </a:p>
        </p:txBody>
      </p:sp>
    </p:spTree>
    <p:extLst>
      <p:ext uri="{BB962C8B-B14F-4D97-AF65-F5344CB8AC3E}">
        <p14:creationId xmlns:p14="http://schemas.microsoft.com/office/powerpoint/2010/main" val="1634600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showOptionsPrivacy</a:t>
            </a:r>
            <a:endParaRPr lang="en-US" dirty="0"/>
          </a:p>
        </p:txBody>
      </p:sp>
      <p:sp>
        <p:nvSpPr>
          <p:cNvPr id="3" name="Content Placeholder 2"/>
          <p:cNvSpPr>
            <a:spLocks noGrp="1"/>
          </p:cNvSpPr>
          <p:nvPr>
            <p:ph idx="1"/>
          </p:nvPr>
        </p:nvSpPr>
        <p:spPr/>
        <p:txBody>
          <a:bodyPr/>
          <a:lstStyle/>
          <a:p>
            <a:r>
              <a:rPr lang="en-US" dirty="0"/>
              <a:t>API: </a:t>
            </a:r>
            <a:r>
              <a:rPr lang="en-US" dirty="0" err="1"/>
              <a:t>showOptionsPrivacy</a:t>
            </a:r>
            <a:endParaRPr lang="en-US" dirty="0"/>
          </a:p>
          <a:p>
            <a:r>
              <a:rPr lang="en-US" dirty="0"/>
              <a:t>Called </a:t>
            </a:r>
            <a:r>
              <a:rPr lang="en-US" dirty="0" smtClean="0"/>
              <a:t>by: when users access </a:t>
            </a:r>
            <a:r>
              <a:rPr lang="en-US" dirty="0"/>
              <a:t>Profile -&gt; Settings -&gt; Privacy Settings</a:t>
            </a:r>
            <a:r>
              <a:rPr lang="en-US" dirty="0" smtClean="0"/>
              <a:t> </a:t>
            </a:r>
            <a:endParaRPr lang="en-US" dirty="0"/>
          </a:p>
          <a:p>
            <a:r>
              <a:rPr lang="en-US" dirty="0" smtClean="0"/>
              <a:t>Input: </a:t>
            </a:r>
            <a:r>
              <a:rPr lang="en-US" dirty="0" err="1" smtClean="0"/>
              <a:t>user_id</a:t>
            </a:r>
            <a:endParaRPr lang="en-US" dirty="0"/>
          </a:p>
          <a:p>
            <a:r>
              <a:rPr lang="en-US" dirty="0" smtClean="0"/>
              <a:t>Output: privacy options</a:t>
            </a:r>
            <a:endParaRPr lang="en-US" dirty="0"/>
          </a:p>
          <a:p>
            <a:r>
              <a:rPr lang="en-US" dirty="0"/>
              <a:t>Database </a:t>
            </a:r>
            <a:r>
              <a:rPr lang="en-US" dirty="0" smtClean="0"/>
              <a:t>changes: no changes</a:t>
            </a:r>
            <a:endParaRPr lang="en-US" dirty="0"/>
          </a:p>
        </p:txBody>
      </p:sp>
    </p:spTree>
    <p:extLst>
      <p:ext uri="{BB962C8B-B14F-4D97-AF65-F5344CB8AC3E}">
        <p14:creationId xmlns:p14="http://schemas.microsoft.com/office/powerpoint/2010/main" val="2783335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a:t>
            </a:r>
            <a:r>
              <a:rPr lang="en-US" dirty="0" err="1" smtClean="0"/>
              <a:t>ontactTastesync</a:t>
            </a:r>
            <a:endParaRPr lang="en-US" dirty="0"/>
          </a:p>
        </p:txBody>
      </p:sp>
      <p:sp>
        <p:nvSpPr>
          <p:cNvPr id="3" name="Content Placeholder 2"/>
          <p:cNvSpPr>
            <a:spLocks noGrp="1"/>
          </p:cNvSpPr>
          <p:nvPr>
            <p:ph idx="1"/>
          </p:nvPr>
        </p:nvSpPr>
        <p:spPr/>
        <p:txBody>
          <a:bodyPr/>
          <a:lstStyle/>
          <a:p>
            <a:r>
              <a:rPr lang="en-US" dirty="0"/>
              <a:t>API: </a:t>
            </a:r>
            <a:r>
              <a:rPr lang="en-US" dirty="0" err="1" smtClean="0"/>
              <a:t>contactTastesync</a:t>
            </a:r>
            <a:endParaRPr lang="en-US" dirty="0"/>
          </a:p>
          <a:p>
            <a:r>
              <a:rPr lang="en-US" dirty="0"/>
              <a:t>Called </a:t>
            </a:r>
            <a:r>
              <a:rPr lang="en-US" dirty="0" smtClean="0"/>
              <a:t>by: when users try to contact with TS in Profile -&gt; Settings -&gt; Contact </a:t>
            </a:r>
            <a:r>
              <a:rPr lang="en-US" dirty="0" err="1" smtClean="0"/>
              <a:t>TasteSynce</a:t>
            </a:r>
            <a:endParaRPr lang="en-US" dirty="0"/>
          </a:p>
          <a:p>
            <a:r>
              <a:rPr lang="en-US" dirty="0" smtClean="0"/>
              <a:t>Input: </a:t>
            </a:r>
            <a:r>
              <a:rPr lang="en-US" dirty="0" err="1" smtClean="0"/>
              <a:t>user_id</a:t>
            </a:r>
            <a:r>
              <a:rPr lang="en-US" dirty="0" smtClean="0"/>
              <a:t>, </a:t>
            </a:r>
            <a:r>
              <a:rPr lang="en-US" dirty="0" err="1" smtClean="0"/>
              <a:t>contact_id</a:t>
            </a:r>
            <a:endParaRPr lang="en-US" dirty="0"/>
          </a:p>
          <a:p>
            <a:r>
              <a:rPr lang="en-US" dirty="0" smtClean="0"/>
              <a:t>Output: success or not</a:t>
            </a:r>
            <a:endParaRPr lang="en-US" dirty="0"/>
          </a:p>
          <a:p>
            <a:r>
              <a:rPr lang="en-US" dirty="0"/>
              <a:t>Database </a:t>
            </a:r>
            <a:r>
              <a:rPr lang="en-US" dirty="0" smtClean="0"/>
              <a:t>changes</a:t>
            </a:r>
          </a:p>
          <a:p>
            <a:pPr lvl="1"/>
            <a:r>
              <a:rPr lang="en-US" dirty="0" err="1"/>
              <a:t>user_contact_settings</a:t>
            </a:r>
            <a:endParaRPr lang="en-US" dirty="0"/>
          </a:p>
        </p:txBody>
      </p:sp>
    </p:spTree>
    <p:extLst>
      <p:ext uri="{BB962C8B-B14F-4D97-AF65-F5344CB8AC3E}">
        <p14:creationId xmlns:p14="http://schemas.microsoft.com/office/powerpoint/2010/main" val="828945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showAboutTastesync</a:t>
            </a:r>
            <a:endParaRPr lang="en-US" dirty="0"/>
          </a:p>
        </p:txBody>
      </p:sp>
      <p:sp>
        <p:nvSpPr>
          <p:cNvPr id="3" name="Content Placeholder 2"/>
          <p:cNvSpPr>
            <a:spLocks noGrp="1"/>
          </p:cNvSpPr>
          <p:nvPr>
            <p:ph idx="1"/>
          </p:nvPr>
        </p:nvSpPr>
        <p:spPr/>
        <p:txBody>
          <a:bodyPr/>
          <a:lstStyle/>
          <a:p>
            <a:r>
              <a:rPr lang="en-US" dirty="0"/>
              <a:t>API: </a:t>
            </a:r>
            <a:r>
              <a:rPr lang="en-US" dirty="0" err="1"/>
              <a:t>showAboutTastesync</a:t>
            </a:r>
            <a:endParaRPr lang="en-US" dirty="0"/>
          </a:p>
          <a:p>
            <a:r>
              <a:rPr lang="en-US" dirty="0"/>
              <a:t>Called </a:t>
            </a:r>
            <a:r>
              <a:rPr lang="en-US" dirty="0" smtClean="0"/>
              <a:t>by: when users access Profile -&gt; Settings -&gt; About </a:t>
            </a:r>
            <a:r>
              <a:rPr lang="en-US" dirty="0" err="1" smtClean="0"/>
              <a:t>TasteSync</a:t>
            </a:r>
            <a:r>
              <a:rPr lang="en-US" dirty="0" smtClean="0"/>
              <a:t> </a:t>
            </a:r>
            <a:endParaRPr lang="en-US" dirty="0"/>
          </a:p>
          <a:p>
            <a:r>
              <a:rPr lang="en-US" dirty="0" smtClean="0"/>
              <a:t>Input: </a:t>
            </a:r>
            <a:r>
              <a:rPr lang="en-US" dirty="0" err="1" smtClean="0"/>
              <a:t>about_tastesync_id</a:t>
            </a:r>
            <a:endParaRPr lang="en-US" dirty="0"/>
          </a:p>
          <a:p>
            <a:r>
              <a:rPr lang="en-US" dirty="0" smtClean="0"/>
              <a:t>Output: “about TS content”</a:t>
            </a:r>
            <a:endParaRPr lang="en-US" dirty="0"/>
          </a:p>
          <a:p>
            <a:r>
              <a:rPr lang="en-US" dirty="0"/>
              <a:t>Database </a:t>
            </a:r>
            <a:r>
              <a:rPr lang="en-US" dirty="0" smtClean="0"/>
              <a:t>changes: no changes</a:t>
            </a:r>
            <a:endParaRPr lang="en-US" dirty="0"/>
          </a:p>
        </p:txBody>
      </p:sp>
    </p:spTree>
    <p:extLst>
      <p:ext uri="{BB962C8B-B14F-4D97-AF65-F5344CB8AC3E}">
        <p14:creationId xmlns:p14="http://schemas.microsoft.com/office/powerpoint/2010/main" val="2391184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1"/>
            <a:ext cx="7772400" cy="838200"/>
          </a:xfrm>
        </p:spPr>
        <p:txBody>
          <a:bodyPr/>
          <a:lstStyle/>
          <a:p>
            <a:r>
              <a:rPr lang="en-US" b="1" dirty="0" smtClean="0">
                <a:solidFill>
                  <a:srgbClr val="0000FF"/>
                </a:solidFill>
              </a:rPr>
              <a:t>General Feedback</a:t>
            </a:r>
            <a:endParaRPr lang="en-US" b="1" dirty="0">
              <a:solidFill>
                <a:srgbClr val="0000FF"/>
              </a:solidFill>
            </a:endParaRPr>
          </a:p>
        </p:txBody>
      </p:sp>
      <p:sp>
        <p:nvSpPr>
          <p:cNvPr id="3" name="TextBox 2"/>
          <p:cNvSpPr txBox="1"/>
          <p:nvPr/>
        </p:nvSpPr>
        <p:spPr>
          <a:xfrm>
            <a:off x="457200" y="1371600"/>
            <a:ext cx="8382000" cy="3785652"/>
          </a:xfrm>
          <a:prstGeom prst="rect">
            <a:avLst/>
          </a:prstGeom>
          <a:noFill/>
        </p:spPr>
        <p:txBody>
          <a:bodyPr wrap="square" rtlCol="0">
            <a:spAutoFit/>
          </a:bodyPr>
          <a:lstStyle/>
          <a:p>
            <a:pPr marL="285750" indent="-285750">
              <a:buFont typeface="Arial"/>
              <a:buChar char="•"/>
            </a:pPr>
            <a:r>
              <a:rPr lang="en-US" sz="1600" b="1" dirty="0" smtClean="0">
                <a:solidFill>
                  <a:srgbClr val="0000FF"/>
                </a:solidFill>
              </a:rPr>
              <a:t>Change Input and Output field names to camel characters</a:t>
            </a:r>
            <a:r>
              <a:rPr lang="en-US" sz="1600" b="1" dirty="0" smtClean="0">
                <a:solidFill>
                  <a:srgbClr val="0000FF"/>
                </a:solidFill>
              </a:rPr>
              <a:t>.</a:t>
            </a:r>
          </a:p>
          <a:p>
            <a:pPr marL="285750" indent="-285750">
              <a:buFont typeface="Arial"/>
              <a:buChar char="•"/>
            </a:pPr>
            <a:r>
              <a:rPr lang="en-US" sz="1600" b="1" dirty="0" smtClean="0">
                <a:solidFill>
                  <a:srgbClr val="0000FF"/>
                </a:solidFill>
              </a:rPr>
              <a:t>Missing APIs:</a:t>
            </a:r>
          </a:p>
          <a:p>
            <a:pPr marL="742950" lvl="1" indent="-285750">
              <a:buFont typeface="Arial"/>
              <a:buChar char="•"/>
            </a:pPr>
            <a:r>
              <a:rPr lang="en-US" sz="1600" b="1" u="sng" dirty="0" err="1" smtClean="0">
                <a:solidFill>
                  <a:srgbClr val="0000FF"/>
                </a:solidFill>
              </a:rPr>
              <a:t>showSignupDetail</a:t>
            </a:r>
            <a:r>
              <a:rPr lang="en-US" sz="1600" b="1" dirty="0" smtClean="0">
                <a:solidFill>
                  <a:srgbClr val="0000FF"/>
                </a:solidFill>
              </a:rPr>
              <a:t> </a:t>
            </a:r>
            <a:r>
              <a:rPr lang="en-US" sz="1600" dirty="0" smtClean="0">
                <a:solidFill>
                  <a:srgbClr val="0000FF"/>
                </a:solidFill>
              </a:rPr>
              <a:t>(API to help populate the screen that appears immediately after user connects with FB OR creates new users – the one where user can add </a:t>
            </a:r>
            <a:r>
              <a:rPr lang="en-US" sz="1600" dirty="0" err="1" smtClean="0">
                <a:solidFill>
                  <a:srgbClr val="0000FF"/>
                </a:solidFill>
              </a:rPr>
              <a:t>fav</a:t>
            </a:r>
            <a:r>
              <a:rPr lang="en-US" sz="1600" dirty="0" smtClean="0">
                <a:solidFill>
                  <a:srgbClr val="0000FF"/>
                </a:solidFill>
              </a:rPr>
              <a:t> cuisine, top 5 restaurant, trusted friend etc.). You will need to retrieve which of the Users friends are already using TS (e.g. Paul G, Ron C and 5 other friends already use TasteSync)</a:t>
            </a:r>
          </a:p>
          <a:p>
            <a:pPr marL="742950" lvl="1" indent="-285750">
              <a:buFont typeface="Arial"/>
              <a:buChar char="•"/>
            </a:pPr>
            <a:r>
              <a:rPr lang="en-US" sz="1600" b="1" u="sng" dirty="0" err="1" smtClean="0">
                <a:solidFill>
                  <a:srgbClr val="0000FF"/>
                </a:solidFill>
              </a:rPr>
              <a:t>submitSignupDetail</a:t>
            </a:r>
            <a:r>
              <a:rPr lang="en-US" sz="1600" dirty="0" smtClean="0">
                <a:solidFill>
                  <a:srgbClr val="0000FF"/>
                </a:solidFill>
              </a:rPr>
              <a:t> (API to submit favorite cuisine, top 5 restaurants, trusted friend, </a:t>
            </a:r>
            <a:r>
              <a:rPr lang="en-US" sz="1600" dirty="0" err="1" smtClean="0">
                <a:solidFill>
                  <a:srgbClr val="0000FF"/>
                </a:solidFill>
              </a:rPr>
              <a:t>invite_y_n</a:t>
            </a:r>
            <a:r>
              <a:rPr lang="en-US" sz="1600" dirty="0" smtClean="0">
                <a:solidFill>
                  <a:srgbClr val="0000FF"/>
                </a:solidFill>
              </a:rPr>
              <a:t> info to the DB)</a:t>
            </a:r>
          </a:p>
          <a:p>
            <a:pPr marL="742950" lvl="1" indent="-285750">
              <a:buFont typeface="Arial"/>
              <a:buChar char="•"/>
            </a:pPr>
            <a:endParaRPr lang="en-US" sz="1600" dirty="0">
              <a:solidFill>
                <a:srgbClr val="0000FF"/>
              </a:solidFill>
            </a:endParaRPr>
          </a:p>
          <a:p>
            <a:pPr marL="285750" indent="-285750">
              <a:buFont typeface="Arial"/>
              <a:buChar char="•"/>
            </a:pPr>
            <a:r>
              <a:rPr lang="en-US" sz="1600" b="1" dirty="0" smtClean="0">
                <a:solidFill>
                  <a:srgbClr val="0000FF"/>
                </a:solidFill>
              </a:rPr>
              <a:t>Questions:</a:t>
            </a:r>
          </a:p>
          <a:p>
            <a:pPr marL="742950" lvl="1" indent="-285750">
              <a:buFont typeface="Arial"/>
              <a:buChar char="•"/>
            </a:pPr>
            <a:r>
              <a:rPr lang="en-US" sz="1600" dirty="0" smtClean="0">
                <a:solidFill>
                  <a:srgbClr val="0000FF"/>
                </a:solidFill>
              </a:rPr>
              <a:t>For a FB connect user, will user have to do “Connect with Facebook” </a:t>
            </a:r>
            <a:r>
              <a:rPr lang="en-US" sz="1600" dirty="0" err="1" smtClean="0">
                <a:solidFill>
                  <a:srgbClr val="0000FF"/>
                </a:solidFill>
              </a:rPr>
              <a:t>everytime</a:t>
            </a:r>
            <a:r>
              <a:rPr lang="en-US" sz="1600" dirty="0" smtClean="0">
                <a:solidFill>
                  <a:srgbClr val="0000FF"/>
                </a:solidFill>
              </a:rPr>
              <a:t> they come to the app? Ideally they shouldn’t have to login again if they haven’t logged out. (similar to how you don’t have to login to Facebook </a:t>
            </a:r>
            <a:r>
              <a:rPr lang="en-US" sz="1600" dirty="0" err="1" smtClean="0">
                <a:solidFill>
                  <a:srgbClr val="0000FF"/>
                </a:solidFill>
              </a:rPr>
              <a:t>everytime</a:t>
            </a:r>
            <a:r>
              <a:rPr lang="en-US" sz="1600" dirty="0" smtClean="0">
                <a:solidFill>
                  <a:srgbClr val="0000FF"/>
                </a:solidFill>
              </a:rPr>
              <a:t> you go their app… )</a:t>
            </a:r>
          </a:p>
          <a:p>
            <a:pPr marL="742950" lvl="1" indent="-285750">
              <a:buFont typeface="Arial"/>
              <a:buChar char="•"/>
            </a:pPr>
            <a:r>
              <a:rPr lang="en-US" sz="1600" dirty="0" smtClean="0">
                <a:solidFill>
                  <a:srgbClr val="0000FF"/>
                </a:solidFill>
              </a:rPr>
              <a:t>How </a:t>
            </a:r>
            <a:r>
              <a:rPr lang="en-US" sz="1600" dirty="0">
                <a:solidFill>
                  <a:srgbClr val="0000FF"/>
                </a:solidFill>
              </a:rPr>
              <a:t>we will auto-suggest restaurant names, cuisine names and friend names when user starts typing on </a:t>
            </a:r>
            <a:r>
              <a:rPr lang="en-US" sz="1600" dirty="0" err="1">
                <a:solidFill>
                  <a:srgbClr val="0000FF"/>
                </a:solidFill>
              </a:rPr>
              <a:t>SignupDetail</a:t>
            </a:r>
            <a:r>
              <a:rPr lang="en-US" sz="1600" dirty="0">
                <a:solidFill>
                  <a:srgbClr val="0000FF"/>
                </a:solidFill>
              </a:rPr>
              <a:t> </a:t>
            </a:r>
            <a:r>
              <a:rPr lang="en-US" sz="1600" dirty="0" smtClean="0">
                <a:solidFill>
                  <a:srgbClr val="0000FF"/>
                </a:solidFill>
              </a:rPr>
              <a:t>screen?</a:t>
            </a:r>
            <a:endParaRPr lang="en-US" sz="1600" dirty="0">
              <a:solidFill>
                <a:srgbClr val="0000FF"/>
              </a:solidFill>
            </a:endParaRPr>
          </a:p>
        </p:txBody>
      </p:sp>
    </p:spTree>
    <p:extLst>
      <p:ext uri="{BB962C8B-B14F-4D97-AF65-F5344CB8AC3E}">
        <p14:creationId xmlns:p14="http://schemas.microsoft.com/office/powerpoint/2010/main" val="146117690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submitAboutMe</a:t>
            </a:r>
            <a:endParaRPr lang="en-US" dirty="0"/>
          </a:p>
        </p:txBody>
      </p:sp>
      <p:sp>
        <p:nvSpPr>
          <p:cNvPr id="3" name="Content Placeholder 2"/>
          <p:cNvSpPr>
            <a:spLocks noGrp="1"/>
          </p:cNvSpPr>
          <p:nvPr>
            <p:ph idx="1"/>
          </p:nvPr>
        </p:nvSpPr>
        <p:spPr/>
        <p:txBody>
          <a:bodyPr/>
          <a:lstStyle/>
          <a:p>
            <a:r>
              <a:rPr lang="en-US" dirty="0"/>
              <a:t>API: </a:t>
            </a:r>
            <a:r>
              <a:rPr lang="en-US" dirty="0" err="1"/>
              <a:t>submitAboutMe</a:t>
            </a:r>
            <a:endParaRPr lang="en-US" dirty="0"/>
          </a:p>
          <a:p>
            <a:r>
              <a:rPr lang="en-US" dirty="0"/>
              <a:t>Called </a:t>
            </a:r>
            <a:r>
              <a:rPr lang="en-US" dirty="0" smtClean="0"/>
              <a:t>by: when users click Edit button in Profile -&gt; Edit </a:t>
            </a:r>
            <a:endParaRPr lang="en-US" dirty="0"/>
          </a:p>
          <a:p>
            <a:r>
              <a:rPr lang="en-US" dirty="0" smtClean="0"/>
              <a:t>Input: </a:t>
            </a:r>
            <a:r>
              <a:rPr lang="en-US" dirty="0" err="1" smtClean="0"/>
              <a:t>user_id</a:t>
            </a:r>
            <a:r>
              <a:rPr lang="en-US" dirty="0" smtClean="0"/>
              <a:t>, “about me” content</a:t>
            </a:r>
            <a:endParaRPr lang="en-US" dirty="0"/>
          </a:p>
          <a:p>
            <a:r>
              <a:rPr lang="en-US" dirty="0" smtClean="0"/>
              <a:t>Output: success or not</a:t>
            </a:r>
            <a:endParaRPr lang="en-US" dirty="0"/>
          </a:p>
          <a:p>
            <a:r>
              <a:rPr lang="en-US" dirty="0"/>
              <a:t>Database </a:t>
            </a:r>
            <a:r>
              <a:rPr lang="en-US" dirty="0" smtClean="0"/>
              <a:t>changes</a:t>
            </a:r>
          </a:p>
          <a:p>
            <a:pPr lvl="1"/>
            <a:r>
              <a:rPr lang="en-US" dirty="0" smtClean="0"/>
              <a:t>About column of table users</a:t>
            </a:r>
            <a:endParaRPr lang="en-US" dirty="0"/>
          </a:p>
        </p:txBody>
      </p:sp>
    </p:spTree>
    <p:extLst>
      <p:ext uri="{BB962C8B-B14F-4D97-AF65-F5344CB8AC3E}">
        <p14:creationId xmlns:p14="http://schemas.microsoft.com/office/powerpoint/2010/main" val="1477502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showAboutMe</a:t>
            </a:r>
            <a:endParaRPr lang="en-US" dirty="0"/>
          </a:p>
        </p:txBody>
      </p:sp>
      <p:sp>
        <p:nvSpPr>
          <p:cNvPr id="3" name="Content Placeholder 2"/>
          <p:cNvSpPr>
            <a:spLocks noGrp="1"/>
          </p:cNvSpPr>
          <p:nvPr>
            <p:ph idx="1"/>
          </p:nvPr>
        </p:nvSpPr>
        <p:spPr/>
        <p:txBody>
          <a:bodyPr/>
          <a:lstStyle/>
          <a:p>
            <a:r>
              <a:rPr lang="en-US" dirty="0"/>
              <a:t>API: </a:t>
            </a:r>
            <a:r>
              <a:rPr lang="en-US" dirty="0" err="1"/>
              <a:t>showAboutMe</a:t>
            </a:r>
            <a:endParaRPr lang="en-US" dirty="0"/>
          </a:p>
          <a:p>
            <a:r>
              <a:rPr lang="en-US" dirty="0"/>
              <a:t>Called </a:t>
            </a:r>
            <a:r>
              <a:rPr lang="en-US" dirty="0" smtClean="0"/>
              <a:t>by: when users click Edit button in Profile -&gt; Edit </a:t>
            </a:r>
            <a:endParaRPr lang="en-US" dirty="0"/>
          </a:p>
          <a:p>
            <a:r>
              <a:rPr lang="en-US" dirty="0" smtClean="0"/>
              <a:t>Input: </a:t>
            </a:r>
            <a:r>
              <a:rPr lang="en-US" dirty="0" err="1" smtClean="0"/>
              <a:t>user_id</a:t>
            </a:r>
            <a:endParaRPr lang="en-US" dirty="0"/>
          </a:p>
          <a:p>
            <a:r>
              <a:rPr lang="en-US" dirty="0" smtClean="0"/>
              <a:t>Output: “about me” content</a:t>
            </a:r>
            <a:endParaRPr lang="en-US" dirty="0"/>
          </a:p>
          <a:p>
            <a:r>
              <a:rPr lang="en-US" dirty="0"/>
              <a:t>Database </a:t>
            </a:r>
            <a:r>
              <a:rPr lang="en-US" dirty="0" smtClean="0"/>
              <a:t>changes: no changes</a:t>
            </a:r>
          </a:p>
        </p:txBody>
      </p:sp>
    </p:spTree>
    <p:extLst>
      <p:ext uri="{BB962C8B-B14F-4D97-AF65-F5344CB8AC3E}">
        <p14:creationId xmlns:p14="http://schemas.microsoft.com/office/powerpoint/2010/main" val="622950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showNumberFollowing</a:t>
            </a:r>
            <a:endParaRPr lang="en-US" dirty="0"/>
          </a:p>
        </p:txBody>
      </p:sp>
      <p:sp>
        <p:nvSpPr>
          <p:cNvPr id="3" name="Content Placeholder 2"/>
          <p:cNvSpPr>
            <a:spLocks noGrp="1"/>
          </p:cNvSpPr>
          <p:nvPr>
            <p:ph idx="1"/>
          </p:nvPr>
        </p:nvSpPr>
        <p:spPr/>
        <p:txBody>
          <a:bodyPr>
            <a:normAutofit lnSpcReduction="10000"/>
          </a:bodyPr>
          <a:lstStyle/>
          <a:p>
            <a:r>
              <a:rPr lang="en-US" dirty="0"/>
              <a:t>API: </a:t>
            </a:r>
            <a:r>
              <a:rPr lang="en-US" dirty="0" err="1"/>
              <a:t>showNumberFollowing</a:t>
            </a:r>
            <a:endParaRPr lang="en-US" dirty="0"/>
          </a:p>
          <a:p>
            <a:r>
              <a:rPr lang="en-US" dirty="0"/>
              <a:t>Called </a:t>
            </a:r>
            <a:r>
              <a:rPr lang="en-US" dirty="0" smtClean="0"/>
              <a:t>by: the number shown on user’s profile at Following </a:t>
            </a:r>
            <a:endParaRPr lang="en-US" dirty="0"/>
          </a:p>
          <a:p>
            <a:r>
              <a:rPr lang="en-US" dirty="0" smtClean="0"/>
              <a:t>Input: </a:t>
            </a:r>
            <a:r>
              <a:rPr lang="en-US" dirty="0" err="1" smtClean="0"/>
              <a:t>user_id</a:t>
            </a:r>
            <a:endParaRPr lang="en-US" dirty="0"/>
          </a:p>
          <a:p>
            <a:r>
              <a:rPr lang="en-US" dirty="0" smtClean="0"/>
              <a:t>Output: number of members who the user is following</a:t>
            </a:r>
          </a:p>
          <a:p>
            <a:pPr lvl="1"/>
            <a:r>
              <a:rPr lang="en-US" dirty="0" smtClean="0"/>
              <a:t>Note: on the </a:t>
            </a:r>
            <a:r>
              <a:rPr lang="en-US" dirty="0"/>
              <a:t>table </a:t>
            </a:r>
            <a:r>
              <a:rPr lang="en-US" dirty="0" err="1" smtClean="0"/>
              <a:t>user_follow_data</a:t>
            </a:r>
            <a:r>
              <a:rPr lang="en-US" dirty="0" smtClean="0"/>
              <a:t>, we need to count rows </a:t>
            </a:r>
            <a:r>
              <a:rPr lang="en-US" dirty="0"/>
              <a:t>with </a:t>
            </a:r>
            <a:r>
              <a:rPr lang="en-US" dirty="0" err="1" smtClean="0"/>
              <a:t>follower_user_id</a:t>
            </a:r>
            <a:r>
              <a:rPr lang="en-US" dirty="0" smtClean="0"/>
              <a:t> = </a:t>
            </a:r>
            <a:r>
              <a:rPr lang="en-US" dirty="0" err="1" smtClean="0"/>
              <a:t>user_id</a:t>
            </a:r>
            <a:endParaRPr lang="en-US" dirty="0"/>
          </a:p>
          <a:p>
            <a:r>
              <a:rPr lang="en-US" dirty="0"/>
              <a:t>Database </a:t>
            </a:r>
            <a:r>
              <a:rPr lang="en-US" dirty="0" smtClean="0"/>
              <a:t>changes: no changes</a:t>
            </a:r>
            <a:endParaRPr lang="en-US" dirty="0"/>
          </a:p>
        </p:txBody>
      </p:sp>
    </p:spTree>
    <p:extLst>
      <p:ext uri="{BB962C8B-B14F-4D97-AF65-F5344CB8AC3E}">
        <p14:creationId xmlns:p14="http://schemas.microsoft.com/office/powerpoint/2010/main" val="3233855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showFollowingList</a:t>
            </a:r>
            <a:endParaRPr lang="en-US" dirty="0"/>
          </a:p>
        </p:txBody>
      </p:sp>
      <p:sp>
        <p:nvSpPr>
          <p:cNvPr id="3" name="Content Placeholder 2"/>
          <p:cNvSpPr>
            <a:spLocks noGrp="1"/>
          </p:cNvSpPr>
          <p:nvPr>
            <p:ph idx="1"/>
          </p:nvPr>
        </p:nvSpPr>
        <p:spPr/>
        <p:txBody>
          <a:bodyPr/>
          <a:lstStyle/>
          <a:p>
            <a:r>
              <a:rPr lang="en-US" dirty="0"/>
              <a:t>API: </a:t>
            </a:r>
            <a:r>
              <a:rPr lang="en-US" dirty="0" err="1"/>
              <a:t>showFollowingList</a:t>
            </a:r>
            <a:endParaRPr lang="en-US" dirty="0"/>
          </a:p>
          <a:p>
            <a:r>
              <a:rPr lang="en-US" dirty="0"/>
              <a:t>Called </a:t>
            </a:r>
            <a:r>
              <a:rPr lang="en-US" dirty="0" smtClean="0"/>
              <a:t>by: when user clicks on the Profile -&gt; Following </a:t>
            </a:r>
            <a:endParaRPr lang="en-US" dirty="0"/>
          </a:p>
          <a:p>
            <a:r>
              <a:rPr lang="en-US" dirty="0" smtClean="0"/>
              <a:t>Input: </a:t>
            </a:r>
            <a:r>
              <a:rPr lang="en-US" dirty="0" err="1" smtClean="0"/>
              <a:t>user_id</a:t>
            </a:r>
            <a:endParaRPr lang="en-US" dirty="0"/>
          </a:p>
          <a:p>
            <a:r>
              <a:rPr lang="en-US" dirty="0" smtClean="0"/>
              <a:t>Output: list of following members (photo, name)</a:t>
            </a:r>
            <a:endParaRPr lang="en-US" dirty="0"/>
          </a:p>
          <a:p>
            <a:r>
              <a:rPr lang="en-US" dirty="0"/>
              <a:t>Database </a:t>
            </a:r>
            <a:r>
              <a:rPr lang="en-US" dirty="0" smtClean="0"/>
              <a:t>changes: no changes</a:t>
            </a:r>
          </a:p>
        </p:txBody>
      </p:sp>
    </p:spTree>
    <p:extLst>
      <p:ext uri="{BB962C8B-B14F-4D97-AF65-F5344CB8AC3E}">
        <p14:creationId xmlns:p14="http://schemas.microsoft.com/office/powerpoint/2010/main" val="35821988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showNumberFollower</a:t>
            </a:r>
            <a:endParaRPr lang="en-US" dirty="0"/>
          </a:p>
        </p:txBody>
      </p:sp>
      <p:sp>
        <p:nvSpPr>
          <p:cNvPr id="3" name="Content Placeholder 2"/>
          <p:cNvSpPr>
            <a:spLocks noGrp="1"/>
          </p:cNvSpPr>
          <p:nvPr>
            <p:ph idx="1"/>
          </p:nvPr>
        </p:nvSpPr>
        <p:spPr/>
        <p:txBody>
          <a:bodyPr/>
          <a:lstStyle/>
          <a:p>
            <a:r>
              <a:rPr lang="en-US" dirty="0"/>
              <a:t>API: </a:t>
            </a:r>
            <a:r>
              <a:rPr lang="en-US" dirty="0" err="1"/>
              <a:t>showNumberFollower</a:t>
            </a:r>
            <a:endParaRPr lang="en-US" dirty="0"/>
          </a:p>
          <a:p>
            <a:r>
              <a:rPr lang="en-US" dirty="0"/>
              <a:t>Called </a:t>
            </a:r>
            <a:r>
              <a:rPr lang="en-US" dirty="0" smtClean="0"/>
              <a:t>by: the number shown on user’s profile at Followers </a:t>
            </a:r>
            <a:endParaRPr lang="en-US" dirty="0"/>
          </a:p>
          <a:p>
            <a:r>
              <a:rPr lang="en-US" dirty="0" smtClean="0"/>
              <a:t>Input: </a:t>
            </a:r>
            <a:r>
              <a:rPr lang="en-US" dirty="0" err="1" smtClean="0"/>
              <a:t>user_id</a:t>
            </a:r>
            <a:endParaRPr lang="en-US" dirty="0"/>
          </a:p>
          <a:p>
            <a:r>
              <a:rPr lang="en-US" dirty="0" smtClean="0"/>
              <a:t>Output: number of followers</a:t>
            </a:r>
            <a:endParaRPr lang="en-US" dirty="0"/>
          </a:p>
          <a:p>
            <a:r>
              <a:rPr lang="en-US" dirty="0"/>
              <a:t>Database </a:t>
            </a:r>
            <a:r>
              <a:rPr lang="en-US" dirty="0" smtClean="0"/>
              <a:t>changes: no changes</a:t>
            </a:r>
            <a:endParaRPr lang="en-US" dirty="0"/>
          </a:p>
        </p:txBody>
      </p:sp>
    </p:spTree>
    <p:extLst>
      <p:ext uri="{BB962C8B-B14F-4D97-AF65-F5344CB8AC3E}">
        <p14:creationId xmlns:p14="http://schemas.microsoft.com/office/powerpoint/2010/main" val="3233855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showFollowerList</a:t>
            </a:r>
            <a:endParaRPr lang="en-US" dirty="0"/>
          </a:p>
        </p:txBody>
      </p:sp>
      <p:sp>
        <p:nvSpPr>
          <p:cNvPr id="3" name="Content Placeholder 2"/>
          <p:cNvSpPr>
            <a:spLocks noGrp="1"/>
          </p:cNvSpPr>
          <p:nvPr>
            <p:ph idx="1"/>
          </p:nvPr>
        </p:nvSpPr>
        <p:spPr/>
        <p:txBody>
          <a:bodyPr/>
          <a:lstStyle/>
          <a:p>
            <a:r>
              <a:rPr lang="en-US" dirty="0"/>
              <a:t>API: </a:t>
            </a:r>
            <a:r>
              <a:rPr lang="en-US" dirty="0" err="1"/>
              <a:t>showFollowerList</a:t>
            </a:r>
            <a:endParaRPr lang="en-US" dirty="0"/>
          </a:p>
          <a:p>
            <a:r>
              <a:rPr lang="en-US" dirty="0"/>
              <a:t>Called </a:t>
            </a:r>
            <a:r>
              <a:rPr lang="en-US" dirty="0" smtClean="0"/>
              <a:t>by: when user clicks on Profile -&gt; Followers </a:t>
            </a:r>
            <a:endParaRPr lang="en-US" dirty="0"/>
          </a:p>
          <a:p>
            <a:r>
              <a:rPr lang="en-US" dirty="0" smtClean="0"/>
              <a:t>Input: </a:t>
            </a:r>
            <a:r>
              <a:rPr lang="en-US" dirty="0" err="1" smtClean="0"/>
              <a:t>user_id</a:t>
            </a:r>
            <a:endParaRPr lang="en-US" dirty="0"/>
          </a:p>
          <a:p>
            <a:r>
              <a:rPr lang="en-US" dirty="0" smtClean="0"/>
              <a:t>Output: list of members who are following the user</a:t>
            </a:r>
            <a:endParaRPr lang="en-US" dirty="0"/>
          </a:p>
          <a:p>
            <a:r>
              <a:rPr lang="en-US" dirty="0"/>
              <a:t>Database </a:t>
            </a:r>
            <a:r>
              <a:rPr lang="en-US" dirty="0" smtClean="0"/>
              <a:t>changes: no changes</a:t>
            </a:r>
            <a:endParaRPr lang="en-US" dirty="0"/>
          </a:p>
        </p:txBody>
      </p:sp>
    </p:spTree>
    <p:extLst>
      <p:ext uri="{BB962C8B-B14F-4D97-AF65-F5344CB8AC3E}">
        <p14:creationId xmlns:p14="http://schemas.microsoft.com/office/powerpoint/2010/main" val="134437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showNumberFriend</a:t>
            </a:r>
            <a:endParaRPr lang="en-US" dirty="0"/>
          </a:p>
        </p:txBody>
      </p:sp>
      <p:sp>
        <p:nvSpPr>
          <p:cNvPr id="3" name="Content Placeholder 2"/>
          <p:cNvSpPr>
            <a:spLocks noGrp="1"/>
          </p:cNvSpPr>
          <p:nvPr>
            <p:ph idx="1"/>
          </p:nvPr>
        </p:nvSpPr>
        <p:spPr/>
        <p:txBody>
          <a:bodyPr>
            <a:normAutofit lnSpcReduction="10000"/>
          </a:bodyPr>
          <a:lstStyle/>
          <a:p>
            <a:r>
              <a:rPr lang="en-US" dirty="0"/>
              <a:t>API: </a:t>
            </a:r>
            <a:r>
              <a:rPr lang="en-US" dirty="0" err="1"/>
              <a:t>showNumberFriend</a:t>
            </a:r>
            <a:endParaRPr lang="en-US" dirty="0"/>
          </a:p>
          <a:p>
            <a:r>
              <a:rPr lang="en-US" dirty="0"/>
              <a:t>Called </a:t>
            </a:r>
            <a:r>
              <a:rPr lang="en-US" dirty="0" smtClean="0"/>
              <a:t>by: </a:t>
            </a:r>
            <a:r>
              <a:rPr lang="en-US" dirty="0"/>
              <a:t>the number shown on user’s profile at Followers</a:t>
            </a:r>
          </a:p>
          <a:p>
            <a:r>
              <a:rPr lang="en-US" dirty="0" smtClean="0"/>
              <a:t>Input: </a:t>
            </a:r>
            <a:r>
              <a:rPr lang="en-US" dirty="0" err="1" smtClean="0"/>
              <a:t>user_id</a:t>
            </a:r>
            <a:endParaRPr lang="en-US" dirty="0"/>
          </a:p>
          <a:p>
            <a:r>
              <a:rPr lang="en-US" dirty="0" smtClean="0"/>
              <a:t>Output: number of trusted FB friends who connected TS</a:t>
            </a:r>
          </a:p>
          <a:p>
            <a:pPr lvl="1"/>
            <a:r>
              <a:rPr lang="en-US" dirty="0"/>
              <a:t>Note: on table </a:t>
            </a:r>
            <a:r>
              <a:rPr lang="en-US" dirty="0" err="1" smtClean="0"/>
              <a:t>user_friend_tastesync</a:t>
            </a:r>
            <a:r>
              <a:rPr lang="en-US" dirty="0" smtClean="0"/>
              <a:t>, count the rows with </a:t>
            </a:r>
            <a:r>
              <a:rPr lang="en-US" dirty="0" err="1" smtClean="0"/>
              <a:t>user_id</a:t>
            </a:r>
            <a:r>
              <a:rPr lang="en-US" dirty="0" smtClean="0"/>
              <a:t> = input </a:t>
            </a:r>
            <a:r>
              <a:rPr lang="en-US" dirty="0" err="1" smtClean="0"/>
              <a:t>user_id</a:t>
            </a:r>
            <a:endParaRPr lang="en-US" dirty="0"/>
          </a:p>
          <a:p>
            <a:r>
              <a:rPr lang="en-US" dirty="0"/>
              <a:t>Database </a:t>
            </a:r>
            <a:r>
              <a:rPr lang="en-US" dirty="0" smtClean="0"/>
              <a:t>changes: no changes</a:t>
            </a:r>
            <a:endParaRPr lang="en-US" dirty="0"/>
          </a:p>
        </p:txBody>
      </p:sp>
    </p:spTree>
    <p:extLst>
      <p:ext uri="{BB962C8B-B14F-4D97-AF65-F5344CB8AC3E}">
        <p14:creationId xmlns:p14="http://schemas.microsoft.com/office/powerpoint/2010/main" val="31568206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showFriendList</a:t>
            </a:r>
            <a:endParaRPr lang="en-US" dirty="0"/>
          </a:p>
        </p:txBody>
      </p:sp>
      <p:sp>
        <p:nvSpPr>
          <p:cNvPr id="3" name="Content Placeholder 2"/>
          <p:cNvSpPr>
            <a:spLocks noGrp="1"/>
          </p:cNvSpPr>
          <p:nvPr>
            <p:ph idx="1"/>
          </p:nvPr>
        </p:nvSpPr>
        <p:spPr/>
        <p:txBody>
          <a:bodyPr/>
          <a:lstStyle/>
          <a:p>
            <a:r>
              <a:rPr lang="en-US" dirty="0"/>
              <a:t>API: </a:t>
            </a:r>
            <a:r>
              <a:rPr lang="en-US" dirty="0" err="1"/>
              <a:t>showFriendList</a:t>
            </a:r>
            <a:endParaRPr lang="en-US" dirty="0"/>
          </a:p>
          <a:p>
            <a:r>
              <a:rPr lang="en-US" dirty="0"/>
              <a:t>Called </a:t>
            </a:r>
            <a:r>
              <a:rPr lang="en-US" dirty="0" smtClean="0"/>
              <a:t>by: when user clicks on Profile -&gt; Friends </a:t>
            </a:r>
            <a:endParaRPr lang="en-US" dirty="0"/>
          </a:p>
          <a:p>
            <a:r>
              <a:rPr lang="en-US" dirty="0" smtClean="0"/>
              <a:t>Input: </a:t>
            </a:r>
            <a:r>
              <a:rPr lang="en-US" dirty="0" err="1" smtClean="0"/>
              <a:t>user_id</a:t>
            </a:r>
            <a:endParaRPr lang="en-US" dirty="0"/>
          </a:p>
          <a:p>
            <a:r>
              <a:rPr lang="en-US" dirty="0" smtClean="0"/>
              <a:t>Output: list of trusted </a:t>
            </a:r>
            <a:r>
              <a:rPr lang="en-US" dirty="0" err="1" smtClean="0"/>
              <a:t>facebook</a:t>
            </a:r>
            <a:r>
              <a:rPr lang="en-US" dirty="0" smtClean="0"/>
              <a:t> friends who connected TS</a:t>
            </a:r>
            <a:endParaRPr lang="en-US" dirty="0"/>
          </a:p>
          <a:p>
            <a:r>
              <a:rPr lang="en-US" dirty="0"/>
              <a:t>Database </a:t>
            </a:r>
            <a:r>
              <a:rPr lang="en-US" dirty="0" smtClean="0"/>
              <a:t>changes: no changes</a:t>
            </a:r>
            <a:endParaRPr lang="en-US" dirty="0"/>
          </a:p>
        </p:txBody>
      </p:sp>
    </p:spTree>
    <p:extLst>
      <p:ext uri="{BB962C8B-B14F-4D97-AF65-F5344CB8AC3E}">
        <p14:creationId xmlns:p14="http://schemas.microsoft.com/office/powerpoint/2010/main" val="18753550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submitFollowStatus</a:t>
            </a:r>
            <a:endParaRPr lang="en-US" dirty="0"/>
          </a:p>
        </p:txBody>
      </p:sp>
      <p:sp>
        <p:nvSpPr>
          <p:cNvPr id="3" name="Content Placeholder 2"/>
          <p:cNvSpPr>
            <a:spLocks noGrp="1"/>
          </p:cNvSpPr>
          <p:nvPr>
            <p:ph idx="1"/>
          </p:nvPr>
        </p:nvSpPr>
        <p:spPr/>
        <p:txBody>
          <a:bodyPr>
            <a:normAutofit fontScale="77500" lnSpcReduction="20000"/>
          </a:bodyPr>
          <a:lstStyle/>
          <a:p>
            <a:r>
              <a:rPr lang="en-US" dirty="0"/>
              <a:t>API: </a:t>
            </a:r>
            <a:r>
              <a:rPr lang="en-US" dirty="0" err="1"/>
              <a:t>submitFollowStatus</a:t>
            </a:r>
            <a:endParaRPr lang="en-US" dirty="0"/>
          </a:p>
          <a:p>
            <a:r>
              <a:rPr lang="en-US" dirty="0"/>
              <a:t>Called </a:t>
            </a:r>
            <a:r>
              <a:rPr lang="en-US" dirty="0" smtClean="0"/>
              <a:t>by: when a user goes to other users’ profiles and would like to change follow status </a:t>
            </a:r>
            <a:endParaRPr lang="en-US" dirty="0"/>
          </a:p>
          <a:p>
            <a:r>
              <a:rPr lang="en-US" dirty="0" smtClean="0"/>
              <a:t>Input: </a:t>
            </a:r>
            <a:r>
              <a:rPr lang="en-US" dirty="0" err="1" smtClean="0"/>
              <a:t>user_id</a:t>
            </a:r>
            <a:r>
              <a:rPr lang="en-US" dirty="0" smtClean="0"/>
              <a:t>, </a:t>
            </a:r>
            <a:r>
              <a:rPr lang="en-US" dirty="0" err="1" smtClean="0"/>
              <a:t>dest_user_id</a:t>
            </a:r>
            <a:endParaRPr lang="en-US" dirty="0"/>
          </a:p>
          <a:p>
            <a:r>
              <a:rPr lang="en-US" dirty="0" smtClean="0"/>
              <a:t>Output: success or not</a:t>
            </a:r>
            <a:endParaRPr lang="en-US" dirty="0"/>
          </a:p>
          <a:p>
            <a:r>
              <a:rPr lang="en-US" dirty="0"/>
              <a:t>Database </a:t>
            </a:r>
            <a:r>
              <a:rPr lang="en-US" dirty="0" smtClean="0"/>
              <a:t>changes</a:t>
            </a:r>
          </a:p>
          <a:p>
            <a:pPr lvl="1"/>
            <a:r>
              <a:rPr lang="en-US" dirty="0" smtClean="0"/>
              <a:t>No follow -&gt; Follow: add </a:t>
            </a:r>
            <a:r>
              <a:rPr lang="en-US" dirty="0"/>
              <a:t>one pair (</a:t>
            </a:r>
            <a:r>
              <a:rPr lang="en-US" dirty="0" err="1" smtClean="0"/>
              <a:t>follower_user_id</a:t>
            </a:r>
            <a:r>
              <a:rPr lang="en-US" dirty="0" smtClean="0"/>
              <a:t> = </a:t>
            </a:r>
            <a:r>
              <a:rPr lang="en-US" dirty="0" err="1" smtClean="0"/>
              <a:t>user_id</a:t>
            </a:r>
            <a:r>
              <a:rPr lang="en-US" dirty="0" smtClean="0"/>
              <a:t>, </a:t>
            </a:r>
            <a:r>
              <a:rPr lang="en-US" dirty="0" err="1" smtClean="0"/>
              <a:t>followee_user_id</a:t>
            </a:r>
            <a:r>
              <a:rPr lang="en-US" dirty="0" smtClean="0"/>
              <a:t> = </a:t>
            </a:r>
            <a:r>
              <a:rPr lang="en-US" dirty="0" err="1" smtClean="0"/>
              <a:t>dest_user_id</a:t>
            </a:r>
            <a:r>
              <a:rPr lang="en-US" dirty="0" smtClean="0"/>
              <a:t>) </a:t>
            </a:r>
            <a:r>
              <a:rPr lang="en-US" dirty="0"/>
              <a:t>to the table </a:t>
            </a:r>
            <a:r>
              <a:rPr lang="en-US" dirty="0" err="1"/>
              <a:t>user_follow_data</a:t>
            </a:r>
            <a:endParaRPr lang="en-US" dirty="0" smtClean="0"/>
          </a:p>
          <a:p>
            <a:pPr lvl="1"/>
            <a:r>
              <a:rPr lang="en-US" dirty="0" smtClean="0"/>
              <a:t>Follow -&gt; No follow: delete the pair with </a:t>
            </a:r>
            <a:r>
              <a:rPr lang="en-US" dirty="0" err="1"/>
              <a:t>follower_user_id</a:t>
            </a:r>
            <a:r>
              <a:rPr lang="en-US" dirty="0"/>
              <a:t> = </a:t>
            </a:r>
            <a:r>
              <a:rPr lang="en-US" dirty="0" err="1"/>
              <a:t>user_id</a:t>
            </a:r>
            <a:r>
              <a:rPr lang="en-US" dirty="0"/>
              <a:t>, </a:t>
            </a:r>
            <a:r>
              <a:rPr lang="en-US" dirty="0" err="1"/>
              <a:t>followee_user_id</a:t>
            </a:r>
            <a:r>
              <a:rPr lang="en-US" dirty="0"/>
              <a:t> = </a:t>
            </a:r>
            <a:r>
              <a:rPr lang="en-US" dirty="0" err="1" smtClean="0"/>
              <a:t>dest_user_id</a:t>
            </a:r>
            <a:r>
              <a:rPr lang="en-US" dirty="0" smtClean="0"/>
              <a:t> from the table </a:t>
            </a:r>
            <a:r>
              <a:rPr lang="en-US" dirty="0" err="1"/>
              <a:t>user_follow_data</a:t>
            </a:r>
            <a:endParaRPr lang="en-US" dirty="0" smtClean="0"/>
          </a:p>
          <a:p>
            <a:pPr lvl="1"/>
            <a:r>
              <a:rPr lang="en-US" dirty="0" smtClean="0"/>
              <a:t>Others: no changes </a:t>
            </a:r>
            <a:endParaRPr lang="en-US" dirty="0"/>
          </a:p>
        </p:txBody>
      </p:sp>
    </p:spTree>
    <p:extLst>
      <p:ext uri="{BB962C8B-B14F-4D97-AF65-F5344CB8AC3E}">
        <p14:creationId xmlns:p14="http://schemas.microsoft.com/office/powerpoint/2010/main" val="12019186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showFollowStatus</a:t>
            </a:r>
            <a:endParaRPr lang="en-US" dirty="0"/>
          </a:p>
        </p:txBody>
      </p:sp>
      <p:sp>
        <p:nvSpPr>
          <p:cNvPr id="3" name="Content Placeholder 2"/>
          <p:cNvSpPr>
            <a:spLocks noGrp="1"/>
          </p:cNvSpPr>
          <p:nvPr>
            <p:ph idx="1"/>
          </p:nvPr>
        </p:nvSpPr>
        <p:spPr/>
        <p:txBody>
          <a:bodyPr/>
          <a:lstStyle/>
          <a:p>
            <a:r>
              <a:rPr lang="en-US" dirty="0"/>
              <a:t>API: </a:t>
            </a:r>
            <a:r>
              <a:rPr lang="en-US" dirty="0" err="1"/>
              <a:t>showFollowStatus</a:t>
            </a:r>
            <a:endParaRPr lang="en-US" dirty="0"/>
          </a:p>
          <a:p>
            <a:r>
              <a:rPr lang="en-US" dirty="0"/>
              <a:t>Called </a:t>
            </a:r>
            <a:r>
              <a:rPr lang="en-US" dirty="0" smtClean="0"/>
              <a:t>by: when we would like to show user follow status </a:t>
            </a:r>
            <a:endParaRPr lang="en-US" dirty="0"/>
          </a:p>
          <a:p>
            <a:r>
              <a:rPr lang="en-US" dirty="0" smtClean="0"/>
              <a:t>Input: </a:t>
            </a:r>
            <a:r>
              <a:rPr lang="en-US" dirty="0" err="1" smtClean="0"/>
              <a:t>user_id</a:t>
            </a:r>
            <a:r>
              <a:rPr lang="en-US" dirty="0" smtClean="0"/>
              <a:t>, </a:t>
            </a:r>
            <a:r>
              <a:rPr lang="en-US" dirty="0" err="1" smtClean="0"/>
              <a:t>dest_user_id</a:t>
            </a:r>
            <a:endParaRPr lang="en-US" dirty="0"/>
          </a:p>
          <a:p>
            <a:r>
              <a:rPr lang="en-US" dirty="0" smtClean="0"/>
              <a:t>Output: follow or not follow</a:t>
            </a:r>
            <a:endParaRPr lang="en-US" dirty="0"/>
          </a:p>
          <a:p>
            <a:r>
              <a:rPr lang="en-US" dirty="0"/>
              <a:t>Database </a:t>
            </a:r>
            <a:r>
              <a:rPr lang="en-US" dirty="0" smtClean="0"/>
              <a:t>changes: no changes</a:t>
            </a:r>
            <a:endParaRPr lang="en-US" dirty="0"/>
          </a:p>
        </p:txBody>
      </p:sp>
    </p:spTree>
    <p:extLst>
      <p:ext uri="{BB962C8B-B14F-4D97-AF65-F5344CB8AC3E}">
        <p14:creationId xmlns:p14="http://schemas.microsoft.com/office/powerpoint/2010/main" val="2337624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0000FF"/>
                </a:solidFill>
              </a:rPr>
              <a:t>submitL</a:t>
            </a:r>
            <a:r>
              <a:rPr lang="en-US" dirty="0" err="1" smtClean="0"/>
              <a:t>oginFacebook</a:t>
            </a:r>
            <a:endParaRPr lang="en-US" dirty="0"/>
          </a:p>
        </p:txBody>
      </p:sp>
      <p:sp>
        <p:nvSpPr>
          <p:cNvPr id="3" name="Content Placeholder 2"/>
          <p:cNvSpPr>
            <a:spLocks noGrp="1"/>
          </p:cNvSpPr>
          <p:nvPr>
            <p:ph idx="1"/>
          </p:nvPr>
        </p:nvSpPr>
        <p:spPr/>
        <p:txBody>
          <a:bodyPr>
            <a:normAutofit/>
          </a:bodyPr>
          <a:lstStyle/>
          <a:p>
            <a:r>
              <a:rPr lang="en-US" sz="1800" dirty="0" smtClean="0"/>
              <a:t>API: </a:t>
            </a:r>
            <a:r>
              <a:rPr lang="en-US" sz="1800" b="1" dirty="0" err="1" smtClean="0">
                <a:solidFill>
                  <a:srgbClr val="0000FF"/>
                </a:solidFill>
              </a:rPr>
              <a:t>submitL</a:t>
            </a:r>
            <a:r>
              <a:rPr lang="en-US" sz="1800" dirty="0" err="1" smtClean="0"/>
              <a:t>oginFacebook</a:t>
            </a:r>
            <a:endParaRPr lang="en-US" sz="1800" dirty="0" smtClean="0"/>
          </a:p>
          <a:p>
            <a:r>
              <a:rPr lang="en-US" sz="1800" dirty="0" smtClean="0"/>
              <a:t>Called by: when user clicks on “Connect with Facebook” button on “Welcome to </a:t>
            </a:r>
            <a:r>
              <a:rPr lang="en-US" sz="1800" dirty="0" err="1" smtClean="0"/>
              <a:t>TasteSynce</a:t>
            </a:r>
            <a:r>
              <a:rPr lang="en-US" sz="1800" dirty="0" smtClean="0"/>
              <a:t>” screen</a:t>
            </a:r>
          </a:p>
          <a:p>
            <a:r>
              <a:rPr lang="en-US" sz="1800" dirty="0" smtClean="0"/>
              <a:t>Note: just called after connect to users’ FB successfully</a:t>
            </a:r>
          </a:p>
          <a:p>
            <a:r>
              <a:rPr lang="en-US" sz="1800" dirty="0" smtClean="0"/>
              <a:t>Input</a:t>
            </a:r>
          </a:p>
          <a:p>
            <a:pPr lvl="1"/>
            <a:r>
              <a:rPr lang="en-US" sz="1800" dirty="0"/>
              <a:t>User’s </a:t>
            </a:r>
            <a:r>
              <a:rPr lang="en-US" sz="1800" dirty="0" smtClean="0"/>
              <a:t>info: </a:t>
            </a:r>
            <a:r>
              <a:rPr lang="en-US" sz="1800" dirty="0" err="1"/>
              <a:t>ts_user_email</a:t>
            </a:r>
            <a:r>
              <a:rPr lang="en-US" sz="1800" dirty="0"/>
              <a:t>, </a:t>
            </a:r>
            <a:r>
              <a:rPr lang="en-US" sz="1800" dirty="0" err="1"/>
              <a:t>ts_first_name</a:t>
            </a:r>
            <a:r>
              <a:rPr lang="en-US" sz="1800" dirty="0"/>
              <a:t>, </a:t>
            </a:r>
            <a:r>
              <a:rPr lang="en-US" sz="1800" dirty="0" err="1"/>
              <a:t>ts_last_name</a:t>
            </a:r>
            <a:r>
              <a:rPr lang="en-US" sz="1800" dirty="0"/>
              <a:t>, </a:t>
            </a:r>
            <a:r>
              <a:rPr lang="en-US" sz="1800" dirty="0" err="1"/>
              <a:t>user_created_initial_date</a:t>
            </a:r>
            <a:r>
              <a:rPr lang="en-US" sz="1800" dirty="0"/>
              <a:t>, </a:t>
            </a:r>
            <a:r>
              <a:rPr lang="en-US" sz="1800" dirty="0" err="1"/>
              <a:t>user_gender</a:t>
            </a:r>
            <a:r>
              <a:rPr lang="en-US" sz="1800" dirty="0"/>
              <a:t>, </a:t>
            </a:r>
            <a:r>
              <a:rPr lang="en-US" sz="1800" dirty="0" err="1"/>
              <a:t>user_city</a:t>
            </a:r>
            <a:r>
              <a:rPr lang="en-US" sz="1800" dirty="0"/>
              <a:t>, </a:t>
            </a:r>
            <a:r>
              <a:rPr lang="en-US" sz="1800" dirty="0" err="1"/>
              <a:t>user_state</a:t>
            </a:r>
            <a:r>
              <a:rPr lang="en-US" sz="1800" dirty="0"/>
              <a:t>, </a:t>
            </a:r>
            <a:r>
              <a:rPr lang="en-US" sz="1800" dirty="0" err="1"/>
              <a:t>user_country</a:t>
            </a:r>
            <a:r>
              <a:rPr lang="en-US" sz="1800" dirty="0"/>
              <a:t>, </a:t>
            </a:r>
            <a:r>
              <a:rPr lang="en-US" sz="1800" dirty="0" err="1" smtClean="0"/>
              <a:t>user_fb_id</a:t>
            </a:r>
            <a:endParaRPr lang="en-US" sz="1800" dirty="0" smtClean="0"/>
          </a:p>
          <a:p>
            <a:pPr lvl="1"/>
            <a:r>
              <a:rPr lang="en-US" sz="1800" dirty="0" err="1" smtClean="0"/>
              <a:t>User_friend_fb</a:t>
            </a:r>
            <a:endParaRPr lang="en-US" sz="1800" dirty="0" smtClean="0"/>
          </a:p>
          <a:p>
            <a:r>
              <a:rPr lang="en-US" sz="1800" dirty="0" smtClean="0"/>
              <a:t>Output: </a:t>
            </a:r>
            <a:r>
              <a:rPr lang="en-US" sz="1800" dirty="0" err="1" smtClean="0"/>
              <a:t>user_activation_key</a:t>
            </a:r>
            <a:endParaRPr lang="en-US" sz="1800" dirty="0" smtClean="0"/>
          </a:p>
        </p:txBody>
      </p:sp>
      <p:sp>
        <p:nvSpPr>
          <p:cNvPr id="4" name="TextBox 3"/>
          <p:cNvSpPr txBox="1"/>
          <p:nvPr/>
        </p:nvSpPr>
        <p:spPr>
          <a:xfrm>
            <a:off x="609600" y="4876800"/>
            <a:ext cx="7467600" cy="1477328"/>
          </a:xfrm>
          <a:prstGeom prst="rect">
            <a:avLst/>
          </a:prstGeom>
          <a:noFill/>
        </p:spPr>
        <p:txBody>
          <a:bodyPr wrap="square" rtlCol="0">
            <a:spAutoFit/>
          </a:bodyPr>
          <a:lstStyle/>
          <a:p>
            <a:r>
              <a:rPr lang="en-US" b="1" dirty="0" smtClean="0">
                <a:solidFill>
                  <a:srgbClr val="0000FF"/>
                </a:solidFill>
              </a:rPr>
              <a:t>For Input, please use the list of FB fields mentioned in spreadsheet “FB Fields and Permissions 021813.xlsx”. All fields mentioned there (except for the ones which are marked “extended permissions…”)  should be extracted from FB API and input into the DB. You may need to add additional fields in the DB to accommodate this info.</a:t>
            </a:r>
          </a:p>
        </p:txBody>
      </p:sp>
    </p:spTree>
    <p:extLst>
      <p:ext uri="{BB962C8B-B14F-4D97-AF65-F5344CB8AC3E}">
        <p14:creationId xmlns:p14="http://schemas.microsoft.com/office/powerpoint/2010/main" val="2652596718"/>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submitTrustedFriend</a:t>
            </a:r>
            <a:endParaRPr lang="en-US" dirty="0"/>
          </a:p>
        </p:txBody>
      </p:sp>
      <p:sp>
        <p:nvSpPr>
          <p:cNvPr id="3" name="Content Placeholder 2"/>
          <p:cNvSpPr>
            <a:spLocks noGrp="1"/>
          </p:cNvSpPr>
          <p:nvPr>
            <p:ph idx="1"/>
          </p:nvPr>
        </p:nvSpPr>
        <p:spPr/>
        <p:txBody>
          <a:bodyPr/>
          <a:lstStyle/>
          <a:p>
            <a:r>
              <a:rPr lang="en-US" dirty="0"/>
              <a:t>API: </a:t>
            </a:r>
            <a:r>
              <a:rPr lang="en-US" dirty="0" err="1"/>
              <a:t>submitTrustedFriend</a:t>
            </a:r>
            <a:endParaRPr lang="en-US" dirty="0"/>
          </a:p>
          <a:p>
            <a:r>
              <a:rPr lang="en-US" dirty="0"/>
              <a:t>Called </a:t>
            </a:r>
            <a:r>
              <a:rPr lang="en-US" dirty="0" smtClean="0"/>
              <a:t>by: when user clicks on Add Friend from other users’ profile pages </a:t>
            </a:r>
            <a:endParaRPr lang="en-US" dirty="0"/>
          </a:p>
          <a:p>
            <a:r>
              <a:rPr lang="en-US" dirty="0" smtClean="0"/>
              <a:t>Input: </a:t>
            </a:r>
            <a:r>
              <a:rPr lang="en-US" dirty="0" err="1" smtClean="0"/>
              <a:t>user_id</a:t>
            </a:r>
            <a:r>
              <a:rPr lang="en-US" dirty="0" smtClean="0"/>
              <a:t>, </a:t>
            </a:r>
            <a:r>
              <a:rPr lang="en-US" dirty="0" err="1" smtClean="0"/>
              <a:t>dest_user_id</a:t>
            </a:r>
            <a:endParaRPr lang="en-US" dirty="0"/>
          </a:p>
          <a:p>
            <a:r>
              <a:rPr lang="en-US" dirty="0" smtClean="0"/>
              <a:t>Output: success or not</a:t>
            </a:r>
            <a:endParaRPr lang="en-US" dirty="0"/>
          </a:p>
          <a:p>
            <a:r>
              <a:rPr lang="en-US" dirty="0"/>
              <a:t>Database </a:t>
            </a:r>
            <a:r>
              <a:rPr lang="en-US" dirty="0" smtClean="0"/>
              <a:t>changes:</a:t>
            </a:r>
            <a:endParaRPr lang="en-US" dirty="0"/>
          </a:p>
          <a:p>
            <a:pPr lvl="1"/>
            <a:r>
              <a:rPr lang="en-US" dirty="0" err="1" smtClean="0"/>
              <a:t>user_friend_tastesync</a:t>
            </a:r>
            <a:r>
              <a:rPr lang="en-US" dirty="0" smtClean="0"/>
              <a:t>: similar to </a:t>
            </a:r>
            <a:r>
              <a:rPr lang="en-US" dirty="0" err="1" smtClean="0"/>
              <a:t>set_follow_status</a:t>
            </a:r>
            <a:endParaRPr lang="en-US" dirty="0" smtClean="0"/>
          </a:p>
          <a:p>
            <a:pPr lvl="1"/>
            <a:endParaRPr lang="en-US" dirty="0"/>
          </a:p>
        </p:txBody>
      </p:sp>
    </p:spTree>
    <p:extLst>
      <p:ext uri="{BB962C8B-B14F-4D97-AF65-F5344CB8AC3E}">
        <p14:creationId xmlns:p14="http://schemas.microsoft.com/office/powerpoint/2010/main" val="19208500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showTrustedFriend</a:t>
            </a:r>
            <a:endParaRPr lang="en-US" dirty="0"/>
          </a:p>
        </p:txBody>
      </p:sp>
      <p:sp>
        <p:nvSpPr>
          <p:cNvPr id="3" name="Content Placeholder 2"/>
          <p:cNvSpPr>
            <a:spLocks noGrp="1"/>
          </p:cNvSpPr>
          <p:nvPr>
            <p:ph idx="1"/>
          </p:nvPr>
        </p:nvSpPr>
        <p:spPr/>
        <p:txBody>
          <a:bodyPr>
            <a:normAutofit fontScale="92500" lnSpcReduction="20000"/>
          </a:bodyPr>
          <a:lstStyle/>
          <a:p>
            <a:r>
              <a:rPr lang="en-US" dirty="0"/>
              <a:t>API: </a:t>
            </a:r>
            <a:r>
              <a:rPr lang="en-US"/>
              <a:t>showTrustedFriend</a:t>
            </a:r>
            <a:endParaRPr lang="en-US" dirty="0"/>
          </a:p>
          <a:p>
            <a:r>
              <a:rPr lang="en-US" dirty="0"/>
              <a:t>Called </a:t>
            </a:r>
            <a:r>
              <a:rPr lang="en-US" dirty="0" smtClean="0"/>
              <a:t>by: when we would like to show “Trusted” status </a:t>
            </a:r>
            <a:endParaRPr lang="en-US" dirty="0"/>
          </a:p>
          <a:p>
            <a:r>
              <a:rPr lang="en-US" dirty="0" smtClean="0"/>
              <a:t>Input: </a:t>
            </a:r>
            <a:r>
              <a:rPr lang="en-US" dirty="0" err="1" smtClean="0"/>
              <a:t>user_id</a:t>
            </a:r>
            <a:r>
              <a:rPr lang="en-US" dirty="0" smtClean="0"/>
              <a:t>, </a:t>
            </a:r>
            <a:r>
              <a:rPr lang="en-US" dirty="0" err="1" smtClean="0"/>
              <a:t>dest_user_id</a:t>
            </a:r>
            <a:endParaRPr lang="en-US" dirty="0"/>
          </a:p>
          <a:p>
            <a:r>
              <a:rPr lang="en-US" dirty="0" smtClean="0"/>
              <a:t>Output</a:t>
            </a:r>
          </a:p>
          <a:p>
            <a:pPr lvl="1"/>
            <a:r>
              <a:rPr lang="en-US" dirty="0" smtClean="0"/>
              <a:t>0: not trust</a:t>
            </a:r>
          </a:p>
          <a:p>
            <a:pPr lvl="1"/>
            <a:r>
              <a:rPr lang="en-US" dirty="0" smtClean="0"/>
              <a:t>1: trusted</a:t>
            </a:r>
          </a:p>
          <a:p>
            <a:pPr lvl="1"/>
            <a:r>
              <a:rPr lang="en-US" dirty="0" smtClean="0"/>
              <a:t>2: this user cannot be added as a trusted friend because he is not your FB friend</a:t>
            </a:r>
            <a:endParaRPr lang="en-US" dirty="0"/>
          </a:p>
          <a:p>
            <a:r>
              <a:rPr lang="en-US" dirty="0"/>
              <a:t>Database </a:t>
            </a:r>
            <a:r>
              <a:rPr lang="en-US" dirty="0" smtClean="0"/>
              <a:t>changes: no changes</a:t>
            </a:r>
            <a:endParaRPr lang="en-US" dirty="0"/>
          </a:p>
        </p:txBody>
      </p:sp>
    </p:spTree>
    <p:extLst>
      <p:ext uri="{BB962C8B-B14F-4D97-AF65-F5344CB8AC3E}">
        <p14:creationId xmlns:p14="http://schemas.microsoft.com/office/powerpoint/2010/main" val="4225855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rgbClr val="0000FF"/>
                </a:solidFill>
              </a:rPr>
              <a:t>submitL</a:t>
            </a:r>
            <a:r>
              <a:rPr lang="en-US" dirty="0" err="1" smtClean="0"/>
              <a:t>Facebook</a:t>
            </a:r>
            <a:endParaRPr lang="en-US" dirty="0"/>
          </a:p>
        </p:txBody>
      </p:sp>
      <p:sp>
        <p:nvSpPr>
          <p:cNvPr id="3" name="Content Placeholder 2"/>
          <p:cNvSpPr>
            <a:spLocks noGrp="1"/>
          </p:cNvSpPr>
          <p:nvPr>
            <p:ph idx="1"/>
          </p:nvPr>
        </p:nvSpPr>
        <p:spPr/>
        <p:txBody>
          <a:bodyPr>
            <a:normAutofit/>
          </a:bodyPr>
          <a:lstStyle/>
          <a:p>
            <a:r>
              <a:rPr lang="en-US" sz="1800" dirty="0"/>
              <a:t>Database changes:</a:t>
            </a:r>
          </a:p>
          <a:p>
            <a:pPr lvl="1"/>
            <a:r>
              <a:rPr lang="en-US" sz="1800" dirty="0"/>
              <a:t>Users: </a:t>
            </a:r>
            <a:r>
              <a:rPr lang="en-US" sz="1800" dirty="0" err="1" smtClean="0">
                <a:solidFill>
                  <a:srgbClr val="FF0000"/>
                </a:solidFill>
              </a:rPr>
              <a:t>user_id</a:t>
            </a:r>
            <a:r>
              <a:rPr lang="en-US" sz="1800" dirty="0"/>
              <a:t>, </a:t>
            </a:r>
            <a:r>
              <a:rPr lang="en-US" sz="1800" dirty="0" err="1">
                <a:solidFill>
                  <a:srgbClr val="FF0000"/>
                </a:solidFill>
              </a:rPr>
              <a:t>ts_user_id</a:t>
            </a:r>
            <a:r>
              <a:rPr lang="en-US" sz="1800" dirty="0"/>
              <a:t>, </a:t>
            </a:r>
            <a:r>
              <a:rPr lang="en-US" sz="1800" dirty="0" err="1"/>
              <a:t>ts_user_email</a:t>
            </a:r>
            <a:r>
              <a:rPr lang="en-US" sz="1800" dirty="0"/>
              <a:t>, </a:t>
            </a:r>
            <a:r>
              <a:rPr lang="en-US" sz="1800" dirty="0" err="1"/>
              <a:t>ts_first_name</a:t>
            </a:r>
            <a:r>
              <a:rPr lang="en-US" sz="1800" dirty="0"/>
              <a:t>, </a:t>
            </a:r>
            <a:r>
              <a:rPr lang="en-US" sz="1800" dirty="0" err="1"/>
              <a:t>ts_last_name</a:t>
            </a:r>
            <a:r>
              <a:rPr lang="en-US" sz="1800" dirty="0"/>
              <a:t>, </a:t>
            </a:r>
            <a:r>
              <a:rPr lang="en-US" sz="1800" dirty="0" err="1"/>
              <a:t>user_created_initial_date</a:t>
            </a:r>
            <a:r>
              <a:rPr lang="en-US" sz="1800" dirty="0"/>
              <a:t>, </a:t>
            </a:r>
            <a:r>
              <a:rPr lang="en-US" sz="1800" dirty="0" err="1">
                <a:solidFill>
                  <a:srgbClr val="FF0000"/>
                </a:solidFill>
              </a:rPr>
              <a:t>user_activation_key</a:t>
            </a:r>
            <a:r>
              <a:rPr lang="en-US" sz="1800" dirty="0"/>
              <a:t>, </a:t>
            </a:r>
            <a:r>
              <a:rPr lang="en-US" sz="1800" dirty="0" err="1"/>
              <a:t>user_gender</a:t>
            </a:r>
            <a:r>
              <a:rPr lang="en-US" sz="1800" dirty="0"/>
              <a:t>, </a:t>
            </a:r>
            <a:r>
              <a:rPr lang="en-US" sz="1800" dirty="0" err="1"/>
              <a:t>user_city</a:t>
            </a:r>
            <a:r>
              <a:rPr lang="en-US" sz="1800" dirty="0"/>
              <a:t>, </a:t>
            </a:r>
            <a:r>
              <a:rPr lang="en-US" sz="1800" dirty="0" err="1">
                <a:solidFill>
                  <a:srgbClr val="FF0000"/>
                </a:solidFill>
              </a:rPr>
              <a:t>user_city_id</a:t>
            </a:r>
            <a:r>
              <a:rPr lang="en-US" sz="1800" dirty="0"/>
              <a:t>, </a:t>
            </a:r>
            <a:r>
              <a:rPr lang="en-US" sz="1800" dirty="0" err="1"/>
              <a:t>user_state</a:t>
            </a:r>
            <a:r>
              <a:rPr lang="en-US" sz="1800" dirty="0"/>
              <a:t>, </a:t>
            </a:r>
            <a:r>
              <a:rPr lang="en-US" sz="1800" dirty="0" err="1"/>
              <a:t>is_online</a:t>
            </a:r>
            <a:r>
              <a:rPr lang="en-US" sz="1800" dirty="0"/>
              <a:t>, </a:t>
            </a:r>
            <a:r>
              <a:rPr lang="en-US" sz="1800" dirty="0" err="1"/>
              <a:t>user_country</a:t>
            </a:r>
            <a:r>
              <a:rPr lang="en-US" sz="1800" dirty="0"/>
              <a:t>, </a:t>
            </a:r>
            <a:r>
              <a:rPr lang="en-US" sz="1800" dirty="0" err="1" smtClean="0"/>
              <a:t>user_fb_id</a:t>
            </a:r>
            <a:r>
              <a:rPr lang="en-US" sz="1800" dirty="0" smtClean="0"/>
              <a:t>, </a:t>
            </a:r>
            <a:r>
              <a:rPr lang="en-US" sz="1800" b="1" dirty="0" err="1" smtClean="0">
                <a:solidFill>
                  <a:srgbClr val="0000FF"/>
                </a:solidFill>
              </a:rPr>
              <a:t>is_online</a:t>
            </a:r>
            <a:endParaRPr lang="en-US" sz="1800" dirty="0" smtClean="0"/>
          </a:p>
          <a:p>
            <a:pPr lvl="1"/>
            <a:r>
              <a:rPr lang="en-US" sz="1800" dirty="0" err="1"/>
              <a:t>F</a:t>
            </a:r>
            <a:r>
              <a:rPr lang="en-US" sz="1800" dirty="0" err="1" smtClean="0"/>
              <a:t>acebook_user_data</a:t>
            </a:r>
            <a:r>
              <a:rPr lang="en-US" sz="1800" dirty="0" smtClean="0"/>
              <a:t>: update </a:t>
            </a:r>
            <a:r>
              <a:rPr lang="en-US" sz="1800" dirty="0" err="1" smtClean="0"/>
              <a:t>facebook</a:t>
            </a:r>
            <a:r>
              <a:rPr lang="en-US" sz="1800" dirty="0" smtClean="0"/>
              <a:t> data for this user</a:t>
            </a:r>
          </a:p>
          <a:p>
            <a:pPr lvl="1"/>
            <a:r>
              <a:rPr lang="en-US" sz="1800" dirty="0" err="1" smtClean="0"/>
              <a:t>User_friend_fb</a:t>
            </a:r>
            <a:r>
              <a:rPr lang="en-US" sz="1800" dirty="0" smtClean="0"/>
              <a:t>: for each friend of this user, we create a new row </a:t>
            </a:r>
          </a:p>
          <a:p>
            <a:pPr lvl="1"/>
            <a:r>
              <a:rPr lang="en-US" sz="1800" dirty="0" err="1"/>
              <a:t>Users_log</a:t>
            </a:r>
            <a:r>
              <a:rPr lang="en-US" sz="1800" dirty="0"/>
              <a:t>: </a:t>
            </a:r>
            <a:r>
              <a:rPr lang="en-US" sz="1800" dirty="0" err="1" smtClean="0"/>
              <a:t>login_datetime</a:t>
            </a:r>
            <a:r>
              <a:rPr lang="en-US" sz="1800" dirty="0" smtClean="0"/>
              <a:t> </a:t>
            </a:r>
            <a:r>
              <a:rPr lang="en-US" sz="1800" b="1" strike="sngStrike" dirty="0">
                <a:solidFill>
                  <a:srgbClr val="0000FF"/>
                </a:solidFill>
              </a:rPr>
              <a:t>(update log for this user, each user just keeps one log)</a:t>
            </a:r>
            <a:r>
              <a:rPr lang="en-US" sz="1800" b="1" dirty="0">
                <a:solidFill>
                  <a:srgbClr val="0000FF"/>
                </a:solidFill>
              </a:rPr>
              <a:t> Please insert new logs. Store ALL login/logout/</a:t>
            </a:r>
            <a:r>
              <a:rPr lang="en-US" sz="1800" b="1" dirty="0" err="1">
                <a:solidFill>
                  <a:srgbClr val="0000FF"/>
                </a:solidFill>
              </a:rPr>
              <a:t>user_created</a:t>
            </a:r>
            <a:r>
              <a:rPr lang="en-US" sz="1800" b="1" dirty="0">
                <a:solidFill>
                  <a:srgbClr val="0000FF"/>
                </a:solidFill>
              </a:rPr>
              <a:t> events in </a:t>
            </a:r>
            <a:r>
              <a:rPr lang="en-US" sz="1800" b="1" dirty="0" err="1">
                <a:solidFill>
                  <a:srgbClr val="0000FF"/>
                </a:solidFill>
              </a:rPr>
              <a:t>users_log</a:t>
            </a:r>
            <a:r>
              <a:rPr lang="en-US" sz="1800" b="1" dirty="0">
                <a:solidFill>
                  <a:srgbClr val="0000FF"/>
                </a:solidFill>
              </a:rPr>
              <a:t> table</a:t>
            </a:r>
            <a:r>
              <a:rPr lang="en-US" sz="1800" b="1" dirty="0" smtClean="0">
                <a:solidFill>
                  <a:srgbClr val="0000FF"/>
                </a:solidFill>
              </a:rPr>
              <a:t>.</a:t>
            </a:r>
          </a:p>
          <a:p>
            <a:pPr marL="457200" lvl="1" indent="0">
              <a:buNone/>
            </a:pPr>
            <a:endParaRPr lang="en-US" sz="1800" b="1" dirty="0">
              <a:solidFill>
                <a:srgbClr val="8EB4E3"/>
              </a:solidFill>
            </a:endParaRPr>
          </a:p>
          <a:p>
            <a:pPr lvl="1"/>
            <a:endParaRPr lang="en-US" sz="1800" dirty="0"/>
          </a:p>
        </p:txBody>
      </p:sp>
      <p:sp>
        <p:nvSpPr>
          <p:cNvPr id="4" name="TextBox 3"/>
          <p:cNvSpPr txBox="1"/>
          <p:nvPr/>
        </p:nvSpPr>
        <p:spPr>
          <a:xfrm>
            <a:off x="609600" y="4876800"/>
            <a:ext cx="7467600" cy="923330"/>
          </a:xfrm>
          <a:prstGeom prst="rect">
            <a:avLst/>
          </a:prstGeom>
          <a:noFill/>
        </p:spPr>
        <p:txBody>
          <a:bodyPr wrap="square" rtlCol="0">
            <a:spAutoFit/>
          </a:bodyPr>
          <a:lstStyle/>
          <a:p>
            <a:r>
              <a:rPr lang="en-US" b="1" dirty="0" smtClean="0">
                <a:solidFill>
                  <a:srgbClr val="0000FF"/>
                </a:solidFill>
              </a:rPr>
              <a:t>Please see comment on previous page. You will need to ensure that all the fields coming in from FB API are being captured. Once you have revised this list based on the spreadsheet, I can give you more specific feedback.</a:t>
            </a:r>
            <a:endParaRPr lang="en-US" b="1" dirty="0">
              <a:solidFill>
                <a:srgbClr val="8EB4E3"/>
              </a:solidFill>
            </a:endParaRPr>
          </a:p>
        </p:txBody>
      </p:sp>
    </p:spTree>
    <p:extLst>
      <p:ext uri="{BB962C8B-B14F-4D97-AF65-F5344CB8AC3E}">
        <p14:creationId xmlns:p14="http://schemas.microsoft.com/office/powerpoint/2010/main" val="3315236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0000FF"/>
                </a:solidFill>
              </a:rPr>
              <a:t>submitL</a:t>
            </a:r>
            <a:r>
              <a:rPr lang="en-US" dirty="0" err="1" smtClean="0"/>
              <a:t>ogin</a:t>
            </a:r>
            <a:endParaRPr lang="en-US" dirty="0"/>
          </a:p>
        </p:txBody>
      </p:sp>
      <p:sp>
        <p:nvSpPr>
          <p:cNvPr id="3" name="Content Placeholder 2"/>
          <p:cNvSpPr>
            <a:spLocks noGrp="1"/>
          </p:cNvSpPr>
          <p:nvPr>
            <p:ph idx="1"/>
          </p:nvPr>
        </p:nvSpPr>
        <p:spPr/>
        <p:txBody>
          <a:bodyPr>
            <a:normAutofit/>
          </a:bodyPr>
          <a:lstStyle/>
          <a:p>
            <a:r>
              <a:rPr lang="en-US" sz="1800" dirty="0" smtClean="0"/>
              <a:t>API: login</a:t>
            </a:r>
          </a:p>
          <a:p>
            <a:r>
              <a:rPr lang="en-US" sz="1800" dirty="0"/>
              <a:t>Called </a:t>
            </a:r>
            <a:r>
              <a:rPr lang="en-US" sz="1800" dirty="0" smtClean="0"/>
              <a:t>by: when a user clicks on login button on login screen</a:t>
            </a:r>
          </a:p>
          <a:p>
            <a:r>
              <a:rPr lang="en-US" sz="1800" dirty="0" smtClean="0"/>
              <a:t>Input: email, password</a:t>
            </a:r>
          </a:p>
          <a:p>
            <a:r>
              <a:rPr lang="en-US" sz="1800" dirty="0" smtClean="0"/>
              <a:t>Output: </a:t>
            </a:r>
          </a:p>
          <a:p>
            <a:pPr lvl="1"/>
            <a:r>
              <a:rPr lang="en-US" sz="1800" dirty="0" smtClean="0"/>
              <a:t>all user’s information in users table</a:t>
            </a:r>
          </a:p>
          <a:p>
            <a:pPr lvl="1"/>
            <a:r>
              <a:rPr lang="en-US" sz="1800" dirty="0" smtClean="0"/>
              <a:t>User photo</a:t>
            </a:r>
          </a:p>
          <a:p>
            <a:r>
              <a:rPr lang="en-US" sz="1800" dirty="0" smtClean="0"/>
              <a:t>Database changes</a:t>
            </a:r>
          </a:p>
          <a:p>
            <a:pPr lvl="1"/>
            <a:r>
              <a:rPr lang="en-US" sz="1800" dirty="0" smtClean="0"/>
              <a:t>Users: </a:t>
            </a:r>
            <a:r>
              <a:rPr lang="en-US" sz="1800" dirty="0" err="1" smtClean="0"/>
              <a:t>is_online</a:t>
            </a:r>
            <a:endParaRPr lang="en-US" sz="1800" dirty="0"/>
          </a:p>
          <a:p>
            <a:pPr lvl="1"/>
            <a:r>
              <a:rPr lang="en-US" sz="1800" dirty="0" err="1" smtClean="0"/>
              <a:t>Users_log</a:t>
            </a:r>
            <a:r>
              <a:rPr lang="en-US" sz="1800" dirty="0" smtClean="0"/>
              <a:t>: </a:t>
            </a:r>
            <a:r>
              <a:rPr lang="en-US" sz="1800" dirty="0" err="1" smtClean="0"/>
              <a:t>login_datetime</a:t>
            </a:r>
            <a:r>
              <a:rPr lang="en-US" sz="1800" dirty="0" smtClean="0"/>
              <a:t> </a:t>
            </a:r>
            <a:r>
              <a:rPr lang="en-US" sz="1800" b="1" strike="sngStrike" dirty="0" smtClean="0">
                <a:solidFill>
                  <a:srgbClr val="0000FF"/>
                </a:solidFill>
              </a:rPr>
              <a:t>(update log for this user, each user just keeps one log)</a:t>
            </a:r>
            <a:r>
              <a:rPr lang="en-US" sz="1800" b="1" dirty="0" smtClean="0">
                <a:solidFill>
                  <a:srgbClr val="0000FF"/>
                </a:solidFill>
              </a:rPr>
              <a:t> Please insert new logs. Store </a:t>
            </a:r>
            <a:r>
              <a:rPr lang="en-US" sz="1800" b="1" dirty="0">
                <a:solidFill>
                  <a:srgbClr val="0000FF"/>
                </a:solidFill>
              </a:rPr>
              <a:t>ALL login/logout/</a:t>
            </a:r>
            <a:r>
              <a:rPr lang="en-US" sz="1800" b="1" dirty="0" err="1">
                <a:solidFill>
                  <a:srgbClr val="0000FF"/>
                </a:solidFill>
              </a:rPr>
              <a:t>user_created</a:t>
            </a:r>
            <a:r>
              <a:rPr lang="en-US" sz="1800" b="1" dirty="0">
                <a:solidFill>
                  <a:srgbClr val="0000FF"/>
                </a:solidFill>
              </a:rPr>
              <a:t> events in </a:t>
            </a:r>
            <a:r>
              <a:rPr lang="en-US" sz="1800" b="1" dirty="0" err="1">
                <a:solidFill>
                  <a:srgbClr val="0000FF"/>
                </a:solidFill>
              </a:rPr>
              <a:t>users_log</a:t>
            </a:r>
            <a:r>
              <a:rPr lang="en-US" sz="1800" b="1" dirty="0">
                <a:solidFill>
                  <a:srgbClr val="0000FF"/>
                </a:solidFill>
              </a:rPr>
              <a:t> table.</a:t>
            </a:r>
            <a:endParaRPr lang="en-US" sz="1800" b="1" dirty="0">
              <a:solidFill>
                <a:srgbClr val="8EB4E3"/>
              </a:solidFill>
            </a:endParaRPr>
          </a:p>
          <a:p>
            <a:pPr lvl="1"/>
            <a:endParaRPr lang="en-US" sz="1800" b="1" strike="sngStrike" dirty="0" smtClean="0">
              <a:solidFill>
                <a:srgbClr val="0000FF"/>
              </a:solidFill>
            </a:endParaRPr>
          </a:p>
          <a:p>
            <a:pPr lvl="2"/>
            <a:endParaRPr lang="en-US" sz="1800" dirty="0" smtClean="0"/>
          </a:p>
          <a:p>
            <a:pPr lvl="1"/>
            <a:endParaRPr lang="en-US" sz="1800" dirty="0" smtClean="0"/>
          </a:p>
          <a:p>
            <a:endParaRPr lang="en-US" sz="1800" dirty="0" smtClean="0"/>
          </a:p>
          <a:p>
            <a:endParaRPr lang="en-US" sz="1800" dirty="0" smtClean="0"/>
          </a:p>
          <a:p>
            <a:endParaRPr lang="en-US" sz="1800" dirty="0"/>
          </a:p>
        </p:txBody>
      </p:sp>
      <p:sp>
        <p:nvSpPr>
          <p:cNvPr id="4" name="TextBox 3"/>
          <p:cNvSpPr txBox="1"/>
          <p:nvPr/>
        </p:nvSpPr>
        <p:spPr>
          <a:xfrm>
            <a:off x="609600" y="5498068"/>
            <a:ext cx="7467600" cy="369332"/>
          </a:xfrm>
          <a:prstGeom prst="rect">
            <a:avLst/>
          </a:prstGeom>
          <a:noFill/>
        </p:spPr>
        <p:txBody>
          <a:bodyPr wrap="square" rtlCol="0">
            <a:spAutoFit/>
          </a:bodyPr>
          <a:lstStyle/>
          <a:p>
            <a:r>
              <a:rPr lang="en-US" b="1" dirty="0" smtClean="0">
                <a:solidFill>
                  <a:srgbClr val="0000FF"/>
                </a:solidFill>
              </a:rPr>
              <a:t>Question: Do you need to retrieve ALL the user info from users table?</a:t>
            </a:r>
          </a:p>
        </p:txBody>
      </p:sp>
    </p:spTree>
    <p:extLst>
      <p:ext uri="{BB962C8B-B14F-4D97-AF65-F5344CB8AC3E}">
        <p14:creationId xmlns:p14="http://schemas.microsoft.com/office/powerpoint/2010/main" val="2978962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0000FF"/>
                </a:solidFill>
              </a:rPr>
              <a:t>submitL</a:t>
            </a:r>
            <a:r>
              <a:rPr lang="en-US" dirty="0" err="1" smtClean="0"/>
              <a:t>ogout</a:t>
            </a:r>
            <a:endParaRPr lang="en-US" dirty="0"/>
          </a:p>
        </p:txBody>
      </p:sp>
      <p:sp>
        <p:nvSpPr>
          <p:cNvPr id="3" name="Content Placeholder 2"/>
          <p:cNvSpPr>
            <a:spLocks noGrp="1"/>
          </p:cNvSpPr>
          <p:nvPr>
            <p:ph idx="1"/>
          </p:nvPr>
        </p:nvSpPr>
        <p:spPr/>
        <p:txBody>
          <a:bodyPr>
            <a:normAutofit/>
          </a:bodyPr>
          <a:lstStyle/>
          <a:p>
            <a:r>
              <a:rPr lang="en-US" sz="1800" dirty="0" smtClean="0"/>
              <a:t>API: logout</a:t>
            </a:r>
          </a:p>
          <a:p>
            <a:r>
              <a:rPr lang="en-US" sz="1800" dirty="0"/>
              <a:t>Called </a:t>
            </a:r>
            <a:r>
              <a:rPr lang="en-US" sz="1800" dirty="0" smtClean="0"/>
              <a:t>by: when user clicks on button logout on settings screen</a:t>
            </a:r>
          </a:p>
          <a:p>
            <a:r>
              <a:rPr lang="en-US" sz="1800" dirty="0" smtClean="0"/>
              <a:t>Input: </a:t>
            </a:r>
            <a:r>
              <a:rPr lang="en-US" sz="1800" dirty="0" err="1" smtClean="0"/>
              <a:t>user_id</a:t>
            </a:r>
            <a:endParaRPr lang="en-US" sz="1800" dirty="0" smtClean="0"/>
          </a:p>
          <a:p>
            <a:r>
              <a:rPr lang="en-US" sz="1800" dirty="0" smtClean="0"/>
              <a:t>Output: return success or not</a:t>
            </a:r>
          </a:p>
          <a:p>
            <a:r>
              <a:rPr lang="en-US" sz="1800" dirty="0" smtClean="0"/>
              <a:t>Database changes:</a:t>
            </a:r>
          </a:p>
          <a:p>
            <a:pPr lvl="1"/>
            <a:r>
              <a:rPr lang="en-US" sz="1800" dirty="0" smtClean="0"/>
              <a:t>Users: </a:t>
            </a:r>
            <a:r>
              <a:rPr lang="en-US" sz="1800" dirty="0" err="1" smtClean="0"/>
              <a:t>is_online</a:t>
            </a:r>
            <a:endParaRPr lang="en-US" sz="1800" dirty="0" smtClean="0"/>
          </a:p>
          <a:p>
            <a:pPr lvl="1"/>
            <a:r>
              <a:rPr lang="en-US" sz="1800" dirty="0" err="1"/>
              <a:t>Users_log</a:t>
            </a:r>
            <a:r>
              <a:rPr lang="en-US" sz="1800" dirty="0"/>
              <a:t>: </a:t>
            </a:r>
            <a:r>
              <a:rPr lang="en-US" sz="1800" dirty="0" err="1" smtClean="0"/>
              <a:t>logout_datetime</a:t>
            </a:r>
            <a:r>
              <a:rPr lang="en-US" sz="1800" dirty="0" smtClean="0"/>
              <a:t> </a:t>
            </a:r>
            <a:r>
              <a:rPr lang="en-US" sz="1800" b="1" strike="sngStrike" dirty="0">
                <a:solidFill>
                  <a:srgbClr val="0000FF"/>
                </a:solidFill>
              </a:rPr>
              <a:t>(update log for this user, each user just keeps one log)</a:t>
            </a:r>
            <a:r>
              <a:rPr lang="en-US" sz="1800" b="1" dirty="0">
                <a:solidFill>
                  <a:srgbClr val="0000FF"/>
                </a:solidFill>
              </a:rPr>
              <a:t> Please insert new logs. Store ALL login/logout/</a:t>
            </a:r>
            <a:r>
              <a:rPr lang="en-US" sz="1800" b="1" dirty="0" err="1">
                <a:solidFill>
                  <a:srgbClr val="0000FF"/>
                </a:solidFill>
              </a:rPr>
              <a:t>user_created</a:t>
            </a:r>
            <a:r>
              <a:rPr lang="en-US" sz="1800" b="1" dirty="0">
                <a:solidFill>
                  <a:srgbClr val="0000FF"/>
                </a:solidFill>
              </a:rPr>
              <a:t> events in </a:t>
            </a:r>
            <a:r>
              <a:rPr lang="en-US" sz="1800" b="1" dirty="0" err="1">
                <a:solidFill>
                  <a:srgbClr val="0000FF"/>
                </a:solidFill>
              </a:rPr>
              <a:t>users_log</a:t>
            </a:r>
            <a:r>
              <a:rPr lang="en-US" sz="1800" b="1" dirty="0">
                <a:solidFill>
                  <a:srgbClr val="0000FF"/>
                </a:solidFill>
              </a:rPr>
              <a:t> table.</a:t>
            </a:r>
            <a:endParaRPr lang="en-US" sz="1800" b="1" dirty="0">
              <a:solidFill>
                <a:srgbClr val="8EB4E3"/>
              </a:solidFill>
            </a:endParaRPr>
          </a:p>
          <a:p>
            <a:pPr lvl="1"/>
            <a:endParaRPr lang="en-US" sz="1800" dirty="0" smtClean="0"/>
          </a:p>
          <a:p>
            <a:endParaRPr lang="en-US" sz="1800" dirty="0" smtClean="0"/>
          </a:p>
          <a:p>
            <a:endParaRPr lang="en-US" sz="1800" dirty="0"/>
          </a:p>
        </p:txBody>
      </p:sp>
    </p:spTree>
    <p:extLst>
      <p:ext uri="{BB962C8B-B14F-4D97-AF65-F5344CB8AC3E}">
        <p14:creationId xmlns:p14="http://schemas.microsoft.com/office/powerpoint/2010/main" val="2385688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0000FF"/>
                </a:solidFill>
              </a:rPr>
              <a:t>submitS</a:t>
            </a:r>
            <a:r>
              <a:rPr lang="en-US" dirty="0" err="1" smtClean="0"/>
              <a:t>ignup</a:t>
            </a:r>
            <a:endParaRPr lang="en-US" dirty="0"/>
          </a:p>
        </p:txBody>
      </p:sp>
      <p:sp>
        <p:nvSpPr>
          <p:cNvPr id="3" name="Content Placeholder 2"/>
          <p:cNvSpPr>
            <a:spLocks noGrp="1"/>
          </p:cNvSpPr>
          <p:nvPr>
            <p:ph idx="1"/>
          </p:nvPr>
        </p:nvSpPr>
        <p:spPr/>
        <p:txBody>
          <a:bodyPr>
            <a:normAutofit/>
          </a:bodyPr>
          <a:lstStyle/>
          <a:p>
            <a:r>
              <a:rPr lang="en-US" sz="1800" dirty="0" smtClean="0"/>
              <a:t>API: signup</a:t>
            </a:r>
          </a:p>
          <a:p>
            <a:r>
              <a:rPr lang="en-US" sz="1800" dirty="0"/>
              <a:t>Called </a:t>
            </a:r>
            <a:r>
              <a:rPr lang="en-US" sz="1800" dirty="0" smtClean="0"/>
              <a:t>by: when a person signs up</a:t>
            </a:r>
          </a:p>
          <a:p>
            <a:r>
              <a:rPr lang="en-US" sz="1800" dirty="0" smtClean="0"/>
              <a:t>Input: photo, email, password, first name, last name, city, state, gender</a:t>
            </a:r>
          </a:p>
          <a:p>
            <a:r>
              <a:rPr lang="en-US" sz="1800" dirty="0" smtClean="0"/>
              <a:t>Output: </a:t>
            </a:r>
          </a:p>
          <a:p>
            <a:r>
              <a:rPr lang="en-US" sz="1800" dirty="0" smtClean="0"/>
              <a:t>Database changes</a:t>
            </a:r>
          </a:p>
          <a:p>
            <a:pPr lvl="1"/>
            <a:r>
              <a:rPr lang="en-US" sz="1800" dirty="0" smtClean="0"/>
              <a:t>Users: all columns</a:t>
            </a:r>
            <a:r>
              <a:rPr lang="en-US" sz="1800" b="1" dirty="0" smtClean="0">
                <a:solidFill>
                  <a:srgbClr val="0000FF"/>
                </a:solidFill>
              </a:rPr>
              <a:t> (including </a:t>
            </a:r>
            <a:r>
              <a:rPr lang="en-US" sz="1800" b="1" dirty="0" err="1" smtClean="0">
                <a:solidFill>
                  <a:srgbClr val="0000FF"/>
                </a:solidFill>
              </a:rPr>
              <a:t>is_online</a:t>
            </a:r>
            <a:r>
              <a:rPr lang="en-US" sz="1800" b="1" dirty="0" smtClean="0">
                <a:solidFill>
                  <a:srgbClr val="0000FF"/>
                </a:solidFill>
              </a:rPr>
              <a:t>)</a:t>
            </a:r>
          </a:p>
          <a:p>
            <a:pPr lvl="1"/>
            <a:r>
              <a:rPr lang="en-US" sz="1800" dirty="0" err="1" smtClean="0"/>
              <a:t>Users_log</a:t>
            </a:r>
            <a:r>
              <a:rPr lang="en-US" sz="1800" dirty="0"/>
              <a:t>: </a:t>
            </a:r>
            <a:r>
              <a:rPr lang="en-US" sz="1800" dirty="0" err="1"/>
              <a:t>login_datetime</a:t>
            </a:r>
            <a:r>
              <a:rPr lang="en-US" sz="1800" dirty="0"/>
              <a:t> </a:t>
            </a:r>
            <a:r>
              <a:rPr lang="en-US" sz="1800" b="1" strike="sngStrike" dirty="0">
                <a:solidFill>
                  <a:srgbClr val="0000FF"/>
                </a:solidFill>
              </a:rPr>
              <a:t>(update log for this user, each user just keeps one log)</a:t>
            </a:r>
            <a:r>
              <a:rPr lang="en-US" sz="1800" b="1" dirty="0">
                <a:solidFill>
                  <a:srgbClr val="0000FF"/>
                </a:solidFill>
              </a:rPr>
              <a:t> Please insert new logs. Store ALL login/logout/</a:t>
            </a:r>
            <a:r>
              <a:rPr lang="en-US" sz="1800" b="1" dirty="0" err="1">
                <a:solidFill>
                  <a:srgbClr val="0000FF"/>
                </a:solidFill>
              </a:rPr>
              <a:t>user_created</a:t>
            </a:r>
            <a:r>
              <a:rPr lang="en-US" sz="1800" b="1" dirty="0">
                <a:solidFill>
                  <a:srgbClr val="0000FF"/>
                </a:solidFill>
              </a:rPr>
              <a:t> events in </a:t>
            </a:r>
            <a:r>
              <a:rPr lang="en-US" sz="1800" b="1" dirty="0" err="1">
                <a:solidFill>
                  <a:srgbClr val="0000FF"/>
                </a:solidFill>
              </a:rPr>
              <a:t>users_log</a:t>
            </a:r>
            <a:r>
              <a:rPr lang="en-US" sz="1800" b="1" dirty="0">
                <a:solidFill>
                  <a:srgbClr val="0000FF"/>
                </a:solidFill>
              </a:rPr>
              <a:t> table.</a:t>
            </a:r>
            <a:endParaRPr lang="en-US" sz="1800" b="1" dirty="0">
              <a:solidFill>
                <a:srgbClr val="8EB4E3"/>
              </a:solidFill>
            </a:endParaRPr>
          </a:p>
          <a:p>
            <a:pPr lvl="1"/>
            <a:endParaRPr lang="en-US" sz="1800" dirty="0" smtClean="0"/>
          </a:p>
          <a:p>
            <a:endParaRPr lang="en-US" sz="1800" dirty="0" smtClean="0"/>
          </a:p>
          <a:p>
            <a:endParaRPr lang="en-US" sz="1800" dirty="0"/>
          </a:p>
        </p:txBody>
      </p:sp>
    </p:spTree>
    <p:extLst>
      <p:ext uri="{BB962C8B-B14F-4D97-AF65-F5344CB8AC3E}">
        <p14:creationId xmlns:p14="http://schemas.microsoft.com/office/powerpoint/2010/main" val="3820825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0000FF"/>
                </a:solidFill>
              </a:rPr>
              <a:t>submit</a:t>
            </a:r>
            <a:r>
              <a:rPr lang="en-US" b="1" strike="sngStrike" dirty="0" err="1" smtClean="0">
                <a:solidFill>
                  <a:srgbClr val="0000FF"/>
                </a:solidFill>
              </a:rPr>
              <a:t>upload</a:t>
            </a:r>
            <a:r>
              <a:rPr lang="en-US" dirty="0" err="1" smtClean="0"/>
              <a:t>Avatar</a:t>
            </a:r>
            <a:endParaRPr lang="en-US" dirty="0"/>
          </a:p>
        </p:txBody>
      </p:sp>
      <p:sp>
        <p:nvSpPr>
          <p:cNvPr id="3" name="Content Placeholder 2"/>
          <p:cNvSpPr>
            <a:spLocks noGrp="1"/>
          </p:cNvSpPr>
          <p:nvPr>
            <p:ph idx="1"/>
          </p:nvPr>
        </p:nvSpPr>
        <p:spPr/>
        <p:txBody>
          <a:bodyPr>
            <a:normAutofit/>
          </a:bodyPr>
          <a:lstStyle/>
          <a:p>
            <a:r>
              <a:rPr lang="en-US" sz="1800" dirty="0" smtClean="0"/>
              <a:t>API: </a:t>
            </a:r>
            <a:r>
              <a:rPr lang="en-US" sz="1800" dirty="0" err="1" smtClean="0"/>
              <a:t>uploadAvatar</a:t>
            </a:r>
            <a:endParaRPr lang="en-US" sz="1800" dirty="0" smtClean="0"/>
          </a:p>
          <a:p>
            <a:r>
              <a:rPr lang="en-US" sz="1800" dirty="0"/>
              <a:t>Called </a:t>
            </a:r>
            <a:r>
              <a:rPr lang="en-US" sz="1800" dirty="0" smtClean="0"/>
              <a:t>by: when a user creates new profile or update his avatar</a:t>
            </a:r>
          </a:p>
          <a:p>
            <a:r>
              <a:rPr lang="en-US" sz="1800" dirty="0" smtClean="0"/>
              <a:t>Input: photo</a:t>
            </a:r>
          </a:p>
          <a:p>
            <a:r>
              <a:rPr lang="en-US" sz="1800" dirty="0" smtClean="0"/>
              <a:t>Output: success or not</a:t>
            </a:r>
          </a:p>
          <a:p>
            <a:r>
              <a:rPr lang="en-US" sz="1800" dirty="0" smtClean="0"/>
              <a:t>Database changes:</a:t>
            </a:r>
          </a:p>
          <a:p>
            <a:pPr lvl="1"/>
            <a:r>
              <a:rPr lang="en-US" sz="1800" dirty="0" err="1" smtClean="0"/>
              <a:t>User_photo</a:t>
            </a:r>
            <a:endParaRPr lang="en-US" sz="1800" dirty="0" smtClean="0"/>
          </a:p>
          <a:p>
            <a:endParaRPr lang="en-US" sz="1800" dirty="0" smtClean="0"/>
          </a:p>
          <a:p>
            <a:endParaRPr lang="en-US" sz="1800" dirty="0" smtClean="0"/>
          </a:p>
          <a:p>
            <a:endParaRPr lang="en-US" sz="1800" dirty="0"/>
          </a:p>
        </p:txBody>
      </p:sp>
      <p:sp>
        <p:nvSpPr>
          <p:cNvPr id="4" name="TextBox 3"/>
          <p:cNvSpPr txBox="1"/>
          <p:nvPr/>
        </p:nvSpPr>
        <p:spPr>
          <a:xfrm>
            <a:off x="609600" y="5498068"/>
            <a:ext cx="7467600" cy="369332"/>
          </a:xfrm>
          <a:prstGeom prst="rect">
            <a:avLst/>
          </a:prstGeom>
          <a:noFill/>
        </p:spPr>
        <p:txBody>
          <a:bodyPr wrap="square" rtlCol="0">
            <a:spAutoFit/>
          </a:bodyPr>
          <a:lstStyle/>
          <a:p>
            <a:r>
              <a:rPr lang="en-US" b="1" dirty="0" smtClean="0">
                <a:solidFill>
                  <a:srgbClr val="0000FF"/>
                </a:solidFill>
              </a:rPr>
              <a:t>OK</a:t>
            </a:r>
          </a:p>
        </p:txBody>
      </p:sp>
    </p:spTree>
    <p:extLst>
      <p:ext uri="{BB962C8B-B14F-4D97-AF65-F5344CB8AC3E}">
        <p14:creationId xmlns:p14="http://schemas.microsoft.com/office/powerpoint/2010/main" val="1078897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0000FF"/>
                </a:solidFill>
              </a:rPr>
              <a:t>submitF</a:t>
            </a:r>
            <a:r>
              <a:rPr lang="en-US" dirty="0" err="1" smtClean="0"/>
              <a:t>orgotPassword</a:t>
            </a:r>
            <a:endParaRPr lang="en-US" dirty="0"/>
          </a:p>
        </p:txBody>
      </p:sp>
      <p:sp>
        <p:nvSpPr>
          <p:cNvPr id="3" name="Content Placeholder 2"/>
          <p:cNvSpPr>
            <a:spLocks noGrp="1"/>
          </p:cNvSpPr>
          <p:nvPr>
            <p:ph idx="1"/>
          </p:nvPr>
        </p:nvSpPr>
        <p:spPr/>
        <p:txBody>
          <a:bodyPr>
            <a:normAutofit/>
          </a:bodyPr>
          <a:lstStyle/>
          <a:p>
            <a:r>
              <a:rPr lang="en-US" sz="1800" dirty="0" smtClean="0"/>
              <a:t>API: </a:t>
            </a:r>
            <a:r>
              <a:rPr lang="en-US" sz="1800" dirty="0" err="1" smtClean="0"/>
              <a:t>forgotPassword</a:t>
            </a:r>
            <a:endParaRPr lang="en-US" sz="1800" dirty="0" smtClean="0"/>
          </a:p>
          <a:p>
            <a:r>
              <a:rPr lang="en-US" sz="1800" dirty="0"/>
              <a:t>Called </a:t>
            </a:r>
            <a:r>
              <a:rPr lang="en-US" sz="1800" dirty="0" smtClean="0"/>
              <a:t>by: when user clicks on forgot password on login screen</a:t>
            </a:r>
          </a:p>
          <a:p>
            <a:r>
              <a:rPr lang="en-US" sz="1800" dirty="0" smtClean="0"/>
              <a:t>Input: email</a:t>
            </a:r>
          </a:p>
          <a:p>
            <a:r>
              <a:rPr lang="en-US" sz="1800" dirty="0" smtClean="0"/>
              <a:t>Output: return success or not</a:t>
            </a:r>
          </a:p>
          <a:p>
            <a:r>
              <a:rPr lang="en-US" sz="1800" dirty="0" smtClean="0"/>
              <a:t>Database changes</a:t>
            </a:r>
          </a:p>
          <a:p>
            <a:pPr lvl="1"/>
            <a:r>
              <a:rPr lang="en-US" sz="1800" dirty="0" smtClean="0"/>
              <a:t>Users: update </a:t>
            </a:r>
            <a:r>
              <a:rPr lang="en-US" sz="1800" dirty="0" err="1" smtClean="0"/>
              <a:t>user_activation_key</a:t>
            </a:r>
            <a:endParaRPr lang="en-US" sz="1800" dirty="0" smtClean="0"/>
          </a:p>
        </p:txBody>
      </p:sp>
      <p:sp>
        <p:nvSpPr>
          <p:cNvPr id="4" name="TextBox 3"/>
          <p:cNvSpPr txBox="1"/>
          <p:nvPr/>
        </p:nvSpPr>
        <p:spPr>
          <a:xfrm>
            <a:off x="609600" y="5498068"/>
            <a:ext cx="7467600" cy="646331"/>
          </a:xfrm>
          <a:prstGeom prst="rect">
            <a:avLst/>
          </a:prstGeom>
          <a:noFill/>
        </p:spPr>
        <p:txBody>
          <a:bodyPr wrap="square" rtlCol="0">
            <a:spAutoFit/>
          </a:bodyPr>
          <a:lstStyle/>
          <a:p>
            <a:r>
              <a:rPr lang="en-US" b="1" dirty="0" smtClean="0">
                <a:solidFill>
                  <a:srgbClr val="0000FF"/>
                </a:solidFill>
              </a:rPr>
              <a:t>We will also need to send an email/SMS to user to help them retrieve password.</a:t>
            </a:r>
          </a:p>
        </p:txBody>
      </p:sp>
    </p:spTree>
    <p:extLst>
      <p:ext uri="{BB962C8B-B14F-4D97-AF65-F5344CB8AC3E}">
        <p14:creationId xmlns:p14="http://schemas.microsoft.com/office/powerpoint/2010/main" val="1468172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1166</TotalTime>
  <Words>1637</Words>
  <Application>Microsoft Macintosh PowerPoint</Application>
  <PresentationFormat>On-screen Show (4:3)</PresentationFormat>
  <Paragraphs>226</Paragraphs>
  <Slides>31</Slides>
  <Notes>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Web Service Listing</vt:lpstr>
      <vt:lpstr>General Feedback</vt:lpstr>
      <vt:lpstr>submitLoginFacebook</vt:lpstr>
      <vt:lpstr>submitLFacebook</vt:lpstr>
      <vt:lpstr>submitLogin</vt:lpstr>
      <vt:lpstr>submitLogout</vt:lpstr>
      <vt:lpstr>submitSignup</vt:lpstr>
      <vt:lpstr>submituploadAvatar</vt:lpstr>
      <vt:lpstr>submitForgotPassword</vt:lpstr>
      <vt:lpstr>submitOptionsSocialNetworks</vt:lpstr>
      <vt:lpstr>showOptionsSocialNetworks</vt:lpstr>
      <vt:lpstr>submitOptionsAutoPublish</vt:lpstr>
      <vt:lpstr>showOptionsAutoPublish</vt:lpstr>
      <vt:lpstr>submitOptionsNotifications</vt:lpstr>
      <vt:lpstr>showOptionsNotifications</vt:lpstr>
      <vt:lpstr>submitOptionsPrivacy</vt:lpstr>
      <vt:lpstr>showOptionsPrivacy</vt:lpstr>
      <vt:lpstr>contactTastesync</vt:lpstr>
      <vt:lpstr>showAboutTastesync</vt:lpstr>
      <vt:lpstr>submitAboutMe</vt:lpstr>
      <vt:lpstr>showAboutMe</vt:lpstr>
      <vt:lpstr>showNumberFollowing</vt:lpstr>
      <vt:lpstr>showFollowingList</vt:lpstr>
      <vt:lpstr>showNumberFollower</vt:lpstr>
      <vt:lpstr>showFollowerList</vt:lpstr>
      <vt:lpstr>showNumberFriend</vt:lpstr>
      <vt:lpstr>showFriendList</vt:lpstr>
      <vt:lpstr>submitFollowStatus</vt:lpstr>
      <vt:lpstr>showFollowStatus</vt:lpstr>
      <vt:lpstr>submitTrustedFriend</vt:lpstr>
      <vt:lpstr>showTrustedFriend</vt:lpstr>
    </vt:vector>
  </TitlesOfParts>
  <Company>truong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Deepinder Gulati</cp:lastModifiedBy>
  <cp:revision>210</cp:revision>
  <dcterms:created xsi:type="dcterms:W3CDTF">2013-06-21T02:58:38Z</dcterms:created>
  <dcterms:modified xsi:type="dcterms:W3CDTF">2013-06-28T03:12:43Z</dcterms:modified>
</cp:coreProperties>
</file>