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2" r:id="rId5"/>
    <p:sldId id="264" r:id="rId6"/>
    <p:sldId id="265" r:id="rId7"/>
    <p:sldId id="268" r:id="rId8"/>
    <p:sldId id="266" r:id="rId9"/>
    <p:sldId id="269" r:id="rId10"/>
    <p:sldId id="271" r:id="rId11"/>
    <p:sldId id="270" r:id="rId12"/>
    <p:sldId id="273" r:id="rId13"/>
    <p:sldId id="275" r:id="rId14"/>
    <p:sldId id="277" r:id="rId15"/>
    <p:sldId id="274" r:id="rId16"/>
    <p:sldId id="278" r:id="rId17"/>
    <p:sldId id="280" r:id="rId18"/>
    <p:sldId id="281" r:id="rId19"/>
    <p:sldId id="282" r:id="rId20"/>
    <p:sldId id="283" r:id="rId21"/>
    <p:sldId id="287" r:id="rId22"/>
    <p:sldId id="284" r:id="rId23"/>
    <p:sldId id="288" r:id="rId24"/>
    <p:sldId id="285" r:id="rId25"/>
    <p:sldId id="289" r:id="rId26"/>
    <p:sldId id="286" r:id="rId27"/>
    <p:sldId id="290" r:id="rId28"/>
    <p:sldId id="292" r:id="rId29"/>
    <p:sldId id="293" r:id="rId30"/>
    <p:sldId id="29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9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437FA-61C4-4F60-BBA9-12B90A6957B9}" type="datetimeFigureOut">
              <a:rPr lang="en-US" smtClean="0"/>
              <a:t>6/27/13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CC8FC-91A4-41CA-AEE8-7E0ED8E4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57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CC8FC-91A4-41CA-AEE8-7E0ED8E400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6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BE37-A47C-4A92-86B1-E8EDC51231E9}" type="datetimeFigureOut">
              <a:rPr lang="en-US" smtClean="0"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068-CC10-4FD2-9271-3B24A9A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4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BE37-A47C-4A92-86B1-E8EDC51231E9}" type="datetimeFigureOut">
              <a:rPr lang="en-US" smtClean="0"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068-CC10-4FD2-9271-3B24A9A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0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BE37-A47C-4A92-86B1-E8EDC51231E9}" type="datetimeFigureOut">
              <a:rPr lang="en-US" smtClean="0"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068-CC10-4FD2-9271-3B24A9A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2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BE37-A47C-4A92-86B1-E8EDC51231E9}" type="datetimeFigureOut">
              <a:rPr lang="en-US" smtClean="0"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068-CC10-4FD2-9271-3B24A9A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5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BE37-A47C-4A92-86B1-E8EDC51231E9}" type="datetimeFigureOut">
              <a:rPr lang="en-US" smtClean="0"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068-CC10-4FD2-9271-3B24A9A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6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BE37-A47C-4A92-86B1-E8EDC51231E9}" type="datetimeFigureOut">
              <a:rPr lang="en-US" smtClean="0"/>
              <a:t>6/27/13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068-CC10-4FD2-9271-3B24A9A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2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BE37-A47C-4A92-86B1-E8EDC51231E9}" type="datetimeFigureOut">
              <a:rPr lang="en-US" smtClean="0"/>
              <a:t>6/27/13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068-CC10-4FD2-9271-3B24A9A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1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BE37-A47C-4A92-86B1-E8EDC51231E9}" type="datetimeFigureOut">
              <a:rPr lang="en-US" smtClean="0"/>
              <a:t>6/27/13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068-CC10-4FD2-9271-3B24A9A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8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BE37-A47C-4A92-86B1-E8EDC51231E9}" type="datetimeFigureOut">
              <a:rPr lang="en-US" smtClean="0"/>
              <a:t>6/27/13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068-CC10-4FD2-9271-3B24A9A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BE37-A47C-4A92-86B1-E8EDC51231E9}" type="datetimeFigureOut">
              <a:rPr lang="en-US" smtClean="0"/>
              <a:t>6/27/13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068-CC10-4FD2-9271-3B24A9A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6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BE37-A47C-4A92-86B1-E8EDC51231E9}" type="datetimeFigureOut">
              <a:rPr lang="en-US" smtClean="0"/>
              <a:t>6/27/13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068-CC10-4FD2-9271-3B24A9A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8BE37-A47C-4A92-86B1-E8EDC51231E9}" type="datetimeFigureOut">
              <a:rPr lang="en-US" smtClean="0"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1C068-CC10-4FD2-9271-3B24A9A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3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 Listing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8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showOptionsSocialNetworks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API: </a:t>
            </a:r>
            <a:r>
              <a:rPr lang="en-US" dirty="0" err="1"/>
              <a:t>showOptionsSocialNetworks</a:t>
            </a:r>
            <a:endParaRPr lang="en-US" dirty="0"/>
          </a:p>
          <a:p>
            <a:r>
              <a:rPr lang="en-US" dirty="0"/>
              <a:t>Called </a:t>
            </a:r>
            <a:r>
              <a:rPr lang="en-US" dirty="0" smtClean="0"/>
              <a:t>by: when users access Profile -&gt; Settings -&gt; Social Networks -&gt; Connections</a:t>
            </a:r>
            <a:endParaRPr lang="en-US" dirty="0"/>
          </a:p>
          <a:p>
            <a:r>
              <a:rPr lang="en-US" dirty="0" smtClean="0"/>
              <a:t>Input: </a:t>
            </a:r>
            <a:r>
              <a:rPr lang="en-US" dirty="0" err="1" smtClean="0"/>
              <a:t>user_id</a:t>
            </a:r>
            <a:endParaRPr lang="en-US" dirty="0"/>
          </a:p>
          <a:p>
            <a:r>
              <a:rPr lang="en-US" dirty="0" smtClean="0"/>
              <a:t>Output: </a:t>
            </a:r>
            <a:r>
              <a:rPr lang="en-US" dirty="0"/>
              <a:t>connection status to social networks (</a:t>
            </a:r>
            <a:r>
              <a:rPr lang="en-US" dirty="0" err="1"/>
              <a:t>facebook</a:t>
            </a:r>
            <a:r>
              <a:rPr lang="en-US" dirty="0"/>
              <a:t>, twitter, foursquare, </a:t>
            </a:r>
            <a:r>
              <a:rPr lang="en-US" dirty="0" err="1"/>
              <a:t>tumblr</a:t>
            </a:r>
            <a:r>
              <a:rPr lang="en-US" dirty="0"/>
              <a:t>)</a:t>
            </a:r>
          </a:p>
          <a:p>
            <a:r>
              <a:rPr lang="en-US" dirty="0"/>
              <a:t>Database </a:t>
            </a:r>
            <a:r>
              <a:rPr lang="en-US" dirty="0" smtClean="0"/>
              <a:t>changes: no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9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submitOptionsAutoPublish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API: </a:t>
            </a:r>
            <a:r>
              <a:rPr lang="en-US" dirty="0" err="1"/>
              <a:t>submitOptionsAutoPublish</a:t>
            </a:r>
            <a:endParaRPr lang="en-US" dirty="0"/>
          </a:p>
          <a:p>
            <a:r>
              <a:rPr lang="en-US" dirty="0"/>
              <a:t>Called </a:t>
            </a:r>
            <a:r>
              <a:rPr lang="en-US" dirty="0" smtClean="0"/>
              <a:t>by: when users make changes in </a:t>
            </a:r>
            <a:r>
              <a:rPr lang="en-US" dirty="0"/>
              <a:t>Profile -&gt; Settings -&gt; Social Networks -&gt; </a:t>
            </a:r>
            <a:r>
              <a:rPr lang="en-US" dirty="0" smtClean="0"/>
              <a:t>Auto Publishing</a:t>
            </a:r>
            <a:endParaRPr lang="en-US" dirty="0"/>
          </a:p>
          <a:p>
            <a:r>
              <a:rPr lang="en-US" dirty="0" smtClean="0"/>
              <a:t>Input: </a:t>
            </a:r>
            <a:r>
              <a:rPr lang="en-US" dirty="0" err="1" smtClean="0"/>
              <a:t>user_id</a:t>
            </a:r>
            <a:r>
              <a:rPr lang="en-US" dirty="0" smtClean="0"/>
              <a:t>, </a:t>
            </a:r>
            <a:r>
              <a:rPr lang="en-US" dirty="0" err="1" smtClean="0"/>
              <a:t>auto_publishing</a:t>
            </a:r>
            <a:r>
              <a:rPr lang="en-US" dirty="0" smtClean="0"/>
              <a:t> status</a:t>
            </a:r>
            <a:endParaRPr lang="en-US" dirty="0"/>
          </a:p>
          <a:p>
            <a:r>
              <a:rPr lang="en-US" dirty="0" smtClean="0"/>
              <a:t>Output: success or not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err="1"/>
              <a:t>usg_usnc_ap</a:t>
            </a:r>
            <a:endParaRPr lang="en-US" dirty="0" smtClean="0"/>
          </a:p>
          <a:p>
            <a:r>
              <a:rPr lang="en-US" dirty="0" smtClean="0"/>
              <a:t>Notes: ignore the column </a:t>
            </a:r>
            <a:r>
              <a:rPr lang="en-US" dirty="0" err="1" smtClean="0"/>
              <a:t>ap_order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72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showOptionsAutoPublish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API: </a:t>
            </a:r>
            <a:r>
              <a:rPr lang="en-US" dirty="0" err="1"/>
              <a:t>showOptionsAutoPublish</a:t>
            </a:r>
            <a:endParaRPr lang="en-US" dirty="0"/>
          </a:p>
          <a:p>
            <a:r>
              <a:rPr lang="en-US" dirty="0"/>
              <a:t>Called </a:t>
            </a:r>
            <a:r>
              <a:rPr lang="en-US" dirty="0" smtClean="0"/>
              <a:t>by: when users access </a:t>
            </a:r>
            <a:r>
              <a:rPr lang="en-US" dirty="0"/>
              <a:t>Profile -&gt; Settings -&gt; Social </a:t>
            </a:r>
            <a:r>
              <a:rPr lang="en-US" dirty="0" smtClean="0"/>
              <a:t>Networks </a:t>
            </a:r>
            <a:endParaRPr lang="en-US" dirty="0"/>
          </a:p>
          <a:p>
            <a:r>
              <a:rPr lang="en-US" dirty="0" smtClean="0"/>
              <a:t>Input: </a:t>
            </a:r>
            <a:r>
              <a:rPr lang="en-US" dirty="0" err="1" smtClean="0"/>
              <a:t>user_id</a:t>
            </a:r>
            <a:endParaRPr lang="en-US" dirty="0"/>
          </a:p>
          <a:p>
            <a:r>
              <a:rPr lang="en-US" dirty="0" smtClean="0"/>
              <a:t>Output: auto publishing status of this user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changes: no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4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submitOptionsNotifications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API: </a:t>
            </a:r>
            <a:r>
              <a:rPr lang="en-US" dirty="0" err="1"/>
              <a:t>submitOptionsNotifications</a:t>
            </a:r>
            <a:endParaRPr lang="en-US" dirty="0"/>
          </a:p>
          <a:p>
            <a:r>
              <a:rPr lang="en-US" dirty="0"/>
              <a:t>Called </a:t>
            </a:r>
            <a:r>
              <a:rPr lang="en-US" dirty="0" smtClean="0"/>
              <a:t>by: when users make changes in Profile -&gt; Settings -&gt; Notification Settings </a:t>
            </a:r>
            <a:endParaRPr lang="en-US" dirty="0"/>
          </a:p>
          <a:p>
            <a:r>
              <a:rPr lang="en-US" dirty="0" smtClean="0"/>
              <a:t>Input: </a:t>
            </a:r>
            <a:r>
              <a:rPr lang="en-US" dirty="0" err="1" smtClean="0"/>
              <a:t>user_id</a:t>
            </a:r>
            <a:r>
              <a:rPr lang="en-US" dirty="0" smtClean="0"/>
              <a:t>, Notification options</a:t>
            </a:r>
            <a:endParaRPr lang="en-US" dirty="0"/>
          </a:p>
          <a:p>
            <a:r>
              <a:rPr lang="en-US" dirty="0" smtClean="0"/>
              <a:t>Output: Success or not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err="1" smtClean="0"/>
              <a:t>user_notification_settings</a:t>
            </a:r>
            <a:r>
              <a:rPr lang="en-US" dirty="0" smtClean="0"/>
              <a:t>: ignore field </a:t>
            </a:r>
            <a:r>
              <a:rPr lang="en-US" dirty="0" err="1" smtClean="0"/>
              <a:t>nsid_type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2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showOptionsNotifications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API: </a:t>
            </a:r>
            <a:r>
              <a:rPr lang="en-US" dirty="0" err="1"/>
              <a:t>showOptionsNotifications</a:t>
            </a:r>
            <a:endParaRPr lang="en-US" dirty="0"/>
          </a:p>
          <a:p>
            <a:r>
              <a:rPr lang="en-US" dirty="0"/>
              <a:t>Called </a:t>
            </a:r>
            <a:r>
              <a:rPr lang="en-US" dirty="0" smtClean="0"/>
              <a:t>by: when users make changes </a:t>
            </a:r>
            <a:r>
              <a:rPr lang="en-US" dirty="0"/>
              <a:t>Profile -&gt; Settings -&gt; Notification </a:t>
            </a:r>
            <a:r>
              <a:rPr lang="en-US" dirty="0" smtClean="0"/>
              <a:t>Settings</a:t>
            </a:r>
            <a:endParaRPr lang="en-US" dirty="0"/>
          </a:p>
          <a:p>
            <a:r>
              <a:rPr lang="en-US" dirty="0" smtClean="0"/>
              <a:t>Input: </a:t>
            </a:r>
            <a:r>
              <a:rPr lang="en-US" dirty="0" err="1" smtClean="0"/>
              <a:t>user_id</a:t>
            </a:r>
            <a:endParaRPr lang="en-US" dirty="0"/>
          </a:p>
          <a:p>
            <a:r>
              <a:rPr lang="en-US" dirty="0" smtClean="0"/>
              <a:t>Output: notification options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changes: no changes</a:t>
            </a:r>
          </a:p>
        </p:txBody>
      </p:sp>
    </p:spTree>
    <p:extLst>
      <p:ext uri="{BB962C8B-B14F-4D97-AF65-F5344CB8AC3E}">
        <p14:creationId xmlns:p14="http://schemas.microsoft.com/office/powerpoint/2010/main" val="3956995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submitOptionsPrivacy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API: </a:t>
            </a:r>
            <a:r>
              <a:rPr lang="en-US" dirty="0" err="1"/>
              <a:t>submitOptionsPrivacy</a:t>
            </a:r>
            <a:endParaRPr lang="en-US" dirty="0"/>
          </a:p>
          <a:p>
            <a:r>
              <a:rPr lang="en-US" dirty="0"/>
              <a:t>Called </a:t>
            </a:r>
            <a:r>
              <a:rPr lang="en-US" dirty="0" smtClean="0"/>
              <a:t>by: when users make changes on Profile -&gt; Settings -&gt; Privacy Settings </a:t>
            </a:r>
            <a:endParaRPr lang="en-US" dirty="0"/>
          </a:p>
          <a:p>
            <a:r>
              <a:rPr lang="en-US" dirty="0" smtClean="0"/>
              <a:t>Input: </a:t>
            </a:r>
            <a:r>
              <a:rPr lang="en-US" dirty="0" err="1" smtClean="0"/>
              <a:t>user_id</a:t>
            </a:r>
            <a:r>
              <a:rPr lang="en-US" dirty="0" smtClean="0"/>
              <a:t>, privacy options</a:t>
            </a:r>
            <a:endParaRPr lang="en-US" dirty="0"/>
          </a:p>
          <a:p>
            <a:r>
              <a:rPr lang="en-US" dirty="0" smtClean="0"/>
              <a:t>Output: success or not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changes:</a:t>
            </a:r>
          </a:p>
          <a:p>
            <a:pPr lvl="1"/>
            <a:r>
              <a:rPr lang="en-US" dirty="0" err="1"/>
              <a:t>user_privacy_settings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00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showOptionsPrivacy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API: </a:t>
            </a:r>
            <a:r>
              <a:rPr lang="en-US" dirty="0" err="1"/>
              <a:t>showOptionsPrivacy</a:t>
            </a:r>
            <a:endParaRPr lang="en-US" dirty="0"/>
          </a:p>
          <a:p>
            <a:r>
              <a:rPr lang="en-US" dirty="0"/>
              <a:t>Called </a:t>
            </a:r>
            <a:r>
              <a:rPr lang="en-US" dirty="0" smtClean="0"/>
              <a:t>by: when users access </a:t>
            </a:r>
            <a:r>
              <a:rPr lang="en-US" dirty="0"/>
              <a:t>Profile -&gt; Settings -&gt; Privacy Settings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Input: </a:t>
            </a:r>
            <a:r>
              <a:rPr lang="en-US" dirty="0" err="1" smtClean="0"/>
              <a:t>user_id</a:t>
            </a:r>
            <a:endParaRPr lang="en-US" dirty="0"/>
          </a:p>
          <a:p>
            <a:r>
              <a:rPr lang="en-US" dirty="0" smtClean="0"/>
              <a:t>Output: privacy options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changes: no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35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ontactTastesync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API: </a:t>
            </a:r>
            <a:r>
              <a:rPr lang="en-US" dirty="0" err="1" smtClean="0"/>
              <a:t>contactTastesync</a:t>
            </a:r>
            <a:endParaRPr lang="en-US" dirty="0"/>
          </a:p>
          <a:p>
            <a:r>
              <a:rPr lang="en-US" dirty="0"/>
              <a:t>Called </a:t>
            </a:r>
            <a:r>
              <a:rPr lang="en-US" dirty="0" smtClean="0"/>
              <a:t>by: when users try to contact with TS in Profile -&gt; Settings -&gt; Contact </a:t>
            </a:r>
            <a:r>
              <a:rPr lang="en-US" dirty="0" err="1" smtClean="0"/>
              <a:t>TasteSynce</a:t>
            </a:r>
            <a:endParaRPr lang="en-US" dirty="0"/>
          </a:p>
          <a:p>
            <a:r>
              <a:rPr lang="en-US" dirty="0" smtClean="0"/>
              <a:t>Input: </a:t>
            </a:r>
            <a:r>
              <a:rPr lang="en-US" dirty="0" err="1" smtClean="0"/>
              <a:t>user_id</a:t>
            </a:r>
            <a:r>
              <a:rPr lang="en-US" dirty="0" smtClean="0"/>
              <a:t>, </a:t>
            </a:r>
            <a:r>
              <a:rPr lang="en-US" dirty="0" err="1" smtClean="0"/>
              <a:t>contact_id</a:t>
            </a:r>
            <a:endParaRPr lang="en-US" dirty="0"/>
          </a:p>
          <a:p>
            <a:r>
              <a:rPr lang="en-US" dirty="0" smtClean="0"/>
              <a:t>Output: success or not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err="1"/>
              <a:t>user_contact_settings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45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showAboutTastesync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API: </a:t>
            </a:r>
            <a:r>
              <a:rPr lang="en-US" dirty="0" err="1"/>
              <a:t>showAboutTastesync</a:t>
            </a:r>
            <a:endParaRPr lang="en-US" dirty="0"/>
          </a:p>
          <a:p>
            <a:r>
              <a:rPr lang="en-US" dirty="0"/>
              <a:t>Called </a:t>
            </a:r>
            <a:r>
              <a:rPr lang="en-US" dirty="0" smtClean="0"/>
              <a:t>by: when users access Profile -&gt; Settings -&gt; About </a:t>
            </a:r>
            <a:r>
              <a:rPr lang="en-US" dirty="0" err="1" smtClean="0"/>
              <a:t>TasteSync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Input: </a:t>
            </a:r>
            <a:r>
              <a:rPr lang="en-US" dirty="0" err="1" smtClean="0"/>
              <a:t>about_tastesync_id</a:t>
            </a:r>
            <a:endParaRPr lang="en-US" dirty="0"/>
          </a:p>
          <a:p>
            <a:r>
              <a:rPr lang="en-US" dirty="0" smtClean="0"/>
              <a:t>Output: “about TS content”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changes: no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84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submitAboutMe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API: </a:t>
            </a:r>
            <a:r>
              <a:rPr lang="en-US" dirty="0" err="1"/>
              <a:t>submitAboutMe</a:t>
            </a:r>
            <a:endParaRPr lang="en-US" dirty="0"/>
          </a:p>
          <a:p>
            <a:r>
              <a:rPr lang="en-US" dirty="0"/>
              <a:t>Called </a:t>
            </a:r>
            <a:r>
              <a:rPr lang="en-US" dirty="0" smtClean="0"/>
              <a:t>by: when users click Edit button in Profile -&gt; Edit </a:t>
            </a:r>
            <a:endParaRPr lang="en-US" dirty="0"/>
          </a:p>
          <a:p>
            <a:r>
              <a:rPr lang="en-US" dirty="0" smtClean="0"/>
              <a:t>Input: </a:t>
            </a:r>
            <a:r>
              <a:rPr lang="en-US" dirty="0" err="1" smtClean="0"/>
              <a:t>user_id</a:t>
            </a:r>
            <a:r>
              <a:rPr lang="en-US" dirty="0" smtClean="0"/>
              <a:t>, “about me” content</a:t>
            </a:r>
            <a:endParaRPr lang="en-US" dirty="0"/>
          </a:p>
          <a:p>
            <a:r>
              <a:rPr lang="en-US" dirty="0" smtClean="0"/>
              <a:t>Output: success or not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About column of table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0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loginFacebook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API: </a:t>
            </a:r>
            <a:r>
              <a:rPr lang="en-US" dirty="0" err="1" smtClean="0"/>
              <a:t>loginFacebook</a:t>
            </a:r>
            <a:endParaRPr lang="en-US" dirty="0" smtClean="0"/>
          </a:p>
          <a:p>
            <a:r>
              <a:rPr lang="en-US" dirty="0" smtClean="0"/>
              <a:t>Called by: when user clicks on “Connect with Facebook” button on “Welcome to </a:t>
            </a:r>
            <a:r>
              <a:rPr lang="en-US" dirty="0" err="1" smtClean="0"/>
              <a:t>TasteSynce</a:t>
            </a:r>
            <a:r>
              <a:rPr lang="en-US" dirty="0" smtClean="0"/>
              <a:t>” screen</a:t>
            </a:r>
          </a:p>
          <a:p>
            <a:r>
              <a:rPr lang="en-US" dirty="0" smtClean="0"/>
              <a:t>Note: just called after connect to users’ FB successfully</a:t>
            </a:r>
          </a:p>
          <a:p>
            <a:r>
              <a:rPr lang="en-US" dirty="0" smtClean="0"/>
              <a:t>Input</a:t>
            </a:r>
          </a:p>
          <a:p>
            <a:pPr lvl="1"/>
            <a:r>
              <a:rPr lang="en-US" dirty="0"/>
              <a:t>User’s </a:t>
            </a:r>
            <a:r>
              <a:rPr lang="en-US" dirty="0" smtClean="0"/>
              <a:t>info: </a:t>
            </a:r>
            <a:r>
              <a:rPr lang="en-US" dirty="0" err="1"/>
              <a:t>ts_user_email</a:t>
            </a:r>
            <a:r>
              <a:rPr lang="en-US" dirty="0"/>
              <a:t>, </a:t>
            </a:r>
            <a:r>
              <a:rPr lang="en-US" dirty="0" err="1"/>
              <a:t>ts_first_name</a:t>
            </a:r>
            <a:r>
              <a:rPr lang="en-US" dirty="0"/>
              <a:t>, </a:t>
            </a:r>
            <a:r>
              <a:rPr lang="en-US" dirty="0" err="1"/>
              <a:t>ts_last_name</a:t>
            </a:r>
            <a:r>
              <a:rPr lang="en-US" dirty="0"/>
              <a:t>, </a:t>
            </a:r>
            <a:r>
              <a:rPr lang="en-US" dirty="0" err="1"/>
              <a:t>user_created_initial_date</a:t>
            </a:r>
            <a:r>
              <a:rPr lang="en-US" dirty="0"/>
              <a:t>, </a:t>
            </a:r>
            <a:r>
              <a:rPr lang="en-US" dirty="0" err="1"/>
              <a:t>user_gender</a:t>
            </a:r>
            <a:r>
              <a:rPr lang="en-US" dirty="0"/>
              <a:t>, </a:t>
            </a:r>
            <a:r>
              <a:rPr lang="en-US" dirty="0" err="1"/>
              <a:t>user_city</a:t>
            </a:r>
            <a:r>
              <a:rPr lang="en-US" dirty="0"/>
              <a:t>, </a:t>
            </a:r>
            <a:r>
              <a:rPr lang="en-US" dirty="0" err="1"/>
              <a:t>user_state</a:t>
            </a:r>
            <a:r>
              <a:rPr lang="en-US" dirty="0"/>
              <a:t>, </a:t>
            </a:r>
            <a:r>
              <a:rPr lang="en-US" dirty="0" err="1"/>
              <a:t>user_country</a:t>
            </a:r>
            <a:r>
              <a:rPr lang="en-US" dirty="0"/>
              <a:t>, </a:t>
            </a:r>
            <a:r>
              <a:rPr lang="en-US" dirty="0" err="1" smtClean="0"/>
              <a:t>user_fb_id</a:t>
            </a:r>
            <a:endParaRPr lang="en-US" dirty="0" smtClean="0"/>
          </a:p>
          <a:p>
            <a:pPr lvl="1"/>
            <a:r>
              <a:rPr lang="en-US" dirty="0" err="1" smtClean="0"/>
              <a:t>User_friend_fb</a:t>
            </a:r>
            <a:endParaRPr lang="en-US" dirty="0" smtClean="0"/>
          </a:p>
          <a:p>
            <a:r>
              <a:rPr lang="en-US" dirty="0" smtClean="0"/>
              <a:t>Output: </a:t>
            </a:r>
            <a:r>
              <a:rPr lang="en-US" dirty="0" err="1" smtClean="0"/>
              <a:t>user_activation_key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2596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showAboutMe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API: </a:t>
            </a:r>
            <a:r>
              <a:rPr lang="en-US" dirty="0" err="1"/>
              <a:t>showAboutMe</a:t>
            </a:r>
            <a:endParaRPr lang="en-US" dirty="0"/>
          </a:p>
          <a:p>
            <a:r>
              <a:rPr lang="en-US" dirty="0"/>
              <a:t>Called </a:t>
            </a:r>
            <a:r>
              <a:rPr lang="en-US" dirty="0" smtClean="0"/>
              <a:t>by: when users click Edit button in Profile -&gt; Edit </a:t>
            </a:r>
            <a:endParaRPr lang="en-US" dirty="0"/>
          </a:p>
          <a:p>
            <a:r>
              <a:rPr lang="en-US" dirty="0" smtClean="0"/>
              <a:t>Input: </a:t>
            </a:r>
            <a:r>
              <a:rPr lang="en-US" dirty="0" err="1" smtClean="0"/>
              <a:t>user_id</a:t>
            </a:r>
            <a:endParaRPr lang="en-US" dirty="0"/>
          </a:p>
          <a:p>
            <a:r>
              <a:rPr lang="en-US" dirty="0" smtClean="0"/>
              <a:t>Output: “about me” content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changes: no changes</a:t>
            </a:r>
          </a:p>
        </p:txBody>
      </p:sp>
    </p:spTree>
    <p:extLst>
      <p:ext uri="{BB962C8B-B14F-4D97-AF65-F5344CB8AC3E}">
        <p14:creationId xmlns:p14="http://schemas.microsoft.com/office/powerpoint/2010/main" val="622950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showNumberFollowing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API: </a:t>
            </a:r>
            <a:r>
              <a:rPr lang="en-US" dirty="0" err="1"/>
              <a:t>showNumberFollowing</a:t>
            </a:r>
            <a:endParaRPr lang="en-US" dirty="0"/>
          </a:p>
          <a:p>
            <a:r>
              <a:rPr lang="en-US" dirty="0"/>
              <a:t>Called </a:t>
            </a:r>
            <a:r>
              <a:rPr lang="en-US" dirty="0" smtClean="0"/>
              <a:t>by: the number shown on user’s profile at Following </a:t>
            </a:r>
            <a:endParaRPr lang="en-US" dirty="0"/>
          </a:p>
          <a:p>
            <a:r>
              <a:rPr lang="en-US" dirty="0" smtClean="0"/>
              <a:t>Input: </a:t>
            </a:r>
            <a:r>
              <a:rPr lang="en-US" dirty="0" err="1" smtClean="0"/>
              <a:t>user_id</a:t>
            </a:r>
            <a:endParaRPr lang="en-US" dirty="0"/>
          </a:p>
          <a:p>
            <a:r>
              <a:rPr lang="en-US" dirty="0" smtClean="0"/>
              <a:t>Output: number of members who the user is following</a:t>
            </a:r>
          </a:p>
          <a:p>
            <a:pPr lvl="1"/>
            <a:r>
              <a:rPr lang="en-US" dirty="0" smtClean="0"/>
              <a:t>Note: on the </a:t>
            </a:r>
            <a:r>
              <a:rPr lang="en-US" dirty="0"/>
              <a:t>table </a:t>
            </a:r>
            <a:r>
              <a:rPr lang="en-US" dirty="0" err="1" smtClean="0"/>
              <a:t>user_follow_data</a:t>
            </a:r>
            <a:r>
              <a:rPr lang="en-US" dirty="0" smtClean="0"/>
              <a:t>, we need to count rows </a:t>
            </a:r>
            <a:r>
              <a:rPr lang="en-US" dirty="0"/>
              <a:t>with </a:t>
            </a:r>
            <a:r>
              <a:rPr lang="en-US" dirty="0" err="1" smtClean="0"/>
              <a:t>follower_user_id</a:t>
            </a:r>
            <a:r>
              <a:rPr lang="en-US" dirty="0" smtClean="0"/>
              <a:t> = </a:t>
            </a:r>
            <a:r>
              <a:rPr lang="en-US" dirty="0" err="1" smtClean="0"/>
              <a:t>user_id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changes: no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55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showFollowingList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API: </a:t>
            </a:r>
            <a:r>
              <a:rPr lang="en-US" dirty="0" err="1"/>
              <a:t>showFollowingList</a:t>
            </a:r>
            <a:endParaRPr lang="en-US" dirty="0"/>
          </a:p>
          <a:p>
            <a:r>
              <a:rPr lang="en-US" dirty="0"/>
              <a:t>Called </a:t>
            </a:r>
            <a:r>
              <a:rPr lang="en-US" dirty="0" smtClean="0"/>
              <a:t>by: when user clicks on the Profile -&gt; Following </a:t>
            </a:r>
            <a:endParaRPr lang="en-US" dirty="0"/>
          </a:p>
          <a:p>
            <a:r>
              <a:rPr lang="en-US" dirty="0" smtClean="0"/>
              <a:t>Input: </a:t>
            </a:r>
            <a:r>
              <a:rPr lang="en-US" dirty="0" err="1" smtClean="0"/>
              <a:t>user_id</a:t>
            </a:r>
            <a:endParaRPr lang="en-US" dirty="0"/>
          </a:p>
          <a:p>
            <a:r>
              <a:rPr lang="en-US" dirty="0" smtClean="0"/>
              <a:t>Output: list of following members (photo, name)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changes: no changes</a:t>
            </a:r>
          </a:p>
        </p:txBody>
      </p:sp>
    </p:spTree>
    <p:extLst>
      <p:ext uri="{BB962C8B-B14F-4D97-AF65-F5344CB8AC3E}">
        <p14:creationId xmlns:p14="http://schemas.microsoft.com/office/powerpoint/2010/main" val="3582198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showNumberFollower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API: </a:t>
            </a:r>
            <a:r>
              <a:rPr lang="en-US" dirty="0" err="1"/>
              <a:t>showNumberFollower</a:t>
            </a:r>
            <a:endParaRPr lang="en-US" dirty="0"/>
          </a:p>
          <a:p>
            <a:r>
              <a:rPr lang="en-US" dirty="0"/>
              <a:t>Called </a:t>
            </a:r>
            <a:r>
              <a:rPr lang="en-US" dirty="0" smtClean="0"/>
              <a:t>by: the number shown on user’s profile at Followers </a:t>
            </a:r>
            <a:endParaRPr lang="en-US" dirty="0"/>
          </a:p>
          <a:p>
            <a:r>
              <a:rPr lang="en-US" dirty="0" smtClean="0"/>
              <a:t>Input: </a:t>
            </a:r>
            <a:r>
              <a:rPr lang="en-US" dirty="0" err="1" smtClean="0"/>
              <a:t>user_id</a:t>
            </a:r>
            <a:endParaRPr lang="en-US" dirty="0"/>
          </a:p>
          <a:p>
            <a:r>
              <a:rPr lang="en-US" dirty="0" smtClean="0"/>
              <a:t>Output: number of followers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changes: no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55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showFollowerList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API: </a:t>
            </a:r>
            <a:r>
              <a:rPr lang="en-US" dirty="0" err="1"/>
              <a:t>showFollowerList</a:t>
            </a:r>
            <a:endParaRPr lang="en-US" dirty="0"/>
          </a:p>
          <a:p>
            <a:r>
              <a:rPr lang="en-US" dirty="0"/>
              <a:t>Called </a:t>
            </a:r>
            <a:r>
              <a:rPr lang="en-US" dirty="0" smtClean="0"/>
              <a:t>by: when user clicks on Profile -&gt; Followers </a:t>
            </a:r>
            <a:endParaRPr lang="en-US" dirty="0"/>
          </a:p>
          <a:p>
            <a:r>
              <a:rPr lang="en-US" dirty="0" smtClean="0"/>
              <a:t>Input: </a:t>
            </a:r>
            <a:r>
              <a:rPr lang="en-US" dirty="0" err="1" smtClean="0"/>
              <a:t>user_id</a:t>
            </a:r>
            <a:endParaRPr lang="en-US" dirty="0"/>
          </a:p>
          <a:p>
            <a:r>
              <a:rPr lang="en-US" dirty="0" smtClean="0"/>
              <a:t>Output: list of members who are following the user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changes: no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7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showNumberFriend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API: </a:t>
            </a:r>
            <a:r>
              <a:rPr lang="en-US" dirty="0" err="1"/>
              <a:t>showNumberFriend</a:t>
            </a:r>
            <a:endParaRPr lang="en-US" dirty="0"/>
          </a:p>
          <a:p>
            <a:r>
              <a:rPr lang="en-US" dirty="0"/>
              <a:t>Called </a:t>
            </a:r>
            <a:r>
              <a:rPr lang="en-US" dirty="0" smtClean="0"/>
              <a:t>by: </a:t>
            </a:r>
            <a:r>
              <a:rPr lang="en-US" dirty="0"/>
              <a:t>the number shown on user’s profile at Followers</a:t>
            </a:r>
          </a:p>
          <a:p>
            <a:r>
              <a:rPr lang="en-US" dirty="0" smtClean="0"/>
              <a:t>Input: </a:t>
            </a:r>
            <a:r>
              <a:rPr lang="en-US" dirty="0" err="1" smtClean="0"/>
              <a:t>user_id</a:t>
            </a:r>
            <a:endParaRPr lang="en-US" dirty="0"/>
          </a:p>
          <a:p>
            <a:r>
              <a:rPr lang="en-US" dirty="0" smtClean="0"/>
              <a:t>Output: number of trusted FB friends who connected TS</a:t>
            </a:r>
          </a:p>
          <a:p>
            <a:pPr lvl="1"/>
            <a:r>
              <a:rPr lang="en-US" dirty="0"/>
              <a:t>Note: on table </a:t>
            </a:r>
            <a:r>
              <a:rPr lang="en-US" dirty="0" err="1" smtClean="0"/>
              <a:t>user_friend_tastesync</a:t>
            </a:r>
            <a:r>
              <a:rPr lang="en-US" dirty="0" smtClean="0"/>
              <a:t>, count the rows with </a:t>
            </a:r>
            <a:r>
              <a:rPr lang="en-US" dirty="0" err="1" smtClean="0"/>
              <a:t>user_id</a:t>
            </a:r>
            <a:r>
              <a:rPr lang="en-US" dirty="0" smtClean="0"/>
              <a:t> = input </a:t>
            </a:r>
            <a:r>
              <a:rPr lang="en-US" dirty="0" err="1" smtClean="0"/>
              <a:t>user_id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changes: no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20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showFriendList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API: </a:t>
            </a:r>
            <a:r>
              <a:rPr lang="en-US" dirty="0" err="1"/>
              <a:t>showFriendList</a:t>
            </a:r>
            <a:endParaRPr lang="en-US" dirty="0"/>
          </a:p>
          <a:p>
            <a:r>
              <a:rPr lang="en-US" dirty="0"/>
              <a:t>Called </a:t>
            </a:r>
            <a:r>
              <a:rPr lang="en-US" dirty="0" smtClean="0"/>
              <a:t>by: when user clicks on Profile -&gt; Friends </a:t>
            </a:r>
            <a:endParaRPr lang="en-US" dirty="0"/>
          </a:p>
          <a:p>
            <a:r>
              <a:rPr lang="en-US" dirty="0" smtClean="0"/>
              <a:t>Input: </a:t>
            </a:r>
            <a:r>
              <a:rPr lang="en-US" dirty="0" err="1" smtClean="0"/>
              <a:t>user_id</a:t>
            </a:r>
            <a:endParaRPr lang="en-US" dirty="0"/>
          </a:p>
          <a:p>
            <a:r>
              <a:rPr lang="en-US" dirty="0" smtClean="0"/>
              <a:t>Output: list of trusted </a:t>
            </a:r>
            <a:r>
              <a:rPr lang="en-US" dirty="0" err="1" smtClean="0"/>
              <a:t>facebook</a:t>
            </a:r>
            <a:r>
              <a:rPr lang="en-US" dirty="0" smtClean="0"/>
              <a:t> friends who connected TS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changes: no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55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submitFollowStatus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API: </a:t>
            </a:r>
            <a:r>
              <a:rPr lang="en-US" dirty="0" err="1"/>
              <a:t>submitFollowStatus</a:t>
            </a:r>
            <a:endParaRPr lang="en-US" dirty="0"/>
          </a:p>
          <a:p>
            <a:r>
              <a:rPr lang="en-US" dirty="0"/>
              <a:t>Called </a:t>
            </a:r>
            <a:r>
              <a:rPr lang="en-US" dirty="0" smtClean="0"/>
              <a:t>by: when a user goes to other users’ profiles and would like to change follow status </a:t>
            </a:r>
            <a:endParaRPr lang="en-US" dirty="0"/>
          </a:p>
          <a:p>
            <a:r>
              <a:rPr lang="en-US" dirty="0" smtClean="0"/>
              <a:t>Input: </a:t>
            </a:r>
            <a:r>
              <a:rPr lang="en-US" dirty="0" err="1" smtClean="0"/>
              <a:t>user_id</a:t>
            </a:r>
            <a:r>
              <a:rPr lang="en-US" dirty="0" smtClean="0"/>
              <a:t>, </a:t>
            </a:r>
            <a:r>
              <a:rPr lang="en-US" dirty="0" err="1" smtClean="0"/>
              <a:t>dest_user_id</a:t>
            </a:r>
            <a:endParaRPr lang="en-US" dirty="0"/>
          </a:p>
          <a:p>
            <a:r>
              <a:rPr lang="en-US" dirty="0" smtClean="0"/>
              <a:t>Output: success or not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No follow -&gt; Follow: add </a:t>
            </a:r>
            <a:r>
              <a:rPr lang="en-US" dirty="0"/>
              <a:t>one pair (</a:t>
            </a:r>
            <a:r>
              <a:rPr lang="en-US" dirty="0" err="1" smtClean="0"/>
              <a:t>follower_user_id</a:t>
            </a:r>
            <a:r>
              <a:rPr lang="en-US" dirty="0" smtClean="0"/>
              <a:t> = </a:t>
            </a:r>
            <a:r>
              <a:rPr lang="en-US" dirty="0" err="1" smtClean="0"/>
              <a:t>user_id</a:t>
            </a:r>
            <a:r>
              <a:rPr lang="en-US" dirty="0" smtClean="0"/>
              <a:t>, </a:t>
            </a:r>
            <a:r>
              <a:rPr lang="en-US" dirty="0" err="1" smtClean="0"/>
              <a:t>followee_user_id</a:t>
            </a:r>
            <a:r>
              <a:rPr lang="en-US" dirty="0" smtClean="0"/>
              <a:t> = </a:t>
            </a:r>
            <a:r>
              <a:rPr lang="en-US" dirty="0" err="1" smtClean="0"/>
              <a:t>dest_user_id</a:t>
            </a:r>
            <a:r>
              <a:rPr lang="en-US" dirty="0" smtClean="0"/>
              <a:t>) </a:t>
            </a:r>
            <a:r>
              <a:rPr lang="en-US" dirty="0"/>
              <a:t>to the table </a:t>
            </a:r>
            <a:r>
              <a:rPr lang="en-US" dirty="0" err="1"/>
              <a:t>user_follow_data</a:t>
            </a:r>
            <a:endParaRPr lang="en-US" dirty="0" smtClean="0"/>
          </a:p>
          <a:p>
            <a:pPr lvl="1"/>
            <a:r>
              <a:rPr lang="en-US" dirty="0" smtClean="0"/>
              <a:t>Follow -&gt; No follow: delete the pair with </a:t>
            </a:r>
            <a:r>
              <a:rPr lang="en-US" dirty="0" err="1"/>
              <a:t>follower_user_id</a:t>
            </a:r>
            <a:r>
              <a:rPr lang="en-US" dirty="0"/>
              <a:t> =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followee_user_id</a:t>
            </a:r>
            <a:r>
              <a:rPr lang="en-US" dirty="0"/>
              <a:t> = </a:t>
            </a:r>
            <a:r>
              <a:rPr lang="en-US" dirty="0" err="1" smtClean="0"/>
              <a:t>dest_user_id</a:t>
            </a:r>
            <a:r>
              <a:rPr lang="en-US" dirty="0" smtClean="0"/>
              <a:t> from the table </a:t>
            </a:r>
            <a:r>
              <a:rPr lang="en-US" dirty="0" err="1"/>
              <a:t>user_follow_data</a:t>
            </a:r>
            <a:endParaRPr lang="en-US" dirty="0" smtClean="0"/>
          </a:p>
          <a:p>
            <a:pPr lvl="1"/>
            <a:r>
              <a:rPr lang="en-US" dirty="0" smtClean="0"/>
              <a:t>Others: no changes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18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showFollowStatus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API: </a:t>
            </a:r>
            <a:r>
              <a:rPr lang="en-US" dirty="0" err="1"/>
              <a:t>showFollowStatus</a:t>
            </a:r>
            <a:endParaRPr lang="en-US" dirty="0"/>
          </a:p>
          <a:p>
            <a:r>
              <a:rPr lang="en-US" dirty="0"/>
              <a:t>Called </a:t>
            </a:r>
            <a:r>
              <a:rPr lang="en-US" dirty="0" smtClean="0"/>
              <a:t>by: when we would like to show user follow status </a:t>
            </a:r>
            <a:endParaRPr lang="en-US" dirty="0"/>
          </a:p>
          <a:p>
            <a:r>
              <a:rPr lang="en-US" dirty="0" smtClean="0"/>
              <a:t>Input: </a:t>
            </a:r>
            <a:r>
              <a:rPr lang="en-US" dirty="0" err="1" smtClean="0"/>
              <a:t>user_id</a:t>
            </a:r>
            <a:r>
              <a:rPr lang="en-US" dirty="0" smtClean="0"/>
              <a:t>, </a:t>
            </a:r>
            <a:r>
              <a:rPr lang="en-US" dirty="0" err="1" smtClean="0"/>
              <a:t>dest_user_id</a:t>
            </a:r>
            <a:endParaRPr lang="en-US" dirty="0"/>
          </a:p>
          <a:p>
            <a:r>
              <a:rPr lang="en-US" dirty="0" smtClean="0"/>
              <a:t>Output: follow or not follow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changes: no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24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submitTrustedFriend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API: </a:t>
            </a:r>
            <a:r>
              <a:rPr lang="en-US" dirty="0" err="1"/>
              <a:t>submitTrustedFriend</a:t>
            </a:r>
            <a:endParaRPr lang="en-US" dirty="0"/>
          </a:p>
          <a:p>
            <a:r>
              <a:rPr lang="en-US" dirty="0"/>
              <a:t>Called </a:t>
            </a:r>
            <a:r>
              <a:rPr lang="en-US" dirty="0" smtClean="0"/>
              <a:t>by: when user clicks on Add Friend from other users’ profile pages </a:t>
            </a:r>
            <a:endParaRPr lang="en-US" dirty="0"/>
          </a:p>
          <a:p>
            <a:r>
              <a:rPr lang="en-US" dirty="0" smtClean="0"/>
              <a:t>Input: </a:t>
            </a:r>
            <a:r>
              <a:rPr lang="en-US" dirty="0" err="1" smtClean="0"/>
              <a:t>user_id</a:t>
            </a:r>
            <a:r>
              <a:rPr lang="en-US" dirty="0" smtClean="0"/>
              <a:t>, </a:t>
            </a:r>
            <a:r>
              <a:rPr lang="en-US" dirty="0" err="1" smtClean="0"/>
              <a:t>dest_user_id</a:t>
            </a:r>
            <a:endParaRPr lang="en-US" dirty="0"/>
          </a:p>
          <a:p>
            <a:r>
              <a:rPr lang="en-US" dirty="0" smtClean="0"/>
              <a:t>Output: success or not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changes:</a:t>
            </a:r>
            <a:endParaRPr lang="en-US" dirty="0"/>
          </a:p>
          <a:p>
            <a:pPr lvl="1"/>
            <a:r>
              <a:rPr lang="en-US" dirty="0" err="1" smtClean="0"/>
              <a:t>user_friend_tastesync</a:t>
            </a:r>
            <a:r>
              <a:rPr lang="en-US" dirty="0" smtClean="0"/>
              <a:t>: similar to </a:t>
            </a:r>
            <a:r>
              <a:rPr lang="en-US" dirty="0" err="1" smtClean="0"/>
              <a:t>set_follow_status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5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loginFacebook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Database changes:</a:t>
            </a:r>
          </a:p>
          <a:p>
            <a:pPr lvl="1"/>
            <a:r>
              <a:rPr lang="en-US" dirty="0"/>
              <a:t>Users: </a:t>
            </a:r>
            <a:r>
              <a:rPr lang="en-US" dirty="0" err="1" smtClean="0">
                <a:solidFill>
                  <a:srgbClr val="FF0000"/>
                </a:solidFill>
              </a:rPr>
              <a:t>user_id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ts_user_id</a:t>
            </a:r>
            <a:r>
              <a:rPr lang="en-US" dirty="0"/>
              <a:t>, </a:t>
            </a:r>
            <a:r>
              <a:rPr lang="en-US" dirty="0" err="1"/>
              <a:t>ts_user_email</a:t>
            </a:r>
            <a:r>
              <a:rPr lang="en-US" dirty="0"/>
              <a:t>, </a:t>
            </a:r>
            <a:r>
              <a:rPr lang="en-US" dirty="0" err="1"/>
              <a:t>ts_first_name</a:t>
            </a:r>
            <a:r>
              <a:rPr lang="en-US" dirty="0"/>
              <a:t>, </a:t>
            </a:r>
            <a:r>
              <a:rPr lang="en-US" dirty="0" err="1"/>
              <a:t>ts_last_name</a:t>
            </a:r>
            <a:r>
              <a:rPr lang="en-US" dirty="0"/>
              <a:t>, </a:t>
            </a:r>
            <a:r>
              <a:rPr lang="en-US" dirty="0" err="1"/>
              <a:t>user_created_initial_date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user_activation_key</a:t>
            </a:r>
            <a:r>
              <a:rPr lang="en-US" dirty="0"/>
              <a:t>, </a:t>
            </a:r>
            <a:r>
              <a:rPr lang="en-US" dirty="0" err="1"/>
              <a:t>user_gender</a:t>
            </a:r>
            <a:r>
              <a:rPr lang="en-US" dirty="0"/>
              <a:t>, </a:t>
            </a:r>
            <a:r>
              <a:rPr lang="en-US" dirty="0" err="1"/>
              <a:t>user_city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user_city_id</a:t>
            </a:r>
            <a:r>
              <a:rPr lang="en-US" dirty="0"/>
              <a:t>, </a:t>
            </a:r>
            <a:r>
              <a:rPr lang="en-US" dirty="0" err="1"/>
              <a:t>user_state</a:t>
            </a:r>
            <a:r>
              <a:rPr lang="en-US" dirty="0"/>
              <a:t>, </a:t>
            </a:r>
            <a:r>
              <a:rPr lang="en-US" dirty="0" err="1"/>
              <a:t>is_online</a:t>
            </a:r>
            <a:r>
              <a:rPr lang="en-US" dirty="0"/>
              <a:t>, </a:t>
            </a:r>
            <a:r>
              <a:rPr lang="en-US" dirty="0" err="1"/>
              <a:t>user_country</a:t>
            </a:r>
            <a:r>
              <a:rPr lang="en-US" dirty="0"/>
              <a:t>, </a:t>
            </a:r>
            <a:r>
              <a:rPr lang="en-US" dirty="0" err="1"/>
              <a:t>user_fb_id</a:t>
            </a:r>
            <a:endParaRPr lang="en-US" dirty="0" smtClean="0"/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acebook_user_data</a:t>
            </a:r>
            <a:r>
              <a:rPr lang="en-US" dirty="0" smtClean="0"/>
              <a:t>: update </a:t>
            </a:r>
            <a:r>
              <a:rPr lang="en-US" dirty="0" err="1" smtClean="0"/>
              <a:t>facebook</a:t>
            </a:r>
            <a:r>
              <a:rPr lang="en-US" dirty="0" smtClean="0"/>
              <a:t> data for this user</a:t>
            </a:r>
          </a:p>
          <a:p>
            <a:pPr lvl="1"/>
            <a:r>
              <a:rPr lang="en-US" dirty="0" err="1" smtClean="0"/>
              <a:t>User_friend_fb</a:t>
            </a:r>
            <a:r>
              <a:rPr lang="en-US" dirty="0" smtClean="0"/>
              <a:t>: for each friend of this user, we create a new row </a:t>
            </a:r>
          </a:p>
          <a:p>
            <a:pPr lvl="1"/>
            <a:r>
              <a:rPr lang="en-US" dirty="0" err="1"/>
              <a:t>Users_log</a:t>
            </a:r>
            <a:r>
              <a:rPr lang="en-US" dirty="0"/>
              <a:t>: </a:t>
            </a:r>
            <a:r>
              <a:rPr lang="en-US" dirty="0" err="1" smtClean="0"/>
              <a:t>login_datetime</a:t>
            </a:r>
            <a:r>
              <a:rPr lang="en-US" dirty="0" smtClean="0"/>
              <a:t> (</a:t>
            </a:r>
            <a:r>
              <a:rPr lang="en-US" dirty="0"/>
              <a:t>update log for this user, each user just keeps one log)</a:t>
            </a:r>
          </a:p>
        </p:txBody>
      </p:sp>
    </p:spTree>
    <p:extLst>
      <p:ext uri="{BB962C8B-B14F-4D97-AF65-F5344CB8AC3E}">
        <p14:creationId xmlns:p14="http://schemas.microsoft.com/office/powerpoint/2010/main" val="3315236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showTrustedFriend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API: </a:t>
            </a:r>
            <a:r>
              <a:rPr lang="en-US"/>
              <a:t>showTrustedFriend</a:t>
            </a:r>
            <a:endParaRPr lang="en-US" dirty="0"/>
          </a:p>
          <a:p>
            <a:r>
              <a:rPr lang="en-US" dirty="0"/>
              <a:t>Called </a:t>
            </a:r>
            <a:r>
              <a:rPr lang="en-US" dirty="0" smtClean="0"/>
              <a:t>by: when we would like to show “Trusted” status </a:t>
            </a:r>
            <a:endParaRPr lang="en-US" dirty="0"/>
          </a:p>
          <a:p>
            <a:r>
              <a:rPr lang="en-US" dirty="0" smtClean="0"/>
              <a:t>Input: </a:t>
            </a:r>
            <a:r>
              <a:rPr lang="en-US" dirty="0" err="1" smtClean="0"/>
              <a:t>user_id</a:t>
            </a:r>
            <a:r>
              <a:rPr lang="en-US" dirty="0" smtClean="0"/>
              <a:t>, </a:t>
            </a:r>
            <a:r>
              <a:rPr lang="en-US" dirty="0" err="1" smtClean="0"/>
              <a:t>dest_user_id</a:t>
            </a:r>
            <a:endParaRPr lang="en-US" dirty="0"/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0: not trust</a:t>
            </a:r>
          </a:p>
          <a:p>
            <a:pPr lvl="1"/>
            <a:r>
              <a:rPr lang="en-US" dirty="0" smtClean="0"/>
              <a:t>1: trusted</a:t>
            </a:r>
          </a:p>
          <a:p>
            <a:pPr lvl="1"/>
            <a:r>
              <a:rPr lang="en-US" dirty="0" smtClean="0"/>
              <a:t>2: this user cannot be added as a trusted friend because he is not your FB friend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changes: no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5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API: login</a:t>
            </a:r>
          </a:p>
          <a:p>
            <a:r>
              <a:rPr lang="en-US" dirty="0"/>
              <a:t>Called </a:t>
            </a:r>
            <a:r>
              <a:rPr lang="en-US" dirty="0" smtClean="0"/>
              <a:t>by: when a user clicks on login button on login screen</a:t>
            </a:r>
          </a:p>
          <a:p>
            <a:r>
              <a:rPr lang="en-US" dirty="0" smtClean="0"/>
              <a:t>Input: email, password</a:t>
            </a:r>
          </a:p>
          <a:p>
            <a:r>
              <a:rPr lang="en-US" dirty="0" smtClean="0"/>
              <a:t>Output: </a:t>
            </a:r>
          </a:p>
          <a:p>
            <a:pPr lvl="1"/>
            <a:r>
              <a:rPr lang="en-US" dirty="0" smtClean="0"/>
              <a:t>all user’s information in users table</a:t>
            </a:r>
          </a:p>
          <a:p>
            <a:pPr lvl="1"/>
            <a:r>
              <a:rPr lang="en-US" dirty="0" smtClean="0"/>
              <a:t>User photo</a:t>
            </a:r>
          </a:p>
          <a:p>
            <a:r>
              <a:rPr lang="en-US" dirty="0" smtClean="0"/>
              <a:t>Database changes</a:t>
            </a:r>
          </a:p>
          <a:p>
            <a:pPr lvl="1"/>
            <a:r>
              <a:rPr lang="en-US" dirty="0" smtClean="0"/>
              <a:t>Users: </a:t>
            </a:r>
            <a:r>
              <a:rPr lang="en-US" dirty="0" err="1" smtClean="0"/>
              <a:t>is_online</a:t>
            </a:r>
            <a:endParaRPr lang="en-US" dirty="0"/>
          </a:p>
          <a:p>
            <a:pPr lvl="1"/>
            <a:r>
              <a:rPr lang="en-US" dirty="0" err="1" smtClean="0"/>
              <a:t>Users_log</a:t>
            </a:r>
            <a:r>
              <a:rPr lang="en-US" dirty="0" smtClean="0"/>
              <a:t>: </a:t>
            </a:r>
            <a:r>
              <a:rPr lang="en-US" dirty="0" err="1" smtClean="0"/>
              <a:t>login_datetime</a:t>
            </a:r>
            <a:r>
              <a:rPr lang="en-US" dirty="0" smtClean="0"/>
              <a:t> (update log for this user, each user just keeps one log)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6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API: logout</a:t>
            </a:r>
          </a:p>
          <a:p>
            <a:r>
              <a:rPr lang="en-US" dirty="0"/>
              <a:t>Called </a:t>
            </a:r>
            <a:r>
              <a:rPr lang="en-US" dirty="0" smtClean="0"/>
              <a:t>by: when user clicks on button logout on settings screen</a:t>
            </a:r>
          </a:p>
          <a:p>
            <a:r>
              <a:rPr lang="en-US" dirty="0" smtClean="0"/>
              <a:t>Input: </a:t>
            </a:r>
            <a:r>
              <a:rPr lang="en-US" dirty="0" err="1" smtClean="0"/>
              <a:t>user_id</a:t>
            </a:r>
            <a:endParaRPr lang="en-US" dirty="0" smtClean="0"/>
          </a:p>
          <a:p>
            <a:r>
              <a:rPr lang="en-US" dirty="0" smtClean="0"/>
              <a:t>Output: return success or not</a:t>
            </a:r>
          </a:p>
          <a:p>
            <a:r>
              <a:rPr lang="en-US" dirty="0" smtClean="0"/>
              <a:t>Database changes:</a:t>
            </a:r>
          </a:p>
          <a:p>
            <a:pPr lvl="1"/>
            <a:r>
              <a:rPr lang="en-US" dirty="0" smtClean="0"/>
              <a:t>Users: </a:t>
            </a:r>
            <a:r>
              <a:rPr lang="en-US" dirty="0" err="1" smtClean="0"/>
              <a:t>is_online</a:t>
            </a:r>
            <a:endParaRPr lang="en-US" dirty="0" smtClean="0"/>
          </a:p>
          <a:p>
            <a:pPr lvl="1"/>
            <a:r>
              <a:rPr lang="en-US" dirty="0" err="1"/>
              <a:t>Users_log</a:t>
            </a:r>
            <a:r>
              <a:rPr lang="en-US" dirty="0"/>
              <a:t>: </a:t>
            </a:r>
            <a:r>
              <a:rPr lang="en-US" dirty="0" err="1" smtClean="0"/>
              <a:t>logout_datetime</a:t>
            </a:r>
            <a:r>
              <a:rPr lang="en-US" dirty="0" smtClean="0"/>
              <a:t> </a:t>
            </a:r>
            <a:r>
              <a:rPr lang="en-US" dirty="0"/>
              <a:t>(update log for this user, each user just keeps one log)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8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API: signup</a:t>
            </a:r>
          </a:p>
          <a:p>
            <a:r>
              <a:rPr lang="en-US" dirty="0"/>
              <a:t>Called </a:t>
            </a:r>
            <a:r>
              <a:rPr lang="en-US" dirty="0" smtClean="0"/>
              <a:t>by: when a person signs up</a:t>
            </a:r>
          </a:p>
          <a:p>
            <a:r>
              <a:rPr lang="en-US" dirty="0" smtClean="0"/>
              <a:t>Input: photo, email, password, first name, last name, city, state, gender</a:t>
            </a:r>
          </a:p>
          <a:p>
            <a:r>
              <a:rPr lang="en-US" dirty="0" smtClean="0"/>
              <a:t>Output: </a:t>
            </a:r>
          </a:p>
          <a:p>
            <a:r>
              <a:rPr lang="en-US" dirty="0" smtClean="0"/>
              <a:t>Database changes</a:t>
            </a:r>
          </a:p>
          <a:p>
            <a:pPr lvl="1"/>
            <a:r>
              <a:rPr lang="en-US" dirty="0" smtClean="0"/>
              <a:t>Users: all columns</a:t>
            </a:r>
          </a:p>
          <a:p>
            <a:pPr lvl="1"/>
            <a:r>
              <a:rPr lang="en-US" dirty="0" err="1" smtClean="0"/>
              <a:t>Users_log</a:t>
            </a:r>
            <a:r>
              <a:rPr lang="en-US" dirty="0"/>
              <a:t>: </a:t>
            </a:r>
            <a:r>
              <a:rPr lang="en-US" dirty="0" err="1"/>
              <a:t>login_datetime</a:t>
            </a:r>
            <a:r>
              <a:rPr lang="en-US" dirty="0"/>
              <a:t> (update log for this user, each user just keeps one log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2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uploadAvatar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API: </a:t>
            </a:r>
            <a:r>
              <a:rPr lang="en-US" dirty="0" err="1" smtClean="0"/>
              <a:t>uploadAvatar</a:t>
            </a:r>
            <a:endParaRPr lang="en-US" dirty="0" smtClean="0"/>
          </a:p>
          <a:p>
            <a:r>
              <a:rPr lang="en-US" dirty="0"/>
              <a:t>Called </a:t>
            </a:r>
            <a:r>
              <a:rPr lang="en-US" dirty="0" smtClean="0"/>
              <a:t>by: when a user creates new profile or update his avatar</a:t>
            </a:r>
          </a:p>
          <a:p>
            <a:r>
              <a:rPr lang="en-US" dirty="0" smtClean="0"/>
              <a:t>Input: photo</a:t>
            </a:r>
          </a:p>
          <a:p>
            <a:r>
              <a:rPr lang="en-US" dirty="0" smtClean="0"/>
              <a:t>Output: success or not</a:t>
            </a:r>
          </a:p>
          <a:p>
            <a:r>
              <a:rPr lang="en-US" dirty="0" smtClean="0"/>
              <a:t>Database changes:</a:t>
            </a:r>
          </a:p>
          <a:p>
            <a:pPr lvl="1"/>
            <a:r>
              <a:rPr lang="en-US" dirty="0" err="1" smtClean="0"/>
              <a:t>User_photo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9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forgotPassword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API: </a:t>
            </a:r>
            <a:r>
              <a:rPr lang="en-US" dirty="0" err="1" smtClean="0"/>
              <a:t>forgotPassword</a:t>
            </a:r>
            <a:endParaRPr lang="en-US" dirty="0" smtClean="0"/>
          </a:p>
          <a:p>
            <a:r>
              <a:rPr lang="en-US" dirty="0"/>
              <a:t>Called </a:t>
            </a:r>
            <a:r>
              <a:rPr lang="en-US" dirty="0" smtClean="0"/>
              <a:t>by: when user clicks on forgot password on login screen</a:t>
            </a:r>
          </a:p>
          <a:p>
            <a:r>
              <a:rPr lang="en-US" dirty="0" smtClean="0"/>
              <a:t>Input: email</a:t>
            </a:r>
          </a:p>
          <a:p>
            <a:r>
              <a:rPr lang="en-US" dirty="0" smtClean="0"/>
              <a:t>Output: return success or not</a:t>
            </a:r>
          </a:p>
          <a:p>
            <a:r>
              <a:rPr lang="en-US" dirty="0" smtClean="0"/>
              <a:t>Database changes</a:t>
            </a:r>
          </a:p>
          <a:p>
            <a:pPr lvl="1"/>
            <a:r>
              <a:rPr lang="en-US" dirty="0" smtClean="0"/>
              <a:t>Users: update </a:t>
            </a:r>
            <a:r>
              <a:rPr lang="en-US" dirty="0" err="1" smtClean="0"/>
              <a:t>user_activation_key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817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submitOptionsSocialNetworks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API: </a:t>
            </a:r>
            <a:r>
              <a:rPr lang="en-US" dirty="0" err="1" smtClean="0"/>
              <a:t>submitOptionsSocialNetworks</a:t>
            </a:r>
            <a:endParaRPr lang="en-US" dirty="0"/>
          </a:p>
          <a:p>
            <a:r>
              <a:rPr lang="en-US" dirty="0"/>
              <a:t>Called </a:t>
            </a:r>
            <a:r>
              <a:rPr lang="en-US" dirty="0" smtClean="0"/>
              <a:t>by: when users make changes in User Profile -&gt; Social Networks -&gt; Connections</a:t>
            </a:r>
            <a:endParaRPr lang="en-US" dirty="0"/>
          </a:p>
          <a:p>
            <a:r>
              <a:rPr lang="en-US" dirty="0" smtClean="0"/>
              <a:t>Input: </a:t>
            </a:r>
            <a:r>
              <a:rPr lang="en-US" dirty="0" err="1" smtClean="0"/>
              <a:t>user_id</a:t>
            </a:r>
            <a:r>
              <a:rPr lang="en-US" dirty="0" smtClean="0"/>
              <a:t>, connection status to social networks (</a:t>
            </a:r>
            <a:r>
              <a:rPr lang="en-US" dirty="0" err="1" smtClean="0"/>
              <a:t>facebook</a:t>
            </a:r>
            <a:r>
              <a:rPr lang="en-US" dirty="0" smtClean="0"/>
              <a:t>, twitter, foursquare, </a:t>
            </a:r>
            <a:r>
              <a:rPr lang="en-US" dirty="0" err="1" smtClean="0"/>
              <a:t>tumblr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Output: success or not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changes:</a:t>
            </a:r>
          </a:p>
          <a:p>
            <a:pPr lvl="1"/>
            <a:r>
              <a:rPr lang="en-US" dirty="0" err="1" smtClean="0"/>
              <a:t>user_usnc</a:t>
            </a:r>
            <a:endParaRPr lang="en-US" dirty="0" smtClean="0"/>
          </a:p>
          <a:p>
            <a:r>
              <a:rPr lang="en-US" dirty="0" smtClean="0"/>
              <a:t>Notes: Ignore the column </a:t>
            </a:r>
            <a:r>
              <a:rPr lang="en-US" dirty="0" err="1" smtClean="0"/>
              <a:t>usnc_order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4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1233</Words>
  <Application>Microsoft Macintosh PowerPoint</Application>
  <PresentationFormat>On-screen Show (4:3)</PresentationFormat>
  <Paragraphs>209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Web Service Listing</vt:lpstr>
      <vt:lpstr>loginFacebook</vt:lpstr>
      <vt:lpstr>loginFacebook</vt:lpstr>
      <vt:lpstr>login</vt:lpstr>
      <vt:lpstr>logout</vt:lpstr>
      <vt:lpstr>signup</vt:lpstr>
      <vt:lpstr>uploadAvatar</vt:lpstr>
      <vt:lpstr>forgotPassword</vt:lpstr>
      <vt:lpstr>submitOptionsSocialNetworks</vt:lpstr>
      <vt:lpstr>showOptionsSocialNetworks</vt:lpstr>
      <vt:lpstr>submitOptionsAutoPublish</vt:lpstr>
      <vt:lpstr>showOptionsAutoPublish</vt:lpstr>
      <vt:lpstr>submitOptionsNotifications</vt:lpstr>
      <vt:lpstr>showOptionsNotifications</vt:lpstr>
      <vt:lpstr>submitOptionsPrivacy</vt:lpstr>
      <vt:lpstr>showOptionsPrivacy</vt:lpstr>
      <vt:lpstr>contactTastesync</vt:lpstr>
      <vt:lpstr>showAboutTastesync</vt:lpstr>
      <vt:lpstr>submitAboutMe</vt:lpstr>
      <vt:lpstr>showAboutMe</vt:lpstr>
      <vt:lpstr>showNumberFollowing</vt:lpstr>
      <vt:lpstr>showFollowingList</vt:lpstr>
      <vt:lpstr>showNumberFollower</vt:lpstr>
      <vt:lpstr>showFollowerList</vt:lpstr>
      <vt:lpstr>showNumberFriend</vt:lpstr>
      <vt:lpstr>showFriendList</vt:lpstr>
      <vt:lpstr>submitFollowStatus</vt:lpstr>
      <vt:lpstr>showFollowStatus</vt:lpstr>
      <vt:lpstr>submitTrustedFriend</vt:lpstr>
      <vt:lpstr>showTrustedFriend</vt:lpstr>
    </vt:vector>
  </TitlesOfParts>
  <Company>truong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Deepinder Gulati</cp:lastModifiedBy>
  <cp:revision>179</cp:revision>
  <dcterms:created xsi:type="dcterms:W3CDTF">2013-06-21T02:58:38Z</dcterms:created>
  <dcterms:modified xsi:type="dcterms:W3CDTF">2013-06-27T15:35:08Z</dcterms:modified>
</cp:coreProperties>
</file>