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2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853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82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8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93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8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98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249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2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5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0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F496-5FF7-4E7C-933F-AADE5EAB5F02}" type="datetimeFigureOut">
              <a:rPr lang="en-US" smtClean="0"/>
              <a:pPr/>
              <a:t>17/Aug/13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BC1C-B790-4145-A1F6-357F3A879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90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 Notifications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smtClean="0"/>
              <a:t>July 12</a:t>
            </a:r>
            <a:r>
              <a:rPr lang="en-US" baseline="30000" smtClean="0"/>
              <a:t>th</a:t>
            </a:r>
            <a:r>
              <a:rPr lang="en-US" smtClean="0"/>
              <a:t>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45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 Get A Push Notification?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 receive a restaurant recommendation request</a:t>
            </a:r>
          </a:p>
          <a:p>
            <a:r>
              <a:rPr lang="en-US" dirty="0" smtClean="0"/>
              <a:t>When someone recommends a restaurant for me</a:t>
            </a:r>
          </a:p>
          <a:p>
            <a:r>
              <a:rPr lang="en-US" dirty="0" smtClean="0"/>
              <a:t>When I get a message from other members</a:t>
            </a:r>
          </a:p>
          <a:p>
            <a:r>
              <a:rPr lang="en-US" dirty="0" smtClean="0"/>
              <a:t>When someone likes my recommendation</a:t>
            </a:r>
          </a:p>
          <a:p>
            <a:r>
              <a:rPr lang="en-US" dirty="0" smtClean="0"/>
              <a:t>2 days after I asked for </a:t>
            </a:r>
            <a:r>
              <a:rPr lang="en-US" dirty="0" err="1" smtClean="0"/>
              <a:t>recorequest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418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 Receive a Restaurant Recommendation </a:t>
            </a:r>
            <a:r>
              <a:rPr lang="en-US" dirty="0"/>
              <a:t>R</a:t>
            </a:r>
            <a:r>
              <a:rPr lang="en-US" dirty="0" smtClean="0"/>
              <a:t>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Whenever we add a new row to the table </a:t>
            </a:r>
            <a:r>
              <a:rPr lang="en-US" dirty="0" err="1" smtClean="0"/>
              <a:t>recorequest_ts_assigned</a:t>
            </a:r>
            <a:r>
              <a:rPr lang="en-US" dirty="0" smtClean="0"/>
              <a:t>, we send a push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 = </a:t>
            </a:r>
            <a:r>
              <a:rPr lang="en-US" dirty="0" err="1" smtClean="0"/>
              <a:t>assigned_user_id</a:t>
            </a:r>
            <a:endParaRPr lang="en-US" dirty="0" smtClean="0"/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[Initiator First Name] needs a recommendation</a:t>
            </a:r>
          </a:p>
          <a:p>
            <a:pPr lvl="1"/>
            <a:r>
              <a:rPr lang="en-US" dirty="0"/>
              <a:t>[</a:t>
            </a:r>
            <a:r>
              <a:rPr lang="en-US" dirty="0" err="1" smtClean="0"/>
              <a:t>reco_request_template_sentences</a:t>
            </a:r>
            <a:r>
              <a:rPr lang="en-US" dirty="0" smtClean="0"/>
              <a:t>]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From the table </a:t>
            </a:r>
            <a:r>
              <a:rPr lang="en-US" dirty="0" err="1" smtClean="0"/>
              <a:t>recorequest_ts_assigned</a:t>
            </a:r>
            <a:r>
              <a:rPr lang="en-US" dirty="0" smtClean="0"/>
              <a:t>, select </a:t>
            </a:r>
            <a:r>
              <a:rPr lang="en-US" dirty="0" err="1" smtClean="0"/>
              <a:t>recorequest_id</a:t>
            </a:r>
            <a:endParaRPr lang="en-US" dirty="0" smtClean="0"/>
          </a:p>
          <a:p>
            <a:pPr lvl="1"/>
            <a:r>
              <a:rPr lang="en-US" dirty="0" smtClean="0"/>
              <a:t>From the table </a:t>
            </a:r>
            <a:r>
              <a:rPr lang="en-US" dirty="0" err="1" smtClean="0"/>
              <a:t>recorequest_user</a:t>
            </a:r>
            <a:r>
              <a:rPr lang="en-US" dirty="0" smtClean="0"/>
              <a:t>, select </a:t>
            </a:r>
            <a:r>
              <a:rPr lang="en-US" dirty="0" err="1" smtClean="0"/>
              <a:t>initiator_user_id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reco_request_template_sentences</a:t>
            </a:r>
            <a:r>
              <a:rPr lang="en-US" dirty="0" smtClean="0"/>
              <a:t> for this </a:t>
            </a:r>
            <a:r>
              <a:rPr lang="en-US" dirty="0" err="1" smtClean="0"/>
              <a:t>recorequest_id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38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Someone </a:t>
            </a:r>
            <a:r>
              <a:rPr lang="en-US" dirty="0"/>
              <a:t>R</a:t>
            </a:r>
            <a:r>
              <a:rPr lang="en-US" dirty="0" smtClean="0"/>
              <a:t>ecommends A Restaurant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M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Whenever we add a new row to the table </a:t>
            </a:r>
            <a:r>
              <a:rPr lang="en-US" dirty="0" err="1" smtClean="0"/>
              <a:t>user_restaurant_reco</a:t>
            </a:r>
            <a:r>
              <a:rPr lang="en-US" dirty="0" smtClean="0"/>
              <a:t>, we send a push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</a:t>
            </a:r>
            <a:r>
              <a:rPr lang="en-US" dirty="0" err="1" smtClean="0"/>
              <a:t>recommendee_user_id</a:t>
            </a:r>
            <a:endParaRPr lang="en-US" dirty="0" smtClean="0"/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[Recommender First Name] recommended [Restaurant Name] for you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From the tables </a:t>
            </a:r>
            <a:r>
              <a:rPr lang="en-US" dirty="0" err="1" smtClean="0"/>
              <a:t>user_restaurant_reco</a:t>
            </a:r>
            <a:r>
              <a:rPr lang="en-US" dirty="0" smtClean="0"/>
              <a:t>, restaurant and user, get Recommender First Name and Restaurant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10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 Get A Message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M</a:t>
            </a:r>
            <a:r>
              <a:rPr lang="en-US" dirty="0" smtClean="0"/>
              <a:t>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Push </a:t>
            </a:r>
            <a:r>
              <a:rPr lang="en-US" dirty="0" err="1" smtClean="0"/>
              <a:t>meWhenever</a:t>
            </a:r>
            <a:r>
              <a:rPr lang="en-US" dirty="0" smtClean="0"/>
              <a:t> we add a new row to the table </a:t>
            </a:r>
            <a:r>
              <a:rPr lang="en-US" dirty="0" err="1" smtClean="0"/>
              <a:t>user_message</a:t>
            </a:r>
            <a:r>
              <a:rPr lang="en-US" dirty="0" smtClean="0"/>
              <a:t>, we send a </a:t>
            </a:r>
            <a:r>
              <a:rPr lang="en-US" dirty="0" err="1" smtClean="0"/>
              <a:t>pust</a:t>
            </a:r>
            <a:r>
              <a:rPr lang="en-US" dirty="0" smtClean="0"/>
              <a:t>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 </a:t>
            </a:r>
            <a:r>
              <a:rPr lang="en-US" dirty="0" err="1" smtClean="0"/>
              <a:t>recipient_id</a:t>
            </a:r>
            <a:endParaRPr lang="en-US" dirty="0" smtClean="0"/>
          </a:p>
          <a:p>
            <a:r>
              <a:rPr lang="en-US" dirty="0" err="1" smtClean="0"/>
              <a:t>ssage</a:t>
            </a:r>
            <a:endParaRPr lang="en-US" dirty="0" smtClean="0"/>
          </a:p>
          <a:p>
            <a:pPr lvl="1"/>
            <a:r>
              <a:rPr lang="en-US" dirty="0" smtClean="0"/>
              <a:t>[Sender First Name] sent you a message</a:t>
            </a:r>
          </a:p>
          <a:p>
            <a:pPr lvl="1"/>
            <a:r>
              <a:rPr lang="en-US" dirty="0" smtClean="0"/>
              <a:t>[Message Content]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From the tables </a:t>
            </a:r>
            <a:r>
              <a:rPr lang="en-US" dirty="0" err="1" smtClean="0"/>
              <a:t>user_message</a:t>
            </a:r>
            <a:r>
              <a:rPr lang="en-US" dirty="0" smtClean="0"/>
              <a:t> and user, select Sender First Name and Message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Someone </a:t>
            </a:r>
            <a:r>
              <a:rPr lang="en-US" dirty="0"/>
              <a:t>L</a:t>
            </a:r>
            <a:r>
              <a:rPr lang="en-US" dirty="0" smtClean="0"/>
              <a:t>ikes </a:t>
            </a:r>
            <a:r>
              <a:rPr lang="en-US" dirty="0"/>
              <a:t>M</a:t>
            </a:r>
            <a:r>
              <a:rPr lang="en-US" dirty="0" smtClean="0"/>
              <a:t>y </a:t>
            </a:r>
            <a:r>
              <a:rPr lang="en-US" dirty="0"/>
              <a:t>R</a:t>
            </a:r>
            <a:r>
              <a:rPr lang="en-US" dirty="0" smtClean="0"/>
              <a:t>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Whenever we add a new row to the table </a:t>
            </a:r>
            <a:r>
              <a:rPr lang="en-US" dirty="0" err="1" smtClean="0"/>
              <a:t>reco_like</a:t>
            </a:r>
            <a:r>
              <a:rPr lang="en-US" dirty="0" smtClean="0"/>
              <a:t>, we send a push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=[Recommender ID]</a:t>
            </a:r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Recommendee</a:t>
            </a:r>
            <a:r>
              <a:rPr lang="en-US" dirty="0" smtClean="0"/>
              <a:t> First Name] liked your recommendation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From the table </a:t>
            </a:r>
            <a:r>
              <a:rPr lang="en-US" dirty="0" err="1" smtClean="0"/>
              <a:t>reco_like</a:t>
            </a:r>
            <a:r>
              <a:rPr lang="en-US" dirty="0" smtClean="0"/>
              <a:t>, select </a:t>
            </a:r>
            <a:r>
              <a:rPr lang="en-US" dirty="0" err="1" smtClean="0"/>
              <a:t>reply_id</a:t>
            </a:r>
            <a:endParaRPr lang="en-US" dirty="0" smtClean="0"/>
          </a:p>
          <a:p>
            <a:pPr lvl="1"/>
            <a:r>
              <a:rPr lang="en-US" dirty="0" smtClean="0"/>
              <a:t>From the table </a:t>
            </a:r>
            <a:r>
              <a:rPr lang="en-US" dirty="0" err="1" smtClean="0"/>
              <a:t>recorequest_reply_user</a:t>
            </a:r>
            <a:r>
              <a:rPr lang="en-US" dirty="0" smtClean="0"/>
              <a:t>, select </a:t>
            </a:r>
            <a:r>
              <a:rPr lang="en-US" dirty="0" err="1" smtClean="0"/>
              <a:t>recorequest_id</a:t>
            </a:r>
            <a:endParaRPr lang="en-US" dirty="0" smtClean="0"/>
          </a:p>
          <a:p>
            <a:pPr lvl="1"/>
            <a:r>
              <a:rPr lang="en-US" dirty="0" smtClean="0"/>
              <a:t>From tables </a:t>
            </a:r>
            <a:r>
              <a:rPr lang="en-US" dirty="0" err="1" smtClean="0"/>
              <a:t>recorequest_ts_assigned</a:t>
            </a:r>
            <a:r>
              <a:rPr lang="en-US" dirty="0" smtClean="0"/>
              <a:t>, </a:t>
            </a:r>
            <a:r>
              <a:rPr lang="en-US" dirty="0" err="1" smtClean="0"/>
              <a:t>recorequest_user</a:t>
            </a:r>
            <a:r>
              <a:rPr lang="en-US" dirty="0" smtClean="0"/>
              <a:t> and user, select </a:t>
            </a:r>
            <a:r>
              <a:rPr lang="en-US" dirty="0" err="1" smtClean="0"/>
              <a:t>Recommendee</a:t>
            </a:r>
            <a:r>
              <a:rPr lang="en-US" dirty="0"/>
              <a:t> </a:t>
            </a:r>
            <a:r>
              <a:rPr lang="en-US" dirty="0" smtClean="0"/>
              <a:t>and Recommender First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92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Days </a:t>
            </a:r>
            <a:r>
              <a:rPr lang="en-US" dirty="0"/>
              <a:t>A</a:t>
            </a:r>
            <a:r>
              <a:rPr lang="en-US" dirty="0" smtClean="0"/>
              <a:t>fter I asked For </a:t>
            </a:r>
            <a:r>
              <a:rPr lang="en-US" dirty="0" err="1"/>
              <a:t>R</a:t>
            </a:r>
            <a:r>
              <a:rPr lang="en-US" dirty="0" err="1" smtClean="0"/>
              <a:t>ecorequest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day time, from the table </a:t>
            </a:r>
            <a:r>
              <a:rPr lang="en-US" dirty="0" err="1" smtClean="0"/>
              <a:t>user_restaurant_reco</a:t>
            </a:r>
            <a:r>
              <a:rPr lang="en-US" dirty="0" smtClean="0"/>
              <a:t>, select rows with </a:t>
            </a:r>
            <a:r>
              <a:rPr lang="en-US" dirty="0" err="1" smtClean="0"/>
              <a:t>updated_datetime</a:t>
            </a:r>
            <a:r>
              <a:rPr lang="en-US" dirty="0" smtClean="0"/>
              <a:t> more than 2 days, and send a push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</a:t>
            </a:r>
            <a:r>
              <a:rPr lang="en-US" dirty="0" err="1" smtClean="0"/>
              <a:t>recommendee_user_id</a:t>
            </a:r>
            <a:r>
              <a:rPr lang="en-US" dirty="0" smtClean="0"/>
              <a:t> (bunch them into one push if we have many recommendations for a user)</a:t>
            </a:r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Did you like any of these recommendations?</a:t>
            </a:r>
          </a:p>
          <a:p>
            <a:pPr lvl="1"/>
            <a:r>
              <a:rPr lang="en-US" dirty="0" smtClean="0"/>
              <a:t>[Recommended Restaurant Name #1]</a:t>
            </a:r>
          </a:p>
          <a:p>
            <a:pPr lvl="1"/>
            <a:r>
              <a:rPr lang="en-US" dirty="0" smtClean="0"/>
              <a:t>[Recommended Restaurant Name #2]</a:t>
            </a:r>
          </a:p>
          <a:p>
            <a:pPr lvl="1"/>
            <a:r>
              <a:rPr lang="en-US" dirty="0" smtClean="0"/>
              <a:t>[Recommended Restaurant Name #3]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9226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Push Notifications</vt:lpstr>
      <vt:lpstr>When I Get A Push Notification?</vt:lpstr>
      <vt:lpstr>When I Receive a Restaurant Recommendation Request</vt:lpstr>
      <vt:lpstr>When Someone Recommends A Restaurant For Me</vt:lpstr>
      <vt:lpstr>When I Get A Message From Other Members</vt:lpstr>
      <vt:lpstr>When Someone Likes My Recommendation</vt:lpstr>
      <vt:lpstr>2 Days After I asked For Recorequest</vt:lpstr>
    </vt:vector>
  </TitlesOfParts>
  <Company>truong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Notifications</dc:title>
  <dc:creator>chivi</dc:creator>
  <cp:lastModifiedBy>TIENTUN</cp:lastModifiedBy>
  <cp:revision>38</cp:revision>
  <dcterms:created xsi:type="dcterms:W3CDTF">2013-07-12T07:58:22Z</dcterms:created>
  <dcterms:modified xsi:type="dcterms:W3CDTF">2013-08-17T08:59:58Z</dcterms:modified>
</cp:coreProperties>
</file>