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81" r:id="rId8"/>
    <p:sldId id="285" r:id="rId9"/>
    <p:sldId id="294" r:id="rId10"/>
    <p:sldId id="293" r:id="rId11"/>
    <p:sldId id="296" r:id="rId12"/>
    <p:sldId id="295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9946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6968953" cy="2057441"/>
          </a:xfrm>
        </p:spPr>
        <p:txBody>
          <a:bodyPr/>
          <a:lstStyle/>
          <a:p>
            <a:r>
              <a:rPr lang="en-US" altLang="zh-CN" dirty="0"/>
              <a:t>Test Automation Framework</a:t>
            </a:r>
            <a:r>
              <a:rPr lang="ro-RO" altLang="zh-CN" dirty="0"/>
              <a:t> – Java &amp; Selenium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778328" cy="408881"/>
          </a:xfrm>
        </p:spPr>
        <p:txBody>
          <a:bodyPr/>
          <a:lstStyle/>
          <a:p>
            <a:r>
              <a:rPr lang="en-US" dirty="0"/>
              <a:t>Cătălan Cătălin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79A9-2DC5-49C8-AC28-C1CD90AF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48" y="1499406"/>
            <a:ext cx="5238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ro-RO" dirty="0"/>
              <a:t> for </a:t>
            </a:r>
            <a:r>
              <a:rPr lang="en-US" dirty="0"/>
              <a:t>your</a:t>
            </a:r>
            <a:r>
              <a:rPr lang="ro-RO" dirty="0"/>
              <a:t> </a:t>
            </a:r>
            <a:r>
              <a:rPr lang="en-US" dirty="0"/>
              <a:t>attention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034145" cy="886339"/>
          </a:xfrm>
        </p:spPr>
        <p:txBody>
          <a:bodyPr/>
          <a:lstStyle/>
          <a:p>
            <a:r>
              <a:rPr lang="en-US" dirty="0"/>
              <a:t>Cătălan</a:t>
            </a:r>
            <a:r>
              <a:rPr lang="ro-RO" dirty="0"/>
              <a:t> Cătălin</a:t>
            </a:r>
            <a:endParaRPr lang="en-US" dirty="0"/>
          </a:p>
          <a:p>
            <a:pPr lvl="0"/>
            <a:r>
              <a:rPr lang="ro-RO" dirty="0"/>
              <a:t>catalin_catalan@yahoo.com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76EF2B1-93DA-43E2-9FF6-401DD3868E1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l="7295" r="7295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A1BA9A0-1D57-4C30-B93F-BBBE4BFCCA8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7996" r="17996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1FB381A-4D32-4D33-9BE1-AB1E19C2E0CD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l="12069" r="12069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0E7F3724-451F-45AA-82FD-E256165885E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 t="6013" b="6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38" y="2844725"/>
            <a:ext cx="2078228" cy="82269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App presentation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ro-RO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21949" y="2844725"/>
            <a:ext cx="1914694" cy="1075689"/>
          </a:xfrm>
        </p:spPr>
        <p:txBody>
          <a:bodyPr/>
          <a:lstStyle/>
          <a:p>
            <a:r>
              <a:rPr lang="en-US" dirty="0"/>
              <a:t>Functionalities tested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Main packages and structure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80" y="917670"/>
            <a:ext cx="4260180" cy="1325563"/>
          </a:xfrm>
        </p:spPr>
        <p:txBody>
          <a:bodyPr/>
          <a:lstStyle/>
          <a:p>
            <a:r>
              <a:rPr lang="en-US" altLang="zh-CN" dirty="0"/>
              <a:t>App presentation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0280" y="1974298"/>
            <a:ext cx="4260180" cy="2140501"/>
          </a:xfrm>
        </p:spPr>
        <p:txBody>
          <a:bodyPr/>
          <a:lstStyle/>
          <a:p>
            <a:r>
              <a:rPr lang="en-US" sz="1600" dirty="0"/>
              <a:t>The app being tested is an online store.</a:t>
            </a:r>
            <a:endParaRPr lang="ro-RO" sz="1600" dirty="0"/>
          </a:p>
          <a:p>
            <a:r>
              <a:rPr lang="ro-RO" sz="1600" dirty="0"/>
              <a:t>It </a:t>
            </a:r>
            <a:r>
              <a:rPr lang="en-US" sz="1600" dirty="0"/>
              <a:t>has</a:t>
            </a:r>
            <a:r>
              <a:rPr lang="ro-RO" sz="1600" dirty="0"/>
              <a:t> </a:t>
            </a:r>
            <a:r>
              <a:rPr lang="en-US" sz="1600" dirty="0"/>
              <a:t>several</a:t>
            </a:r>
            <a:r>
              <a:rPr lang="ro-RO" sz="1600" dirty="0"/>
              <a:t> </a:t>
            </a:r>
            <a:r>
              <a:rPr lang="en-US" sz="1600" dirty="0"/>
              <a:t>pages</a:t>
            </a:r>
            <a:r>
              <a:rPr lang="ro-RO" sz="1600" dirty="0"/>
              <a:t>:</a:t>
            </a:r>
          </a:p>
          <a:p>
            <a:pPr lvl="1"/>
            <a:r>
              <a:rPr lang="en-US" sz="1600" dirty="0"/>
              <a:t>Login</a:t>
            </a:r>
            <a:r>
              <a:rPr lang="ro-RO" sz="1600" dirty="0"/>
              <a:t> page;</a:t>
            </a:r>
          </a:p>
          <a:p>
            <a:pPr lvl="1"/>
            <a:r>
              <a:rPr lang="en-US" sz="1600" dirty="0"/>
              <a:t>Inventory</a:t>
            </a:r>
            <a:r>
              <a:rPr lang="ro-RO" sz="1600" dirty="0"/>
              <a:t> page (Home page);</a:t>
            </a:r>
          </a:p>
          <a:p>
            <a:pPr lvl="1"/>
            <a:r>
              <a:rPr lang="ro-RO" sz="1600" dirty="0"/>
              <a:t>Cart page;</a:t>
            </a:r>
          </a:p>
          <a:p>
            <a:pPr lvl="1"/>
            <a:r>
              <a:rPr lang="ro-RO" sz="1600" dirty="0"/>
              <a:t>Product </a:t>
            </a:r>
            <a:r>
              <a:rPr lang="en-US" sz="1600" dirty="0"/>
              <a:t>details</a:t>
            </a:r>
            <a:r>
              <a:rPr lang="ro-RO" sz="1600" dirty="0"/>
              <a:t> page;</a:t>
            </a:r>
          </a:p>
          <a:p>
            <a:pPr lvl="1"/>
            <a:r>
              <a:rPr lang="en-US" sz="1600" dirty="0"/>
              <a:t>Checkout</a:t>
            </a:r>
            <a:r>
              <a:rPr lang="ro-RO" sz="1600" dirty="0"/>
              <a:t> </a:t>
            </a:r>
            <a:r>
              <a:rPr lang="en-US" sz="1600" dirty="0"/>
              <a:t>page</a:t>
            </a:r>
            <a:r>
              <a:rPr lang="ro-RO" sz="1600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E5DD58-BEA8-498D-9BF5-BE388CAAFBDB}"/>
              </a:ext>
            </a:extLst>
          </p:cNvPr>
          <p:cNvGrpSpPr/>
          <p:nvPr/>
        </p:nvGrpSpPr>
        <p:grpSpPr>
          <a:xfrm>
            <a:off x="7776059" y="917670"/>
            <a:ext cx="4010962" cy="2421531"/>
            <a:chOff x="4902604" y="891789"/>
            <a:chExt cx="5245287" cy="3224206"/>
          </a:xfrm>
        </p:grpSpPr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C34066D-756C-43FE-9F56-99D10EECD31C}"/>
                </a:ext>
              </a:extLst>
            </p:cNvPr>
            <p:cNvSpPr/>
            <p:nvPr/>
          </p:nvSpPr>
          <p:spPr>
            <a:xfrm>
              <a:off x="5285507" y="891789"/>
              <a:ext cx="4499104" cy="3052191"/>
            </a:xfrm>
            <a:custGeom>
              <a:avLst/>
              <a:gdLst>
                <a:gd name="connsiteX0" fmla="*/ 4499105 w 4499104"/>
                <a:gd name="connsiteY0" fmla="*/ 3052191 h 3052191"/>
                <a:gd name="connsiteX1" fmla="*/ 0 w 4499104"/>
                <a:gd name="connsiteY1" fmla="*/ 3052191 h 3052191"/>
                <a:gd name="connsiteX2" fmla="*/ 0 w 4499104"/>
                <a:gd name="connsiteY2" fmla="*/ 118829 h 3052191"/>
                <a:gd name="connsiteX3" fmla="*/ 117743 w 4499104"/>
                <a:gd name="connsiteY3" fmla="*/ 0 h 3052191"/>
                <a:gd name="connsiteX4" fmla="*/ 4382320 w 4499104"/>
                <a:gd name="connsiteY4" fmla="*/ 0 h 3052191"/>
                <a:gd name="connsiteX5" fmla="*/ 4499105 w 4499104"/>
                <a:gd name="connsiteY5" fmla="*/ 118829 h 305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9104" h="3052191">
                  <a:moveTo>
                    <a:pt x="4499105" y="3052191"/>
                  </a:moveTo>
                  <a:lnTo>
                    <a:pt x="0" y="3052191"/>
                  </a:lnTo>
                  <a:lnTo>
                    <a:pt x="0" y="118829"/>
                  </a:lnTo>
                  <a:cubicBezTo>
                    <a:pt x="-2" y="53574"/>
                    <a:pt x="52561" y="526"/>
                    <a:pt x="117743" y="0"/>
                  </a:cubicBezTo>
                  <a:lnTo>
                    <a:pt x="4382320" y="0"/>
                  </a:lnTo>
                  <a:cubicBezTo>
                    <a:pt x="4447126" y="1047"/>
                    <a:pt x="4499105" y="53943"/>
                    <a:pt x="4499105" y="11882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47798" cap="flat">
              <a:noFill/>
              <a:prstDash val="solid"/>
              <a:miter/>
            </a:ln>
            <a:effectLst>
              <a:outerShdw blurRad="965200" dist="431800" dir="5400000" algn="t" rotWithShape="0">
                <a:prstClr val="black">
                  <a:alpha val="9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64E903DA-59D9-452E-8553-2D6CC05005D2}"/>
                </a:ext>
              </a:extLst>
            </p:cNvPr>
            <p:cNvSpPr/>
            <p:nvPr/>
          </p:nvSpPr>
          <p:spPr>
            <a:xfrm>
              <a:off x="5388891" y="1079616"/>
              <a:ext cx="4292816" cy="2703848"/>
            </a:xfrm>
            <a:custGeom>
              <a:avLst/>
              <a:gdLst>
                <a:gd name="connsiteX0" fmla="*/ 0 w 4292816"/>
                <a:gd name="connsiteY0" fmla="*/ 0 h 2703848"/>
                <a:gd name="connsiteX1" fmla="*/ 4292816 w 4292816"/>
                <a:gd name="connsiteY1" fmla="*/ 0 h 2703848"/>
                <a:gd name="connsiteX2" fmla="*/ 4292816 w 4292816"/>
                <a:gd name="connsiteY2" fmla="*/ 2703849 h 2703848"/>
                <a:gd name="connsiteX3" fmla="*/ 0 w 4292816"/>
                <a:gd name="connsiteY3" fmla="*/ 2703849 h 270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2816" h="2703848">
                  <a:moveTo>
                    <a:pt x="0" y="0"/>
                  </a:moveTo>
                  <a:lnTo>
                    <a:pt x="4292816" y="0"/>
                  </a:lnTo>
                  <a:lnTo>
                    <a:pt x="4292816" y="2703849"/>
                  </a:lnTo>
                  <a:lnTo>
                    <a:pt x="0" y="270384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7E5B92C6-E4CB-4AB6-9C01-E0D6377123A3}"/>
                </a:ext>
              </a:extLst>
            </p:cNvPr>
            <p:cNvSpPr/>
            <p:nvPr/>
          </p:nvSpPr>
          <p:spPr>
            <a:xfrm>
              <a:off x="4902604" y="3973208"/>
              <a:ext cx="5245286" cy="142787"/>
            </a:xfrm>
            <a:custGeom>
              <a:avLst/>
              <a:gdLst>
                <a:gd name="connsiteX0" fmla="*/ 5245286 w 5245286"/>
                <a:gd name="connsiteY0" fmla="*/ 0 h 142787"/>
                <a:gd name="connsiteX1" fmla="*/ 5245286 w 5245286"/>
                <a:gd name="connsiteY1" fmla="*/ 11021 h 142787"/>
                <a:gd name="connsiteX2" fmla="*/ 5206518 w 5245286"/>
                <a:gd name="connsiteY2" fmla="*/ 77143 h 142787"/>
                <a:gd name="connsiteX3" fmla="*/ 5034211 w 5245286"/>
                <a:gd name="connsiteY3" fmla="*/ 142787 h 142787"/>
                <a:gd name="connsiteX4" fmla="*/ 211075 w 5245286"/>
                <a:gd name="connsiteY4" fmla="*/ 142787 h 142787"/>
                <a:gd name="connsiteX5" fmla="*/ 38290 w 5245286"/>
                <a:gd name="connsiteY5" fmla="*/ 77143 h 142787"/>
                <a:gd name="connsiteX6" fmla="*/ 0 w 5245286"/>
                <a:gd name="connsiteY6" fmla="*/ 11021 h 142787"/>
                <a:gd name="connsiteX7" fmla="*/ 0 w 5245286"/>
                <a:gd name="connsiteY7" fmla="*/ 0 h 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5286" h="142787">
                  <a:moveTo>
                    <a:pt x="5245286" y="0"/>
                  </a:moveTo>
                  <a:lnTo>
                    <a:pt x="5245286" y="11021"/>
                  </a:lnTo>
                  <a:cubicBezTo>
                    <a:pt x="5242702" y="37700"/>
                    <a:pt x="5228534" y="61892"/>
                    <a:pt x="5206518" y="77143"/>
                  </a:cubicBezTo>
                  <a:cubicBezTo>
                    <a:pt x="5157028" y="115979"/>
                    <a:pt x="5096960" y="138868"/>
                    <a:pt x="5034211" y="142787"/>
                  </a:cubicBezTo>
                  <a:lnTo>
                    <a:pt x="211075" y="142787"/>
                  </a:lnTo>
                  <a:cubicBezTo>
                    <a:pt x="148200" y="138786"/>
                    <a:pt x="87988" y="115907"/>
                    <a:pt x="38290" y="77143"/>
                  </a:cubicBezTo>
                  <a:cubicBezTo>
                    <a:pt x="16552" y="61705"/>
                    <a:pt x="2581" y="37575"/>
                    <a:pt x="0" y="11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7961ADC8-2F9F-4220-9A6F-0A195E3976B4}"/>
                </a:ext>
              </a:extLst>
            </p:cNvPr>
            <p:cNvSpPr/>
            <p:nvPr/>
          </p:nvSpPr>
          <p:spPr>
            <a:xfrm>
              <a:off x="4902605" y="3943980"/>
              <a:ext cx="5245286" cy="106371"/>
            </a:xfrm>
            <a:custGeom>
              <a:avLst/>
              <a:gdLst>
                <a:gd name="connsiteX0" fmla="*/ 5245286 w 5245286"/>
                <a:gd name="connsiteY0" fmla="*/ 20124 h 106371"/>
                <a:gd name="connsiteX1" fmla="*/ 5245286 w 5245286"/>
                <a:gd name="connsiteY1" fmla="*/ 40249 h 106371"/>
                <a:gd name="connsiteX2" fmla="*/ 5206518 w 5245286"/>
                <a:gd name="connsiteY2" fmla="*/ 106371 h 106371"/>
                <a:gd name="connsiteX3" fmla="*/ 38290 w 5245286"/>
                <a:gd name="connsiteY3" fmla="*/ 106371 h 106371"/>
                <a:gd name="connsiteX4" fmla="*/ 0 w 5245286"/>
                <a:gd name="connsiteY4" fmla="*/ 40249 h 106371"/>
                <a:gd name="connsiteX5" fmla="*/ 0 w 5245286"/>
                <a:gd name="connsiteY5" fmla="*/ 20124 h 106371"/>
                <a:gd name="connsiteX6" fmla="*/ 20102 w 5245286"/>
                <a:gd name="connsiteY6" fmla="*/ 0 h 106371"/>
                <a:gd name="connsiteX7" fmla="*/ 5225184 w 5245286"/>
                <a:gd name="connsiteY7" fmla="*/ 0 h 106371"/>
                <a:gd name="connsiteX8" fmla="*/ 5245286 w 5245286"/>
                <a:gd name="connsiteY8" fmla="*/ 20124 h 106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5286" h="106371">
                  <a:moveTo>
                    <a:pt x="5245286" y="20124"/>
                  </a:moveTo>
                  <a:lnTo>
                    <a:pt x="5245286" y="40249"/>
                  </a:lnTo>
                  <a:cubicBezTo>
                    <a:pt x="5242702" y="66928"/>
                    <a:pt x="5228534" y="91120"/>
                    <a:pt x="5206518" y="106371"/>
                  </a:cubicBezTo>
                  <a:lnTo>
                    <a:pt x="38290" y="106371"/>
                  </a:lnTo>
                  <a:cubicBezTo>
                    <a:pt x="16552" y="90933"/>
                    <a:pt x="2581" y="66803"/>
                    <a:pt x="0" y="40249"/>
                  </a:cubicBezTo>
                  <a:lnTo>
                    <a:pt x="0" y="20124"/>
                  </a:lnTo>
                  <a:cubicBezTo>
                    <a:pt x="0" y="9008"/>
                    <a:pt x="9000" y="0"/>
                    <a:pt x="20102" y="0"/>
                  </a:cubicBezTo>
                  <a:lnTo>
                    <a:pt x="5225184" y="0"/>
                  </a:lnTo>
                  <a:cubicBezTo>
                    <a:pt x="5236288" y="0"/>
                    <a:pt x="5245286" y="9008"/>
                    <a:pt x="5245286" y="20124"/>
                  </a:cubicBezTo>
                  <a:close/>
                </a:path>
              </a:pathLst>
            </a:custGeom>
            <a:solidFill>
              <a:srgbClr val="E5E5E5"/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1627E2D5-E50E-4C85-878B-52AA55EC31D7}"/>
                </a:ext>
              </a:extLst>
            </p:cNvPr>
            <p:cNvSpPr/>
            <p:nvPr/>
          </p:nvSpPr>
          <p:spPr>
            <a:xfrm>
              <a:off x="7130140" y="3943980"/>
              <a:ext cx="777292" cy="51269"/>
            </a:xfrm>
            <a:custGeom>
              <a:avLst/>
              <a:gdLst>
                <a:gd name="connsiteX0" fmla="*/ 478628 w 777292"/>
                <a:gd name="connsiteY0" fmla="*/ 0 h 51269"/>
                <a:gd name="connsiteX1" fmla="*/ 0 w 777292"/>
                <a:gd name="connsiteY1" fmla="*/ 0 h 51269"/>
                <a:gd name="connsiteX2" fmla="*/ 55999 w 777292"/>
                <a:gd name="connsiteY2" fmla="*/ 51269 h 51269"/>
                <a:gd name="connsiteX3" fmla="*/ 721771 w 777292"/>
                <a:gd name="connsiteY3" fmla="*/ 51269 h 51269"/>
                <a:gd name="connsiteX4" fmla="*/ 777292 w 777292"/>
                <a:gd name="connsiteY4" fmla="*/ 0 h 5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92" h="51269">
                  <a:moveTo>
                    <a:pt x="478628" y="0"/>
                  </a:moveTo>
                  <a:lnTo>
                    <a:pt x="0" y="0"/>
                  </a:lnTo>
                  <a:cubicBezTo>
                    <a:pt x="2494" y="29075"/>
                    <a:pt x="26846" y="51375"/>
                    <a:pt x="55999" y="51269"/>
                  </a:cubicBezTo>
                  <a:lnTo>
                    <a:pt x="721771" y="51269"/>
                  </a:lnTo>
                  <a:cubicBezTo>
                    <a:pt x="750738" y="51125"/>
                    <a:pt x="774818" y="28893"/>
                    <a:pt x="777292" y="0"/>
                  </a:cubicBezTo>
                  <a:close/>
                </a:path>
              </a:pathLst>
            </a:custGeom>
            <a:solidFill>
              <a:srgbClr val="B3B3B3">
                <a:alpha val="45000"/>
              </a:srgbClr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3D3978EA-FD4D-4812-8292-2700B343AF0D}"/>
                </a:ext>
              </a:extLst>
            </p:cNvPr>
            <p:cNvSpPr/>
            <p:nvPr/>
          </p:nvSpPr>
          <p:spPr>
            <a:xfrm>
              <a:off x="7126790" y="3943980"/>
              <a:ext cx="782557" cy="53185"/>
            </a:xfrm>
            <a:custGeom>
              <a:avLst/>
              <a:gdLst>
                <a:gd name="connsiteX0" fmla="*/ 725122 w 782557"/>
                <a:gd name="connsiteY0" fmla="*/ 53186 h 53185"/>
                <a:gd name="connsiteX1" fmla="*/ 57435 w 782557"/>
                <a:gd name="connsiteY1" fmla="*/ 53186 h 53185"/>
                <a:gd name="connsiteX2" fmla="*/ 0 w 782557"/>
                <a:gd name="connsiteY2" fmla="*/ 0 h 53185"/>
                <a:gd name="connsiteX3" fmla="*/ 3350 w 782557"/>
                <a:gd name="connsiteY3" fmla="*/ 0 h 53185"/>
                <a:gd name="connsiteX4" fmla="*/ 57435 w 782557"/>
                <a:gd name="connsiteY4" fmla="*/ 47915 h 53185"/>
                <a:gd name="connsiteX5" fmla="*/ 725122 w 782557"/>
                <a:gd name="connsiteY5" fmla="*/ 47915 h 53185"/>
                <a:gd name="connsiteX6" fmla="*/ 778728 w 782557"/>
                <a:gd name="connsiteY6" fmla="*/ 0 h 53185"/>
                <a:gd name="connsiteX7" fmla="*/ 782557 w 782557"/>
                <a:gd name="connsiteY7" fmla="*/ 0 h 53185"/>
                <a:gd name="connsiteX8" fmla="*/ 725122 w 782557"/>
                <a:gd name="connsiteY8" fmla="*/ 53186 h 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557" h="53185">
                  <a:moveTo>
                    <a:pt x="725122" y="53186"/>
                  </a:moveTo>
                  <a:lnTo>
                    <a:pt x="57435" y="53186"/>
                  </a:lnTo>
                  <a:cubicBezTo>
                    <a:pt x="27325" y="53272"/>
                    <a:pt x="2259" y="30062"/>
                    <a:pt x="0" y="0"/>
                  </a:cubicBezTo>
                  <a:lnTo>
                    <a:pt x="3350" y="0"/>
                  </a:lnTo>
                  <a:cubicBezTo>
                    <a:pt x="6524" y="27446"/>
                    <a:pt x="29838" y="48097"/>
                    <a:pt x="57435" y="47915"/>
                  </a:cubicBezTo>
                  <a:lnTo>
                    <a:pt x="725122" y="47915"/>
                  </a:lnTo>
                  <a:cubicBezTo>
                    <a:pt x="752624" y="48073"/>
                    <a:pt x="775780" y="27374"/>
                    <a:pt x="778728" y="0"/>
                  </a:cubicBezTo>
                  <a:lnTo>
                    <a:pt x="782557" y="0"/>
                  </a:lnTo>
                  <a:cubicBezTo>
                    <a:pt x="780078" y="29952"/>
                    <a:pt x="755141" y="53042"/>
                    <a:pt x="725122" y="53186"/>
                  </a:cubicBezTo>
                  <a:close/>
                </a:path>
              </a:pathLst>
            </a:custGeom>
            <a:solidFill>
              <a:srgbClr val="FFFFFF"/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7D014DFE-9B59-4981-88DA-361F81F7E238}"/>
                </a:ext>
              </a:extLst>
            </p:cNvPr>
            <p:cNvSpPr/>
            <p:nvPr/>
          </p:nvSpPr>
          <p:spPr>
            <a:xfrm>
              <a:off x="7519743" y="955995"/>
              <a:ext cx="63178" cy="63247"/>
            </a:xfrm>
            <a:custGeom>
              <a:avLst/>
              <a:gdLst>
                <a:gd name="connsiteX0" fmla="*/ 63179 w 63178"/>
                <a:gd name="connsiteY0" fmla="*/ 31624 h 63247"/>
                <a:gd name="connsiteX1" fmla="*/ 31589 w 63178"/>
                <a:gd name="connsiteY1" fmla="*/ 63248 h 63247"/>
                <a:gd name="connsiteX2" fmla="*/ 0 w 63178"/>
                <a:gd name="connsiteY2" fmla="*/ 31624 h 63247"/>
                <a:gd name="connsiteX3" fmla="*/ 31589 w 63178"/>
                <a:gd name="connsiteY3" fmla="*/ 0 h 63247"/>
                <a:gd name="connsiteX4" fmla="*/ 63179 w 63178"/>
                <a:gd name="connsiteY4" fmla="*/ 31624 h 6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8" h="63247">
                  <a:moveTo>
                    <a:pt x="63179" y="31624"/>
                  </a:moveTo>
                  <a:cubicBezTo>
                    <a:pt x="63179" y="49089"/>
                    <a:pt x="49035" y="63248"/>
                    <a:pt x="31589" y="63248"/>
                  </a:cubicBezTo>
                  <a:cubicBezTo>
                    <a:pt x="14143" y="63248"/>
                    <a:pt x="0" y="49089"/>
                    <a:pt x="0" y="31624"/>
                  </a:cubicBezTo>
                  <a:cubicBezTo>
                    <a:pt x="0" y="14158"/>
                    <a:pt x="14143" y="0"/>
                    <a:pt x="31589" y="0"/>
                  </a:cubicBezTo>
                  <a:cubicBezTo>
                    <a:pt x="48930" y="257"/>
                    <a:pt x="62920" y="14266"/>
                    <a:pt x="63179" y="316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79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90A097-9B94-F990-1DE4-7704FB513134}"/>
              </a:ext>
            </a:extLst>
          </p:cNvPr>
          <p:cNvSpPr/>
          <p:nvPr/>
        </p:nvSpPr>
        <p:spPr>
          <a:xfrm rot="766230">
            <a:off x="7947189" y="3206841"/>
            <a:ext cx="3683707" cy="3143484"/>
          </a:xfrm>
          <a:custGeom>
            <a:avLst/>
            <a:gdLst>
              <a:gd name="connsiteX0" fmla="*/ 2950 w 3481758"/>
              <a:gd name="connsiteY0" fmla="*/ 773293 h 2926012"/>
              <a:gd name="connsiteX1" fmla="*/ 468101 w 3481758"/>
              <a:gd name="connsiteY1" fmla="*/ 2832716 h 2926012"/>
              <a:gd name="connsiteX2" fmla="*/ 611132 w 3481758"/>
              <a:gd name="connsiteY2" fmla="*/ 2923062 h 2926012"/>
              <a:gd name="connsiteX3" fmla="*/ 3388463 w 3481758"/>
              <a:gd name="connsiteY3" fmla="*/ 2295800 h 2926012"/>
              <a:gd name="connsiteX4" fmla="*/ 3478809 w 3481758"/>
              <a:gd name="connsiteY4" fmla="*/ 2152769 h 2926012"/>
              <a:gd name="connsiteX5" fmla="*/ 3013658 w 3481758"/>
              <a:gd name="connsiteY5" fmla="*/ 93296 h 2926012"/>
              <a:gd name="connsiteX6" fmla="*/ 2870627 w 3481758"/>
              <a:gd name="connsiteY6" fmla="*/ 2950 h 2926012"/>
              <a:gd name="connsiteX7" fmla="*/ 93296 w 3481758"/>
              <a:gd name="connsiteY7" fmla="*/ 630212 h 2926012"/>
              <a:gd name="connsiteX8" fmla="*/ 2950 w 3481758"/>
              <a:gd name="connsiteY8" fmla="*/ 773293 h 2926012"/>
              <a:gd name="connsiteX9" fmla="*/ 86335 w 3481758"/>
              <a:gd name="connsiteY9" fmla="*/ 754463 h 2926012"/>
              <a:gd name="connsiteX10" fmla="*/ 112126 w 3481758"/>
              <a:gd name="connsiteY10" fmla="*/ 713647 h 2926012"/>
              <a:gd name="connsiteX11" fmla="*/ 2889458 w 3481758"/>
              <a:gd name="connsiteY11" fmla="*/ 86335 h 2926012"/>
              <a:gd name="connsiteX12" fmla="*/ 2930274 w 3481758"/>
              <a:gd name="connsiteY12" fmla="*/ 112126 h 2926012"/>
              <a:gd name="connsiteX13" fmla="*/ 3395424 w 3481758"/>
              <a:gd name="connsiteY13" fmla="*/ 2171549 h 2926012"/>
              <a:gd name="connsiteX14" fmla="*/ 3369633 w 3481758"/>
              <a:gd name="connsiteY14" fmla="*/ 2212365 h 2926012"/>
              <a:gd name="connsiteX15" fmla="*/ 592301 w 3481758"/>
              <a:gd name="connsiteY15" fmla="*/ 2839627 h 2926012"/>
              <a:gd name="connsiteX16" fmla="*/ 551485 w 3481758"/>
              <a:gd name="connsiteY16" fmla="*/ 2813836 h 2926012"/>
              <a:gd name="connsiteX17" fmla="*/ 86335 w 3481758"/>
              <a:gd name="connsiteY17" fmla="*/ 754463 h 29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81758" h="2926012">
                <a:moveTo>
                  <a:pt x="2950" y="773293"/>
                </a:moveTo>
                <a:lnTo>
                  <a:pt x="468101" y="2832716"/>
                </a:lnTo>
                <a:cubicBezTo>
                  <a:pt x="482624" y="2897070"/>
                  <a:pt x="546778" y="2937585"/>
                  <a:pt x="611132" y="2923062"/>
                </a:cubicBezTo>
                <a:lnTo>
                  <a:pt x="3388463" y="2295800"/>
                </a:lnTo>
                <a:cubicBezTo>
                  <a:pt x="3452817" y="2281276"/>
                  <a:pt x="3493332" y="2217123"/>
                  <a:pt x="3478809" y="2152769"/>
                </a:cubicBezTo>
                <a:lnTo>
                  <a:pt x="3013658" y="93296"/>
                </a:lnTo>
                <a:cubicBezTo>
                  <a:pt x="2999135" y="28942"/>
                  <a:pt x="2934981" y="-11573"/>
                  <a:pt x="2870627" y="2950"/>
                </a:cubicBezTo>
                <a:lnTo>
                  <a:pt x="93296" y="630212"/>
                </a:lnTo>
                <a:cubicBezTo>
                  <a:pt x="28942" y="644786"/>
                  <a:pt x="-11573" y="708939"/>
                  <a:pt x="2950" y="773293"/>
                </a:cubicBezTo>
                <a:close/>
                <a:moveTo>
                  <a:pt x="86335" y="754463"/>
                </a:moveTo>
                <a:cubicBezTo>
                  <a:pt x="82178" y="736083"/>
                  <a:pt x="93747" y="717754"/>
                  <a:pt x="112126" y="713647"/>
                </a:cubicBezTo>
                <a:lnTo>
                  <a:pt x="2889458" y="86335"/>
                </a:lnTo>
                <a:cubicBezTo>
                  <a:pt x="2907837" y="82178"/>
                  <a:pt x="2926167" y="93747"/>
                  <a:pt x="2930274" y="112126"/>
                </a:cubicBezTo>
                <a:lnTo>
                  <a:pt x="3395424" y="2171549"/>
                </a:lnTo>
                <a:cubicBezTo>
                  <a:pt x="3399581" y="2189929"/>
                  <a:pt x="3388012" y="2208259"/>
                  <a:pt x="3369633" y="2212365"/>
                </a:cubicBezTo>
                <a:lnTo>
                  <a:pt x="592301" y="2839627"/>
                </a:lnTo>
                <a:cubicBezTo>
                  <a:pt x="573922" y="2843784"/>
                  <a:pt x="555592" y="2832215"/>
                  <a:pt x="551485" y="2813836"/>
                </a:cubicBezTo>
                <a:lnTo>
                  <a:pt x="86335" y="754463"/>
                </a:lnTo>
                <a:close/>
              </a:path>
            </a:pathLst>
          </a:custGeom>
          <a:solidFill>
            <a:sysClr val="windowText" lastClr="000000"/>
          </a:solidFill>
          <a:ln w="500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5F5D5D-02A8-68A2-12B5-A76A19FC7F76}"/>
              </a:ext>
            </a:extLst>
          </p:cNvPr>
          <p:cNvGrpSpPr/>
          <p:nvPr/>
        </p:nvGrpSpPr>
        <p:grpSpPr>
          <a:xfrm>
            <a:off x="5518859" y="1430046"/>
            <a:ext cx="2227818" cy="4390871"/>
            <a:chOff x="5657283" y="1781330"/>
            <a:chExt cx="2227818" cy="4390871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51D21C-DB48-FF0F-5101-EFA776CDD626}"/>
                </a:ext>
              </a:extLst>
            </p:cNvPr>
            <p:cNvGrpSpPr/>
            <p:nvPr/>
          </p:nvGrpSpPr>
          <p:grpSpPr>
            <a:xfrm>
              <a:off x="5697665" y="1781330"/>
              <a:ext cx="2149144" cy="4390871"/>
              <a:chOff x="5868863" y="1781330"/>
              <a:chExt cx="2149144" cy="4390871"/>
            </a:xfrm>
            <a:grpFill/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D22034E4-14E7-6A8A-2AA9-4A27337A9C8A}"/>
                  </a:ext>
                </a:extLst>
              </p:cNvPr>
              <p:cNvSpPr/>
              <p:nvPr/>
            </p:nvSpPr>
            <p:spPr>
              <a:xfrm>
                <a:off x="5868863" y="1781330"/>
                <a:ext cx="2149144" cy="4390871"/>
              </a:xfrm>
              <a:custGeom>
                <a:avLst/>
                <a:gdLst>
                  <a:gd name="connsiteX0" fmla="*/ 238425 w 1560243"/>
                  <a:gd name="connsiteY0" fmla="*/ 0 h 3187700"/>
                  <a:gd name="connsiteX1" fmla="*/ 1321819 w 1560243"/>
                  <a:gd name="connsiteY1" fmla="*/ 0 h 3187700"/>
                  <a:gd name="connsiteX2" fmla="*/ 1560244 w 1560243"/>
                  <a:gd name="connsiteY2" fmla="*/ 239125 h 3187700"/>
                  <a:gd name="connsiteX3" fmla="*/ 1560244 w 1560243"/>
                  <a:gd name="connsiteY3" fmla="*/ 2948480 h 3187700"/>
                  <a:gd name="connsiteX4" fmla="*/ 1321914 w 1560243"/>
                  <a:gd name="connsiteY4" fmla="*/ 3187700 h 3187700"/>
                  <a:gd name="connsiteX5" fmla="*/ 1321819 w 1560243"/>
                  <a:gd name="connsiteY5" fmla="*/ 3187700 h 3187700"/>
                  <a:gd name="connsiteX6" fmla="*/ 238425 w 1560243"/>
                  <a:gd name="connsiteY6" fmla="*/ 3187700 h 3187700"/>
                  <a:gd name="connsiteX7" fmla="*/ 0 w 1560243"/>
                  <a:gd name="connsiteY7" fmla="*/ 2948480 h 3187700"/>
                  <a:gd name="connsiteX8" fmla="*/ 0 w 1560243"/>
                  <a:gd name="connsiteY8" fmla="*/ 239220 h 3187700"/>
                  <a:gd name="connsiteX9" fmla="*/ 238425 w 1560243"/>
                  <a:gd name="connsiteY9" fmla="*/ 0 h 318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0243" h="3187700">
                    <a:moveTo>
                      <a:pt x="238425" y="0"/>
                    </a:moveTo>
                    <a:lnTo>
                      <a:pt x="1321819" y="0"/>
                    </a:lnTo>
                    <a:cubicBezTo>
                      <a:pt x="1453497" y="0"/>
                      <a:pt x="1560244" y="107060"/>
                      <a:pt x="1560244" y="239125"/>
                    </a:cubicBezTo>
                    <a:lnTo>
                      <a:pt x="1560244" y="2948480"/>
                    </a:lnTo>
                    <a:cubicBezTo>
                      <a:pt x="1560296" y="3080545"/>
                      <a:pt x="1453592" y="3187647"/>
                      <a:pt x="1321914" y="3187700"/>
                    </a:cubicBezTo>
                    <a:cubicBezTo>
                      <a:pt x="1321882" y="3187700"/>
                      <a:pt x="1321851" y="3187700"/>
                      <a:pt x="1321819" y="3187700"/>
                    </a:cubicBezTo>
                    <a:lnTo>
                      <a:pt x="238425" y="3187700"/>
                    </a:lnTo>
                    <a:cubicBezTo>
                      <a:pt x="106731" y="3187648"/>
                      <a:pt x="0" y="3080560"/>
                      <a:pt x="0" y="2948480"/>
                    </a:cubicBezTo>
                    <a:lnTo>
                      <a:pt x="0" y="239220"/>
                    </a:lnTo>
                    <a:cubicBezTo>
                      <a:pt x="0" y="107140"/>
                      <a:pt x="106731" y="53"/>
                      <a:pt x="2384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71500" dist="3937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7F96B386-A63D-054C-B08A-ED9A3DA79015}"/>
                  </a:ext>
                </a:extLst>
              </p:cNvPr>
              <p:cNvSpPr/>
              <p:nvPr/>
            </p:nvSpPr>
            <p:spPr>
              <a:xfrm>
                <a:off x="5868863" y="1781330"/>
                <a:ext cx="2149144" cy="4390871"/>
              </a:xfrm>
              <a:custGeom>
                <a:avLst/>
                <a:gdLst>
                  <a:gd name="connsiteX0" fmla="*/ 238425 w 1560243"/>
                  <a:gd name="connsiteY0" fmla="*/ 0 h 3187700"/>
                  <a:gd name="connsiteX1" fmla="*/ 1321819 w 1560243"/>
                  <a:gd name="connsiteY1" fmla="*/ 0 h 3187700"/>
                  <a:gd name="connsiteX2" fmla="*/ 1560244 w 1560243"/>
                  <a:gd name="connsiteY2" fmla="*/ 239125 h 3187700"/>
                  <a:gd name="connsiteX3" fmla="*/ 1560244 w 1560243"/>
                  <a:gd name="connsiteY3" fmla="*/ 2948480 h 3187700"/>
                  <a:gd name="connsiteX4" fmla="*/ 1321914 w 1560243"/>
                  <a:gd name="connsiteY4" fmla="*/ 3187700 h 3187700"/>
                  <a:gd name="connsiteX5" fmla="*/ 1321819 w 1560243"/>
                  <a:gd name="connsiteY5" fmla="*/ 3187700 h 3187700"/>
                  <a:gd name="connsiteX6" fmla="*/ 238425 w 1560243"/>
                  <a:gd name="connsiteY6" fmla="*/ 3187700 h 3187700"/>
                  <a:gd name="connsiteX7" fmla="*/ 0 w 1560243"/>
                  <a:gd name="connsiteY7" fmla="*/ 2948480 h 3187700"/>
                  <a:gd name="connsiteX8" fmla="*/ 0 w 1560243"/>
                  <a:gd name="connsiteY8" fmla="*/ 239220 h 3187700"/>
                  <a:gd name="connsiteX9" fmla="*/ 238425 w 1560243"/>
                  <a:gd name="connsiteY9" fmla="*/ 0 h 318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0243" h="3187700">
                    <a:moveTo>
                      <a:pt x="238425" y="0"/>
                    </a:moveTo>
                    <a:lnTo>
                      <a:pt x="1321819" y="0"/>
                    </a:lnTo>
                    <a:cubicBezTo>
                      <a:pt x="1453497" y="0"/>
                      <a:pt x="1560244" y="107060"/>
                      <a:pt x="1560244" y="239125"/>
                    </a:cubicBezTo>
                    <a:lnTo>
                      <a:pt x="1560244" y="2948480"/>
                    </a:lnTo>
                    <a:cubicBezTo>
                      <a:pt x="1560296" y="3080545"/>
                      <a:pt x="1453592" y="3187647"/>
                      <a:pt x="1321914" y="3187700"/>
                    </a:cubicBezTo>
                    <a:cubicBezTo>
                      <a:pt x="1321882" y="3187700"/>
                      <a:pt x="1321851" y="3187700"/>
                      <a:pt x="1321819" y="3187700"/>
                    </a:cubicBezTo>
                    <a:lnTo>
                      <a:pt x="238425" y="3187700"/>
                    </a:lnTo>
                    <a:cubicBezTo>
                      <a:pt x="106731" y="3187648"/>
                      <a:pt x="0" y="3080560"/>
                      <a:pt x="0" y="2948480"/>
                    </a:cubicBezTo>
                    <a:lnTo>
                      <a:pt x="0" y="239220"/>
                    </a:lnTo>
                    <a:cubicBezTo>
                      <a:pt x="0" y="107140"/>
                      <a:pt x="106731" y="53"/>
                      <a:pt x="2384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254000" dist="228600" dir="13500000" sx="98000" sy="98000" algn="br" rotWithShape="0">
                  <a:srgbClr val="3E444C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610225B-C216-6BDE-B485-D58C2F493C1D}"/>
                </a:ext>
              </a:extLst>
            </p:cNvPr>
            <p:cNvSpPr/>
            <p:nvPr/>
          </p:nvSpPr>
          <p:spPr>
            <a:xfrm>
              <a:off x="7825640" y="2795294"/>
              <a:ext cx="59461" cy="509078"/>
            </a:xfrm>
            <a:custGeom>
              <a:avLst/>
              <a:gdLst>
                <a:gd name="connsiteX0" fmla="*/ 21632 w 43168"/>
                <a:gd name="connsiteY0" fmla="*/ 369583 h 369582"/>
                <a:gd name="connsiteX1" fmla="*/ 21632 w 43168"/>
                <a:gd name="connsiteY1" fmla="*/ 369583 h 369582"/>
                <a:gd name="connsiteX2" fmla="*/ 0 w 43168"/>
                <a:gd name="connsiteY2" fmla="*/ 347887 h 369582"/>
                <a:gd name="connsiteX3" fmla="*/ 0 w 43168"/>
                <a:gd name="connsiteY3" fmla="*/ 21600 h 369582"/>
                <a:gd name="connsiteX4" fmla="*/ 21632 w 43168"/>
                <a:gd name="connsiteY4" fmla="*/ 0 h 369582"/>
                <a:gd name="connsiteX5" fmla="*/ 21632 w 43168"/>
                <a:gd name="connsiteY5" fmla="*/ 0 h 369582"/>
                <a:gd name="connsiteX6" fmla="*/ 43169 w 43168"/>
                <a:gd name="connsiteY6" fmla="*/ 21600 h 369582"/>
                <a:gd name="connsiteX7" fmla="*/ 43169 w 43168"/>
                <a:gd name="connsiteY7" fmla="*/ 347887 h 369582"/>
                <a:gd name="connsiteX8" fmla="*/ 21632 w 43168"/>
                <a:gd name="connsiteY8" fmla="*/ 369583 h 36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68" h="369582">
                  <a:moveTo>
                    <a:pt x="21632" y="369583"/>
                  </a:moveTo>
                  <a:lnTo>
                    <a:pt x="21632" y="369583"/>
                  </a:lnTo>
                  <a:cubicBezTo>
                    <a:pt x="9707" y="369531"/>
                    <a:pt x="52" y="359848"/>
                    <a:pt x="0" y="347887"/>
                  </a:cubicBezTo>
                  <a:lnTo>
                    <a:pt x="0" y="21600"/>
                  </a:lnTo>
                  <a:cubicBezTo>
                    <a:pt x="52" y="9655"/>
                    <a:pt x="9722" y="0"/>
                    <a:pt x="21632" y="0"/>
                  </a:cubicBezTo>
                  <a:lnTo>
                    <a:pt x="21632" y="0"/>
                  </a:lnTo>
                  <a:cubicBezTo>
                    <a:pt x="33526" y="0"/>
                    <a:pt x="43169" y="9671"/>
                    <a:pt x="43169" y="21600"/>
                  </a:cubicBezTo>
                  <a:lnTo>
                    <a:pt x="43169" y="347887"/>
                  </a:lnTo>
                  <a:cubicBezTo>
                    <a:pt x="43169" y="359832"/>
                    <a:pt x="33542" y="369531"/>
                    <a:pt x="21632" y="3695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75124CB-0867-AF42-F6F5-FF275B09FA28}"/>
                </a:ext>
              </a:extLst>
            </p:cNvPr>
            <p:cNvSpPr/>
            <p:nvPr/>
          </p:nvSpPr>
          <p:spPr>
            <a:xfrm>
              <a:off x="5659375" y="2675889"/>
              <a:ext cx="80764" cy="334492"/>
            </a:xfrm>
            <a:custGeom>
              <a:avLst/>
              <a:gdLst>
                <a:gd name="connsiteX0" fmla="*/ 29317 w 58633"/>
                <a:gd name="connsiteY0" fmla="*/ 242836 h 242836"/>
                <a:gd name="connsiteX1" fmla="*/ 29317 w 58633"/>
                <a:gd name="connsiteY1" fmla="*/ 242836 h 242836"/>
                <a:gd name="connsiteX2" fmla="*/ 0 w 58633"/>
                <a:gd name="connsiteY2" fmla="*/ 213433 h 242836"/>
                <a:gd name="connsiteX3" fmla="*/ 0 w 58633"/>
                <a:gd name="connsiteY3" fmla="*/ 29403 h 242836"/>
                <a:gd name="connsiteX4" fmla="*/ 29317 w 58633"/>
                <a:gd name="connsiteY4" fmla="*/ 0 h 242836"/>
                <a:gd name="connsiteX5" fmla="*/ 29317 w 58633"/>
                <a:gd name="connsiteY5" fmla="*/ 0 h 242836"/>
                <a:gd name="connsiteX6" fmla="*/ 58634 w 58633"/>
                <a:gd name="connsiteY6" fmla="*/ 29403 h 242836"/>
                <a:gd name="connsiteX7" fmla="*/ 58634 w 58633"/>
                <a:gd name="connsiteY7" fmla="*/ 213433 h 242836"/>
                <a:gd name="connsiteX8" fmla="*/ 29317 w 58633"/>
                <a:gd name="connsiteY8" fmla="*/ 242836 h 2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33" h="242836">
                  <a:moveTo>
                    <a:pt x="29317" y="242836"/>
                  </a:moveTo>
                  <a:lnTo>
                    <a:pt x="29317" y="242836"/>
                  </a:lnTo>
                  <a:cubicBezTo>
                    <a:pt x="13147" y="242784"/>
                    <a:pt x="52" y="229650"/>
                    <a:pt x="0" y="213433"/>
                  </a:cubicBezTo>
                  <a:lnTo>
                    <a:pt x="0" y="29403"/>
                  </a:lnTo>
                  <a:cubicBezTo>
                    <a:pt x="52" y="13186"/>
                    <a:pt x="13147" y="52"/>
                    <a:pt x="29317" y="0"/>
                  </a:cubicBezTo>
                  <a:lnTo>
                    <a:pt x="29317" y="0"/>
                  </a:lnTo>
                  <a:cubicBezTo>
                    <a:pt x="45486" y="52"/>
                    <a:pt x="58582" y="13186"/>
                    <a:pt x="58634" y="29403"/>
                  </a:cubicBezTo>
                  <a:lnTo>
                    <a:pt x="58634" y="213433"/>
                  </a:lnTo>
                  <a:cubicBezTo>
                    <a:pt x="58582" y="229650"/>
                    <a:pt x="45486" y="242784"/>
                    <a:pt x="29317" y="242836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833E2024-2A0A-D511-D516-46393A2CD328}"/>
                </a:ext>
              </a:extLst>
            </p:cNvPr>
            <p:cNvSpPr/>
            <p:nvPr/>
          </p:nvSpPr>
          <p:spPr>
            <a:xfrm>
              <a:off x="5657283" y="3074213"/>
              <a:ext cx="80764" cy="334492"/>
            </a:xfrm>
            <a:custGeom>
              <a:avLst/>
              <a:gdLst>
                <a:gd name="connsiteX0" fmla="*/ 29317 w 58633"/>
                <a:gd name="connsiteY0" fmla="*/ 242836 h 242836"/>
                <a:gd name="connsiteX1" fmla="*/ 29317 w 58633"/>
                <a:gd name="connsiteY1" fmla="*/ 242836 h 242836"/>
                <a:gd name="connsiteX2" fmla="*/ 0 w 58633"/>
                <a:gd name="connsiteY2" fmla="*/ 213433 h 242836"/>
                <a:gd name="connsiteX3" fmla="*/ 0 w 58633"/>
                <a:gd name="connsiteY3" fmla="*/ 29403 h 242836"/>
                <a:gd name="connsiteX4" fmla="*/ 29317 w 58633"/>
                <a:gd name="connsiteY4" fmla="*/ 0 h 242836"/>
                <a:gd name="connsiteX5" fmla="*/ 29317 w 58633"/>
                <a:gd name="connsiteY5" fmla="*/ 0 h 242836"/>
                <a:gd name="connsiteX6" fmla="*/ 58634 w 58633"/>
                <a:gd name="connsiteY6" fmla="*/ 29403 h 242836"/>
                <a:gd name="connsiteX7" fmla="*/ 58634 w 58633"/>
                <a:gd name="connsiteY7" fmla="*/ 213433 h 242836"/>
                <a:gd name="connsiteX8" fmla="*/ 29317 w 58633"/>
                <a:gd name="connsiteY8" fmla="*/ 242836 h 2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33" h="242836">
                  <a:moveTo>
                    <a:pt x="29317" y="242836"/>
                  </a:moveTo>
                  <a:lnTo>
                    <a:pt x="29317" y="242836"/>
                  </a:lnTo>
                  <a:cubicBezTo>
                    <a:pt x="13147" y="242784"/>
                    <a:pt x="52" y="229650"/>
                    <a:pt x="0" y="213433"/>
                  </a:cubicBezTo>
                  <a:lnTo>
                    <a:pt x="0" y="29403"/>
                  </a:lnTo>
                  <a:cubicBezTo>
                    <a:pt x="52" y="13186"/>
                    <a:pt x="13147" y="52"/>
                    <a:pt x="29317" y="0"/>
                  </a:cubicBezTo>
                  <a:lnTo>
                    <a:pt x="29317" y="0"/>
                  </a:lnTo>
                  <a:cubicBezTo>
                    <a:pt x="45486" y="52"/>
                    <a:pt x="58582" y="13186"/>
                    <a:pt x="58634" y="29403"/>
                  </a:cubicBezTo>
                  <a:lnTo>
                    <a:pt x="58634" y="213433"/>
                  </a:lnTo>
                  <a:cubicBezTo>
                    <a:pt x="58582" y="229650"/>
                    <a:pt x="45486" y="242784"/>
                    <a:pt x="29317" y="242836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7BD66DB6-B153-ECA2-DDFC-302A2521F080}"/>
                </a:ext>
              </a:extLst>
            </p:cNvPr>
            <p:cNvSpPr/>
            <p:nvPr/>
          </p:nvSpPr>
          <p:spPr>
            <a:xfrm>
              <a:off x="5665778" y="2355420"/>
              <a:ext cx="63774" cy="191624"/>
            </a:xfrm>
            <a:custGeom>
              <a:avLst/>
              <a:gdLst>
                <a:gd name="connsiteX0" fmla="*/ 23150 w 46299"/>
                <a:gd name="connsiteY0" fmla="*/ 139117 h 139116"/>
                <a:gd name="connsiteX1" fmla="*/ 23150 w 46299"/>
                <a:gd name="connsiteY1" fmla="*/ 139117 h 139116"/>
                <a:gd name="connsiteX2" fmla="*/ 0 w 46299"/>
                <a:gd name="connsiteY2" fmla="*/ 116089 h 139116"/>
                <a:gd name="connsiteX3" fmla="*/ 0 w 46299"/>
                <a:gd name="connsiteY3" fmla="*/ 23123 h 139116"/>
                <a:gd name="connsiteX4" fmla="*/ 23150 w 46299"/>
                <a:gd name="connsiteY4" fmla="*/ 0 h 139116"/>
                <a:gd name="connsiteX5" fmla="*/ 23150 w 46299"/>
                <a:gd name="connsiteY5" fmla="*/ 0 h 139116"/>
                <a:gd name="connsiteX6" fmla="*/ 46300 w 46299"/>
                <a:gd name="connsiteY6" fmla="*/ 23123 h 139116"/>
                <a:gd name="connsiteX7" fmla="*/ 46300 w 46299"/>
                <a:gd name="connsiteY7" fmla="*/ 116089 h 139116"/>
                <a:gd name="connsiteX8" fmla="*/ 23150 w 46299"/>
                <a:gd name="connsiteY8" fmla="*/ 139117 h 13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9" h="139116">
                  <a:moveTo>
                    <a:pt x="23150" y="139117"/>
                  </a:moveTo>
                  <a:lnTo>
                    <a:pt x="23150" y="139117"/>
                  </a:lnTo>
                  <a:cubicBezTo>
                    <a:pt x="10438" y="139117"/>
                    <a:pt x="104" y="128838"/>
                    <a:pt x="0" y="116089"/>
                  </a:cubicBezTo>
                  <a:lnTo>
                    <a:pt x="0" y="23123"/>
                  </a:lnTo>
                  <a:cubicBezTo>
                    <a:pt x="52" y="10337"/>
                    <a:pt x="10402" y="0"/>
                    <a:pt x="23150" y="0"/>
                  </a:cubicBezTo>
                  <a:lnTo>
                    <a:pt x="23150" y="0"/>
                  </a:lnTo>
                  <a:cubicBezTo>
                    <a:pt x="35898" y="0"/>
                    <a:pt x="46247" y="10337"/>
                    <a:pt x="46300" y="23123"/>
                  </a:cubicBezTo>
                  <a:lnTo>
                    <a:pt x="46300" y="116089"/>
                  </a:lnTo>
                  <a:cubicBezTo>
                    <a:pt x="46196" y="128838"/>
                    <a:pt x="35861" y="139117"/>
                    <a:pt x="23150" y="139117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56807-1CAF-40A2-8F9D-CC0BBCDA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991" y="1058738"/>
            <a:ext cx="3277549" cy="20526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57B9C1C-3C0B-4B6C-B6A7-B43783F5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13" y="1676400"/>
            <a:ext cx="1998436" cy="39413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C0C82B6-F6FF-416A-87CF-854E4DFD2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692" y="3601281"/>
            <a:ext cx="3173002" cy="23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7470" y="5278995"/>
            <a:ext cx="3331103" cy="506399"/>
          </a:xfrm>
        </p:spPr>
        <p:txBody>
          <a:bodyPr/>
          <a:lstStyle/>
          <a:p>
            <a:r>
              <a:rPr lang="en-US" dirty="0"/>
              <a:t>an integrated development environment used in computer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an object-oriented programming language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05885" y="5300745"/>
            <a:ext cx="2629455" cy="506399"/>
          </a:xfrm>
        </p:spPr>
        <p:txBody>
          <a:bodyPr/>
          <a:lstStyle/>
          <a:p>
            <a:r>
              <a:rPr lang="en-US" dirty="0"/>
              <a:t>an automated testing tool used to test web applications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635340" y="4576723"/>
            <a:ext cx="2752790" cy="506399"/>
          </a:xfrm>
        </p:spPr>
        <p:txBody>
          <a:bodyPr/>
          <a:lstStyle/>
          <a:p>
            <a:r>
              <a:rPr lang="en-US" dirty="0"/>
              <a:t>a framework used to write and execute automated test</a:t>
            </a:r>
            <a:r>
              <a:rPr lang="ro-RO" dirty="0"/>
              <a:t> </a:t>
            </a:r>
            <a:r>
              <a:rPr lang="en-US" dirty="0"/>
              <a:t>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4D50615-C244-4A4D-B161-09A1BD3C93F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7709" r="7709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A158E7E-5433-4DC6-9454-5D3BCBDD554B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8328" r="18328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1171BEF-1464-4337-B12D-3B89C4EACAB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2437" r="12437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D2E4C74D-025E-4447-9ED2-53E5B276C3E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5600" b="5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tested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9809" y="4044317"/>
            <a:ext cx="1877575" cy="849527"/>
          </a:xfrm>
        </p:spPr>
        <p:txBody>
          <a:bodyPr/>
          <a:lstStyle/>
          <a:p>
            <a:r>
              <a:rPr lang="en-US" dirty="0"/>
              <a:t>Login in the app with a valid user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14853" y="2561180"/>
            <a:ext cx="1877575" cy="930279"/>
          </a:xfrm>
        </p:spPr>
        <p:txBody>
          <a:bodyPr/>
          <a:lstStyle/>
          <a:p>
            <a:r>
              <a:rPr lang="en-US" dirty="0"/>
              <a:t>Login in the app with a </a:t>
            </a:r>
            <a:r>
              <a:rPr lang="ro-RO" dirty="0"/>
              <a:t>invalid</a:t>
            </a:r>
            <a:r>
              <a:rPr lang="en-US" dirty="0"/>
              <a:t> user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57212" y="4623855"/>
            <a:ext cx="1877575" cy="854604"/>
          </a:xfrm>
        </p:spPr>
        <p:txBody>
          <a:bodyPr/>
          <a:lstStyle/>
          <a:p>
            <a:r>
              <a:rPr lang="en-US" dirty="0"/>
              <a:t>Login in the app with a locked user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92977" y="4629932"/>
            <a:ext cx="1877575" cy="854604"/>
          </a:xfrm>
        </p:spPr>
        <p:txBody>
          <a:bodyPr/>
          <a:lstStyle/>
          <a:p>
            <a:r>
              <a:rPr lang="en-US" dirty="0"/>
              <a:t>Add and remove a product from the cart 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16788" y="2709332"/>
            <a:ext cx="1877575" cy="633974"/>
          </a:xfrm>
        </p:spPr>
        <p:txBody>
          <a:bodyPr/>
          <a:lstStyle/>
          <a:p>
            <a:r>
              <a:rPr lang="en-US" dirty="0"/>
              <a:t>Create a booking for one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2228850"/>
            <a:ext cx="4518122" cy="1316251"/>
          </a:xfrm>
        </p:spPr>
        <p:txBody>
          <a:bodyPr/>
          <a:lstStyle/>
          <a:p>
            <a:r>
              <a:rPr lang="en-US" sz="4400" dirty="0"/>
              <a:t>Main packages and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74" y="229337"/>
            <a:ext cx="3497921" cy="720316"/>
          </a:xfrm>
        </p:spPr>
        <p:txBody>
          <a:bodyPr/>
          <a:lstStyle/>
          <a:p>
            <a:r>
              <a:rPr lang="ro-RO" dirty="0"/>
              <a:t>Page </a:t>
            </a:r>
            <a:r>
              <a:rPr lang="en-US" dirty="0"/>
              <a:t>package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387E9E-4237-4CDF-B0C9-302BC559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0" y="954154"/>
            <a:ext cx="2216960" cy="2298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D7FBB-2C0C-49F5-BF65-2A5D3FAB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95" y="949653"/>
            <a:ext cx="2901948" cy="266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43232-6E0A-4D52-B1FE-77064FFE2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48" y="949653"/>
            <a:ext cx="2564324" cy="1955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10C6C-39C9-4D70-BE92-F5C16DE5B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328" y="3786463"/>
            <a:ext cx="2642569" cy="2008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437174-4F6A-4C30-93F1-41F51C61B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693" y="3691213"/>
            <a:ext cx="4727299" cy="2796582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2E67D26-1BE1-49EC-B932-9E90DC33C18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8"/>
          <a:srcRect l="16971" r="16971"/>
          <a:stretch>
            <a:fillRect/>
          </a:stretch>
        </p:blipFill>
        <p:spPr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1A6E3D-55D3-4C1F-8D8D-6C688689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29" y="948897"/>
            <a:ext cx="7710139" cy="5368185"/>
          </a:xfrm>
          <a:prstGeom prst="rect">
            <a:avLst/>
          </a:prstGeom>
        </p:spPr>
      </p:pic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50" y="228582"/>
            <a:ext cx="3497921" cy="720316"/>
          </a:xfrm>
        </p:spPr>
        <p:txBody>
          <a:bodyPr/>
          <a:lstStyle/>
          <a:p>
            <a:r>
              <a:rPr lang="en-US" dirty="0"/>
              <a:t>Tests</a:t>
            </a:r>
            <a:r>
              <a:rPr lang="ro-RO" dirty="0"/>
              <a:t> </a:t>
            </a:r>
            <a:r>
              <a:rPr lang="en-US" dirty="0"/>
              <a:t>package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CBE6CDA-D9C0-4339-9BA0-D0083E2ABD3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 l="16971" r="16971"/>
          <a:stretch>
            <a:fillRect/>
          </a:stretch>
        </p:blipFill>
        <p:spPr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310030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6" y="707105"/>
            <a:ext cx="2912888" cy="73881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Identifying certain selectors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6381153" cy="565882"/>
          </a:xfrm>
        </p:spPr>
        <p:txBody>
          <a:bodyPr/>
          <a:lstStyle/>
          <a:p>
            <a:r>
              <a:rPr lang="en-US" dirty="0"/>
              <a:t>Some selectors were difficult to identify, but I learned how to use XPath axes (ancestor, descendant, preceding, etc.).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24705" y="2197457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076492"/>
            <a:ext cx="5162709" cy="420683"/>
          </a:xfrm>
        </p:spPr>
        <p:txBody>
          <a:bodyPr/>
          <a:lstStyle/>
          <a:p>
            <a:r>
              <a:rPr lang="en-US" dirty="0"/>
              <a:t>Reading data from JSON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2511491"/>
            <a:ext cx="6615592" cy="1765234"/>
          </a:xfrm>
        </p:spPr>
        <p:txBody>
          <a:bodyPr/>
          <a:lstStyle/>
          <a:p>
            <a:r>
              <a:rPr lang="en-US" dirty="0"/>
              <a:t>Although I haven't worked much with reading data from files so far and had some difficulties at first, I found it to be an excellent practice in testing applications.</a:t>
            </a:r>
            <a:endParaRPr lang="ro-RO" dirty="0"/>
          </a:p>
          <a:p>
            <a:r>
              <a:rPr lang="en-US" dirty="0"/>
              <a:t>Keeping test data in JSON files separate from the source code helps keep the code clean and organized.</a:t>
            </a:r>
            <a:endParaRPr lang="ro-RO" dirty="0"/>
          </a:p>
          <a:p>
            <a:r>
              <a:rPr lang="en-US" dirty="0"/>
              <a:t>Data stored in JSON files can easily be reused in different tests or even in different projects.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273</TotalTime>
  <Words>276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Test Automation Framework – Java &amp; Selenium</vt:lpstr>
      <vt:lpstr>Agenda</vt:lpstr>
      <vt:lpstr>App presentation</vt:lpstr>
      <vt:lpstr>Tools used</vt:lpstr>
      <vt:lpstr>Functionalities tested</vt:lpstr>
      <vt:lpstr>Main packages and structure</vt:lpstr>
      <vt:lpstr>Page package</vt:lpstr>
      <vt:lpstr>Tests package</vt:lpstr>
      <vt:lpstr>Challenges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Framework</dc:title>
  <dc:creator>Catalin Catalan</dc:creator>
  <cp:lastModifiedBy>Catalin Catalan</cp:lastModifiedBy>
  <cp:revision>81</cp:revision>
  <dcterms:created xsi:type="dcterms:W3CDTF">2023-11-23T10:10:03Z</dcterms:created>
  <dcterms:modified xsi:type="dcterms:W3CDTF">2023-11-23T15:06:21Z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