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theme/theme12.xml" ContentType="application/vnd.openxmlformats-officedocument.them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Masters/slideMaster11.xml" ContentType="application/vnd.openxmlformats-officedocument.presentationml.slideMaster+xml"/>
  <Override PartName="/ppt/viewProps.xml" ContentType="application/vnd.openxmlformats-officedocument.presentationml.viewProps+xml"/>
  <Override PartName="/customXml/item3.xml" ContentType="application/xml"/>
  <Override PartName="/customXml/itemProps31.xml" ContentType="application/vnd.openxmlformats-officedocument.customXmlProperties+xml"/>
  <Override PartName="/ppt/presProps.xml" ContentType="application/vnd.openxmlformats-officedocument.presentationml.presProps+xml"/>
  <Override PartName="/customXml/item22.xml" ContentType="application/xml"/>
  <Override PartName="/customXml/itemProps22.xml" ContentType="application/vnd.openxmlformats-officedocument.customXmlProperties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customXml/item13.xml" ContentType="application/xml"/>
  <Override PartName="/customXml/itemProps13.xml" ContentType="application/vnd.openxmlformats-officedocument.customXml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6" /><Relationship Type="http://schemas.microsoft.com/office/2020/02/relationships/classificationlabels" Target="/docMetadata/LabelInfo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7772400" cy="100584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9" autoAdjust="0"/>
    <p:restoredTop sz="94490" autoAdjust="0"/>
  </p:normalViewPr>
  <p:slideViewPr>
    <p:cSldViewPr>
      <p:cViewPr>
        <p:scale>
          <a:sx n="100" d="100"/>
          <a:sy n="100" d="100"/>
        </p:scale>
        <p:origin x="749" y="-1234"/>
      </p:cViewPr>
      <p:guideLst>
        <p:guide orient="horz" pos="3168"/>
        <p:guide pos="24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3134" y="62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/ppt/tableStyles.xml" Id="rId8" /><Relationship Type="http://schemas.openxmlformats.org/officeDocument/2006/relationships/notesMaster" Target="/ppt/notesMasters/notesMaster11.xml" Id="rId3" /><Relationship Type="http://schemas.openxmlformats.org/officeDocument/2006/relationships/theme" Target="/ppt/theme/theme12.xml" Id="rId7" /><Relationship Type="http://schemas.openxmlformats.org/officeDocument/2006/relationships/slide" Target="/ppt/slides/slide11.xml" Id="rId2" /><Relationship Type="http://schemas.openxmlformats.org/officeDocument/2006/relationships/slideMaster" Target="/ppt/slideMasters/slideMaster11.xml" Id="rId1" /><Relationship Type="http://schemas.openxmlformats.org/officeDocument/2006/relationships/viewProps" Target="/ppt/viewProps.xml" Id="rId6" /><Relationship Type="http://schemas.openxmlformats.org/officeDocument/2006/relationships/customXml" Target="/customXml/item3.xml" Id="rId11" /><Relationship Type="http://schemas.openxmlformats.org/officeDocument/2006/relationships/presProps" Target="/ppt/presProps.xml" Id="rId5" /><Relationship Type="http://schemas.openxmlformats.org/officeDocument/2006/relationships/customXml" Target="/customXml/item22.xml" Id="rId10" /><Relationship Type="http://schemas.openxmlformats.org/officeDocument/2006/relationships/handoutMaster" Target="/ppt/handoutMasters/handoutMaster11.xml" Id="rId4" /><Relationship Type="http://schemas.openxmlformats.org/officeDocument/2006/relationships/customXml" Target="/customXml/item13.xml" Id="rId9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B8A08-B855-4C9E-A853-7B959D4FD169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77DF4-BED6-489E-84C5-2F5E5E718F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239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04A9D-5FD2-4FDE-BAD7-9ACDE960ACB3}" type="datetimeFigureOut">
              <a:rPr lang="en-US" smtClean="0"/>
              <a:t>10/23/2023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163638"/>
            <a:ext cx="2428875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1513"/>
            <a:ext cx="5486400" cy="3144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8A67B-D4E7-463C-8DE6-E343473A15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8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1.xml.rels>&#65279;<?xml version="1.0" encoding="utf-8"?><Relationships xmlns="http://schemas.openxmlformats.org/package/2006/relationships"><Relationship Type="http://schemas.openxmlformats.org/officeDocument/2006/relationships/slide" Target="/ppt/slides/slide11.xml" Id="rId2" /><Relationship Type="http://schemas.openxmlformats.org/officeDocument/2006/relationships/notesMaster" Target="/ppt/notesMasters/notesMaster11.xml" Id="rId1" /></Relationship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8A67B-D4E7-463C-8DE6-E343473A155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8945"/>
      </p:ext>
    </p:extLst>
  </p:cSld>
  <p:clrMapOvr>
    <a:masterClrMapping/>
  </p:clrMapOvr>
</p:note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rds 10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 descr="Picture Placeholder">
            <a:extLst>
              <a:ext uri="{FF2B5EF4-FFF2-40B4-BE49-F238E27FC236}">
                <a16:creationId xmlns:a16="http://schemas.microsoft.com/office/drawing/2014/main" id="{8323A8FC-87CC-44F9-D351-B7D9023B51A4}"/>
              </a:ext>
            </a:extLst>
          </p:cNvPr>
          <p:cNvSpPr>
            <a:spLocks noGrp="1"/>
          </p:cNvSpPr>
          <p:nvPr>
            <p:ph type="pic" sz="quarter" idx="191" hasCustomPrompt="1"/>
          </p:nvPr>
        </p:nvSpPr>
        <p:spPr>
          <a:xfrm>
            <a:off x="2042160" y="621792"/>
            <a:ext cx="457200" cy="4572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600"/>
            </a:lvl1pPr>
          </a:lstStyle>
          <a:p>
            <a:r>
              <a:rPr lang="en-US" dirty="0"/>
              <a:t>REPLACE WITH LOGO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1105631"/>
            <a:ext cx="3017520" cy="185282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b="1" cap="all" spc="100" baseline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900"/>
            </a:lvl2pPr>
            <a:lvl3pPr marL="0" indent="0">
              <a:spcBef>
                <a:spcPts val="0"/>
              </a:spcBef>
              <a:buNone/>
              <a:defRPr sz="900"/>
            </a:lvl3pPr>
            <a:lvl4pPr marL="0" indent="0">
              <a:spcBef>
                <a:spcPts val="0"/>
              </a:spcBef>
              <a:buNone/>
              <a:defRPr sz="900"/>
            </a:lvl4pPr>
            <a:lvl5pPr marL="0" indent="0"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dirty="0"/>
              <a:t>[Name]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322101"/>
            <a:ext cx="3017520" cy="140384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dirty="0"/>
              <a:t>[Title]</a:t>
            </a:r>
          </a:p>
        </p:txBody>
      </p:sp>
      <p:sp>
        <p:nvSpPr>
          <p:cNvPr id="112" name="Text Placeholder 31"/>
          <p:cNvSpPr>
            <a:spLocks noGrp="1"/>
          </p:cNvSpPr>
          <p:nvPr>
            <p:ph type="body" sz="quarter" idx="80" hasCustomPrompt="1"/>
          </p:nvPr>
        </p:nvSpPr>
        <p:spPr>
          <a:xfrm>
            <a:off x="762000" y="1516533"/>
            <a:ext cx="3017520" cy="140081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 b="1" cap="none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dirty="0"/>
              <a:t>[Company]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762000" y="1676400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dirty="0"/>
              <a:t>[Street Address, City, ST ZIP Code]</a:t>
            </a:r>
          </a:p>
        </p:txBody>
      </p:sp>
      <p:sp>
        <p:nvSpPr>
          <p:cNvPr id="148" name="Text Placeholder 27"/>
          <p:cNvSpPr>
            <a:spLocks noGrp="1"/>
          </p:cNvSpPr>
          <p:nvPr>
            <p:ph type="body" sz="quarter" idx="84" hasCustomPrompt="1"/>
          </p:nvPr>
        </p:nvSpPr>
        <p:spPr>
          <a:xfrm>
            <a:off x="762000" y="1818217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5pPr>
          </a:lstStyle>
          <a:p>
            <a:pPr lvl="0"/>
            <a:r>
              <a:t>[Web Address]</a:t>
            </a:r>
          </a:p>
        </p:txBody>
      </p:sp>
      <p:sp>
        <p:nvSpPr>
          <p:cNvPr id="125" name="Text Placeholder 23"/>
          <p:cNvSpPr>
            <a:spLocks noGrp="1"/>
          </p:cNvSpPr>
          <p:nvPr>
            <p:ph type="body" sz="quarter" idx="82" hasCustomPrompt="1"/>
          </p:nvPr>
        </p:nvSpPr>
        <p:spPr>
          <a:xfrm>
            <a:off x="762000" y="1997600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/>
            </a:lvl2pPr>
            <a:lvl3pPr marL="0" indent="0">
              <a:spcBef>
                <a:spcPts val="0"/>
              </a:spcBef>
              <a:buNone/>
              <a:defRPr sz="700"/>
            </a:lvl3pPr>
            <a:lvl4pPr marL="0" indent="0">
              <a:spcBef>
                <a:spcPts val="0"/>
              </a:spcBef>
              <a:buNone/>
              <a:defRPr sz="700"/>
            </a:lvl4pPr>
            <a:lvl5pPr marL="0" indent="0">
              <a:spcBef>
                <a:spcPts val="0"/>
              </a:spcBef>
              <a:buNone/>
              <a:defRPr sz="700"/>
            </a:lvl5pPr>
          </a:lstStyle>
          <a:p>
            <a:pPr lvl="0"/>
            <a:r>
              <a:t>[Telephone] | [Email]</a:t>
            </a:r>
          </a:p>
        </p:txBody>
      </p:sp>
      <p:sp>
        <p:nvSpPr>
          <p:cNvPr id="14" name="Picture Placeholder 12" descr="Picture Placeholder">
            <a:extLst>
              <a:ext uri="{FF2B5EF4-FFF2-40B4-BE49-F238E27FC236}">
                <a16:creationId xmlns:a16="http://schemas.microsoft.com/office/drawing/2014/main" id="{D85CA03B-1DA1-E18D-265C-85509D09453B}"/>
              </a:ext>
            </a:extLst>
          </p:cNvPr>
          <p:cNvSpPr>
            <a:spLocks noGrp="1"/>
          </p:cNvSpPr>
          <p:nvPr>
            <p:ph type="pic" sz="quarter" idx="192" hasCustomPrompt="1"/>
          </p:nvPr>
        </p:nvSpPr>
        <p:spPr>
          <a:xfrm>
            <a:off x="2042160" y="2453963"/>
            <a:ext cx="457200" cy="4572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600"/>
            </a:lvl1pPr>
          </a:lstStyle>
          <a:p>
            <a:r>
              <a:rPr lang="en-US" dirty="0"/>
              <a:t>REPLACE WITH LOGO</a:t>
            </a:r>
          </a:p>
        </p:txBody>
      </p:sp>
      <p:sp>
        <p:nvSpPr>
          <p:cNvPr id="91" name="Text Placeholder 19"/>
          <p:cNvSpPr>
            <a:spLocks noGrp="1"/>
          </p:cNvSpPr>
          <p:nvPr>
            <p:ph type="body" sz="quarter" idx="92" hasCustomPrompt="1"/>
          </p:nvPr>
        </p:nvSpPr>
        <p:spPr>
          <a:xfrm>
            <a:off x="762000" y="2938918"/>
            <a:ext cx="3017520" cy="185282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b="1" cap="all" spc="100" baseline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900"/>
            </a:lvl2pPr>
            <a:lvl3pPr marL="0" indent="0">
              <a:spcBef>
                <a:spcPts val="0"/>
              </a:spcBef>
              <a:buNone/>
              <a:defRPr sz="900"/>
            </a:lvl3pPr>
            <a:lvl4pPr marL="0" indent="0">
              <a:spcBef>
                <a:spcPts val="0"/>
              </a:spcBef>
              <a:buNone/>
              <a:defRPr sz="900"/>
            </a:lvl4pPr>
            <a:lvl5pPr marL="0" indent="0"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dirty="0"/>
              <a:t>[Name]</a:t>
            </a:r>
          </a:p>
        </p:txBody>
      </p:sp>
      <p:sp>
        <p:nvSpPr>
          <p:cNvPr id="92" name="Text Placeholder 21"/>
          <p:cNvSpPr>
            <a:spLocks noGrp="1"/>
          </p:cNvSpPr>
          <p:nvPr>
            <p:ph type="body" sz="quarter" idx="93" hasCustomPrompt="1"/>
          </p:nvPr>
        </p:nvSpPr>
        <p:spPr>
          <a:xfrm>
            <a:off x="762000" y="3155388"/>
            <a:ext cx="3017520" cy="140384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dirty="0"/>
              <a:t>[Title]</a:t>
            </a:r>
          </a:p>
        </p:txBody>
      </p:sp>
      <p:sp>
        <p:nvSpPr>
          <p:cNvPr id="93" name="Text Placeholder 31"/>
          <p:cNvSpPr>
            <a:spLocks noGrp="1"/>
          </p:cNvSpPr>
          <p:nvPr>
            <p:ph type="body" sz="quarter" idx="94" hasCustomPrompt="1"/>
          </p:nvPr>
        </p:nvSpPr>
        <p:spPr>
          <a:xfrm>
            <a:off x="762000" y="3349820"/>
            <a:ext cx="3017520" cy="140081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 b="1" cap="none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dirty="0"/>
              <a:t>[Company]</a:t>
            </a:r>
          </a:p>
        </p:txBody>
      </p:sp>
      <p:sp>
        <p:nvSpPr>
          <p:cNvPr id="94" name="Text Placeholder 31"/>
          <p:cNvSpPr>
            <a:spLocks noGrp="1"/>
          </p:cNvSpPr>
          <p:nvPr>
            <p:ph type="body" sz="quarter" idx="95" hasCustomPrompt="1"/>
          </p:nvPr>
        </p:nvSpPr>
        <p:spPr>
          <a:xfrm>
            <a:off x="762000" y="3509687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dirty="0"/>
              <a:t>[Street Address, City, ST ZIP Code]</a:t>
            </a:r>
          </a:p>
        </p:txBody>
      </p:sp>
      <p:sp>
        <p:nvSpPr>
          <p:cNvPr id="95" name="Text Placeholder 27"/>
          <p:cNvSpPr>
            <a:spLocks noGrp="1"/>
          </p:cNvSpPr>
          <p:nvPr>
            <p:ph type="body" sz="quarter" idx="96" hasCustomPrompt="1"/>
          </p:nvPr>
        </p:nvSpPr>
        <p:spPr>
          <a:xfrm>
            <a:off x="762000" y="3651504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5pPr>
          </a:lstStyle>
          <a:p>
            <a:pPr lvl="0"/>
            <a:r>
              <a:rPr dirty="0"/>
              <a:t>[Web Address]</a:t>
            </a:r>
          </a:p>
        </p:txBody>
      </p:sp>
      <p:sp>
        <p:nvSpPr>
          <p:cNvPr id="96" name="Text Placeholder 23"/>
          <p:cNvSpPr>
            <a:spLocks noGrp="1"/>
          </p:cNvSpPr>
          <p:nvPr>
            <p:ph type="body" sz="quarter" idx="97" hasCustomPrompt="1"/>
          </p:nvPr>
        </p:nvSpPr>
        <p:spPr>
          <a:xfrm>
            <a:off x="762000" y="3830887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/>
            </a:lvl2pPr>
            <a:lvl3pPr marL="0" indent="0">
              <a:spcBef>
                <a:spcPts val="0"/>
              </a:spcBef>
              <a:buNone/>
              <a:defRPr sz="700"/>
            </a:lvl3pPr>
            <a:lvl4pPr marL="0" indent="0">
              <a:spcBef>
                <a:spcPts val="0"/>
              </a:spcBef>
              <a:buNone/>
              <a:defRPr sz="700"/>
            </a:lvl4pPr>
            <a:lvl5pPr marL="0" indent="0">
              <a:spcBef>
                <a:spcPts val="0"/>
              </a:spcBef>
              <a:buNone/>
              <a:defRPr sz="700"/>
            </a:lvl5pPr>
          </a:lstStyle>
          <a:p>
            <a:pPr lvl="0"/>
            <a:r>
              <a:rPr dirty="0"/>
              <a:t>[Telephone] | [Email]</a:t>
            </a:r>
          </a:p>
        </p:txBody>
      </p:sp>
      <p:sp>
        <p:nvSpPr>
          <p:cNvPr id="15" name="Picture Placeholder 12" descr="Picture Placeholder">
            <a:extLst>
              <a:ext uri="{FF2B5EF4-FFF2-40B4-BE49-F238E27FC236}">
                <a16:creationId xmlns:a16="http://schemas.microsoft.com/office/drawing/2014/main" id="{9B5DA975-4530-C813-6398-B3CAB68E7A1E}"/>
              </a:ext>
            </a:extLst>
          </p:cNvPr>
          <p:cNvSpPr>
            <a:spLocks noGrp="1"/>
          </p:cNvSpPr>
          <p:nvPr>
            <p:ph type="pic" sz="quarter" idx="193" hasCustomPrompt="1"/>
          </p:nvPr>
        </p:nvSpPr>
        <p:spPr>
          <a:xfrm>
            <a:off x="2042160" y="4276248"/>
            <a:ext cx="457200" cy="4572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600"/>
            </a:lvl1pPr>
          </a:lstStyle>
          <a:p>
            <a:r>
              <a:rPr lang="en-US" dirty="0"/>
              <a:t>REPLACE WITH LOGO</a:t>
            </a:r>
          </a:p>
        </p:txBody>
      </p:sp>
      <p:sp>
        <p:nvSpPr>
          <p:cNvPr id="107" name="Text Placeholder 19"/>
          <p:cNvSpPr>
            <a:spLocks noGrp="1"/>
          </p:cNvSpPr>
          <p:nvPr>
            <p:ph type="body" sz="quarter" idx="106" hasCustomPrompt="1"/>
          </p:nvPr>
        </p:nvSpPr>
        <p:spPr>
          <a:xfrm>
            <a:off x="762000" y="4767718"/>
            <a:ext cx="3017520" cy="185282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b="1" cap="all" spc="100" baseline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900"/>
            </a:lvl2pPr>
            <a:lvl3pPr marL="0" indent="0">
              <a:spcBef>
                <a:spcPts val="0"/>
              </a:spcBef>
              <a:buNone/>
              <a:defRPr sz="900"/>
            </a:lvl3pPr>
            <a:lvl4pPr marL="0" indent="0">
              <a:spcBef>
                <a:spcPts val="0"/>
              </a:spcBef>
              <a:buNone/>
              <a:defRPr sz="900"/>
            </a:lvl4pPr>
            <a:lvl5pPr marL="0" indent="0">
              <a:spcBef>
                <a:spcPts val="0"/>
              </a:spcBef>
              <a:buNone/>
              <a:defRPr sz="900"/>
            </a:lvl5pPr>
          </a:lstStyle>
          <a:p>
            <a:pPr lvl="0"/>
            <a:r>
              <a:t>[Name]</a:t>
            </a:r>
          </a:p>
        </p:txBody>
      </p:sp>
      <p:sp>
        <p:nvSpPr>
          <p:cNvPr id="108" name="Text Placeholder 21"/>
          <p:cNvSpPr>
            <a:spLocks noGrp="1"/>
          </p:cNvSpPr>
          <p:nvPr>
            <p:ph type="body" sz="quarter" idx="107" hasCustomPrompt="1"/>
          </p:nvPr>
        </p:nvSpPr>
        <p:spPr>
          <a:xfrm>
            <a:off x="762000" y="4984188"/>
            <a:ext cx="3017520" cy="140384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[Title]</a:t>
            </a:r>
          </a:p>
        </p:txBody>
      </p:sp>
      <p:sp>
        <p:nvSpPr>
          <p:cNvPr id="109" name="Text Placeholder 31"/>
          <p:cNvSpPr>
            <a:spLocks noGrp="1"/>
          </p:cNvSpPr>
          <p:nvPr>
            <p:ph type="body" sz="quarter" idx="108" hasCustomPrompt="1"/>
          </p:nvPr>
        </p:nvSpPr>
        <p:spPr>
          <a:xfrm>
            <a:off x="762000" y="5178620"/>
            <a:ext cx="3017520" cy="140081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 b="1" cap="none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[Company]</a:t>
            </a:r>
          </a:p>
        </p:txBody>
      </p:sp>
      <p:sp>
        <p:nvSpPr>
          <p:cNvPr id="110" name="Text Placeholder 31"/>
          <p:cNvSpPr>
            <a:spLocks noGrp="1"/>
          </p:cNvSpPr>
          <p:nvPr>
            <p:ph type="body" sz="quarter" idx="109" hasCustomPrompt="1"/>
          </p:nvPr>
        </p:nvSpPr>
        <p:spPr>
          <a:xfrm>
            <a:off x="762000" y="5338487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[Street Address, City, ST ZIP Code]</a:t>
            </a:r>
          </a:p>
        </p:txBody>
      </p:sp>
      <p:sp>
        <p:nvSpPr>
          <p:cNvPr id="111" name="Text Placeholder 27"/>
          <p:cNvSpPr>
            <a:spLocks noGrp="1"/>
          </p:cNvSpPr>
          <p:nvPr>
            <p:ph type="body" sz="quarter" idx="110" hasCustomPrompt="1"/>
          </p:nvPr>
        </p:nvSpPr>
        <p:spPr>
          <a:xfrm>
            <a:off x="762000" y="5480304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5pPr>
          </a:lstStyle>
          <a:p>
            <a:pPr lvl="0"/>
            <a:r>
              <a:t>[Web Address]</a:t>
            </a:r>
          </a:p>
        </p:txBody>
      </p:sp>
      <p:sp>
        <p:nvSpPr>
          <p:cNvPr id="113" name="Text Placeholder 23"/>
          <p:cNvSpPr>
            <a:spLocks noGrp="1"/>
          </p:cNvSpPr>
          <p:nvPr>
            <p:ph type="body" sz="quarter" idx="111" hasCustomPrompt="1"/>
          </p:nvPr>
        </p:nvSpPr>
        <p:spPr>
          <a:xfrm>
            <a:off x="762000" y="5659687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/>
            </a:lvl2pPr>
            <a:lvl3pPr marL="0" indent="0">
              <a:spcBef>
                <a:spcPts val="0"/>
              </a:spcBef>
              <a:buNone/>
              <a:defRPr sz="700"/>
            </a:lvl3pPr>
            <a:lvl4pPr marL="0" indent="0">
              <a:spcBef>
                <a:spcPts val="0"/>
              </a:spcBef>
              <a:buNone/>
              <a:defRPr sz="700"/>
            </a:lvl4pPr>
            <a:lvl5pPr marL="0" indent="0">
              <a:spcBef>
                <a:spcPts val="0"/>
              </a:spcBef>
              <a:buNone/>
              <a:defRPr sz="700"/>
            </a:lvl5pPr>
          </a:lstStyle>
          <a:p>
            <a:pPr lvl="0"/>
            <a:r>
              <a:rPr dirty="0"/>
              <a:t>[Telephone] | [Email]</a:t>
            </a:r>
          </a:p>
        </p:txBody>
      </p:sp>
      <p:sp>
        <p:nvSpPr>
          <p:cNvPr id="16" name="Picture Placeholder 12" descr="Picture Placeholder">
            <a:extLst>
              <a:ext uri="{FF2B5EF4-FFF2-40B4-BE49-F238E27FC236}">
                <a16:creationId xmlns:a16="http://schemas.microsoft.com/office/drawing/2014/main" id="{F0111DF2-88C5-42F9-735A-BDF688A4F1B0}"/>
              </a:ext>
            </a:extLst>
          </p:cNvPr>
          <p:cNvSpPr>
            <a:spLocks noGrp="1"/>
          </p:cNvSpPr>
          <p:nvPr>
            <p:ph type="pic" sz="quarter" idx="194" hasCustomPrompt="1"/>
          </p:nvPr>
        </p:nvSpPr>
        <p:spPr>
          <a:xfrm>
            <a:off x="2042160" y="6105048"/>
            <a:ext cx="457200" cy="4572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600"/>
            </a:lvl1pPr>
          </a:lstStyle>
          <a:p>
            <a:r>
              <a:rPr lang="en-US" dirty="0"/>
              <a:t>REPLACE WITH LOGO</a:t>
            </a:r>
          </a:p>
        </p:txBody>
      </p:sp>
      <p:sp>
        <p:nvSpPr>
          <p:cNvPr id="178" name="Text Placeholder 19"/>
          <p:cNvSpPr>
            <a:spLocks noGrp="1"/>
          </p:cNvSpPr>
          <p:nvPr>
            <p:ph type="body" sz="quarter" idx="120" hasCustomPrompt="1"/>
          </p:nvPr>
        </p:nvSpPr>
        <p:spPr>
          <a:xfrm>
            <a:off x="762000" y="6596518"/>
            <a:ext cx="3017520" cy="185282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b="1" cap="all" spc="100" baseline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900"/>
            </a:lvl2pPr>
            <a:lvl3pPr marL="0" indent="0">
              <a:spcBef>
                <a:spcPts val="0"/>
              </a:spcBef>
              <a:buNone/>
              <a:defRPr sz="900"/>
            </a:lvl3pPr>
            <a:lvl4pPr marL="0" indent="0">
              <a:spcBef>
                <a:spcPts val="0"/>
              </a:spcBef>
              <a:buNone/>
              <a:defRPr sz="900"/>
            </a:lvl4pPr>
            <a:lvl5pPr marL="0" indent="0">
              <a:spcBef>
                <a:spcPts val="0"/>
              </a:spcBef>
              <a:buNone/>
              <a:defRPr sz="900"/>
            </a:lvl5pPr>
          </a:lstStyle>
          <a:p>
            <a:pPr lvl="0"/>
            <a:r>
              <a:t>[Name]</a:t>
            </a:r>
          </a:p>
        </p:txBody>
      </p:sp>
      <p:sp>
        <p:nvSpPr>
          <p:cNvPr id="179" name="Text Placeholder 21"/>
          <p:cNvSpPr>
            <a:spLocks noGrp="1"/>
          </p:cNvSpPr>
          <p:nvPr>
            <p:ph type="body" sz="quarter" idx="121" hasCustomPrompt="1"/>
          </p:nvPr>
        </p:nvSpPr>
        <p:spPr>
          <a:xfrm>
            <a:off x="762000" y="6812988"/>
            <a:ext cx="3017520" cy="140384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[Title]</a:t>
            </a:r>
          </a:p>
        </p:txBody>
      </p:sp>
      <p:sp>
        <p:nvSpPr>
          <p:cNvPr id="180" name="Text Placeholder 31"/>
          <p:cNvSpPr>
            <a:spLocks noGrp="1"/>
          </p:cNvSpPr>
          <p:nvPr>
            <p:ph type="body" sz="quarter" idx="122" hasCustomPrompt="1"/>
          </p:nvPr>
        </p:nvSpPr>
        <p:spPr>
          <a:xfrm>
            <a:off x="762000" y="7007420"/>
            <a:ext cx="3017520" cy="140081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 b="1" cap="none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[Company]</a:t>
            </a:r>
          </a:p>
        </p:txBody>
      </p:sp>
      <p:sp>
        <p:nvSpPr>
          <p:cNvPr id="181" name="Text Placeholder 31"/>
          <p:cNvSpPr>
            <a:spLocks noGrp="1"/>
          </p:cNvSpPr>
          <p:nvPr>
            <p:ph type="body" sz="quarter" idx="123" hasCustomPrompt="1"/>
          </p:nvPr>
        </p:nvSpPr>
        <p:spPr>
          <a:xfrm>
            <a:off x="762000" y="7167287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[Street Address, City, ST ZIP Code]</a:t>
            </a:r>
          </a:p>
        </p:txBody>
      </p:sp>
      <p:sp>
        <p:nvSpPr>
          <p:cNvPr id="182" name="Text Placeholder 27"/>
          <p:cNvSpPr>
            <a:spLocks noGrp="1"/>
          </p:cNvSpPr>
          <p:nvPr>
            <p:ph type="body" sz="quarter" idx="124" hasCustomPrompt="1"/>
          </p:nvPr>
        </p:nvSpPr>
        <p:spPr>
          <a:xfrm>
            <a:off x="762000" y="7309104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5pPr>
          </a:lstStyle>
          <a:p>
            <a:pPr lvl="0"/>
            <a:r>
              <a:t>[Web Address]</a:t>
            </a:r>
          </a:p>
        </p:txBody>
      </p:sp>
      <p:sp>
        <p:nvSpPr>
          <p:cNvPr id="183" name="Text Placeholder 23"/>
          <p:cNvSpPr>
            <a:spLocks noGrp="1"/>
          </p:cNvSpPr>
          <p:nvPr>
            <p:ph type="body" sz="quarter" idx="125" hasCustomPrompt="1"/>
          </p:nvPr>
        </p:nvSpPr>
        <p:spPr>
          <a:xfrm>
            <a:off x="762000" y="7488487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/>
            </a:lvl2pPr>
            <a:lvl3pPr marL="0" indent="0">
              <a:spcBef>
                <a:spcPts val="0"/>
              </a:spcBef>
              <a:buNone/>
              <a:defRPr sz="700"/>
            </a:lvl3pPr>
            <a:lvl4pPr marL="0" indent="0">
              <a:spcBef>
                <a:spcPts val="0"/>
              </a:spcBef>
              <a:buNone/>
              <a:defRPr sz="700"/>
            </a:lvl4pPr>
            <a:lvl5pPr marL="0" indent="0">
              <a:spcBef>
                <a:spcPts val="0"/>
              </a:spcBef>
              <a:buNone/>
              <a:defRPr sz="700"/>
            </a:lvl5pPr>
          </a:lstStyle>
          <a:p>
            <a:pPr lvl="0"/>
            <a:r>
              <a:rPr dirty="0"/>
              <a:t>[Telephone] | [Email]</a:t>
            </a:r>
          </a:p>
        </p:txBody>
      </p:sp>
      <p:sp>
        <p:nvSpPr>
          <p:cNvPr id="17" name="Picture Placeholder 12" descr="Picture Placeholder">
            <a:extLst>
              <a:ext uri="{FF2B5EF4-FFF2-40B4-BE49-F238E27FC236}">
                <a16:creationId xmlns:a16="http://schemas.microsoft.com/office/drawing/2014/main" id="{862A2310-05F4-6736-560D-EE65C4451F3E}"/>
              </a:ext>
            </a:extLst>
          </p:cNvPr>
          <p:cNvSpPr>
            <a:spLocks noGrp="1"/>
          </p:cNvSpPr>
          <p:nvPr>
            <p:ph type="pic" sz="quarter" idx="195" hasCustomPrompt="1"/>
          </p:nvPr>
        </p:nvSpPr>
        <p:spPr>
          <a:xfrm>
            <a:off x="2042160" y="7940394"/>
            <a:ext cx="457200" cy="4572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600"/>
            </a:lvl1pPr>
          </a:lstStyle>
          <a:p>
            <a:r>
              <a:rPr lang="en-US" dirty="0"/>
              <a:t>REPLACE WITH LOGO</a:t>
            </a:r>
          </a:p>
        </p:txBody>
      </p:sp>
      <p:sp>
        <p:nvSpPr>
          <p:cNvPr id="194" name="Text Placeholder 19"/>
          <p:cNvSpPr>
            <a:spLocks noGrp="1"/>
          </p:cNvSpPr>
          <p:nvPr>
            <p:ph type="body" sz="quarter" idx="134" hasCustomPrompt="1"/>
          </p:nvPr>
        </p:nvSpPr>
        <p:spPr>
          <a:xfrm>
            <a:off x="762000" y="8425318"/>
            <a:ext cx="3017520" cy="185282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b="1" cap="all" spc="100" baseline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900"/>
            </a:lvl2pPr>
            <a:lvl3pPr marL="0" indent="0">
              <a:spcBef>
                <a:spcPts val="0"/>
              </a:spcBef>
              <a:buNone/>
              <a:defRPr sz="900"/>
            </a:lvl3pPr>
            <a:lvl4pPr marL="0" indent="0">
              <a:spcBef>
                <a:spcPts val="0"/>
              </a:spcBef>
              <a:buNone/>
              <a:defRPr sz="900"/>
            </a:lvl4pPr>
            <a:lvl5pPr marL="0" indent="0"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dirty="0"/>
              <a:t>[Name]</a:t>
            </a:r>
          </a:p>
        </p:txBody>
      </p:sp>
      <p:sp>
        <p:nvSpPr>
          <p:cNvPr id="195" name="Text Placeholder 21"/>
          <p:cNvSpPr>
            <a:spLocks noGrp="1"/>
          </p:cNvSpPr>
          <p:nvPr>
            <p:ph type="body" sz="quarter" idx="135" hasCustomPrompt="1"/>
          </p:nvPr>
        </p:nvSpPr>
        <p:spPr>
          <a:xfrm>
            <a:off x="762000" y="8641788"/>
            <a:ext cx="3017520" cy="140384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[Title]</a:t>
            </a:r>
          </a:p>
        </p:txBody>
      </p:sp>
      <p:sp>
        <p:nvSpPr>
          <p:cNvPr id="196" name="Text Placeholder 31"/>
          <p:cNvSpPr>
            <a:spLocks noGrp="1"/>
          </p:cNvSpPr>
          <p:nvPr>
            <p:ph type="body" sz="quarter" idx="136" hasCustomPrompt="1"/>
          </p:nvPr>
        </p:nvSpPr>
        <p:spPr>
          <a:xfrm>
            <a:off x="762000" y="8836220"/>
            <a:ext cx="3017520" cy="140081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 b="1" cap="none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[Company]</a:t>
            </a:r>
          </a:p>
        </p:txBody>
      </p:sp>
      <p:sp>
        <p:nvSpPr>
          <p:cNvPr id="197" name="Text Placeholder 31"/>
          <p:cNvSpPr>
            <a:spLocks noGrp="1"/>
          </p:cNvSpPr>
          <p:nvPr>
            <p:ph type="body" sz="quarter" idx="137" hasCustomPrompt="1"/>
          </p:nvPr>
        </p:nvSpPr>
        <p:spPr>
          <a:xfrm>
            <a:off x="762000" y="8996087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[Street Address, City, ST ZIP Code]</a:t>
            </a:r>
          </a:p>
        </p:txBody>
      </p:sp>
      <p:sp>
        <p:nvSpPr>
          <p:cNvPr id="198" name="Text Placeholder 27"/>
          <p:cNvSpPr>
            <a:spLocks noGrp="1"/>
          </p:cNvSpPr>
          <p:nvPr>
            <p:ph type="body" sz="quarter" idx="138" hasCustomPrompt="1"/>
          </p:nvPr>
        </p:nvSpPr>
        <p:spPr>
          <a:xfrm>
            <a:off x="762000" y="9137904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5pPr>
          </a:lstStyle>
          <a:p>
            <a:pPr lvl="0"/>
            <a:r>
              <a:t>[Web Address]</a:t>
            </a:r>
          </a:p>
        </p:txBody>
      </p:sp>
      <p:sp>
        <p:nvSpPr>
          <p:cNvPr id="199" name="Text Placeholder 23"/>
          <p:cNvSpPr>
            <a:spLocks noGrp="1"/>
          </p:cNvSpPr>
          <p:nvPr>
            <p:ph type="body" sz="quarter" idx="139" hasCustomPrompt="1"/>
          </p:nvPr>
        </p:nvSpPr>
        <p:spPr>
          <a:xfrm>
            <a:off x="762000" y="9317287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/>
            </a:lvl2pPr>
            <a:lvl3pPr marL="0" indent="0">
              <a:spcBef>
                <a:spcPts val="0"/>
              </a:spcBef>
              <a:buNone/>
              <a:defRPr sz="700"/>
            </a:lvl3pPr>
            <a:lvl4pPr marL="0" indent="0">
              <a:spcBef>
                <a:spcPts val="0"/>
              </a:spcBef>
              <a:buNone/>
              <a:defRPr sz="700"/>
            </a:lvl4pPr>
            <a:lvl5pPr marL="0" indent="0">
              <a:spcBef>
                <a:spcPts val="0"/>
              </a:spcBef>
              <a:buNone/>
              <a:defRPr sz="700"/>
            </a:lvl5pPr>
          </a:lstStyle>
          <a:p>
            <a:pPr lvl="0"/>
            <a:r>
              <a:rPr dirty="0"/>
              <a:t>[Telephone] | [Email]</a:t>
            </a:r>
          </a:p>
        </p:txBody>
      </p:sp>
      <p:sp>
        <p:nvSpPr>
          <p:cNvPr id="18" name="Picture Placeholder 12" descr="Picture Placeholder">
            <a:extLst>
              <a:ext uri="{FF2B5EF4-FFF2-40B4-BE49-F238E27FC236}">
                <a16:creationId xmlns:a16="http://schemas.microsoft.com/office/drawing/2014/main" id="{F2A45988-94D9-0687-A71C-5141E45392A2}"/>
              </a:ext>
            </a:extLst>
          </p:cNvPr>
          <p:cNvSpPr>
            <a:spLocks noGrp="1"/>
          </p:cNvSpPr>
          <p:nvPr>
            <p:ph type="pic" sz="quarter" idx="196" hasCustomPrompt="1"/>
          </p:nvPr>
        </p:nvSpPr>
        <p:spPr>
          <a:xfrm>
            <a:off x="5236196" y="621792"/>
            <a:ext cx="457200" cy="4572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600"/>
            </a:lvl1pPr>
          </a:lstStyle>
          <a:p>
            <a:r>
              <a:rPr lang="en-US" dirty="0"/>
              <a:t>REPLACE WITH LOGO</a:t>
            </a:r>
          </a:p>
        </p:txBody>
      </p:sp>
      <p:sp>
        <p:nvSpPr>
          <p:cNvPr id="83" name="Text Placeholder 19"/>
          <p:cNvSpPr>
            <a:spLocks noGrp="1"/>
          </p:cNvSpPr>
          <p:nvPr>
            <p:ph type="body" sz="quarter" idx="85" hasCustomPrompt="1"/>
          </p:nvPr>
        </p:nvSpPr>
        <p:spPr>
          <a:xfrm>
            <a:off x="3956036" y="1105631"/>
            <a:ext cx="3017520" cy="185282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b="1" cap="all" spc="100" baseline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900"/>
            </a:lvl2pPr>
            <a:lvl3pPr marL="0" indent="0">
              <a:spcBef>
                <a:spcPts val="0"/>
              </a:spcBef>
              <a:buNone/>
              <a:defRPr sz="900"/>
            </a:lvl3pPr>
            <a:lvl4pPr marL="0" indent="0">
              <a:spcBef>
                <a:spcPts val="0"/>
              </a:spcBef>
              <a:buNone/>
              <a:defRPr sz="900"/>
            </a:lvl4pPr>
            <a:lvl5pPr marL="0" indent="0">
              <a:spcBef>
                <a:spcPts val="0"/>
              </a:spcBef>
              <a:buNone/>
              <a:defRPr sz="900"/>
            </a:lvl5pPr>
          </a:lstStyle>
          <a:p>
            <a:pPr lvl="0"/>
            <a:r>
              <a:t>[Name]</a:t>
            </a:r>
          </a:p>
        </p:txBody>
      </p:sp>
      <p:sp>
        <p:nvSpPr>
          <p:cNvPr id="84" name="Text Placeholder 21"/>
          <p:cNvSpPr>
            <a:spLocks noGrp="1"/>
          </p:cNvSpPr>
          <p:nvPr>
            <p:ph type="body" sz="quarter" idx="86" hasCustomPrompt="1"/>
          </p:nvPr>
        </p:nvSpPr>
        <p:spPr>
          <a:xfrm>
            <a:off x="3956036" y="1322101"/>
            <a:ext cx="3017520" cy="140384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[Title]</a:t>
            </a:r>
          </a:p>
        </p:txBody>
      </p:sp>
      <p:sp>
        <p:nvSpPr>
          <p:cNvPr id="85" name="Text Placeholder 31"/>
          <p:cNvSpPr>
            <a:spLocks noGrp="1"/>
          </p:cNvSpPr>
          <p:nvPr>
            <p:ph type="body" sz="quarter" idx="87" hasCustomPrompt="1"/>
          </p:nvPr>
        </p:nvSpPr>
        <p:spPr>
          <a:xfrm>
            <a:off x="3956036" y="1516533"/>
            <a:ext cx="3017520" cy="140081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 b="1" cap="none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[Company]</a:t>
            </a:r>
          </a:p>
        </p:txBody>
      </p:sp>
      <p:sp>
        <p:nvSpPr>
          <p:cNvPr id="86" name="Text Placeholder 31"/>
          <p:cNvSpPr>
            <a:spLocks noGrp="1"/>
          </p:cNvSpPr>
          <p:nvPr>
            <p:ph type="body" sz="quarter" idx="88" hasCustomPrompt="1"/>
          </p:nvPr>
        </p:nvSpPr>
        <p:spPr>
          <a:xfrm>
            <a:off x="3956036" y="1676400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[Street Address, City, ST ZIP Code]</a:t>
            </a:r>
          </a:p>
        </p:txBody>
      </p:sp>
      <p:sp>
        <p:nvSpPr>
          <p:cNvPr id="87" name="Text Placeholder 27"/>
          <p:cNvSpPr>
            <a:spLocks noGrp="1"/>
          </p:cNvSpPr>
          <p:nvPr>
            <p:ph type="body" sz="quarter" idx="89" hasCustomPrompt="1"/>
          </p:nvPr>
        </p:nvSpPr>
        <p:spPr>
          <a:xfrm>
            <a:off x="3956036" y="1818217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5pPr>
          </a:lstStyle>
          <a:p>
            <a:pPr lvl="0"/>
            <a:r>
              <a:t>[Web Address]</a:t>
            </a:r>
          </a:p>
        </p:txBody>
      </p:sp>
      <p:sp>
        <p:nvSpPr>
          <p:cNvPr id="88" name="Text Placeholder 23"/>
          <p:cNvSpPr>
            <a:spLocks noGrp="1"/>
          </p:cNvSpPr>
          <p:nvPr>
            <p:ph type="body" sz="quarter" idx="90" hasCustomPrompt="1"/>
          </p:nvPr>
        </p:nvSpPr>
        <p:spPr>
          <a:xfrm>
            <a:off x="3956036" y="1997600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/>
            </a:lvl2pPr>
            <a:lvl3pPr marL="0" indent="0">
              <a:spcBef>
                <a:spcPts val="0"/>
              </a:spcBef>
              <a:buNone/>
              <a:defRPr sz="700"/>
            </a:lvl3pPr>
            <a:lvl4pPr marL="0" indent="0">
              <a:spcBef>
                <a:spcPts val="0"/>
              </a:spcBef>
              <a:buNone/>
              <a:defRPr sz="700"/>
            </a:lvl4pPr>
            <a:lvl5pPr marL="0" indent="0">
              <a:spcBef>
                <a:spcPts val="0"/>
              </a:spcBef>
              <a:buNone/>
              <a:defRPr sz="700"/>
            </a:lvl5pPr>
          </a:lstStyle>
          <a:p>
            <a:pPr lvl="0"/>
            <a:r>
              <a:rPr dirty="0"/>
              <a:t>[Telephone] | [Email]</a:t>
            </a:r>
          </a:p>
        </p:txBody>
      </p:sp>
      <p:sp>
        <p:nvSpPr>
          <p:cNvPr id="19" name="Picture Placeholder 12" descr="Picture Placeholder">
            <a:extLst>
              <a:ext uri="{FF2B5EF4-FFF2-40B4-BE49-F238E27FC236}">
                <a16:creationId xmlns:a16="http://schemas.microsoft.com/office/drawing/2014/main" id="{0EA056D1-DECA-CAA1-B75F-66CB28EAC7CA}"/>
              </a:ext>
            </a:extLst>
          </p:cNvPr>
          <p:cNvSpPr>
            <a:spLocks noGrp="1"/>
          </p:cNvSpPr>
          <p:nvPr>
            <p:ph type="pic" sz="quarter" idx="197" hasCustomPrompt="1"/>
          </p:nvPr>
        </p:nvSpPr>
        <p:spPr>
          <a:xfrm>
            <a:off x="5236196" y="2448316"/>
            <a:ext cx="457200" cy="4572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600"/>
            </a:lvl1pPr>
          </a:lstStyle>
          <a:p>
            <a:r>
              <a:rPr lang="en-US" dirty="0"/>
              <a:t>REPLACE WITH LOGO</a:t>
            </a:r>
          </a:p>
        </p:txBody>
      </p:sp>
      <p:sp>
        <p:nvSpPr>
          <p:cNvPr id="99" name="Text Placeholder 19"/>
          <p:cNvSpPr>
            <a:spLocks noGrp="1"/>
          </p:cNvSpPr>
          <p:nvPr>
            <p:ph type="body" sz="quarter" idx="99" hasCustomPrompt="1"/>
          </p:nvPr>
        </p:nvSpPr>
        <p:spPr>
          <a:xfrm>
            <a:off x="3956036" y="2938918"/>
            <a:ext cx="3017520" cy="185282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b="1" cap="all" spc="100" baseline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900"/>
            </a:lvl2pPr>
            <a:lvl3pPr marL="0" indent="0">
              <a:spcBef>
                <a:spcPts val="0"/>
              </a:spcBef>
              <a:buNone/>
              <a:defRPr sz="900"/>
            </a:lvl3pPr>
            <a:lvl4pPr marL="0" indent="0">
              <a:spcBef>
                <a:spcPts val="0"/>
              </a:spcBef>
              <a:buNone/>
              <a:defRPr sz="900"/>
            </a:lvl4pPr>
            <a:lvl5pPr marL="0" indent="0">
              <a:spcBef>
                <a:spcPts val="0"/>
              </a:spcBef>
              <a:buNone/>
              <a:defRPr sz="900"/>
            </a:lvl5pPr>
          </a:lstStyle>
          <a:p>
            <a:pPr lvl="0"/>
            <a:r>
              <a:t>[Name]</a:t>
            </a:r>
          </a:p>
        </p:txBody>
      </p:sp>
      <p:sp>
        <p:nvSpPr>
          <p:cNvPr id="100" name="Text Placeholder 21"/>
          <p:cNvSpPr>
            <a:spLocks noGrp="1"/>
          </p:cNvSpPr>
          <p:nvPr>
            <p:ph type="body" sz="quarter" idx="100" hasCustomPrompt="1"/>
          </p:nvPr>
        </p:nvSpPr>
        <p:spPr>
          <a:xfrm>
            <a:off x="3956036" y="3155388"/>
            <a:ext cx="3017520" cy="140384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dirty="0"/>
              <a:t>[Title]</a:t>
            </a:r>
          </a:p>
        </p:txBody>
      </p:sp>
      <p:sp>
        <p:nvSpPr>
          <p:cNvPr id="101" name="Text Placeholder 31"/>
          <p:cNvSpPr>
            <a:spLocks noGrp="1"/>
          </p:cNvSpPr>
          <p:nvPr>
            <p:ph type="body" sz="quarter" idx="101" hasCustomPrompt="1"/>
          </p:nvPr>
        </p:nvSpPr>
        <p:spPr>
          <a:xfrm>
            <a:off x="3956036" y="3349820"/>
            <a:ext cx="3017520" cy="140081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 b="1" cap="none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[Company]</a:t>
            </a:r>
          </a:p>
        </p:txBody>
      </p:sp>
      <p:sp>
        <p:nvSpPr>
          <p:cNvPr id="102" name="Text Placeholder 31"/>
          <p:cNvSpPr>
            <a:spLocks noGrp="1"/>
          </p:cNvSpPr>
          <p:nvPr>
            <p:ph type="body" sz="quarter" idx="102" hasCustomPrompt="1"/>
          </p:nvPr>
        </p:nvSpPr>
        <p:spPr>
          <a:xfrm>
            <a:off x="3956036" y="3509687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[Street Address, City, ST ZIP Code]</a:t>
            </a:r>
          </a:p>
        </p:txBody>
      </p:sp>
      <p:sp>
        <p:nvSpPr>
          <p:cNvPr id="103" name="Text Placeholder 27"/>
          <p:cNvSpPr>
            <a:spLocks noGrp="1"/>
          </p:cNvSpPr>
          <p:nvPr>
            <p:ph type="body" sz="quarter" idx="103" hasCustomPrompt="1"/>
          </p:nvPr>
        </p:nvSpPr>
        <p:spPr>
          <a:xfrm>
            <a:off x="3956036" y="3651504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5pPr>
          </a:lstStyle>
          <a:p>
            <a:pPr lvl="0"/>
            <a:r>
              <a:t>[Web Address]</a:t>
            </a:r>
          </a:p>
        </p:txBody>
      </p:sp>
      <p:sp>
        <p:nvSpPr>
          <p:cNvPr id="104" name="Text Placeholder 23"/>
          <p:cNvSpPr>
            <a:spLocks noGrp="1"/>
          </p:cNvSpPr>
          <p:nvPr>
            <p:ph type="body" sz="quarter" idx="104" hasCustomPrompt="1"/>
          </p:nvPr>
        </p:nvSpPr>
        <p:spPr>
          <a:xfrm>
            <a:off x="3956036" y="3830887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/>
            </a:lvl2pPr>
            <a:lvl3pPr marL="0" indent="0">
              <a:spcBef>
                <a:spcPts val="0"/>
              </a:spcBef>
              <a:buNone/>
              <a:defRPr sz="700"/>
            </a:lvl3pPr>
            <a:lvl4pPr marL="0" indent="0">
              <a:spcBef>
                <a:spcPts val="0"/>
              </a:spcBef>
              <a:buNone/>
              <a:defRPr sz="700"/>
            </a:lvl4pPr>
            <a:lvl5pPr marL="0" indent="0">
              <a:spcBef>
                <a:spcPts val="0"/>
              </a:spcBef>
              <a:buNone/>
              <a:defRPr sz="700"/>
            </a:lvl5pPr>
          </a:lstStyle>
          <a:p>
            <a:pPr lvl="0"/>
            <a:r>
              <a:rPr dirty="0"/>
              <a:t>[Telephone] | [Email]</a:t>
            </a:r>
          </a:p>
        </p:txBody>
      </p:sp>
      <p:sp>
        <p:nvSpPr>
          <p:cNvPr id="21" name="Picture Placeholder 12" descr="Picture Placeholder">
            <a:extLst>
              <a:ext uri="{FF2B5EF4-FFF2-40B4-BE49-F238E27FC236}">
                <a16:creationId xmlns:a16="http://schemas.microsoft.com/office/drawing/2014/main" id="{4E56DF38-9FD2-C222-37F5-5C6C2DED5620}"/>
              </a:ext>
            </a:extLst>
          </p:cNvPr>
          <p:cNvSpPr>
            <a:spLocks noGrp="1"/>
          </p:cNvSpPr>
          <p:nvPr>
            <p:ph type="pic" sz="quarter" idx="198" hasCustomPrompt="1"/>
          </p:nvPr>
        </p:nvSpPr>
        <p:spPr>
          <a:xfrm>
            <a:off x="5236196" y="4276248"/>
            <a:ext cx="457200" cy="4572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600"/>
            </a:lvl1pPr>
          </a:lstStyle>
          <a:p>
            <a:r>
              <a:rPr lang="en-US" dirty="0"/>
              <a:t>REPLACE WITH LOGO</a:t>
            </a:r>
          </a:p>
        </p:txBody>
      </p:sp>
      <p:sp>
        <p:nvSpPr>
          <p:cNvPr id="170" name="Text Placeholder 19"/>
          <p:cNvSpPr>
            <a:spLocks noGrp="1"/>
          </p:cNvSpPr>
          <p:nvPr>
            <p:ph type="body" sz="quarter" idx="113" hasCustomPrompt="1"/>
          </p:nvPr>
        </p:nvSpPr>
        <p:spPr>
          <a:xfrm>
            <a:off x="3956036" y="4767718"/>
            <a:ext cx="3017520" cy="185282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b="1" cap="all" spc="100" baseline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900"/>
            </a:lvl2pPr>
            <a:lvl3pPr marL="0" indent="0">
              <a:spcBef>
                <a:spcPts val="0"/>
              </a:spcBef>
              <a:buNone/>
              <a:defRPr sz="900"/>
            </a:lvl3pPr>
            <a:lvl4pPr marL="0" indent="0">
              <a:spcBef>
                <a:spcPts val="0"/>
              </a:spcBef>
              <a:buNone/>
              <a:defRPr sz="900"/>
            </a:lvl4pPr>
            <a:lvl5pPr marL="0" indent="0">
              <a:spcBef>
                <a:spcPts val="0"/>
              </a:spcBef>
              <a:buNone/>
              <a:defRPr sz="900"/>
            </a:lvl5pPr>
          </a:lstStyle>
          <a:p>
            <a:pPr lvl="0"/>
            <a:r>
              <a:t>[Name]</a:t>
            </a:r>
          </a:p>
        </p:txBody>
      </p:sp>
      <p:sp>
        <p:nvSpPr>
          <p:cNvPr id="171" name="Text Placeholder 21"/>
          <p:cNvSpPr>
            <a:spLocks noGrp="1"/>
          </p:cNvSpPr>
          <p:nvPr>
            <p:ph type="body" sz="quarter" idx="114" hasCustomPrompt="1"/>
          </p:nvPr>
        </p:nvSpPr>
        <p:spPr>
          <a:xfrm>
            <a:off x="3956036" y="4984188"/>
            <a:ext cx="3017520" cy="140384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[Title]</a:t>
            </a:r>
          </a:p>
        </p:txBody>
      </p:sp>
      <p:sp>
        <p:nvSpPr>
          <p:cNvPr id="172" name="Text Placeholder 31"/>
          <p:cNvSpPr>
            <a:spLocks noGrp="1"/>
          </p:cNvSpPr>
          <p:nvPr>
            <p:ph type="body" sz="quarter" idx="115" hasCustomPrompt="1"/>
          </p:nvPr>
        </p:nvSpPr>
        <p:spPr>
          <a:xfrm>
            <a:off x="3956036" y="5178620"/>
            <a:ext cx="3017520" cy="140081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 b="1" cap="none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[Company]</a:t>
            </a:r>
          </a:p>
        </p:txBody>
      </p:sp>
      <p:sp>
        <p:nvSpPr>
          <p:cNvPr id="173" name="Text Placeholder 31"/>
          <p:cNvSpPr>
            <a:spLocks noGrp="1"/>
          </p:cNvSpPr>
          <p:nvPr>
            <p:ph type="body" sz="quarter" idx="116" hasCustomPrompt="1"/>
          </p:nvPr>
        </p:nvSpPr>
        <p:spPr>
          <a:xfrm>
            <a:off x="3956036" y="5338487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[Street Address, City, ST ZIP Code]</a:t>
            </a:r>
          </a:p>
        </p:txBody>
      </p:sp>
      <p:sp>
        <p:nvSpPr>
          <p:cNvPr id="174" name="Text Placeholder 27"/>
          <p:cNvSpPr>
            <a:spLocks noGrp="1"/>
          </p:cNvSpPr>
          <p:nvPr>
            <p:ph type="body" sz="quarter" idx="117" hasCustomPrompt="1"/>
          </p:nvPr>
        </p:nvSpPr>
        <p:spPr>
          <a:xfrm>
            <a:off x="3956036" y="5480304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5pPr>
          </a:lstStyle>
          <a:p>
            <a:pPr lvl="0"/>
            <a:r>
              <a:t>[Web Address]</a:t>
            </a:r>
          </a:p>
        </p:txBody>
      </p:sp>
      <p:sp>
        <p:nvSpPr>
          <p:cNvPr id="175" name="Text Placeholder 23"/>
          <p:cNvSpPr>
            <a:spLocks noGrp="1"/>
          </p:cNvSpPr>
          <p:nvPr>
            <p:ph type="body" sz="quarter" idx="118" hasCustomPrompt="1"/>
          </p:nvPr>
        </p:nvSpPr>
        <p:spPr>
          <a:xfrm>
            <a:off x="3956036" y="5659687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/>
            </a:lvl2pPr>
            <a:lvl3pPr marL="0" indent="0">
              <a:spcBef>
                <a:spcPts val="0"/>
              </a:spcBef>
              <a:buNone/>
              <a:defRPr sz="700"/>
            </a:lvl3pPr>
            <a:lvl4pPr marL="0" indent="0">
              <a:spcBef>
                <a:spcPts val="0"/>
              </a:spcBef>
              <a:buNone/>
              <a:defRPr sz="700"/>
            </a:lvl4pPr>
            <a:lvl5pPr marL="0" indent="0">
              <a:spcBef>
                <a:spcPts val="0"/>
              </a:spcBef>
              <a:buNone/>
              <a:defRPr sz="700"/>
            </a:lvl5pPr>
          </a:lstStyle>
          <a:p>
            <a:pPr lvl="0"/>
            <a:r>
              <a:rPr dirty="0"/>
              <a:t>[Telephone] | [Email]</a:t>
            </a:r>
          </a:p>
        </p:txBody>
      </p:sp>
      <p:sp>
        <p:nvSpPr>
          <p:cNvPr id="23" name="Picture Placeholder 12" descr="Picture Placeholder">
            <a:extLst>
              <a:ext uri="{FF2B5EF4-FFF2-40B4-BE49-F238E27FC236}">
                <a16:creationId xmlns:a16="http://schemas.microsoft.com/office/drawing/2014/main" id="{C27DE3E8-D9AC-F345-4794-7D4E8DE5D6FC}"/>
              </a:ext>
            </a:extLst>
          </p:cNvPr>
          <p:cNvSpPr>
            <a:spLocks noGrp="1"/>
          </p:cNvSpPr>
          <p:nvPr>
            <p:ph type="pic" sz="quarter" idx="199" hasCustomPrompt="1"/>
          </p:nvPr>
        </p:nvSpPr>
        <p:spPr>
          <a:xfrm>
            <a:off x="5236196" y="6104021"/>
            <a:ext cx="457200" cy="4572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600"/>
            </a:lvl1pPr>
          </a:lstStyle>
          <a:p>
            <a:r>
              <a:rPr lang="en-US" dirty="0"/>
              <a:t>REPLACE WITH LOGO</a:t>
            </a:r>
          </a:p>
        </p:txBody>
      </p:sp>
      <p:sp>
        <p:nvSpPr>
          <p:cNvPr id="186" name="Text Placeholder 19"/>
          <p:cNvSpPr>
            <a:spLocks noGrp="1"/>
          </p:cNvSpPr>
          <p:nvPr>
            <p:ph type="body" sz="quarter" idx="127" hasCustomPrompt="1"/>
          </p:nvPr>
        </p:nvSpPr>
        <p:spPr>
          <a:xfrm>
            <a:off x="3956036" y="6596518"/>
            <a:ext cx="3017520" cy="185282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b="1" cap="all" spc="100" baseline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900"/>
            </a:lvl2pPr>
            <a:lvl3pPr marL="0" indent="0">
              <a:spcBef>
                <a:spcPts val="0"/>
              </a:spcBef>
              <a:buNone/>
              <a:defRPr sz="900"/>
            </a:lvl3pPr>
            <a:lvl4pPr marL="0" indent="0">
              <a:spcBef>
                <a:spcPts val="0"/>
              </a:spcBef>
              <a:buNone/>
              <a:defRPr sz="900"/>
            </a:lvl4pPr>
            <a:lvl5pPr marL="0" indent="0">
              <a:spcBef>
                <a:spcPts val="0"/>
              </a:spcBef>
              <a:buNone/>
              <a:defRPr sz="900"/>
            </a:lvl5pPr>
          </a:lstStyle>
          <a:p>
            <a:pPr lvl="0"/>
            <a:r>
              <a:t>[Name]</a:t>
            </a:r>
          </a:p>
        </p:txBody>
      </p:sp>
      <p:sp>
        <p:nvSpPr>
          <p:cNvPr id="187" name="Text Placeholder 21"/>
          <p:cNvSpPr>
            <a:spLocks noGrp="1"/>
          </p:cNvSpPr>
          <p:nvPr>
            <p:ph type="body" sz="quarter" idx="128" hasCustomPrompt="1"/>
          </p:nvPr>
        </p:nvSpPr>
        <p:spPr>
          <a:xfrm>
            <a:off x="3956036" y="6812988"/>
            <a:ext cx="3017520" cy="140384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[Title]</a:t>
            </a:r>
          </a:p>
        </p:txBody>
      </p:sp>
      <p:sp>
        <p:nvSpPr>
          <p:cNvPr id="188" name="Text Placeholder 31"/>
          <p:cNvSpPr>
            <a:spLocks noGrp="1"/>
          </p:cNvSpPr>
          <p:nvPr>
            <p:ph type="body" sz="quarter" idx="129" hasCustomPrompt="1"/>
          </p:nvPr>
        </p:nvSpPr>
        <p:spPr>
          <a:xfrm>
            <a:off x="3956036" y="7007420"/>
            <a:ext cx="3017520" cy="140081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 b="1" cap="none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[Company]</a:t>
            </a:r>
          </a:p>
        </p:txBody>
      </p:sp>
      <p:sp>
        <p:nvSpPr>
          <p:cNvPr id="189" name="Text Placeholder 31"/>
          <p:cNvSpPr>
            <a:spLocks noGrp="1"/>
          </p:cNvSpPr>
          <p:nvPr>
            <p:ph type="body" sz="quarter" idx="130" hasCustomPrompt="1"/>
          </p:nvPr>
        </p:nvSpPr>
        <p:spPr>
          <a:xfrm>
            <a:off x="3956036" y="7167287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[Street Address, City, ST ZIP Code]</a:t>
            </a:r>
          </a:p>
        </p:txBody>
      </p:sp>
      <p:sp>
        <p:nvSpPr>
          <p:cNvPr id="190" name="Text Placeholder 27"/>
          <p:cNvSpPr>
            <a:spLocks noGrp="1"/>
          </p:cNvSpPr>
          <p:nvPr>
            <p:ph type="body" sz="quarter" idx="131" hasCustomPrompt="1"/>
          </p:nvPr>
        </p:nvSpPr>
        <p:spPr>
          <a:xfrm>
            <a:off x="3956036" y="7309104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5pPr>
          </a:lstStyle>
          <a:p>
            <a:pPr lvl="0"/>
            <a:r>
              <a:t>[Web Address]</a:t>
            </a:r>
          </a:p>
        </p:txBody>
      </p:sp>
      <p:sp>
        <p:nvSpPr>
          <p:cNvPr id="191" name="Text Placeholder 23"/>
          <p:cNvSpPr>
            <a:spLocks noGrp="1"/>
          </p:cNvSpPr>
          <p:nvPr>
            <p:ph type="body" sz="quarter" idx="132" hasCustomPrompt="1"/>
          </p:nvPr>
        </p:nvSpPr>
        <p:spPr>
          <a:xfrm>
            <a:off x="3956036" y="7488487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/>
            </a:lvl2pPr>
            <a:lvl3pPr marL="0" indent="0">
              <a:spcBef>
                <a:spcPts val="0"/>
              </a:spcBef>
              <a:buNone/>
              <a:defRPr sz="700"/>
            </a:lvl3pPr>
            <a:lvl4pPr marL="0" indent="0">
              <a:spcBef>
                <a:spcPts val="0"/>
              </a:spcBef>
              <a:buNone/>
              <a:defRPr sz="700"/>
            </a:lvl4pPr>
            <a:lvl5pPr marL="0" indent="0">
              <a:spcBef>
                <a:spcPts val="0"/>
              </a:spcBef>
              <a:buNone/>
              <a:defRPr sz="700"/>
            </a:lvl5pPr>
          </a:lstStyle>
          <a:p>
            <a:pPr lvl="0"/>
            <a:r>
              <a:rPr dirty="0"/>
              <a:t>[Telephone] | [Email]</a:t>
            </a:r>
          </a:p>
        </p:txBody>
      </p:sp>
      <p:sp>
        <p:nvSpPr>
          <p:cNvPr id="24" name="Picture Placeholder 12" descr="Picture Placeholder">
            <a:extLst>
              <a:ext uri="{FF2B5EF4-FFF2-40B4-BE49-F238E27FC236}">
                <a16:creationId xmlns:a16="http://schemas.microsoft.com/office/drawing/2014/main" id="{74E71B6F-A310-8A6B-ECE2-D18C3EC6314B}"/>
              </a:ext>
            </a:extLst>
          </p:cNvPr>
          <p:cNvSpPr>
            <a:spLocks noGrp="1"/>
          </p:cNvSpPr>
          <p:nvPr>
            <p:ph type="pic" sz="quarter" idx="200" hasCustomPrompt="1"/>
          </p:nvPr>
        </p:nvSpPr>
        <p:spPr>
          <a:xfrm>
            <a:off x="5236196" y="7940394"/>
            <a:ext cx="457200" cy="4572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600"/>
            </a:lvl1pPr>
          </a:lstStyle>
          <a:p>
            <a:r>
              <a:rPr lang="en-US" dirty="0"/>
              <a:t>REPLACE WITH LOGO</a:t>
            </a:r>
          </a:p>
        </p:txBody>
      </p:sp>
      <p:sp>
        <p:nvSpPr>
          <p:cNvPr id="202" name="Text Placeholder 19"/>
          <p:cNvSpPr>
            <a:spLocks noGrp="1"/>
          </p:cNvSpPr>
          <p:nvPr>
            <p:ph type="body" sz="quarter" idx="141" hasCustomPrompt="1"/>
          </p:nvPr>
        </p:nvSpPr>
        <p:spPr>
          <a:xfrm>
            <a:off x="3956036" y="8425318"/>
            <a:ext cx="3017520" cy="185282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b="1" cap="all" spc="100" baseline="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900"/>
            </a:lvl2pPr>
            <a:lvl3pPr marL="0" indent="0">
              <a:spcBef>
                <a:spcPts val="0"/>
              </a:spcBef>
              <a:buNone/>
              <a:defRPr sz="900"/>
            </a:lvl3pPr>
            <a:lvl4pPr marL="0" indent="0">
              <a:spcBef>
                <a:spcPts val="0"/>
              </a:spcBef>
              <a:buNone/>
              <a:defRPr sz="900"/>
            </a:lvl4pPr>
            <a:lvl5pPr marL="0" indent="0">
              <a:spcBef>
                <a:spcPts val="0"/>
              </a:spcBef>
              <a:buNone/>
              <a:defRPr sz="900"/>
            </a:lvl5pPr>
          </a:lstStyle>
          <a:p>
            <a:pPr lvl="0"/>
            <a:r>
              <a:rPr dirty="0"/>
              <a:t>[Name]</a:t>
            </a:r>
          </a:p>
        </p:txBody>
      </p:sp>
      <p:sp>
        <p:nvSpPr>
          <p:cNvPr id="203" name="Text Placeholder 21"/>
          <p:cNvSpPr>
            <a:spLocks noGrp="1"/>
          </p:cNvSpPr>
          <p:nvPr>
            <p:ph type="body" sz="quarter" idx="142" hasCustomPrompt="1"/>
          </p:nvPr>
        </p:nvSpPr>
        <p:spPr>
          <a:xfrm>
            <a:off x="3956036" y="8641788"/>
            <a:ext cx="3017520" cy="140384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[Title]</a:t>
            </a:r>
          </a:p>
        </p:txBody>
      </p:sp>
      <p:sp>
        <p:nvSpPr>
          <p:cNvPr id="204" name="Text Placeholder 31"/>
          <p:cNvSpPr>
            <a:spLocks noGrp="1"/>
          </p:cNvSpPr>
          <p:nvPr>
            <p:ph type="body" sz="quarter" idx="143" hasCustomPrompt="1"/>
          </p:nvPr>
        </p:nvSpPr>
        <p:spPr>
          <a:xfrm>
            <a:off x="3956036" y="8836220"/>
            <a:ext cx="3017520" cy="140081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 b="1" cap="none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[Company]</a:t>
            </a:r>
          </a:p>
        </p:txBody>
      </p:sp>
      <p:sp>
        <p:nvSpPr>
          <p:cNvPr id="205" name="Text Placeholder 31"/>
          <p:cNvSpPr>
            <a:spLocks noGrp="1"/>
          </p:cNvSpPr>
          <p:nvPr>
            <p:ph type="body" sz="quarter" idx="144" hasCustomPrompt="1"/>
          </p:nvPr>
        </p:nvSpPr>
        <p:spPr>
          <a:xfrm>
            <a:off x="3956036" y="8996087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t>[Street Address, City, ST ZIP Code]</a:t>
            </a:r>
          </a:p>
        </p:txBody>
      </p:sp>
      <p:sp>
        <p:nvSpPr>
          <p:cNvPr id="206" name="Text Placeholder 27"/>
          <p:cNvSpPr>
            <a:spLocks noGrp="1"/>
          </p:cNvSpPr>
          <p:nvPr>
            <p:ph type="body" sz="quarter" idx="145" hasCustomPrompt="1"/>
          </p:nvPr>
        </p:nvSpPr>
        <p:spPr>
          <a:xfrm>
            <a:off x="3956036" y="9137904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FontTx/>
              <a:buNone/>
              <a:defRPr sz="800" b="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accent1"/>
                </a:solidFill>
              </a:defRPr>
            </a:lvl5pPr>
          </a:lstStyle>
          <a:p>
            <a:pPr lvl="0"/>
            <a:r>
              <a:rPr dirty="0"/>
              <a:t>[Web Address]</a:t>
            </a:r>
          </a:p>
        </p:txBody>
      </p:sp>
      <p:sp>
        <p:nvSpPr>
          <p:cNvPr id="207" name="Text Placeholder 23"/>
          <p:cNvSpPr>
            <a:spLocks noGrp="1"/>
          </p:cNvSpPr>
          <p:nvPr>
            <p:ph type="body" sz="quarter" idx="146" hasCustomPrompt="1"/>
          </p:nvPr>
        </p:nvSpPr>
        <p:spPr>
          <a:xfrm>
            <a:off x="3956036" y="9317287"/>
            <a:ext cx="3017520" cy="128016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700"/>
            </a:lvl2pPr>
            <a:lvl3pPr marL="0" indent="0">
              <a:spcBef>
                <a:spcPts val="0"/>
              </a:spcBef>
              <a:buNone/>
              <a:defRPr sz="700"/>
            </a:lvl3pPr>
            <a:lvl4pPr marL="0" indent="0">
              <a:spcBef>
                <a:spcPts val="0"/>
              </a:spcBef>
              <a:buNone/>
              <a:defRPr sz="700"/>
            </a:lvl4pPr>
            <a:lvl5pPr marL="0" indent="0">
              <a:spcBef>
                <a:spcPts val="0"/>
              </a:spcBef>
              <a:buNone/>
              <a:defRPr sz="700"/>
            </a:lvl5pPr>
          </a:lstStyle>
          <a:p>
            <a:pPr lvl="0"/>
            <a:r>
              <a:t>[Telephone] | [Email]</a:t>
            </a:r>
          </a:p>
        </p:txBody>
      </p:sp>
    </p:spTree>
    <p:extLst>
      <p:ext uri="{BB962C8B-B14F-4D97-AF65-F5344CB8AC3E}">
        <p14:creationId xmlns:p14="http://schemas.microsoft.com/office/powerpoint/2010/main" val="1332565050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theme" Target="/ppt/theme/theme12.xml" Id="rId2" /><Relationship Type="http://schemas.openxmlformats.org/officeDocument/2006/relationships/slideLayout" Target="/ppt/slideLayouts/slideLayout11.xml" Id="rId1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1"/>
            <a:ext cx="6995160" cy="6638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9D2A2-FC5D-4E38-84C4-91BB2860F0FC}" type="datetimeFigureOut">
              <a:rPr lang="en-US"/>
              <a:t>10/23/2023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7"/>
            <a:ext cx="24612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7"/>
            <a:ext cx="18135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CF1AC-24A7-42A4-9FAC-3CE63B9FFA6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317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48" userDrawn="1">
          <p15:clr>
            <a:srgbClr val="F26B43"/>
          </p15:clr>
        </p15:guide>
        <p15:guide id="2" orient="horz" pos="2592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4464" userDrawn="1">
          <p15:clr>
            <a:srgbClr val="F26B43"/>
          </p15:clr>
        </p15:guide>
        <p15:guide id="5" orient="horz" pos="1440" userDrawn="1">
          <p15:clr>
            <a:srgbClr val="F26B43"/>
          </p15:clr>
        </p15:guide>
        <p15:guide id="6" orient="horz" pos="288" userDrawn="1">
          <p15:clr>
            <a:srgbClr val="F26B43"/>
          </p15:clr>
        </p15:guide>
        <p15:guide id="7" orient="horz" pos="3744" userDrawn="1">
          <p15:clr>
            <a:srgbClr val="F26B43"/>
          </p15:clr>
        </p15:guide>
        <p15:guide id="8" orient="horz" pos="4896" userDrawn="1">
          <p15:clr>
            <a:srgbClr val="F26B43"/>
          </p15:clr>
        </p15:guide>
        <p15:guide id="9" orient="horz" pos="6048" userDrawn="1">
          <p15:clr>
            <a:srgbClr val="F26B43"/>
          </p15:clr>
        </p15:guide>
      </p15:sldGuideLst>
    </p:ext>
  </p:extLst>
</p:sldMaster>
</file>

<file path=ppt/slides/_rels/slide11.xml.rels>&#65279;<?xml version="1.0" encoding="utf-8"?><Relationships xmlns="http://schemas.openxmlformats.org/package/2006/relationships"><Relationship Type="http://schemas.openxmlformats.org/officeDocument/2006/relationships/notesSlide" Target="/ppt/notesSlides/notesSlide11.xml" Id="rId2" /><Relationship Type="http://schemas.openxmlformats.org/officeDocument/2006/relationships/slideLayout" Target="/ppt/slideLayouts/slideLayout11.xml" Id="rId1" /></Relationships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icture Placeholder 579" descr="Logo picture placeholder&#10;">
            <a:extLst>
              <a:ext uri="{FF2B5EF4-FFF2-40B4-BE49-F238E27FC236}">
                <a16:creationId xmlns:a16="http://schemas.microsoft.com/office/drawing/2014/main" id="{301442A0-3B73-E08B-8DAA-EE44DD4BE319}"/>
              </a:ext>
            </a:extLst>
          </p:cNvPr>
          <p:cNvSpPr>
            <a:spLocks noGrp="1"/>
          </p:cNvSpPr>
          <p:nvPr>
            <p:ph type="pic" sz="quarter" idx="19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2A632C-1153-9036-087B-CCCA908628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105631"/>
            <a:ext cx="3017520" cy="185282"/>
          </a:xfrm>
        </p:spPr>
        <p:txBody>
          <a:bodyPr/>
          <a:lstStyle/>
          <a:p>
            <a:r>
              <a:rPr lang="en-US" dirty="0"/>
              <a:t>Robert Tamburello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260C8-0DFD-78D3-72C3-4DAE5B7B56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322101"/>
            <a:ext cx="3017520" cy="140384"/>
          </a:xfrm>
        </p:spPr>
        <p:txBody>
          <a:bodyPr/>
          <a:lstStyle/>
          <a:p>
            <a:r>
              <a:rPr lang="en-US" dirty="0"/>
              <a:t>Vice President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2352D-6E75-782D-4958-5114B74630E3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762000" y="1516533"/>
            <a:ext cx="3017520" cy="140081"/>
          </a:xfrm>
        </p:spPr>
        <p:txBody>
          <a:bodyPr/>
          <a:lstStyle/>
          <a:p>
            <a:r>
              <a:rPr lang="en-US" dirty="0"/>
              <a:t>Fabrikam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043F1-F55E-D32E-452F-8FB6D84729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2000" y="1676400"/>
            <a:ext cx="3017520" cy="128016"/>
          </a:xfrm>
        </p:spPr>
        <p:txBody>
          <a:bodyPr/>
          <a:lstStyle/>
          <a:p>
            <a:r>
              <a:rPr lang="en-US" dirty="0"/>
              <a:t>1234 First Street, Brunswick, GA 98052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12639F-4536-B9A6-0778-CACB356A7790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762000" y="1818217"/>
            <a:ext cx="3017520" cy="128016"/>
          </a:xfrm>
        </p:spPr>
        <p:txBody>
          <a:bodyPr/>
          <a:lstStyle/>
          <a:p>
            <a:r>
              <a:rPr lang="en-US" dirty="0"/>
              <a:t>www.fabrikam.com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685428-6998-E891-16BA-AC28DE303A49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762000" y="1997600"/>
            <a:ext cx="3017520" cy="128016"/>
          </a:xfrm>
        </p:spPr>
        <p:txBody>
          <a:bodyPr/>
          <a:lstStyle/>
          <a:p>
            <a:r>
              <a:rPr lang="en-US" dirty="0"/>
              <a:t>360.555.0150 | rtamburello@fabrikam.com</a:t>
            </a:r>
          </a:p>
        </p:txBody>
      </p:sp>
      <p:sp>
        <p:nvSpPr>
          <p:cNvPr id="581" name="Picture Placeholder 580" descr="Logo picture placeholder&#10;">
            <a:extLst>
              <a:ext uri="{FF2B5EF4-FFF2-40B4-BE49-F238E27FC236}">
                <a16:creationId xmlns:a16="http://schemas.microsoft.com/office/drawing/2014/main" id="{CFE1515C-CB69-6268-3258-B9EC69ABCEC7}"/>
              </a:ext>
            </a:extLst>
          </p:cNvPr>
          <p:cNvSpPr>
            <a:spLocks noGrp="1"/>
          </p:cNvSpPr>
          <p:nvPr>
            <p:ph type="pic" sz="quarter" idx="19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C7B18BB-1682-54F5-729B-02C071D9CE35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>
          <a:xfrm>
            <a:off x="762000" y="2938918"/>
            <a:ext cx="3017520" cy="185282"/>
          </a:xfrm>
        </p:spPr>
        <p:txBody>
          <a:bodyPr/>
          <a:lstStyle/>
          <a:p>
            <a:r>
              <a:rPr lang="en-US" dirty="0"/>
              <a:t>Robert Tamburello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7C52055-3C88-099A-1BE4-12C097D835C9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762000" y="3155388"/>
            <a:ext cx="3017520" cy="140384"/>
          </a:xfrm>
        </p:spPr>
        <p:txBody>
          <a:bodyPr/>
          <a:lstStyle/>
          <a:p>
            <a:r>
              <a:rPr lang="en-US" dirty="0"/>
              <a:t>Vice President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B75A274-B9DE-6F3B-3A04-7A806B41470B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>
          <a:xfrm>
            <a:off x="762000" y="3349820"/>
            <a:ext cx="3017520" cy="140081"/>
          </a:xfrm>
        </p:spPr>
        <p:txBody>
          <a:bodyPr/>
          <a:lstStyle/>
          <a:p>
            <a:r>
              <a:rPr lang="en-US" dirty="0"/>
              <a:t>Fabrikam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5451EE2-1F0E-746F-DAC3-4A585FDF1528}"/>
              </a:ext>
            </a:extLst>
          </p:cNvPr>
          <p:cNvSpPr>
            <a:spLocks noGrp="1"/>
          </p:cNvSpPr>
          <p:nvPr>
            <p:ph type="body" sz="quarter" idx="95"/>
          </p:nvPr>
        </p:nvSpPr>
        <p:spPr>
          <a:xfrm>
            <a:off x="762000" y="3509687"/>
            <a:ext cx="3017520" cy="128016"/>
          </a:xfrm>
        </p:spPr>
        <p:txBody>
          <a:bodyPr/>
          <a:lstStyle/>
          <a:p>
            <a:r>
              <a:rPr lang="en-US" dirty="0"/>
              <a:t>1234 First Street, Brunswick, GA 98052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2E8F0B0-7F16-7D32-5793-67022AEFD22E}"/>
              </a:ext>
            </a:extLst>
          </p:cNvPr>
          <p:cNvSpPr>
            <a:spLocks noGrp="1"/>
          </p:cNvSpPr>
          <p:nvPr>
            <p:ph type="body" sz="quarter" idx="96"/>
          </p:nvPr>
        </p:nvSpPr>
        <p:spPr>
          <a:xfrm>
            <a:off x="762000" y="3651504"/>
            <a:ext cx="3017520" cy="128016"/>
          </a:xfrm>
        </p:spPr>
        <p:txBody>
          <a:bodyPr/>
          <a:lstStyle/>
          <a:p>
            <a:r>
              <a:rPr lang="en-US" dirty="0"/>
              <a:t>www.fabrikam.com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9B902C4-340B-9797-92CE-329E00F8220B}"/>
              </a:ext>
            </a:extLst>
          </p:cNvPr>
          <p:cNvSpPr>
            <a:spLocks noGrp="1"/>
          </p:cNvSpPr>
          <p:nvPr>
            <p:ph type="body" sz="quarter" idx="97"/>
          </p:nvPr>
        </p:nvSpPr>
        <p:spPr>
          <a:xfrm>
            <a:off x="762000" y="3830887"/>
            <a:ext cx="3017520" cy="128016"/>
          </a:xfrm>
        </p:spPr>
        <p:txBody>
          <a:bodyPr/>
          <a:lstStyle/>
          <a:p>
            <a:r>
              <a:rPr lang="en-US" dirty="0"/>
              <a:t>360.555.0150 | rtamburello@fabrikam.com</a:t>
            </a:r>
          </a:p>
        </p:txBody>
      </p:sp>
      <p:sp>
        <p:nvSpPr>
          <p:cNvPr id="582" name="Picture Placeholder 581" descr="Logo picture placeholder&#10;">
            <a:extLst>
              <a:ext uri="{FF2B5EF4-FFF2-40B4-BE49-F238E27FC236}">
                <a16:creationId xmlns:a16="http://schemas.microsoft.com/office/drawing/2014/main" id="{DD16454F-2406-0E72-8648-7EF499D18675}"/>
              </a:ext>
            </a:extLst>
          </p:cNvPr>
          <p:cNvSpPr>
            <a:spLocks noGrp="1"/>
          </p:cNvSpPr>
          <p:nvPr>
            <p:ph type="pic" sz="quarter" idx="19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713FA89-1FD3-E77F-6B85-8B70C5EEF46B}"/>
              </a:ext>
            </a:extLst>
          </p:cNvPr>
          <p:cNvSpPr>
            <a:spLocks noGrp="1"/>
          </p:cNvSpPr>
          <p:nvPr>
            <p:ph type="body" sz="quarter" idx="106"/>
          </p:nvPr>
        </p:nvSpPr>
        <p:spPr>
          <a:xfrm>
            <a:off x="762000" y="4767718"/>
            <a:ext cx="3017520" cy="185282"/>
          </a:xfrm>
        </p:spPr>
        <p:txBody>
          <a:bodyPr/>
          <a:lstStyle/>
          <a:p>
            <a:r>
              <a:rPr lang="en-US" dirty="0"/>
              <a:t>Robert Tamburello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E4D5C4A-D1E5-3874-F786-1E671E61AA16}"/>
              </a:ext>
            </a:extLst>
          </p:cNvPr>
          <p:cNvSpPr>
            <a:spLocks noGrp="1"/>
          </p:cNvSpPr>
          <p:nvPr>
            <p:ph type="body" sz="quarter" idx="107"/>
          </p:nvPr>
        </p:nvSpPr>
        <p:spPr>
          <a:xfrm>
            <a:off x="762000" y="4984188"/>
            <a:ext cx="3017520" cy="140384"/>
          </a:xfrm>
        </p:spPr>
        <p:txBody>
          <a:bodyPr/>
          <a:lstStyle/>
          <a:p>
            <a:r>
              <a:rPr lang="en-US" dirty="0"/>
              <a:t>Vice President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CF9AC6-30DD-4F31-198B-22C1ED73CB77}"/>
              </a:ext>
            </a:extLst>
          </p:cNvPr>
          <p:cNvSpPr>
            <a:spLocks noGrp="1"/>
          </p:cNvSpPr>
          <p:nvPr>
            <p:ph type="body" sz="quarter" idx="108"/>
          </p:nvPr>
        </p:nvSpPr>
        <p:spPr>
          <a:xfrm>
            <a:off x="762000" y="5178620"/>
            <a:ext cx="3017520" cy="140081"/>
          </a:xfrm>
        </p:spPr>
        <p:txBody>
          <a:bodyPr/>
          <a:lstStyle/>
          <a:p>
            <a:r>
              <a:rPr lang="en-US" dirty="0"/>
              <a:t>Fabrikam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86112A16-FE74-B17D-A23A-4F051FC2C702}"/>
              </a:ext>
            </a:extLst>
          </p:cNvPr>
          <p:cNvSpPr>
            <a:spLocks noGrp="1"/>
          </p:cNvSpPr>
          <p:nvPr>
            <p:ph type="body" sz="quarter" idx="109"/>
          </p:nvPr>
        </p:nvSpPr>
        <p:spPr>
          <a:xfrm>
            <a:off x="762000" y="5338487"/>
            <a:ext cx="3017520" cy="128016"/>
          </a:xfrm>
        </p:spPr>
        <p:txBody>
          <a:bodyPr/>
          <a:lstStyle/>
          <a:p>
            <a:r>
              <a:rPr lang="en-US" dirty="0"/>
              <a:t>1234 First Street, Brunswick, GA 98052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2833552-3485-43DF-997A-19DEEAA53368}"/>
              </a:ext>
            </a:extLst>
          </p:cNvPr>
          <p:cNvSpPr>
            <a:spLocks noGrp="1"/>
          </p:cNvSpPr>
          <p:nvPr>
            <p:ph type="body" sz="quarter" idx="110"/>
          </p:nvPr>
        </p:nvSpPr>
        <p:spPr>
          <a:xfrm>
            <a:off x="762000" y="5480304"/>
            <a:ext cx="3017520" cy="128016"/>
          </a:xfrm>
        </p:spPr>
        <p:txBody>
          <a:bodyPr/>
          <a:lstStyle/>
          <a:p>
            <a:r>
              <a:rPr lang="en-US" dirty="0"/>
              <a:t>www.fabrikam.com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CA564A46-29D0-0C7A-C8D4-650E769D57CA}"/>
              </a:ext>
            </a:extLst>
          </p:cNvPr>
          <p:cNvSpPr>
            <a:spLocks noGrp="1"/>
          </p:cNvSpPr>
          <p:nvPr>
            <p:ph type="body" sz="quarter" idx="111"/>
          </p:nvPr>
        </p:nvSpPr>
        <p:spPr>
          <a:xfrm>
            <a:off x="762000" y="5659687"/>
            <a:ext cx="3017520" cy="128016"/>
          </a:xfrm>
        </p:spPr>
        <p:txBody>
          <a:bodyPr/>
          <a:lstStyle/>
          <a:p>
            <a:r>
              <a:rPr lang="en-US" dirty="0"/>
              <a:t>360.555.0150 | rtamburello@fabrikam.com</a:t>
            </a:r>
          </a:p>
        </p:txBody>
      </p:sp>
      <p:sp>
        <p:nvSpPr>
          <p:cNvPr id="583" name="Picture Placeholder 582" descr="Logo picture placeholder&#10;">
            <a:extLst>
              <a:ext uri="{FF2B5EF4-FFF2-40B4-BE49-F238E27FC236}">
                <a16:creationId xmlns:a16="http://schemas.microsoft.com/office/drawing/2014/main" id="{7D81D8EA-8F27-E755-43B3-6E8A564BA047}"/>
              </a:ext>
            </a:extLst>
          </p:cNvPr>
          <p:cNvSpPr>
            <a:spLocks noGrp="1"/>
          </p:cNvSpPr>
          <p:nvPr>
            <p:ph type="pic" sz="quarter" idx="19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FDB56B48-0BD0-4111-DE02-A1AD7FABB53C}"/>
              </a:ext>
            </a:extLst>
          </p:cNvPr>
          <p:cNvSpPr>
            <a:spLocks noGrp="1"/>
          </p:cNvSpPr>
          <p:nvPr>
            <p:ph type="body" sz="quarter" idx="120"/>
          </p:nvPr>
        </p:nvSpPr>
        <p:spPr>
          <a:xfrm>
            <a:off x="762000" y="6596518"/>
            <a:ext cx="3017520" cy="185282"/>
          </a:xfrm>
        </p:spPr>
        <p:txBody>
          <a:bodyPr/>
          <a:lstStyle/>
          <a:p>
            <a:r>
              <a:rPr lang="en-US" dirty="0"/>
              <a:t>Robert Tamburello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998F598-5C71-3966-DC3E-4F43CFB6C59E}"/>
              </a:ext>
            </a:extLst>
          </p:cNvPr>
          <p:cNvSpPr>
            <a:spLocks noGrp="1"/>
          </p:cNvSpPr>
          <p:nvPr>
            <p:ph type="body" sz="quarter" idx="121"/>
          </p:nvPr>
        </p:nvSpPr>
        <p:spPr>
          <a:xfrm>
            <a:off x="762000" y="6812988"/>
            <a:ext cx="3017520" cy="140384"/>
          </a:xfrm>
        </p:spPr>
        <p:txBody>
          <a:bodyPr/>
          <a:lstStyle/>
          <a:p>
            <a:r>
              <a:rPr lang="en-US" dirty="0"/>
              <a:t>Vice President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B6FD2323-5245-117D-16E9-C803B57E0F35}"/>
              </a:ext>
            </a:extLst>
          </p:cNvPr>
          <p:cNvSpPr>
            <a:spLocks noGrp="1"/>
          </p:cNvSpPr>
          <p:nvPr>
            <p:ph type="body" sz="quarter" idx="122"/>
          </p:nvPr>
        </p:nvSpPr>
        <p:spPr>
          <a:xfrm>
            <a:off x="762000" y="7007420"/>
            <a:ext cx="3017520" cy="140081"/>
          </a:xfrm>
        </p:spPr>
        <p:txBody>
          <a:bodyPr/>
          <a:lstStyle/>
          <a:p>
            <a:r>
              <a:rPr lang="en-US" dirty="0"/>
              <a:t>Fabrikam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03C70E0-2DCD-95B3-E374-B6FC154B42BA}"/>
              </a:ext>
            </a:extLst>
          </p:cNvPr>
          <p:cNvSpPr>
            <a:spLocks noGrp="1"/>
          </p:cNvSpPr>
          <p:nvPr>
            <p:ph type="body" sz="quarter" idx="123"/>
          </p:nvPr>
        </p:nvSpPr>
        <p:spPr>
          <a:xfrm>
            <a:off x="762000" y="7167287"/>
            <a:ext cx="3017520" cy="128016"/>
          </a:xfrm>
        </p:spPr>
        <p:txBody>
          <a:bodyPr/>
          <a:lstStyle/>
          <a:p>
            <a:r>
              <a:rPr lang="en-US" dirty="0"/>
              <a:t>1234 First Street, Brunswick, GA 98052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0B43CE5E-0B48-B44F-0F99-8890249D9875}"/>
              </a:ext>
            </a:extLst>
          </p:cNvPr>
          <p:cNvSpPr>
            <a:spLocks noGrp="1"/>
          </p:cNvSpPr>
          <p:nvPr>
            <p:ph type="body" sz="quarter" idx="124"/>
          </p:nvPr>
        </p:nvSpPr>
        <p:spPr>
          <a:xfrm>
            <a:off x="762000" y="7309104"/>
            <a:ext cx="3017520" cy="128016"/>
          </a:xfrm>
        </p:spPr>
        <p:txBody>
          <a:bodyPr/>
          <a:lstStyle/>
          <a:p>
            <a:r>
              <a:rPr lang="en-US" dirty="0"/>
              <a:t>www.fabrikam.com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609F8C0B-1DC2-D69F-EB42-9C11C5B9B185}"/>
              </a:ext>
            </a:extLst>
          </p:cNvPr>
          <p:cNvSpPr>
            <a:spLocks noGrp="1"/>
          </p:cNvSpPr>
          <p:nvPr>
            <p:ph type="body" sz="quarter" idx="125"/>
          </p:nvPr>
        </p:nvSpPr>
        <p:spPr>
          <a:xfrm>
            <a:off x="762000" y="7488487"/>
            <a:ext cx="3017520" cy="128016"/>
          </a:xfrm>
        </p:spPr>
        <p:txBody>
          <a:bodyPr/>
          <a:lstStyle/>
          <a:p>
            <a:r>
              <a:rPr lang="en-US" dirty="0"/>
              <a:t>360.555.0150 | rtamburello@fabrikam.com</a:t>
            </a:r>
          </a:p>
        </p:txBody>
      </p:sp>
      <p:sp>
        <p:nvSpPr>
          <p:cNvPr id="584" name="Picture Placeholder 583" descr="Logo picture placeholder&#10;">
            <a:extLst>
              <a:ext uri="{FF2B5EF4-FFF2-40B4-BE49-F238E27FC236}">
                <a16:creationId xmlns:a16="http://schemas.microsoft.com/office/drawing/2014/main" id="{D0F25049-6347-9F42-2DDB-BDF7D6216ED7}"/>
              </a:ext>
            </a:extLst>
          </p:cNvPr>
          <p:cNvSpPr>
            <a:spLocks noGrp="1"/>
          </p:cNvSpPr>
          <p:nvPr>
            <p:ph type="pic" sz="quarter" idx="1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B3F545AB-3033-3438-0552-E001A2909457}"/>
              </a:ext>
            </a:extLst>
          </p:cNvPr>
          <p:cNvSpPr>
            <a:spLocks noGrp="1"/>
          </p:cNvSpPr>
          <p:nvPr>
            <p:ph type="body" sz="quarter" idx="134"/>
          </p:nvPr>
        </p:nvSpPr>
        <p:spPr>
          <a:xfrm>
            <a:off x="762000" y="8425318"/>
            <a:ext cx="3017520" cy="185282"/>
          </a:xfrm>
        </p:spPr>
        <p:txBody>
          <a:bodyPr/>
          <a:lstStyle/>
          <a:p>
            <a:r>
              <a:rPr lang="en-US" dirty="0"/>
              <a:t>Robert Tamburello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2A88232-6BA4-363B-644C-AFC1733EC884}"/>
              </a:ext>
            </a:extLst>
          </p:cNvPr>
          <p:cNvSpPr>
            <a:spLocks noGrp="1"/>
          </p:cNvSpPr>
          <p:nvPr>
            <p:ph type="body" sz="quarter" idx="135"/>
          </p:nvPr>
        </p:nvSpPr>
        <p:spPr>
          <a:xfrm>
            <a:off x="762000" y="8641788"/>
            <a:ext cx="3017520" cy="140384"/>
          </a:xfrm>
        </p:spPr>
        <p:txBody>
          <a:bodyPr/>
          <a:lstStyle/>
          <a:p>
            <a:r>
              <a:rPr lang="en-US" dirty="0"/>
              <a:t>Vice President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402942C6-6F66-A382-49FC-B58E8F94092F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>
          <a:xfrm>
            <a:off x="762000" y="8836220"/>
            <a:ext cx="3017520" cy="140081"/>
          </a:xfrm>
        </p:spPr>
        <p:txBody>
          <a:bodyPr/>
          <a:lstStyle/>
          <a:p>
            <a:r>
              <a:rPr lang="en-US" dirty="0"/>
              <a:t>Fabrikam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EAB0F34-9B67-878F-4A6E-E057DF6879D3}"/>
              </a:ext>
            </a:extLst>
          </p:cNvPr>
          <p:cNvSpPr>
            <a:spLocks noGrp="1"/>
          </p:cNvSpPr>
          <p:nvPr>
            <p:ph type="body" sz="quarter" idx="137"/>
          </p:nvPr>
        </p:nvSpPr>
        <p:spPr>
          <a:xfrm>
            <a:off x="762000" y="8996087"/>
            <a:ext cx="3017520" cy="128016"/>
          </a:xfrm>
        </p:spPr>
        <p:txBody>
          <a:bodyPr/>
          <a:lstStyle/>
          <a:p>
            <a:r>
              <a:rPr lang="en-US" dirty="0"/>
              <a:t>1234 First Street, Brunswick, GA 98052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BC47AD4-04A5-1992-AA77-8E753088A31E}"/>
              </a:ext>
            </a:extLst>
          </p:cNvPr>
          <p:cNvSpPr>
            <a:spLocks noGrp="1"/>
          </p:cNvSpPr>
          <p:nvPr>
            <p:ph type="body" sz="quarter" idx="138"/>
          </p:nvPr>
        </p:nvSpPr>
        <p:spPr>
          <a:xfrm>
            <a:off x="762000" y="9137904"/>
            <a:ext cx="3017520" cy="128016"/>
          </a:xfrm>
        </p:spPr>
        <p:txBody>
          <a:bodyPr/>
          <a:lstStyle/>
          <a:p>
            <a:r>
              <a:rPr lang="en-US" dirty="0"/>
              <a:t>www.fabrikam.com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92708F0-0EF8-C299-BE5C-C793E5A880B1}"/>
              </a:ext>
            </a:extLst>
          </p:cNvPr>
          <p:cNvSpPr>
            <a:spLocks noGrp="1"/>
          </p:cNvSpPr>
          <p:nvPr>
            <p:ph type="body" sz="quarter" idx="139"/>
          </p:nvPr>
        </p:nvSpPr>
        <p:spPr>
          <a:xfrm>
            <a:off x="762000" y="9317287"/>
            <a:ext cx="3017520" cy="128016"/>
          </a:xfrm>
        </p:spPr>
        <p:txBody>
          <a:bodyPr/>
          <a:lstStyle/>
          <a:p>
            <a:r>
              <a:rPr lang="en-US" dirty="0"/>
              <a:t>360.555.0150 | rtamburello@fabrikam.com</a:t>
            </a:r>
          </a:p>
        </p:txBody>
      </p:sp>
      <p:sp>
        <p:nvSpPr>
          <p:cNvPr id="585" name="Picture Placeholder 584" descr="Logo picture placeholder&#10;">
            <a:extLst>
              <a:ext uri="{FF2B5EF4-FFF2-40B4-BE49-F238E27FC236}">
                <a16:creationId xmlns:a16="http://schemas.microsoft.com/office/drawing/2014/main" id="{20AB7BCC-9D94-AC36-A61A-16F558E63DDA}"/>
              </a:ext>
            </a:extLst>
          </p:cNvPr>
          <p:cNvSpPr>
            <a:spLocks noGrp="1"/>
          </p:cNvSpPr>
          <p:nvPr>
            <p:ph type="pic" sz="quarter" idx="19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CE9173-C50A-D535-4D3F-525E4308886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3956036" y="1105631"/>
            <a:ext cx="3017520" cy="185282"/>
          </a:xfrm>
        </p:spPr>
        <p:txBody>
          <a:bodyPr/>
          <a:lstStyle/>
          <a:p>
            <a:r>
              <a:rPr lang="en-US" dirty="0"/>
              <a:t>Robert Tamburello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86BF86A-FC8E-844B-56D0-C06C30BE9255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3956036" y="1322101"/>
            <a:ext cx="3017520" cy="140384"/>
          </a:xfrm>
        </p:spPr>
        <p:txBody>
          <a:bodyPr/>
          <a:lstStyle/>
          <a:p>
            <a:r>
              <a:rPr lang="en-US" dirty="0"/>
              <a:t>Vice President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F7355D-24DF-A87A-95C1-13466B2B0CBA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3956036" y="1516533"/>
            <a:ext cx="3017520" cy="140081"/>
          </a:xfrm>
        </p:spPr>
        <p:txBody>
          <a:bodyPr/>
          <a:lstStyle/>
          <a:p>
            <a:r>
              <a:rPr lang="en-US" dirty="0"/>
              <a:t>Fabrikam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E65E853-8F5A-4B18-56C2-8CC683D15085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3956036" y="1676400"/>
            <a:ext cx="3017520" cy="128016"/>
          </a:xfrm>
        </p:spPr>
        <p:txBody>
          <a:bodyPr/>
          <a:lstStyle/>
          <a:p>
            <a:r>
              <a:rPr lang="en-US" dirty="0"/>
              <a:t>1234 First Street, Brunswick, GA 98052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2F33E90-A181-EB77-7143-946FB9B7FB52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3956036" y="1818217"/>
            <a:ext cx="3017520" cy="128016"/>
          </a:xfrm>
        </p:spPr>
        <p:txBody>
          <a:bodyPr/>
          <a:lstStyle/>
          <a:p>
            <a:r>
              <a:rPr lang="en-US" dirty="0"/>
              <a:t>www.fabrikam.com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FCD0F0-D42C-D005-AA32-F3648676CA07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3956036" y="1997600"/>
            <a:ext cx="3017520" cy="128016"/>
          </a:xfrm>
        </p:spPr>
        <p:txBody>
          <a:bodyPr/>
          <a:lstStyle/>
          <a:p>
            <a:r>
              <a:rPr lang="en-US" dirty="0"/>
              <a:t>360.555.0150 | rtamburello@fabrikam.com</a:t>
            </a:r>
          </a:p>
        </p:txBody>
      </p:sp>
      <p:sp>
        <p:nvSpPr>
          <p:cNvPr id="586" name="Picture Placeholder 585" descr="Logo picture placeholder&#10;">
            <a:extLst>
              <a:ext uri="{FF2B5EF4-FFF2-40B4-BE49-F238E27FC236}">
                <a16:creationId xmlns:a16="http://schemas.microsoft.com/office/drawing/2014/main" id="{55670BC8-6D2E-FF1E-F670-76C4C9228A79}"/>
              </a:ext>
            </a:extLst>
          </p:cNvPr>
          <p:cNvSpPr>
            <a:spLocks noGrp="1"/>
          </p:cNvSpPr>
          <p:nvPr>
            <p:ph type="pic" sz="quarter" idx="19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26BC4C9-2D72-DF77-B42A-C368B0577591}"/>
              </a:ext>
            </a:extLst>
          </p:cNvPr>
          <p:cNvSpPr>
            <a:spLocks noGrp="1"/>
          </p:cNvSpPr>
          <p:nvPr>
            <p:ph type="body" sz="quarter" idx="99"/>
          </p:nvPr>
        </p:nvSpPr>
        <p:spPr>
          <a:xfrm>
            <a:off x="3956036" y="2938918"/>
            <a:ext cx="3017520" cy="185282"/>
          </a:xfrm>
        </p:spPr>
        <p:txBody>
          <a:bodyPr/>
          <a:lstStyle/>
          <a:p>
            <a:r>
              <a:rPr lang="en-US" dirty="0"/>
              <a:t>Robert Tamburello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0E5725C-8582-3CC7-F5C1-5378F74948ED}"/>
              </a:ext>
            </a:extLst>
          </p:cNvPr>
          <p:cNvSpPr>
            <a:spLocks noGrp="1"/>
          </p:cNvSpPr>
          <p:nvPr>
            <p:ph type="body" sz="quarter" idx="100"/>
          </p:nvPr>
        </p:nvSpPr>
        <p:spPr>
          <a:xfrm>
            <a:off x="3956036" y="3155388"/>
            <a:ext cx="3017520" cy="140384"/>
          </a:xfrm>
        </p:spPr>
        <p:txBody>
          <a:bodyPr/>
          <a:lstStyle/>
          <a:p>
            <a:r>
              <a:rPr lang="en-US" dirty="0"/>
              <a:t>Vice President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DD52C89-71F7-009A-6DE7-DA2B3EEE2E29}"/>
              </a:ext>
            </a:extLst>
          </p:cNvPr>
          <p:cNvSpPr>
            <a:spLocks noGrp="1"/>
          </p:cNvSpPr>
          <p:nvPr>
            <p:ph type="body" sz="quarter" idx="101"/>
          </p:nvPr>
        </p:nvSpPr>
        <p:spPr>
          <a:xfrm>
            <a:off x="3956036" y="3349820"/>
            <a:ext cx="3017520" cy="140081"/>
          </a:xfrm>
        </p:spPr>
        <p:txBody>
          <a:bodyPr/>
          <a:lstStyle/>
          <a:p>
            <a:r>
              <a:rPr lang="en-US" dirty="0"/>
              <a:t>Fabrikam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E8709AD-B2C1-E41A-FDD6-CEC7C010546E}"/>
              </a:ext>
            </a:extLst>
          </p:cNvPr>
          <p:cNvSpPr>
            <a:spLocks noGrp="1"/>
          </p:cNvSpPr>
          <p:nvPr>
            <p:ph type="body" sz="quarter" idx="102"/>
          </p:nvPr>
        </p:nvSpPr>
        <p:spPr>
          <a:xfrm>
            <a:off x="3956036" y="3509687"/>
            <a:ext cx="3017520" cy="128016"/>
          </a:xfrm>
        </p:spPr>
        <p:txBody>
          <a:bodyPr/>
          <a:lstStyle/>
          <a:p>
            <a:r>
              <a:rPr lang="en-US" dirty="0"/>
              <a:t>1234 First Street, Brunswick, GA 98052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2A2C3F7-56A1-0B98-F676-EB336C2A46B5}"/>
              </a:ext>
            </a:extLst>
          </p:cNvPr>
          <p:cNvSpPr>
            <a:spLocks noGrp="1"/>
          </p:cNvSpPr>
          <p:nvPr>
            <p:ph type="body" sz="quarter" idx="103"/>
          </p:nvPr>
        </p:nvSpPr>
        <p:spPr>
          <a:xfrm>
            <a:off x="3956036" y="3651504"/>
            <a:ext cx="3017520" cy="128016"/>
          </a:xfrm>
        </p:spPr>
        <p:txBody>
          <a:bodyPr/>
          <a:lstStyle/>
          <a:p>
            <a:r>
              <a:rPr lang="en-US" dirty="0"/>
              <a:t>www.fabrikam.com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CBC1282-6611-ABCA-5C40-28162472B718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>
          <a:xfrm>
            <a:off x="3956036" y="3830887"/>
            <a:ext cx="3017520" cy="128016"/>
          </a:xfrm>
        </p:spPr>
        <p:txBody>
          <a:bodyPr/>
          <a:lstStyle/>
          <a:p>
            <a:r>
              <a:rPr lang="en-US" dirty="0"/>
              <a:t>360.555.0150 | rtamburello@fabrikam.com</a:t>
            </a:r>
          </a:p>
        </p:txBody>
      </p:sp>
      <p:sp>
        <p:nvSpPr>
          <p:cNvPr id="587" name="Picture Placeholder 586" descr="Logo picture placeholder&#10;">
            <a:extLst>
              <a:ext uri="{FF2B5EF4-FFF2-40B4-BE49-F238E27FC236}">
                <a16:creationId xmlns:a16="http://schemas.microsoft.com/office/drawing/2014/main" id="{42CDB98E-FD77-F0DA-6F6B-7972D3E468FC}"/>
              </a:ext>
            </a:extLst>
          </p:cNvPr>
          <p:cNvSpPr>
            <a:spLocks noGrp="1"/>
          </p:cNvSpPr>
          <p:nvPr>
            <p:ph type="pic" sz="quarter" idx="19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53DA60B-7970-0F74-5CF8-8BC782442CD9}"/>
              </a:ext>
            </a:extLst>
          </p:cNvPr>
          <p:cNvSpPr>
            <a:spLocks noGrp="1"/>
          </p:cNvSpPr>
          <p:nvPr>
            <p:ph type="body" sz="quarter" idx="113"/>
          </p:nvPr>
        </p:nvSpPr>
        <p:spPr>
          <a:xfrm>
            <a:off x="3956036" y="4767718"/>
            <a:ext cx="3017520" cy="185282"/>
          </a:xfrm>
        </p:spPr>
        <p:txBody>
          <a:bodyPr/>
          <a:lstStyle/>
          <a:p>
            <a:r>
              <a:rPr lang="en-US" dirty="0"/>
              <a:t>Robert Tamburello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F5C1516-3591-5C68-8162-81BA2311EEEC}"/>
              </a:ext>
            </a:extLst>
          </p:cNvPr>
          <p:cNvSpPr>
            <a:spLocks noGrp="1"/>
          </p:cNvSpPr>
          <p:nvPr>
            <p:ph type="body" sz="quarter" idx="114"/>
          </p:nvPr>
        </p:nvSpPr>
        <p:spPr>
          <a:xfrm>
            <a:off x="3956036" y="4984188"/>
            <a:ext cx="3017520" cy="140384"/>
          </a:xfrm>
        </p:spPr>
        <p:txBody>
          <a:bodyPr/>
          <a:lstStyle/>
          <a:p>
            <a:r>
              <a:rPr lang="en-US" dirty="0"/>
              <a:t>Vice President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8F3E23-14BA-0228-5F02-3FEF55A3BE27}"/>
              </a:ext>
            </a:extLst>
          </p:cNvPr>
          <p:cNvSpPr>
            <a:spLocks noGrp="1"/>
          </p:cNvSpPr>
          <p:nvPr>
            <p:ph type="body" sz="quarter" idx="115"/>
          </p:nvPr>
        </p:nvSpPr>
        <p:spPr>
          <a:xfrm>
            <a:off x="3956036" y="5178620"/>
            <a:ext cx="3017520" cy="140081"/>
          </a:xfrm>
        </p:spPr>
        <p:txBody>
          <a:bodyPr/>
          <a:lstStyle/>
          <a:p>
            <a:r>
              <a:rPr lang="en-US" dirty="0"/>
              <a:t>Fabrikam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F3FB3EC-8A28-632E-471B-E20D45E52138}"/>
              </a:ext>
            </a:extLst>
          </p:cNvPr>
          <p:cNvSpPr>
            <a:spLocks noGrp="1"/>
          </p:cNvSpPr>
          <p:nvPr>
            <p:ph type="body" sz="quarter" idx="116"/>
          </p:nvPr>
        </p:nvSpPr>
        <p:spPr>
          <a:xfrm>
            <a:off x="3956036" y="5338487"/>
            <a:ext cx="3017520" cy="128016"/>
          </a:xfrm>
        </p:spPr>
        <p:txBody>
          <a:bodyPr/>
          <a:lstStyle/>
          <a:p>
            <a:r>
              <a:rPr lang="en-US" dirty="0"/>
              <a:t>1234 First Street, Brunswick, GA 98052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5735C22-A153-964C-AAA7-902B492FC5AA}"/>
              </a:ext>
            </a:extLst>
          </p:cNvPr>
          <p:cNvSpPr>
            <a:spLocks noGrp="1"/>
          </p:cNvSpPr>
          <p:nvPr>
            <p:ph type="body" sz="quarter" idx="117"/>
          </p:nvPr>
        </p:nvSpPr>
        <p:spPr>
          <a:xfrm>
            <a:off x="3956036" y="5480304"/>
            <a:ext cx="3017520" cy="128016"/>
          </a:xfrm>
        </p:spPr>
        <p:txBody>
          <a:bodyPr/>
          <a:lstStyle/>
          <a:p>
            <a:r>
              <a:rPr lang="en-US" dirty="0"/>
              <a:t>www.fabrikam.com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9BD4800F-7528-F42F-9103-275E76D23931}"/>
              </a:ext>
            </a:extLst>
          </p:cNvPr>
          <p:cNvSpPr>
            <a:spLocks noGrp="1"/>
          </p:cNvSpPr>
          <p:nvPr>
            <p:ph type="body" sz="quarter" idx="118"/>
          </p:nvPr>
        </p:nvSpPr>
        <p:spPr>
          <a:xfrm>
            <a:off x="3956036" y="5659687"/>
            <a:ext cx="3017520" cy="128016"/>
          </a:xfrm>
        </p:spPr>
        <p:txBody>
          <a:bodyPr/>
          <a:lstStyle/>
          <a:p>
            <a:r>
              <a:rPr lang="en-US" dirty="0"/>
              <a:t>360.555.0150 | rtamburello@fabrikam.com</a:t>
            </a:r>
          </a:p>
        </p:txBody>
      </p:sp>
      <p:sp>
        <p:nvSpPr>
          <p:cNvPr id="588" name="Picture Placeholder 587" descr="Logo picture placeholder&#10;">
            <a:extLst>
              <a:ext uri="{FF2B5EF4-FFF2-40B4-BE49-F238E27FC236}">
                <a16:creationId xmlns:a16="http://schemas.microsoft.com/office/drawing/2014/main" id="{A11DE0D5-EFED-928D-C3C1-1E0DF6656F4C}"/>
              </a:ext>
            </a:extLst>
          </p:cNvPr>
          <p:cNvSpPr>
            <a:spLocks noGrp="1"/>
          </p:cNvSpPr>
          <p:nvPr>
            <p:ph type="pic" sz="quarter" idx="19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208B1650-6928-8B44-6167-2270CF648266}"/>
              </a:ext>
            </a:extLst>
          </p:cNvPr>
          <p:cNvSpPr>
            <a:spLocks noGrp="1"/>
          </p:cNvSpPr>
          <p:nvPr>
            <p:ph type="body" sz="quarter" idx="127"/>
          </p:nvPr>
        </p:nvSpPr>
        <p:spPr>
          <a:xfrm>
            <a:off x="3956036" y="6596518"/>
            <a:ext cx="3017520" cy="185282"/>
          </a:xfrm>
        </p:spPr>
        <p:txBody>
          <a:bodyPr/>
          <a:lstStyle/>
          <a:p>
            <a:r>
              <a:rPr lang="en-US" dirty="0"/>
              <a:t>Robert Tamburello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7CE8203B-4692-E641-B4F5-BFB51179EBE5}"/>
              </a:ext>
            </a:extLst>
          </p:cNvPr>
          <p:cNvSpPr>
            <a:spLocks noGrp="1"/>
          </p:cNvSpPr>
          <p:nvPr>
            <p:ph type="body" sz="quarter" idx="128"/>
          </p:nvPr>
        </p:nvSpPr>
        <p:spPr>
          <a:xfrm>
            <a:off x="3956036" y="6812988"/>
            <a:ext cx="3017520" cy="140384"/>
          </a:xfrm>
        </p:spPr>
        <p:txBody>
          <a:bodyPr/>
          <a:lstStyle/>
          <a:p>
            <a:r>
              <a:rPr lang="en-US" dirty="0"/>
              <a:t>Vice President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CE898B58-52EE-BA52-D9B2-03D6D6FF5E0F}"/>
              </a:ext>
            </a:extLst>
          </p:cNvPr>
          <p:cNvSpPr>
            <a:spLocks noGrp="1"/>
          </p:cNvSpPr>
          <p:nvPr>
            <p:ph type="body" sz="quarter" idx="129"/>
          </p:nvPr>
        </p:nvSpPr>
        <p:spPr>
          <a:xfrm>
            <a:off x="3956036" y="7007420"/>
            <a:ext cx="3017520" cy="140081"/>
          </a:xfrm>
        </p:spPr>
        <p:txBody>
          <a:bodyPr/>
          <a:lstStyle/>
          <a:p>
            <a:r>
              <a:rPr lang="en-US" dirty="0"/>
              <a:t>Fabrikam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56E3B-0635-D656-84DA-DF1458EE869F}"/>
              </a:ext>
            </a:extLst>
          </p:cNvPr>
          <p:cNvSpPr>
            <a:spLocks noGrp="1"/>
          </p:cNvSpPr>
          <p:nvPr>
            <p:ph type="body" sz="quarter" idx="130"/>
          </p:nvPr>
        </p:nvSpPr>
        <p:spPr>
          <a:xfrm>
            <a:off x="3956036" y="7167287"/>
            <a:ext cx="3017520" cy="128016"/>
          </a:xfrm>
        </p:spPr>
        <p:txBody>
          <a:bodyPr/>
          <a:lstStyle/>
          <a:p>
            <a:r>
              <a:rPr lang="en-US" dirty="0"/>
              <a:t>1234 First Street, Brunswick, GA 98052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F79A8D5-F5F4-788B-BED6-BFDA6294AAB0}"/>
              </a:ext>
            </a:extLst>
          </p:cNvPr>
          <p:cNvSpPr>
            <a:spLocks noGrp="1"/>
          </p:cNvSpPr>
          <p:nvPr>
            <p:ph type="body" sz="quarter" idx="131"/>
          </p:nvPr>
        </p:nvSpPr>
        <p:spPr>
          <a:xfrm>
            <a:off x="3956036" y="7309104"/>
            <a:ext cx="3017520" cy="128016"/>
          </a:xfrm>
        </p:spPr>
        <p:txBody>
          <a:bodyPr/>
          <a:lstStyle/>
          <a:p>
            <a:r>
              <a:rPr lang="en-US" dirty="0"/>
              <a:t>www.fabrikam.com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A370E264-BFC0-C256-9CD7-D53D361F6E98}"/>
              </a:ext>
            </a:extLst>
          </p:cNvPr>
          <p:cNvSpPr>
            <a:spLocks noGrp="1"/>
          </p:cNvSpPr>
          <p:nvPr>
            <p:ph type="body" sz="quarter" idx="132"/>
          </p:nvPr>
        </p:nvSpPr>
        <p:spPr>
          <a:xfrm>
            <a:off x="3956036" y="7488487"/>
            <a:ext cx="3017520" cy="128016"/>
          </a:xfrm>
        </p:spPr>
        <p:txBody>
          <a:bodyPr/>
          <a:lstStyle/>
          <a:p>
            <a:r>
              <a:rPr lang="en-US" dirty="0"/>
              <a:t>360.555.0150 | rtamburello@fabrikam.com</a:t>
            </a:r>
          </a:p>
        </p:txBody>
      </p:sp>
      <p:sp>
        <p:nvSpPr>
          <p:cNvPr id="589" name="Picture Placeholder 588" descr="Logo picture placeholder&#10;">
            <a:extLst>
              <a:ext uri="{FF2B5EF4-FFF2-40B4-BE49-F238E27FC236}">
                <a16:creationId xmlns:a16="http://schemas.microsoft.com/office/drawing/2014/main" id="{AF366FE0-661C-C1A7-F41B-212489DBEB9E}"/>
              </a:ext>
            </a:extLst>
          </p:cNvPr>
          <p:cNvSpPr>
            <a:spLocks noGrp="1"/>
          </p:cNvSpPr>
          <p:nvPr>
            <p:ph type="pic" sz="quarter" idx="20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CDEF5D14-7FD6-5743-FAC9-A7B997AE755A}"/>
              </a:ext>
            </a:extLst>
          </p:cNvPr>
          <p:cNvSpPr>
            <a:spLocks noGrp="1"/>
          </p:cNvSpPr>
          <p:nvPr>
            <p:ph type="body" sz="quarter" idx="141"/>
          </p:nvPr>
        </p:nvSpPr>
        <p:spPr>
          <a:xfrm>
            <a:off x="3956036" y="8425318"/>
            <a:ext cx="3017520" cy="185282"/>
          </a:xfrm>
        </p:spPr>
        <p:txBody>
          <a:bodyPr/>
          <a:lstStyle/>
          <a:p>
            <a:r>
              <a:rPr lang="en-US" dirty="0"/>
              <a:t>Robert Tamburello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579DF98-FCF3-DF4A-2DFA-BF3561827F69}"/>
              </a:ext>
            </a:extLst>
          </p:cNvPr>
          <p:cNvSpPr>
            <a:spLocks noGrp="1"/>
          </p:cNvSpPr>
          <p:nvPr>
            <p:ph type="body" sz="quarter" idx="142"/>
          </p:nvPr>
        </p:nvSpPr>
        <p:spPr>
          <a:xfrm>
            <a:off x="3956036" y="8641788"/>
            <a:ext cx="3017520" cy="140384"/>
          </a:xfrm>
        </p:spPr>
        <p:txBody>
          <a:bodyPr/>
          <a:lstStyle/>
          <a:p>
            <a:r>
              <a:rPr lang="en-US" dirty="0"/>
              <a:t>Vice President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117706D7-7797-0131-9834-89D3DC9EB534}"/>
              </a:ext>
            </a:extLst>
          </p:cNvPr>
          <p:cNvSpPr>
            <a:spLocks noGrp="1"/>
          </p:cNvSpPr>
          <p:nvPr>
            <p:ph type="body" sz="quarter" idx="143"/>
          </p:nvPr>
        </p:nvSpPr>
        <p:spPr>
          <a:xfrm>
            <a:off x="3956036" y="8836220"/>
            <a:ext cx="3017520" cy="140081"/>
          </a:xfrm>
        </p:spPr>
        <p:txBody>
          <a:bodyPr/>
          <a:lstStyle/>
          <a:p>
            <a:r>
              <a:rPr lang="en-US" dirty="0"/>
              <a:t>Fabrikam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B1DF9FFB-8EEF-35B2-4A2E-F864C4C2F11D}"/>
              </a:ext>
            </a:extLst>
          </p:cNvPr>
          <p:cNvSpPr>
            <a:spLocks noGrp="1"/>
          </p:cNvSpPr>
          <p:nvPr>
            <p:ph type="body" sz="quarter" idx="144"/>
          </p:nvPr>
        </p:nvSpPr>
        <p:spPr>
          <a:xfrm>
            <a:off x="3956036" y="8996087"/>
            <a:ext cx="3017520" cy="128016"/>
          </a:xfrm>
        </p:spPr>
        <p:txBody>
          <a:bodyPr/>
          <a:lstStyle/>
          <a:p>
            <a:r>
              <a:rPr lang="en-US" dirty="0"/>
              <a:t>1234 First Street, Brunswick, GA 98052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E727CE0-0026-22D9-6951-8A70C85F5880}"/>
              </a:ext>
            </a:extLst>
          </p:cNvPr>
          <p:cNvSpPr>
            <a:spLocks noGrp="1"/>
          </p:cNvSpPr>
          <p:nvPr>
            <p:ph type="body" sz="quarter" idx="145"/>
          </p:nvPr>
        </p:nvSpPr>
        <p:spPr>
          <a:xfrm>
            <a:off x="3956036" y="9137904"/>
            <a:ext cx="3017520" cy="128016"/>
          </a:xfrm>
        </p:spPr>
        <p:txBody>
          <a:bodyPr/>
          <a:lstStyle/>
          <a:p>
            <a:r>
              <a:rPr lang="en-US" dirty="0"/>
              <a:t>www.fabrikam.com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87E6CE8-06C1-5DB3-9308-8DDDA0D2721D}"/>
              </a:ext>
            </a:extLst>
          </p:cNvPr>
          <p:cNvSpPr>
            <a:spLocks noGrp="1"/>
          </p:cNvSpPr>
          <p:nvPr>
            <p:ph type="body" sz="quarter" idx="146"/>
          </p:nvPr>
        </p:nvSpPr>
        <p:spPr>
          <a:xfrm>
            <a:off x="3956036" y="9317287"/>
            <a:ext cx="3017520" cy="128016"/>
          </a:xfrm>
        </p:spPr>
        <p:txBody>
          <a:bodyPr/>
          <a:lstStyle/>
          <a:p>
            <a:r>
              <a:rPr lang="en-US" dirty="0"/>
              <a:t>360.555.0150 | rtamburello@fabrikam.com</a:t>
            </a:r>
          </a:p>
        </p:txBody>
      </p:sp>
    </p:spTree>
    <p:extLst>
      <p:ext uri="{BB962C8B-B14F-4D97-AF65-F5344CB8AC3E}">
        <p14:creationId xmlns:p14="http://schemas.microsoft.com/office/powerpoint/2010/main" val="715361662"/>
      </p:ext>
    </p:extLst>
  </p:cSld>
  <p:clrMapOvr>
    <a:masterClrMapping/>
  </p:clrMapOvr>
</p:sld>
</file>

<file path=ppt/theme/theme12.xml><?xml version="1.0" encoding="utf-8"?>
<a:theme xmlns:a="http://schemas.openxmlformats.org/drawingml/2006/main" name="Custom">
  <a:themeElements>
    <a:clrScheme name="Business Cards 2">
      <a:dk1>
        <a:sysClr val="windowText" lastClr="000000"/>
      </a:dk1>
      <a:lt1>
        <a:sysClr val="window" lastClr="FFFFFF"/>
      </a:lt1>
      <a:dk2>
        <a:srgbClr val="3C558C"/>
      </a:dk2>
      <a:lt2>
        <a:srgbClr val="C4C89C"/>
      </a:lt2>
      <a:accent1>
        <a:srgbClr val="5E864A"/>
      </a:accent1>
      <a:accent2>
        <a:srgbClr val="027F71"/>
      </a:accent2>
      <a:accent3>
        <a:srgbClr val="184A94"/>
      </a:accent3>
      <a:accent4>
        <a:srgbClr val="942828"/>
      </a:accent4>
      <a:accent5>
        <a:srgbClr val="57432F"/>
      </a:accent5>
      <a:accent6>
        <a:srgbClr val="3C2E20"/>
      </a:accent6>
      <a:hlink>
        <a:srgbClr val="527594"/>
      </a:hlink>
      <a:folHlink>
        <a:srgbClr val="953735"/>
      </a:folHlink>
    </a:clrScheme>
    <a:fontScheme name="Custom 75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01_Win32_SL_v4" id="{F4A75121-C737-461D-BF5D-F5ED6BE4D354}" vid="{39287BD4-7A0C-4DE9-8601-E3B1740AED07}"/>
    </a:ext>
  </a:extLst>
</a:theme>
</file>

<file path=ppt/theme/theme21.xml><?xml version="1.0" encoding="utf-8"?>
<a:theme xmlns:a="http://schemas.openxmlformats.org/drawingml/2006/main" name="Office Theme">
  <a:themeElements>
    <a:clrScheme name="Business Cards 2">
      <a:dk1>
        <a:sysClr val="windowText" lastClr="000000"/>
      </a:dk1>
      <a:lt1>
        <a:sysClr val="window" lastClr="FFFFFF"/>
      </a:lt1>
      <a:dk2>
        <a:srgbClr val="3C558C"/>
      </a:dk2>
      <a:lt2>
        <a:srgbClr val="C4C89C"/>
      </a:lt2>
      <a:accent1>
        <a:srgbClr val="5E864A"/>
      </a:accent1>
      <a:accent2>
        <a:srgbClr val="027F71"/>
      </a:accent2>
      <a:accent3>
        <a:srgbClr val="184A94"/>
      </a:accent3>
      <a:accent4>
        <a:srgbClr val="942828"/>
      </a:accent4>
      <a:accent5>
        <a:srgbClr val="57432F"/>
      </a:accent5>
      <a:accent6>
        <a:srgbClr val="3C2E20"/>
      </a:accent6>
      <a:hlink>
        <a:srgbClr val="527594"/>
      </a:hlink>
      <a:folHlink>
        <a:srgbClr val="953735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Theme">
  <a:themeElements>
    <a:clrScheme name="Business Cards 2">
      <a:dk1>
        <a:sysClr val="windowText" lastClr="000000"/>
      </a:dk1>
      <a:lt1>
        <a:sysClr val="window" lastClr="FFFFFF"/>
      </a:lt1>
      <a:dk2>
        <a:srgbClr val="3C558C"/>
      </a:dk2>
      <a:lt2>
        <a:srgbClr val="C4C89C"/>
      </a:lt2>
      <a:accent1>
        <a:srgbClr val="5E864A"/>
      </a:accent1>
      <a:accent2>
        <a:srgbClr val="027F71"/>
      </a:accent2>
      <a:accent3>
        <a:srgbClr val="184A94"/>
      </a:accent3>
      <a:accent4>
        <a:srgbClr val="942828"/>
      </a:accent4>
      <a:accent5>
        <a:srgbClr val="57432F"/>
      </a:accent5>
      <a:accent6>
        <a:srgbClr val="3C2E20"/>
      </a:accent6>
      <a:hlink>
        <a:srgbClr val="527594"/>
      </a:hlink>
      <a:folHlink>
        <a:srgbClr val="953735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6019F132-562C-45D4-AF78-10F8C3429999}"/>
</file>

<file path=customXml/itemProps22.xml><?xml version="1.0" encoding="utf-8"?>
<ds:datastoreItem xmlns:ds="http://schemas.openxmlformats.org/officeDocument/2006/customXml" ds:itemID="{2A844455-7F1B-416B-BD1D-59E24F5C3145}"/>
</file>

<file path=customXml/itemProps31.xml><?xml version="1.0" encoding="utf-8"?>
<ds:datastoreItem xmlns:ds="http://schemas.openxmlformats.org/officeDocument/2006/customXml" ds:itemID="{E57820BE-9512-4224-8503-1447982CBC65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251</ap:Words>
  <ap:Application>Microsoft Office PowerPoint</ap:Application>
  <ap:PresentationFormat>Custom</ap:PresentationFormat>
  <ap:Paragraphs>61</ap:Paragraphs>
  <ap:Slides>1</ap:Slides>
  <ap:Notes>1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ap:HeadingPairs>
  <ap:TitlesOfParts>
    <vt:vector baseType="lpstr" size="5">
      <vt:lpstr>Arial</vt:lpstr>
      <vt:lpstr>Cambria</vt:lpstr>
      <vt:lpstr>Gill Sans MT</vt:lpstr>
      <vt:lpstr>Custom</vt:lpstr>
      <vt:lpstr>PowerPoint Presentation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2023-09-27T12:15:45Z</dcterms:created>
  <dcterms:modified xsi:type="dcterms:W3CDTF">2023-10-23T04:29:33Z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