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jpg" ContentType="image/jpeg"/>
  <Default Extension="png" ContentType="image/png"/>
  <Default Extension="svg" ContentType="image/svg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handoutMasters/handoutMaster11.xml" ContentType="application/vnd.openxmlformats-officedocument.presentationml.handoutMaster+xml"/>
  <Override PartName="/ppt/theme/theme41.xml" ContentType="application/vnd.openxmlformats-officedocument.theme+xml"/>
  <Override PartName="/customXml/item1.xml" ContentType="application/xml"/>
  <Override PartName="/customXml/itemProps11.xml" ContentType="application/vnd.openxmlformats-officedocument.customXmlProperties+xml"/>
  <Override PartName="/ppt/slides/slide11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1.xml" ContentType="application/vnd.openxmlformats-officedocument.presentationml.slideMaster+xml"/>
  <Override PartName="/ppt/theme/theme12.xml" ContentType="application/vnd.openxmlformats-officedocument.theme+xml"/>
  <Override PartName="/ppt/slideLayouts/slideLayout22.xml" ContentType="application/vnd.openxmlformats-officedocument.presentationml.slideLayout+xml"/>
  <Override PartName="/ppt/notesMasters/notesMaster11.xml" ContentType="application/vnd.openxmlformats-officedocument.presentationml.notesMaster+xml"/>
  <Override PartName="/ppt/theme/theme33.xml" ContentType="application/vnd.openxmlformats-officedocument.theme+xml"/>
  <Override PartName="/ppt/tableStyles.xml" ContentType="application/vnd.openxmlformats-officedocument.presentationml.tableStyles+xml"/>
  <Override PartName="/ppt/slideMasters/slideMaster22.xml" ContentType="application/vnd.openxmlformats-officedocument.presentationml.slideMaster+xml"/>
  <Override PartName="/ppt/theme/theme2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s/slide42.xml" ContentType="application/vnd.openxmlformats-officedocument.presentationml.slide+xml"/>
  <Override PartName="/ppt/slides/slide33.xml" ContentType="application/vnd.openxmlformats-officedocument.presentationml.slide+xml"/>
  <Override PartName="/customXml/item32.xml" ContentType="application/xml"/>
  <Override PartName="/customXml/itemProps32.xml" ContentType="application/vnd.openxmlformats-officedocument.customXmlProperties+xml"/>
  <Override PartName="/ppt/viewProps.xml" ContentType="application/vnd.openxmlformats-officedocument.presentationml.viewProps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customXml/item23.xml" ContentType="application/xml"/>
  <Override PartName="/customXml/itemProps23.xml" ContentType="application/vnd.openxmlformats-officedocument.customXml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86" r:id="rId2"/>
  </p:sldMasterIdLst>
  <p:notesMasterIdLst>
    <p:notesMasterId r:id="rId7"/>
  </p:notesMasterIdLst>
  <p:handoutMasterIdLst>
    <p:handoutMasterId r:id="rId8"/>
  </p:handoutMasterIdLst>
  <p:sldIdLst>
    <p:sldId id="263" r:id="rId3"/>
    <p:sldId id="270" r:id="rId4"/>
    <p:sldId id="271" r:id="rId5"/>
    <p:sldId id="272" r:id="rId6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93" userDrawn="1">
          <p15:clr>
            <a:srgbClr val="A4A3A4"/>
          </p15:clr>
        </p15:guide>
        <p15:guide id="3" pos="2102" userDrawn="1">
          <p15:clr>
            <a:srgbClr val="A4A3A4"/>
          </p15:clr>
        </p15:guide>
        <p15:guide id="4" orient="horz" pos="2064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  <p15:guide id="6" orient="horz" pos="446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B6"/>
    <a:srgbClr val="679B9B"/>
    <a:srgbClr val="FFB0CD"/>
    <a:srgbClr val="C2F0FC"/>
    <a:srgbClr val="F8DB02"/>
    <a:srgbClr val="FFC000"/>
    <a:srgbClr val="D6C666"/>
    <a:srgbClr val="1B1B1B"/>
    <a:srgbClr val="686764"/>
    <a:srgbClr val="F6F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 autoAdjust="0"/>
    <p:restoredTop sz="93176" autoAdjust="0"/>
  </p:normalViewPr>
  <p:slideViewPr>
    <p:cSldViewPr snapToGrid="0" showGuides="1">
      <p:cViewPr>
        <p:scale>
          <a:sx n="200" d="100"/>
          <a:sy n="200" d="100"/>
        </p:scale>
        <p:origin x="-2496" y="-3264"/>
      </p:cViewPr>
      <p:guideLst>
        <p:guide orient="horz" pos="2448"/>
        <p:guide pos="4393"/>
        <p:guide pos="2102"/>
        <p:guide orient="horz" pos="2064"/>
        <p:guide orient="horz" pos="576"/>
        <p:guide orient="horz" pos="4464"/>
        <p:guide orient="horz" pos="4104"/>
      </p:guideLst>
    </p:cSldViewPr>
  </p:slideViewPr>
  <p:outlineViewPr>
    <p:cViewPr>
      <p:scale>
        <a:sx n="33" d="100"/>
        <a:sy n="33" d="100"/>
      </p:scale>
      <p:origin x="0" y="-32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472" y="82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handoutMaster" Target="/ppt/handoutMasters/handoutMaster11.xml" Id="rId8" /><Relationship Type="http://schemas.openxmlformats.org/officeDocument/2006/relationships/customXml" Target="/customXml/item1.xml" Id="rId13" /><Relationship Type="http://schemas.openxmlformats.org/officeDocument/2006/relationships/slide" Target="/ppt/slides/slide11.xml" Id="rId3" /><Relationship Type="http://schemas.openxmlformats.org/officeDocument/2006/relationships/notesMaster" Target="/ppt/notesMasters/notesMaster11.xml" Id="rId7" /><Relationship Type="http://schemas.openxmlformats.org/officeDocument/2006/relationships/tableStyles" Target="/ppt/tableStyles.xml" Id="rId12" /><Relationship Type="http://schemas.openxmlformats.org/officeDocument/2006/relationships/slideMaster" Target="/ppt/slideMasters/slideMaster22.xml" Id="rId2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42.xml" Id="rId6" /><Relationship Type="http://schemas.openxmlformats.org/officeDocument/2006/relationships/theme" Target="/ppt/theme/theme12.xml" Id="rId11" /><Relationship Type="http://schemas.openxmlformats.org/officeDocument/2006/relationships/slide" Target="/ppt/slides/slide33.xml" Id="rId5" /><Relationship Type="http://schemas.openxmlformats.org/officeDocument/2006/relationships/customXml" Target="/customXml/item32.xml" Id="rId15" /><Relationship Type="http://schemas.openxmlformats.org/officeDocument/2006/relationships/viewProps" Target="/ppt/viewProps.xml" Id="rId10" /><Relationship Type="http://schemas.openxmlformats.org/officeDocument/2006/relationships/slide" Target="/ppt/slides/slide24.xml" Id="rId4" /><Relationship Type="http://schemas.openxmlformats.org/officeDocument/2006/relationships/presProps" Target="/ppt/presProps.xml" Id="rId9" /><Relationship Type="http://schemas.openxmlformats.org/officeDocument/2006/relationships/customXml" Target="/customXml/item23.xml" Id="rId14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41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51015-12CA-4649-B47F-D3EB5E1095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11F2F-D8BA-4A13-91FC-3878C7572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8B7C-E4CD-4872-B084-44133F808FCE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D67D-A60A-4914-89F3-9FC43EF5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42D8-EDCF-4A15-A29F-1B065ECC2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8E42-E7C5-4B24-8575-74A765CA0A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3D5BD-E30B-48AB-B24F-3878C333D518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A707-0A4C-444E-BBAC-8F56E4534D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9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.xml" Id="rId1" /></Relationships>
</file>

<file path=ppt/slideLayouts/_rels/slideLayout43.xml.rels>&#65279;<?xml version="1.0" encoding="utf-8"?><Relationships xmlns="http://schemas.openxmlformats.org/package/2006/relationships"><Relationship Type="http://schemas.openxmlformats.org/officeDocument/2006/relationships/slideMaster" Target="/ppt/slideMasters/slideMaster22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2DB1223-D904-480A-B0CB-8465FBB574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48000" y="0"/>
            <a:ext cx="6710400" cy="7772400"/>
          </a:xfrm>
          <a:custGeom>
            <a:avLst/>
            <a:gdLst>
              <a:gd name="connsiteX0" fmla="*/ 0 w 6710400"/>
              <a:gd name="connsiteY0" fmla="*/ 0 h 7772400"/>
              <a:gd name="connsiteX1" fmla="*/ 6710400 w 6710400"/>
              <a:gd name="connsiteY1" fmla="*/ 0 h 7772400"/>
              <a:gd name="connsiteX2" fmla="*/ 6710400 w 6710400"/>
              <a:gd name="connsiteY2" fmla="*/ 5257800 h 7772400"/>
              <a:gd name="connsiteX3" fmla="*/ 3362362 w 6710400"/>
              <a:gd name="connsiteY3" fmla="*/ 5257800 h 7772400"/>
              <a:gd name="connsiteX4" fmla="*/ 3362362 w 6710400"/>
              <a:gd name="connsiteY4" fmla="*/ 7772400 h 7772400"/>
              <a:gd name="connsiteX5" fmla="*/ 0 w 6710400"/>
              <a:gd name="connsiteY5" fmla="*/ 7772400 h 77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10400" h="7772400">
                <a:moveTo>
                  <a:pt x="0" y="0"/>
                </a:moveTo>
                <a:lnTo>
                  <a:pt x="6710400" y="0"/>
                </a:lnTo>
                <a:lnTo>
                  <a:pt x="6710400" y="5257800"/>
                </a:lnTo>
                <a:lnTo>
                  <a:pt x="3362362" y="5257800"/>
                </a:lnTo>
                <a:lnTo>
                  <a:pt x="3362362" y="7772400"/>
                </a:lnTo>
                <a:lnTo>
                  <a:pt x="0" y="7772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FE3184-BAAE-43EA-B40C-B1C1BD2103E1}"/>
              </a:ext>
            </a:extLst>
          </p:cNvPr>
          <p:cNvSpPr/>
          <p:nvPr userDrawn="1"/>
        </p:nvSpPr>
        <p:spPr>
          <a:xfrm>
            <a:off x="3336925" y="16191"/>
            <a:ext cx="6721475" cy="777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B12B86-264E-4661-BF82-08C90F541140}"/>
              </a:ext>
            </a:extLst>
          </p:cNvPr>
          <p:cNvSpPr/>
          <p:nvPr userDrawn="1"/>
        </p:nvSpPr>
        <p:spPr>
          <a:xfrm>
            <a:off x="0" y="0"/>
            <a:ext cx="3348000" cy="77885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82C572E-7CA2-476D-B0DD-4B4CC6ACF8B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642112" y="212649"/>
            <a:ext cx="2828538" cy="4046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0137D9A-2EFC-467F-8F03-8DA3C4E331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61904" y="640812"/>
            <a:ext cx="2808746" cy="174165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</a:t>
            </a:r>
            <a:br>
              <a:rPr lang="en-US" noProof="0" dirty="0"/>
            </a:br>
            <a:r>
              <a:rPr lang="en-US" noProof="0" dirty="0"/>
              <a:t>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6067DEED-7734-4FB1-8ECC-8F590B39EB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3519" y="859243"/>
            <a:ext cx="2924479" cy="6578487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here to add text</a:t>
            </a:r>
          </a:p>
          <a:p>
            <a:pPr lvl="0"/>
            <a:endParaRPr lang="en-US" noProof="0" dirty="0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F0E3B4AB-7CCE-4A71-8D26-6F26DD58AFE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23519" y="207670"/>
            <a:ext cx="2893612" cy="4046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C78C9D-AC96-4A8A-B6BD-D223121FF474}"/>
              </a:ext>
            </a:extLst>
          </p:cNvPr>
          <p:cNvCxnSpPr>
            <a:cxnSpLocks/>
          </p:cNvCxnSpPr>
          <p:nvPr userDrawn="1"/>
        </p:nvCxnSpPr>
        <p:spPr>
          <a:xfrm>
            <a:off x="303032" y="742933"/>
            <a:ext cx="937709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C1FB4ECD-2BAA-4528-AA62-234575823C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17834" y="6910590"/>
            <a:ext cx="2966247" cy="51853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spc="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17833" y="5895974"/>
            <a:ext cx="2966247" cy="878091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CLICK HERE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51567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2102">
          <p15:clr>
            <a:srgbClr val="FBAE40"/>
          </p15:clr>
        </p15:guide>
        <p15:guide id="3" pos="4211">
          <p15:clr>
            <a:srgbClr val="FBAE40"/>
          </p15:clr>
        </p15:guide>
        <p15:guide id="4" orient="horz" pos="4693">
          <p15:clr>
            <a:srgbClr val="FBAE40"/>
          </p15:clr>
        </p15:guide>
        <p15:guide id="5" orient="horz" pos="180">
          <p15:clr>
            <a:srgbClr val="FBAE40"/>
          </p15:clr>
        </p15:guide>
        <p15:guide id="6" pos="192" userDrawn="1">
          <p15:clr>
            <a:srgbClr val="FBAE40"/>
          </p15:clr>
        </p15:guide>
        <p15:guide id="7" orient="horz" pos="576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63937CC-E76D-4CB5-9BF4-36F1AFEDF89C}"/>
              </a:ext>
            </a:extLst>
          </p:cNvPr>
          <p:cNvSpPr/>
          <p:nvPr userDrawn="1"/>
        </p:nvSpPr>
        <p:spPr>
          <a:xfrm>
            <a:off x="6711696" y="0"/>
            <a:ext cx="3355848" cy="77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988413-9B64-4CCC-B63E-0D7644E922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9144" y="3886200"/>
            <a:ext cx="6720840" cy="3886200"/>
          </a:xfrm>
        </p:spPr>
        <p:txBody>
          <a:bodyPr/>
          <a:lstStyle/>
          <a:p>
            <a:r>
              <a:rPr lang="en-US" dirty="0"/>
              <a:t>Add Image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822DF17-82B7-434C-9A2B-B69D5EBAB6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320" y="883921"/>
            <a:ext cx="2804477" cy="2672067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377190" indent="0">
              <a:lnSpc>
                <a:spcPct val="100000"/>
              </a:lnSpc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2pPr>
            <a:lvl3pPr marL="754380" indent="0">
              <a:lnSpc>
                <a:spcPct val="100000"/>
              </a:lnSpc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3pPr>
            <a:lvl4pPr marL="1131570" indent="0">
              <a:lnSpc>
                <a:spcPct val="100000"/>
              </a:lnSpc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4pPr>
            <a:lvl5pPr marL="1508760" indent="0">
              <a:lnSpc>
                <a:spcPct val="100000"/>
              </a:lnSpc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E1F595-C7A2-489A-AF16-62824DB3C714}"/>
              </a:ext>
            </a:extLst>
          </p:cNvPr>
          <p:cNvCxnSpPr/>
          <p:nvPr userDrawn="1"/>
        </p:nvCxnSpPr>
        <p:spPr>
          <a:xfrm>
            <a:off x="288925" y="710214"/>
            <a:ext cx="937709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9E1CB6B1-120F-479E-9387-22CF6748A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37243" y="266483"/>
            <a:ext cx="2792875" cy="3289515"/>
          </a:xfrm>
        </p:spPr>
        <p:txBody>
          <a:bodyPr lIns="0" tIns="0" anchor="ctr">
            <a:noAutofit/>
          </a:bodyPr>
          <a:lstStyle>
            <a:lvl1pPr marL="0" indent="0">
              <a:lnSpc>
                <a:spcPct val="150000"/>
              </a:lnSpc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here to add text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7D97B175-9E1D-4A80-8B61-E5F978BD0A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85243" y="266484"/>
            <a:ext cx="2804477" cy="384672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80680718-1AAD-4AA9-A7AF-B918643294B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87223" y="897114"/>
            <a:ext cx="2804477" cy="1426268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37719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2pPr>
            <a:lvl3pPr marL="75438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1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1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BD65F1-DD79-B94E-BD08-2293EB46E00D}"/>
              </a:ext>
            </a:extLst>
          </p:cNvPr>
          <p:cNvCxnSpPr/>
          <p:nvPr userDrawn="1"/>
        </p:nvCxnSpPr>
        <p:spPr>
          <a:xfrm>
            <a:off x="6984925" y="714500"/>
            <a:ext cx="937709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153BC095-21B2-478D-B282-47C2CB4448B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85243" y="2671400"/>
            <a:ext cx="2804477" cy="49261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37719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2pPr>
            <a:lvl3pPr marL="75438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1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1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E1CA95-4D6E-496A-B3C5-14E91FCC0B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25" y="266485"/>
            <a:ext cx="2804477" cy="261116"/>
          </a:xfrm>
        </p:spPr>
        <p:txBody>
          <a:bodyPr lIns="0" tIns="0">
            <a:normAutofit/>
          </a:bodyPr>
          <a:lstStyle>
            <a:lvl1pPr>
              <a:spcBef>
                <a:spcPts val="825"/>
              </a:spcBef>
              <a:defRPr sz="2000" b="1" cap="all" baseline="0"/>
            </a:lvl1pPr>
          </a:lstStyle>
          <a:p>
            <a:r>
              <a:rPr lang="en-US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7060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">
          <p15:clr>
            <a:srgbClr val="FBAE40"/>
          </p15:clr>
        </p15:guide>
        <p15:guide id="2" pos="3168">
          <p15:clr>
            <a:srgbClr val="FBAE40"/>
          </p15:clr>
        </p15:guide>
        <p15:guide id="3" pos="174">
          <p15:clr>
            <a:srgbClr val="FBAE40"/>
          </p15:clr>
        </p15:guide>
        <p15:guide id="4" pos="4392" userDrawn="1">
          <p15:clr>
            <a:srgbClr val="FBAE40"/>
          </p15:clr>
        </p15:guide>
        <p15:guide id="5" pos="6168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B12B86-264E-4661-BF82-08C90F541140}"/>
              </a:ext>
            </a:extLst>
          </p:cNvPr>
          <p:cNvSpPr/>
          <p:nvPr userDrawn="1"/>
        </p:nvSpPr>
        <p:spPr>
          <a:xfrm>
            <a:off x="0" y="0"/>
            <a:ext cx="3348000" cy="77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F0E3B4AB-7CCE-4A71-8D26-6F26DD58AFE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98119" y="202983"/>
            <a:ext cx="2897068" cy="4046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C78C9D-AC96-4A8A-B6BD-D223121FF474}"/>
              </a:ext>
            </a:extLst>
          </p:cNvPr>
          <p:cNvCxnSpPr>
            <a:cxnSpLocks/>
          </p:cNvCxnSpPr>
          <p:nvPr userDrawn="1"/>
        </p:nvCxnSpPr>
        <p:spPr>
          <a:xfrm>
            <a:off x="274319" y="738246"/>
            <a:ext cx="937709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A5062D0-E551-4B70-86FC-990B87238C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8120" y="994425"/>
            <a:ext cx="2897067" cy="644797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6F57966-D4B3-47A7-BD3E-5CC867196F1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36925" y="16191"/>
            <a:ext cx="6710400" cy="7756208"/>
          </a:xfrm>
          <a:custGeom>
            <a:avLst/>
            <a:gdLst>
              <a:gd name="connsiteX0" fmla="*/ 0 w 6710400"/>
              <a:gd name="connsiteY0" fmla="*/ 0 h 7772400"/>
              <a:gd name="connsiteX1" fmla="*/ 6710400 w 6710400"/>
              <a:gd name="connsiteY1" fmla="*/ 0 h 7772400"/>
              <a:gd name="connsiteX2" fmla="*/ 6710400 w 6710400"/>
              <a:gd name="connsiteY2" fmla="*/ 5089209 h 7772400"/>
              <a:gd name="connsiteX3" fmla="*/ 3373438 w 6710400"/>
              <a:gd name="connsiteY3" fmla="*/ 5089209 h 7772400"/>
              <a:gd name="connsiteX4" fmla="*/ 3373438 w 6710400"/>
              <a:gd name="connsiteY4" fmla="*/ 7576377 h 7772400"/>
              <a:gd name="connsiteX5" fmla="*/ 3374771 w 6710400"/>
              <a:gd name="connsiteY5" fmla="*/ 7576377 h 7772400"/>
              <a:gd name="connsiteX6" fmla="*/ 3374771 w 6710400"/>
              <a:gd name="connsiteY6" fmla="*/ 7772400 h 7772400"/>
              <a:gd name="connsiteX7" fmla="*/ 0 w 6710400"/>
              <a:gd name="connsiteY7" fmla="*/ 7772400 h 77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10400" h="7772400">
                <a:moveTo>
                  <a:pt x="0" y="0"/>
                </a:moveTo>
                <a:lnTo>
                  <a:pt x="6710400" y="0"/>
                </a:lnTo>
                <a:lnTo>
                  <a:pt x="6710400" y="5089209"/>
                </a:lnTo>
                <a:lnTo>
                  <a:pt x="3373438" y="5089209"/>
                </a:lnTo>
                <a:lnTo>
                  <a:pt x="3373438" y="7576377"/>
                </a:lnTo>
                <a:lnTo>
                  <a:pt x="3374771" y="7576377"/>
                </a:lnTo>
                <a:lnTo>
                  <a:pt x="3374771" y="777240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Add 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82C572E-7CA2-476D-B0DD-4B4CC6ACF8B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199949"/>
            <a:ext cx="2893612" cy="4046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0137D9A-2EFC-467F-8F03-8DA3C4E331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7038" y="628112"/>
            <a:ext cx="2893612" cy="1741653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ts val="18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</a:t>
            </a:r>
            <a:br>
              <a:rPr lang="en-US" noProof="0" dirty="0"/>
            </a:br>
            <a:r>
              <a:rPr lang="en-US" noProof="0" dirty="0"/>
              <a:t>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8EFC47E-3E71-499D-A09B-118EC606C07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31150" y="5268231"/>
            <a:ext cx="914400" cy="9144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Add Logo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3996" y="6208573"/>
            <a:ext cx="2966247" cy="701345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13996" y="6812496"/>
            <a:ext cx="2966247" cy="51853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spc="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553E7-6DBB-4AC9-B30C-9DFE9F2FF7BE}"/>
              </a:ext>
            </a:extLst>
          </p:cNvPr>
          <p:cNvSpPr/>
          <p:nvPr userDrawn="1"/>
        </p:nvSpPr>
        <p:spPr>
          <a:xfrm>
            <a:off x="6710402" y="7591425"/>
            <a:ext cx="3347998" cy="1809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02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2102">
          <p15:clr>
            <a:srgbClr val="FBAE40"/>
          </p15:clr>
        </p15:guide>
        <p15:guide id="3" pos="4211">
          <p15:clr>
            <a:srgbClr val="FBAE40"/>
          </p15:clr>
        </p15:guide>
        <p15:guide id="4" orient="horz" pos="4693">
          <p15:clr>
            <a:srgbClr val="FBAE40"/>
          </p15:clr>
        </p15:guide>
        <p15:guide id="5" orient="horz" pos="180">
          <p15:clr>
            <a:srgbClr val="FBAE40"/>
          </p15:clr>
        </p15:guide>
        <p15:guide id="6" pos="168" userDrawn="1">
          <p15:clr>
            <a:srgbClr val="FBAE40"/>
          </p15:clr>
        </p15:guide>
        <p15:guide id="7" orient="horz" pos="576">
          <p15:clr>
            <a:srgbClr val="FBAE40"/>
          </p15:clr>
        </p15:guide>
        <p15:guide id="8" pos="3168" userDrawn="1">
          <p15:clr>
            <a:srgbClr val="FBAE40"/>
          </p15:clr>
        </p15:guide>
        <p15:guide id="9" pos="5280" userDrawn="1">
          <p15:clr>
            <a:srgbClr val="FBAE40"/>
          </p15:clr>
        </p15:guide>
        <p15:guide id="10" orient="horz" pos="4464" userDrawn="1">
          <p15:clr>
            <a:srgbClr val="FBAE40"/>
          </p15:clr>
        </p15:guide>
        <p15:guide id="11" orient="horz" pos="4104" userDrawn="1">
          <p15:clr>
            <a:srgbClr val="FBAE40"/>
          </p15:clr>
        </p15:guide>
        <p15:guide id="12" pos="1944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C31538-66AA-45AA-8BA0-5D09C50D1BC9}"/>
              </a:ext>
            </a:extLst>
          </p:cNvPr>
          <p:cNvSpPr/>
          <p:nvPr userDrawn="1"/>
        </p:nvSpPr>
        <p:spPr>
          <a:xfrm>
            <a:off x="-6427" y="3884205"/>
            <a:ext cx="6722989" cy="3888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988413-9B64-4CCC-B63E-0D7644E922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10082" cy="3886200"/>
          </a:xfrm>
        </p:spPr>
        <p:txBody>
          <a:bodyPr/>
          <a:lstStyle/>
          <a:p>
            <a:r>
              <a:rPr lang="en-US" dirty="0"/>
              <a:t>Add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F9EA7F-F32D-4A82-919B-9594BA6FF9B2}"/>
              </a:ext>
            </a:extLst>
          </p:cNvPr>
          <p:cNvSpPr/>
          <p:nvPr userDrawn="1"/>
        </p:nvSpPr>
        <p:spPr>
          <a:xfrm>
            <a:off x="-6426" y="8637"/>
            <a:ext cx="6716826" cy="4997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822DF17-82B7-434C-9A2B-B69D5EBAB6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362" y="4823028"/>
            <a:ext cx="2804477" cy="2485640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377190" indent="0">
              <a:lnSpc>
                <a:spcPct val="100000"/>
              </a:lnSpc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2pPr>
            <a:lvl3pPr marL="754380" indent="0">
              <a:lnSpc>
                <a:spcPct val="100000"/>
              </a:lnSpc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3pPr>
            <a:lvl4pPr marL="1131570" indent="0">
              <a:lnSpc>
                <a:spcPct val="100000"/>
              </a:lnSpc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4pPr>
            <a:lvl5pPr marL="1508760" indent="0">
              <a:lnSpc>
                <a:spcPct val="100000"/>
              </a:lnSpc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E1F595-C7A2-489A-AF16-62824DB3C714}"/>
              </a:ext>
            </a:extLst>
          </p:cNvPr>
          <p:cNvCxnSpPr/>
          <p:nvPr userDrawn="1"/>
        </p:nvCxnSpPr>
        <p:spPr>
          <a:xfrm>
            <a:off x="274320" y="4609565"/>
            <a:ext cx="937709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9E1CB6B1-120F-479E-9387-22CF6748A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8875" y="285750"/>
            <a:ext cx="2804477" cy="3028950"/>
          </a:xfrm>
        </p:spPr>
        <p:txBody>
          <a:bodyPr lIns="0" tIns="0" anchor="ctr">
            <a:noAutofit/>
          </a:bodyPr>
          <a:lstStyle>
            <a:lvl1pPr marL="0" indent="0">
              <a:lnSpc>
                <a:spcPct val="150000"/>
              </a:lnSpc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here to add text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7D97B175-9E1D-4A80-8B61-E5F978BD0A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5975" y="4170070"/>
            <a:ext cx="2804477" cy="397076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80680718-1AAD-4AA9-A7AF-B918643294B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16680" y="4812952"/>
            <a:ext cx="2804477" cy="142646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37719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2pPr>
            <a:lvl3pPr marL="75438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1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1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BD65F1-DD79-B94E-BD08-2293EB46E00D}"/>
              </a:ext>
            </a:extLst>
          </p:cNvPr>
          <p:cNvCxnSpPr/>
          <p:nvPr userDrawn="1"/>
        </p:nvCxnSpPr>
        <p:spPr>
          <a:xfrm>
            <a:off x="3615657" y="4618086"/>
            <a:ext cx="937709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153BC095-21B2-478D-B282-47C2CB4448B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86016" y="4044950"/>
            <a:ext cx="2804477" cy="3441700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37719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2pPr>
            <a:lvl3pPr marL="75438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  <a:latin typeface="Avenir Next LT Pro" panose="020B0504020202020204" pitchFamily="34" charset="77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1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1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721C47CA-620D-418F-A6BC-C20DCD7CEB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86016" y="3651250"/>
            <a:ext cx="2804477" cy="221056"/>
          </a:xfrm>
        </p:spPr>
        <p:txBody>
          <a:bodyPr lIns="0" anchor="t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0DDA1-609A-4DC4-A3B1-3686A505CDF1}"/>
              </a:ext>
            </a:extLst>
          </p:cNvPr>
          <p:cNvSpPr/>
          <p:nvPr userDrawn="1"/>
        </p:nvSpPr>
        <p:spPr>
          <a:xfrm>
            <a:off x="6703909" y="7589520"/>
            <a:ext cx="3352800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033BB383-DD29-4B76-90D6-67CB362F98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25" y="4170070"/>
            <a:ext cx="2804477" cy="261116"/>
          </a:xfrm>
        </p:spPr>
        <p:txBody>
          <a:bodyPr lIns="0" tIns="0">
            <a:normAutofit/>
          </a:bodyPr>
          <a:lstStyle>
            <a:lvl1pPr>
              <a:spcBef>
                <a:spcPts val="825"/>
              </a:spcBef>
              <a:defRPr sz="2000" b="1" cap="all" baseline="0"/>
            </a:lvl1pPr>
          </a:lstStyle>
          <a:p>
            <a:r>
              <a:rPr lang="en-US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10334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">
          <p15:clr>
            <a:srgbClr val="FBAE40"/>
          </p15:clr>
        </p15:guide>
        <p15:guide id="2" pos="3168">
          <p15:clr>
            <a:srgbClr val="FBAE40"/>
          </p15:clr>
        </p15:guide>
        <p15:guide id="3" pos="174">
          <p15:clr>
            <a:srgbClr val="FBAE40"/>
          </p15:clr>
        </p15:guide>
        <p15:guide id="4" orient="horz" pos="2448" userDrawn="1">
          <p15:clr>
            <a:srgbClr val="FBAE40"/>
          </p15:clr>
        </p15:guide>
        <p15:guide id="5" orient="horz" pos="2548" userDrawn="1">
          <p15:clr>
            <a:srgbClr val="FBAE40"/>
          </p15:clr>
        </p15:guide>
        <p15:guide id="6" pos="2088" userDrawn="1">
          <p15:clr>
            <a:srgbClr val="FBAE40"/>
          </p15:clr>
        </p15:guide>
        <p15:guide id="7" pos="4224" userDrawn="1">
          <p15:clr>
            <a:srgbClr val="FBAE40"/>
          </p15:clr>
        </p15:guide>
        <p15:guide id="8" pos="4392" userDrawn="1">
          <p15:clr>
            <a:srgbClr val="FBAE40"/>
          </p15:clr>
        </p15:guide>
      </p15:sldGuideLst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theme" Target="/ppt/theme/theme12.xml" Id="rId3" /><Relationship Type="http://schemas.openxmlformats.org/officeDocument/2006/relationships/slideLayout" Target="/ppt/slideLayouts/slideLayout22.xml" Id="rId2" /><Relationship Type="http://schemas.openxmlformats.org/officeDocument/2006/relationships/slideLayout" Target="/ppt/slideLayouts/slideLayout11.xml" Id="rId1" /></Relationships>
</file>

<file path=ppt/slideMasters/_rels/slideMaster22.xml.rels>&#65279;<?xml version="1.0" encoding="utf-8"?><Relationships xmlns="http://schemas.openxmlformats.org/package/2006/relationships"><Relationship Type="http://schemas.openxmlformats.org/officeDocument/2006/relationships/theme" Target="/ppt/theme/theme24.xml" Id="rId3" /><Relationship Type="http://schemas.openxmlformats.org/officeDocument/2006/relationships/slideLayout" Target="/ppt/slideLayouts/slideLayout43.xml" Id="rId2" /><Relationship Type="http://schemas.openxmlformats.org/officeDocument/2006/relationships/slideLayout" Target="/ppt/slideLayouts/slideLayout34.xml" Id="rId1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9A7E9-4339-416F-B0E6-8551A47D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77FB1-49D3-4391-A9B3-DD716F98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27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indent="0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indent="0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indent="0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indent="0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15E1-5D6D-48CF-AD07-8B84FA4F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14338"/>
            <a:ext cx="8674100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D790-2770-4A00-BC9B-FA42651B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0" y="2068513"/>
            <a:ext cx="8674100" cy="493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A80D-FEF8-4C34-BC60-B004381B7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150" y="7204075"/>
            <a:ext cx="2262188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B83A-5ED1-4B3E-AD16-60E9E005CB24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17CC3-054B-4308-9332-3F1AB9D4F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2163" y="7204075"/>
            <a:ext cx="339407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22322-9331-4884-BF4B-E8EAD3E64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7204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A8B4-4F00-4D78-8B2A-559E01C585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1.xml.rels>&#65279;<?xml version="1.0" encoding="utf-8"?><Relationships xmlns="http://schemas.openxmlformats.org/package/2006/relationships"><Relationship Type="http://schemas.openxmlformats.org/officeDocument/2006/relationships/image" Target="/ppt/media/image1.jpg" Id="rId2" /><Relationship Type="http://schemas.openxmlformats.org/officeDocument/2006/relationships/slideLayout" Target="/ppt/slideLayouts/slideLayout11.xml" Id="rId1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image" Target="/ppt/media/image22.jpg" Id="rId2" /><Relationship Type="http://schemas.openxmlformats.org/officeDocument/2006/relationships/slideLayout" Target="/ppt/slideLayouts/slideLayout22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1.jpg" Id="rId2" /><Relationship Type="http://schemas.openxmlformats.org/officeDocument/2006/relationships/slideLayout" Target="/ppt/slideLayouts/slideLayout34.xml" Id="rId1" /><Relationship Type="http://schemas.openxmlformats.org/officeDocument/2006/relationships/image" Target="/ppt/media/image4.svg" Id="rId4" /></Relationships>
</file>

<file path=ppt/slides/_rels/slide42.xml.rels>&#65279;<?xml version="1.0" encoding="utf-8"?><Relationships xmlns="http://schemas.openxmlformats.org/package/2006/relationships"><Relationship Type="http://schemas.openxmlformats.org/officeDocument/2006/relationships/image" Target="/ppt/media/image22.jpg" Id="rId2" /><Relationship Type="http://schemas.openxmlformats.org/officeDocument/2006/relationships/slideLayout" Target="/ppt/slideLayouts/slideLayout43.xml" Id="rId1" /></Relationships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696912AF-CC11-413D-98FF-CAC615FD3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VANARSDEL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71F2202-B3E1-EF4E-998E-711D24EB3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LOREM IPSUM DOLOR SIT AME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C56E7-3668-4619-BD9A-753E2E64A1B8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C62A14-C2DE-4108-8118-8F56DD48F9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  <a:p>
            <a:r>
              <a:rPr lang="en-US" dirty="0"/>
              <a:t>Maecenas porttitor congue massa. Fusce posuere, magna sed pulvinar ultricies, purus lectus malesuada libero, sit amet commodo magna eros quis eros quis urna.</a:t>
            </a:r>
          </a:p>
          <a:p>
            <a:endParaRPr lang="en-US" dirty="0"/>
          </a:p>
        </p:txBody>
      </p:sp>
      <p:pic>
        <p:nvPicPr>
          <p:cNvPr id="9" name="Picture Placeholder 8" descr="A dining room table in front of a window-&#10;modern kitchen">
            <a:extLst>
              <a:ext uri="{FF2B5EF4-FFF2-40B4-BE49-F238E27FC236}">
                <a16:creationId xmlns:a16="http://schemas.microsoft.com/office/drawing/2014/main" id="{53333449-22E6-4C67-BBFA-0E22D20DCAD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0" r="10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44CC-FC98-E24B-A529-31A8F960564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83A5B-A5B5-4C43-85A9-627724DFAA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Kitchen Collections</a:t>
            </a:r>
          </a:p>
        </p:txBody>
      </p:sp>
    </p:spTree>
    <p:extLst>
      <p:ext uri="{BB962C8B-B14F-4D97-AF65-F5344CB8AC3E}">
        <p14:creationId xmlns:p14="http://schemas.microsoft.com/office/powerpoint/2010/main" val="569082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558C6B9-4AEF-44EE-B8C7-64015694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7264A775-FCE2-465E-ABA4-0572662FF7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libero.</a:t>
            </a:r>
          </a:p>
          <a:p>
            <a:endParaRPr lang="en-US" dirty="0"/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E42C8F3-3B31-46A2-B6AD-ED5F11D875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WE MAKE YOUR HOUSE INTO A HOME WITH OUR STYLISH PIECES.</a:t>
            </a:r>
          </a:p>
        </p:txBody>
      </p:sp>
      <p:pic>
        <p:nvPicPr>
          <p:cNvPr id="5" name="Picture Placeholder 4" descr="A modern kitchen with a sink and a window&#10;&#10;">
            <a:extLst>
              <a:ext uri="{FF2B5EF4-FFF2-40B4-BE49-F238E27FC236}">
                <a16:creationId xmlns:a16="http://schemas.microsoft.com/office/drawing/2014/main" id="{BBE6C36E-FFF3-45BF-924D-0E306DFBD6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5" b="5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9BAD20-B998-9E44-A1AE-E2FF5FA800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74461FF-D426-4D55-B1C3-F4EB73909E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567 Main St </a:t>
            </a:r>
          </a:p>
          <a:p>
            <a:r>
              <a:rPr lang="en-US" dirty="0"/>
              <a:t>Buffalo, NY 98052</a:t>
            </a:r>
          </a:p>
          <a:p>
            <a:r>
              <a:rPr lang="en-US" dirty="0"/>
              <a:t>555-0100</a:t>
            </a:r>
          </a:p>
          <a:p>
            <a:r>
              <a:rPr lang="en-US" dirty="0"/>
              <a:t>john@vanarsdel.com</a:t>
            </a:r>
          </a:p>
          <a:p>
            <a:r>
              <a:rPr lang="en-US" dirty="0"/>
              <a:t>vanarsdel.com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2DFB518-5636-4B6C-A783-38D866BF31F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42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3129AD9F-F5D3-4883-950E-1C34B4DB9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VANARSDEL </a:t>
            </a:r>
          </a:p>
        </p:txBody>
      </p:sp>
      <p:sp>
        <p:nvSpPr>
          <p:cNvPr id="35" name="Subtitle 34">
            <a:extLst>
              <a:ext uri="{FF2B5EF4-FFF2-40B4-BE49-F238E27FC236}">
                <a16:creationId xmlns:a16="http://schemas.microsoft.com/office/drawing/2014/main" id="{0007F172-969A-4A21-8442-BA5B7017C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C1973F-9B0B-42BA-9CD0-FA857C9FCC68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7C3575C9-53BA-4F58-A09A-E6909856F1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  <a:p>
            <a:r>
              <a:rPr lang="en-US" dirty="0"/>
              <a:t>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r>
              <a:rPr lang="en-US" dirty="0"/>
              <a:t>Lorem ipsum dolor sit amet</a:t>
            </a:r>
          </a:p>
          <a:p>
            <a:r>
              <a:rPr lang="en-US" dirty="0"/>
              <a:t>Consectetuer adipiscing elit </a:t>
            </a:r>
          </a:p>
          <a:p>
            <a:r>
              <a:rPr lang="en-US" dirty="0"/>
              <a:t>Maecenas porttitor congue mas</a:t>
            </a:r>
          </a:p>
          <a:p>
            <a:r>
              <a:rPr lang="en-US" dirty="0"/>
              <a:t>Fusce posuere, magna sed pulvinar</a:t>
            </a:r>
          </a:p>
        </p:txBody>
      </p:sp>
      <p:pic>
        <p:nvPicPr>
          <p:cNvPr id="7" name="Picture Placeholder 6" descr="A dining room table in front of a window&#10;-modern kitchen">
            <a:extLst>
              <a:ext uri="{FF2B5EF4-FFF2-40B4-BE49-F238E27FC236}">
                <a16:creationId xmlns:a16="http://schemas.microsoft.com/office/drawing/2014/main" id="{3B5CA095-C58F-4383-BAFB-35376809D6A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92" b="92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D9CF-0A67-4495-BEF7-AAAA5BE24BE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99EAE-3BEC-42D2-81AC-8D19863B31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Kitchen Collections</a:t>
            </a:r>
          </a:p>
          <a:p>
            <a:endParaRPr lang="en-US" dirty="0"/>
          </a:p>
        </p:txBody>
      </p:sp>
      <p:pic>
        <p:nvPicPr>
          <p:cNvPr id="48" name="Picture Placeholder 47" descr="Logo placeholder&#10;">
            <a:extLst>
              <a:ext uri="{FF2B5EF4-FFF2-40B4-BE49-F238E27FC236}">
                <a16:creationId xmlns:a16="http://schemas.microsoft.com/office/drawing/2014/main" id="{3C04948C-CB28-40DE-81CA-416496E0A3A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4781147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4C135CF-91A1-4BBD-80B5-81BB99A6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91440" bIns="45720" rtlCol="0" anchor="t">
            <a:no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TITLE</a:t>
            </a:r>
          </a:p>
        </p:txBody>
      </p:sp>
      <p:pic>
        <p:nvPicPr>
          <p:cNvPr id="8" name="Picture Placeholder 7" descr="A modern  kitchen with a sink and a window&#10;&#10;">
            <a:extLst>
              <a:ext uri="{FF2B5EF4-FFF2-40B4-BE49-F238E27FC236}">
                <a16:creationId xmlns:a16="http://schemas.microsoft.com/office/drawing/2014/main" id="{CE6A921F-AFFE-4AAB-A6B7-524DDC5B22B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78" r="78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435A574-EC9F-4321-9CA3-5D765C30B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97F3D8-7869-4D84-8080-38282D8F19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AB717E8-011C-4547-A6B4-B8F2FE4F15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567 Main St </a:t>
            </a:r>
          </a:p>
          <a:p>
            <a:r>
              <a:rPr lang="en-US" dirty="0"/>
              <a:t>Buffalo, NY 98052</a:t>
            </a:r>
          </a:p>
          <a:p>
            <a:r>
              <a:rPr lang="en-US" dirty="0"/>
              <a:t>555-0100</a:t>
            </a:r>
          </a:p>
          <a:p>
            <a:r>
              <a:rPr lang="en-US" dirty="0"/>
              <a:t>john@vanarsdel.com</a:t>
            </a:r>
          </a:p>
          <a:p>
            <a:r>
              <a:rPr lang="en-US" dirty="0"/>
              <a:t>vanarsdel.com</a:t>
            </a:r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F4A35EF-D140-46AF-8FDD-06CCCFC028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WE MAKE YOUR HOUSE INTO A HOME WITH OUR STYLISH PIECES.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F0CFD1C-F6E7-4B83-AB91-F24AF9E653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34FBE4E-7792-4126-8B20-20B75DADB15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25024"/>
      </p:ext>
    </p:extLst>
  </p:cSld>
  <p:clrMapOvr>
    <a:masterClrMapping/>
  </p:clrMapOvr>
</p:sld>
</file>

<file path=ppt/theme/theme12.xml><?xml version="1.0" encoding="utf-8"?>
<a:theme xmlns:a="http://schemas.openxmlformats.org/drawingml/2006/main" name="Option 1">
  <a:themeElements>
    <a:clrScheme name="Yellow Brochur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DB02"/>
      </a:accent1>
      <a:accent2>
        <a:srgbClr val="F6F5F1"/>
      </a:accent2>
      <a:accent3>
        <a:srgbClr val="686764"/>
      </a:accent3>
      <a:accent4>
        <a:srgbClr val="1B1B1B"/>
      </a:accent4>
      <a:accent5>
        <a:srgbClr val="D6C666"/>
      </a:accent5>
      <a:accent6>
        <a:srgbClr val="008DF6"/>
      </a:accent6>
      <a:hlink>
        <a:srgbClr val="0563C1"/>
      </a:hlink>
      <a:folHlink>
        <a:srgbClr val="954F72"/>
      </a:folHlink>
    </a:clrScheme>
    <a:fontScheme name="Custom 2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86487_win32_fixed" id="{649B85BC-804C-43C9-B1F5-E51D1E4BCDE3}" vid="{231F2C2A-162B-4437-9298-3E9264631D85}"/>
    </a:ext>
  </a:extLst>
</a:theme>
</file>

<file path=ppt/theme/theme24.xml><?xml version="1.0" encoding="utf-8"?>
<a:theme xmlns:a="http://schemas.openxmlformats.org/drawingml/2006/main" name="Option 2">
  <a:themeElements>
    <a:clrScheme name="Yellow Brochur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DB02"/>
      </a:accent1>
      <a:accent2>
        <a:srgbClr val="F6F5F1"/>
      </a:accent2>
      <a:accent3>
        <a:srgbClr val="686764"/>
      </a:accent3>
      <a:accent4>
        <a:srgbClr val="1B1B1B"/>
      </a:accent4>
      <a:accent5>
        <a:srgbClr val="D6C666"/>
      </a:accent5>
      <a:accent6>
        <a:srgbClr val="008DF6"/>
      </a:accent6>
      <a:hlink>
        <a:srgbClr val="0563C1"/>
      </a:hlink>
      <a:folHlink>
        <a:srgbClr val="954F72"/>
      </a:folHlink>
    </a:clrScheme>
    <a:fontScheme name="Custom 4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086487_win32_fixed" id="{649B85BC-804C-43C9-B1F5-E51D1E4BCDE3}" vid="{A7A2EF8B-76A4-41E5-9869-0EDA37341F98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1.xml" Id="rId1" /></Relationships>
</file>

<file path=customXml/_rels/item23.xml.rels>&#65279;<?xml version="1.0" encoding="utf-8"?><Relationships xmlns="http://schemas.openxmlformats.org/package/2006/relationships"><Relationship Type="http://schemas.openxmlformats.org/officeDocument/2006/relationships/customXmlProps" Target="/customXml/itemProps23.xml" Id="rId1" /></Relationships>
</file>

<file path=customXml/_rels/item32.xml.rels>&#65279;<?xml version="1.0" encoding="utf-8"?><Relationships xmlns="http://schemas.openxmlformats.org/package/2006/relationships"><Relationship Type="http://schemas.openxmlformats.org/officeDocument/2006/relationships/customXmlProps" Target="/customXml/itemProps32.xml" Id="rId1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1.xml><?xml version="1.0" encoding="utf-8"?>
<ds:datastoreItem xmlns:ds="http://schemas.openxmlformats.org/officeDocument/2006/customXml" ds:itemID="{1963586B-5C94-47E2-A54C-EBA7F85E6A8C}"/>
</file>

<file path=customXml/itemProps23.xml><?xml version="1.0" encoding="utf-8"?>
<ds:datastoreItem xmlns:ds="http://schemas.openxmlformats.org/officeDocument/2006/customXml" ds:itemID="{15E3B1D6-808D-4B61-A9EA-90BE64985E36}"/>
</file>

<file path=customXml/itemProps32.xml><?xml version="1.0" encoding="utf-8"?>
<ds:datastoreItem xmlns:ds="http://schemas.openxmlformats.org/officeDocument/2006/customXml" ds:itemID="{719AB9ED-D919-437A-80F2-A8D31E1E0517}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487</ap:Words>
  <ap:Application>Microsoft Office PowerPoint</ap:Application>
  <ap:PresentationFormat>Custom</ap:PresentationFormat>
  <ap:Paragraphs>53</ap:Paragraphs>
  <ap:Slides>4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ap:HeadingPairs>
  <ap:TitlesOfParts>
    <vt:vector baseType="lpstr" size="10">
      <vt:lpstr>Arial</vt:lpstr>
      <vt:lpstr>Avenir Next LT Pro</vt:lpstr>
      <vt:lpstr>Calibri</vt:lpstr>
      <vt:lpstr>Posterama</vt:lpstr>
      <vt:lpstr>Option 1</vt:lpstr>
      <vt:lpstr>Option 2</vt:lpstr>
      <vt:lpstr>VANARSDEL</vt:lpstr>
      <vt:lpstr>SERVICES</vt:lpstr>
      <vt:lpstr>VANARSDEL </vt:lpstr>
      <vt:lpstr>TITLE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2022-01-20T07:14:23Z</dcterms:created>
  <dcterms:modified xsi:type="dcterms:W3CDTF">2022-02-09T06:33:36Z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