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vnd.openxmlformats-officedocument.custom-properties+xml"/>
  <Default Extension="svg" ContentType="image/svg+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customXml/item2.xml" ContentType="application/xml"/>
  <Override PartName="/customXml/itemProps21.xml" ContentType="application/vnd.openxmlformats-officedocument.customXmlProperties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44.xml" ContentType="application/vnd.openxmlformats-officedocument.presentationml.slideLayout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2.xml" ContentType="application/xml"/>
  <Override PartName="/customXml/itemProps12.xml" ContentType="application/vnd.openxmlformats-officedocument.customXmlProperties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viewProps.xml" ContentType="application/vnd.openxmlformats-officedocument.presentationml.viewProps+xml"/>
  <Override PartName="/customXml/item33.xml" ContentType="application/xml"/>
  <Override PartName="/customXml/itemProps33.xml" ContentType="application/vnd.openxmlformats-officedocument.customXmlProperties+xml"/>
  <Override PartName="/ppt/webextensions/taskpanes.xml" ContentType="application/vnd.ms-office.webextensiontaskpanes+xml"/>
  <Override PartName="/ppt/webextensions/webextension1.xml" ContentType="application/vnd.ms-office.webextension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jpeg" Id="rId3" /><Relationship Type="http://schemas.openxmlformats.org/officeDocument/2006/relationships/custom-properties" Target="/docProps/custom.xml" Id="rId7" /><Relationship Type="http://schemas.openxmlformats.org/officeDocument/2006/relationships/officeDocument" Target="/ppt/presentation.xml" Id="rId2" /><Relationship Type="http://schemas.microsoft.com/office/2011/relationships/webextensiontaskpanes" Target="/ppt/webextensions/taskpanes.xml" Id="rId1" /><Relationship Type="http://schemas.microsoft.com/office/2020/02/relationships/classificationlabels" Target="/docMetadata/LabelInfo.xml" Id="rId6" /><Relationship Type="http://schemas.openxmlformats.org/officeDocument/2006/relationships/extended-properties" Target="/docProps/app.xml" Id="rId5" /><Relationship Type="http://schemas.openxmlformats.org/package/2006/relationships/metadata/core-properties" Target="/docProps/core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275" r:id="rId2"/>
    <p:sldId id="274" r:id="rId3"/>
    <p:sldId id="276" r:id="rId4"/>
    <p:sldId id="272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3725" autoAdjust="0"/>
  </p:normalViewPr>
  <p:slideViewPr>
    <p:cSldViewPr snapToGrid="0" showGuides="1">
      <p:cViewPr>
        <p:scale>
          <a:sx n="100" d="100"/>
          <a:sy n="100" d="100"/>
        </p:scale>
        <p:origin x="-130" y="-850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8" /><Relationship Type="http://schemas.openxmlformats.org/officeDocument/2006/relationships/customXml" Target="/customXml/item2.xml" Id="rId13" /><Relationship Type="http://schemas.openxmlformats.org/officeDocument/2006/relationships/slide" Target="/ppt/slides/slide21.xml" Id="rId3" /><Relationship Type="http://schemas.openxmlformats.org/officeDocument/2006/relationships/handoutMaster" Target="/ppt/handoutMasters/handoutMaster11.xml" Id="rId7" /><Relationship Type="http://schemas.openxmlformats.org/officeDocument/2006/relationships/customXml" Target="/customXml/item12.xml" Id="rId12" /><Relationship Type="http://schemas.openxmlformats.org/officeDocument/2006/relationships/slide" Target="/ppt/slides/slide12.xml" Id="rId2" /><Relationship Type="http://schemas.openxmlformats.org/officeDocument/2006/relationships/slideMaster" Target="/ppt/slideMasters/slideMaster11.xml" Id="rId1" /><Relationship Type="http://schemas.openxmlformats.org/officeDocument/2006/relationships/notesMaster" Target="/ppt/notesMasters/notesMaster11.xml" Id="rId6" /><Relationship Type="http://schemas.openxmlformats.org/officeDocument/2006/relationships/tableStyles" Target="/ppt/tableStyles.xml" Id="rId11" /><Relationship Type="http://schemas.openxmlformats.org/officeDocument/2006/relationships/slide" Target="/ppt/slides/slide43.xml" Id="rId5" /><Relationship Type="http://schemas.openxmlformats.org/officeDocument/2006/relationships/theme" Target="/ppt/theme/theme12.xml" Id="rId10" /><Relationship Type="http://schemas.openxmlformats.org/officeDocument/2006/relationships/slide" Target="/ppt/slides/slide34.xml" Id="rId4" /><Relationship Type="http://schemas.openxmlformats.org/officeDocument/2006/relationships/viewProps" Target="/ppt/viewProps.xml" Id="rId9" /><Relationship Type="http://schemas.openxmlformats.org/officeDocument/2006/relationships/customXml" Target="/customXml/item33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2.xml" Id="rId2" /><Relationship Type="http://schemas.openxmlformats.org/officeDocument/2006/relationships/notesMaster" Target="/ppt/notesMasters/notesMaster11.xml" Id="rId1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1.xml" Id="rId2" /><Relationship Type="http://schemas.openxmlformats.org/officeDocument/2006/relationships/notesMaster" Target="/ppt/notesMasters/notesMaster11.xml" Id="rId1" /></Relationships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slide" Target="/ppt/slides/slide34.xml" Id="rId2" /><Relationship Type="http://schemas.openxmlformats.org/officeDocument/2006/relationships/notesMaster" Target="/ppt/notesMasters/notesMaster11.xml" Id="rId1" /></Relationships>
</file>

<file path=ppt/notesSlides/_rels/notesSlide43.xml.rels>&#65279;<?xml version="1.0" encoding="utf-8"?><Relationships xmlns="http://schemas.openxmlformats.org/package/2006/relationships"><Relationship Type="http://schemas.openxmlformats.org/officeDocument/2006/relationships/slide" Target="/ppt/slides/slide43.xml" Id="rId2" /><Relationship Type="http://schemas.openxmlformats.org/officeDocument/2006/relationships/notesMaster" Target="/ppt/notesMasters/notesMaster11.xml" Id="rId1" 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1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01"/>
      </p:ext>
    </p:extLst>
  </p:cSld>
  <p:clrMapOvr>
    <a:masterClrMapping/>
  </p:clrMapOvr>
</p:note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19272"/>
            <a:ext cx="10058400" cy="445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3575303"/>
            <a:ext cx="2889504" cy="2883863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1B54BE4-E4FF-CB9D-4AA3-438520D04D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4791" y="3575303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13E0E94-05A3-AF4B-2D4B-AD8A4E2F8F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2003" y="3554097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4476" y="3331758"/>
            <a:ext cx="3360592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710" y="3329078"/>
            <a:ext cx="3360592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text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0"/>
            <a:ext cx="2895600" cy="653143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0" y="0"/>
            <a:ext cx="335520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4713694"/>
            <a:ext cx="2889504" cy="1770169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55C91-4C63-7435-25A3-BB5C8713D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82102"/>
            <a:ext cx="2894013" cy="166342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27622711-E5B3-A1BF-1F1D-7E5BD1EE63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76213" y="4521461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89036"/>
            <a:ext cx="2862734" cy="759499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2400" b="0" cap="none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29400" y="89036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 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2.xml" Id="rId5" /><Relationship Type="http://schemas.openxmlformats.org/officeDocument/2006/relationships/slideLayout" Target="/ppt/slideLayouts/slideLayout44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15.jpeg" Id="rId3" /><Relationship Type="http://schemas.openxmlformats.org/officeDocument/2006/relationships/notesSlide" Target="/ppt/notesSlides/notesSlide12.xml" Id="rId2" /><Relationship Type="http://schemas.openxmlformats.org/officeDocument/2006/relationships/slideLayout" Target="/ppt/slideLayouts/slideLayout13.xml" Id="rId1" /><Relationship Type="http://schemas.openxmlformats.org/officeDocument/2006/relationships/image" Target="/ppt/media/image3.svg" Id="rId5" /><Relationship Type="http://schemas.openxmlformats.org/officeDocument/2006/relationships/image" Target="/ppt/media/image2.png" Id="rId4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42.jpeg" Id="rId3" /><Relationship Type="http://schemas.openxmlformats.org/officeDocument/2006/relationships/notesSlide" Target="/ppt/notesSlides/notesSlide21.xml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63.jpeg" Id="rId5" /><Relationship Type="http://schemas.openxmlformats.org/officeDocument/2006/relationships/image" Target="/ppt/media/image54.jpeg" Id="rId4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image" Target="/ppt/media/image79.jpeg" Id="rId3" /><Relationship Type="http://schemas.openxmlformats.org/officeDocument/2006/relationships/notesSlide" Target="/ppt/notesSlides/notesSlide34.xml" Id="rId2" /><Relationship Type="http://schemas.openxmlformats.org/officeDocument/2006/relationships/slideLayout" Target="/ppt/slideLayouts/slideLayout32.xml" Id="rId1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image" Target="/ppt/media/image86.jpeg" Id="rId3" /><Relationship Type="http://schemas.openxmlformats.org/officeDocument/2006/relationships/notesSlide" Target="/ppt/notesSlides/notesSlide43.xml" Id="rId2" /><Relationship Type="http://schemas.openxmlformats.org/officeDocument/2006/relationships/slideLayout" Target="/ppt/slideLayouts/slideLayout44.xml" Id="rId1" /><Relationship Type="http://schemas.openxmlformats.org/officeDocument/2006/relationships/image" Target="/ppt/media/image107.jpeg" Id="rId5" /><Relationship Type="http://schemas.openxmlformats.org/officeDocument/2006/relationships/image" Target="/ppt/media/image98.jpeg" Id="rId4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5038" y="3575303"/>
            <a:ext cx="2889504" cy="2883863"/>
          </a:xfrm>
        </p:spPr>
        <p:txBody>
          <a:bodyPr/>
          <a:lstStyle/>
          <a:p>
            <a:r>
              <a:rPr lang="en-US" dirty="0"/>
              <a:t>TAILWIND TRADERS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038" y="6530864"/>
            <a:ext cx="2889504" cy="453005"/>
          </a:xfrm>
        </p:spPr>
        <p:txBody>
          <a:bodyPr/>
          <a:lstStyle/>
          <a:p>
            <a:r>
              <a:rPr lang="en-US" dirty="0"/>
              <a:t>INVEST IN YOUR FUTURE</a:t>
            </a:r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0"/>
            <a:ext cx="10058400" cy="3319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791" y="3575303"/>
            <a:ext cx="2898647" cy="444960"/>
          </a:xfrm>
        </p:spPr>
        <p:txBody>
          <a:bodyPr>
            <a:normAutofit/>
          </a:bodyPr>
          <a:lstStyle/>
          <a:p>
            <a:r>
              <a:rPr lang="en-US" dirty="0"/>
              <a:t>Our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/>
          <a:lstStyle/>
          <a:p>
            <a:r>
              <a:rPr lang="en-US" dirty="0"/>
              <a:t>At Tailwind Traders, our vision is to empower individuals and businesses to navigate the complex world of investments and trading with confidence.</a:t>
            </a:r>
          </a:p>
          <a:p>
            <a:r>
              <a:rPr lang="en-US" dirty="0"/>
              <a:t>We strive to be a trusted partner, providing innovative financial solutions and personalized strategies that help our clients achieve their financial goals and secure a prosperous future.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72003" y="3554097"/>
            <a:ext cx="2898647" cy="444960"/>
          </a:xfrm>
        </p:spPr>
        <p:txBody>
          <a:bodyPr>
            <a:norm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/>
          <a:lstStyle/>
          <a:p>
            <a:r>
              <a:rPr lang="en-US" dirty="0"/>
              <a:t>4567 Main St ​</a:t>
            </a:r>
          </a:p>
          <a:p>
            <a:r>
              <a:rPr lang="en-US" dirty="0"/>
              <a:t>Buffalo, NY 98052​</a:t>
            </a:r>
          </a:p>
          <a:p>
            <a:r>
              <a:rPr lang="en-US" dirty="0"/>
              <a:t>555-0100​</a:t>
            </a:r>
          </a:p>
          <a:p>
            <a:r>
              <a:rPr lang="en-US" dirty="0"/>
              <a:t>info@tailwindtraders.com​</a:t>
            </a:r>
          </a:p>
          <a:p>
            <a:r>
              <a:rPr lang="en-US" dirty="0"/>
              <a:t>tailwindtraders.com</a:t>
            </a:r>
          </a:p>
        </p:txBody>
      </p:sp>
      <p:pic>
        <p:nvPicPr>
          <p:cNvPr id="48" name="Picture Placeholder 16">
            <a:extLst>
              <a:ext uri="{FF2B5EF4-FFF2-40B4-BE49-F238E27FC236}">
                <a16:creationId xmlns:a16="http://schemas.microsoft.com/office/drawing/2014/main" id="{56A4B0FF-F042-47B0-871D-4A36B729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0" b="90"/>
          <a:stretch>
            <a:fillRect/>
          </a:stretch>
        </p:blipFill>
        <p:spPr>
          <a:xfrm>
            <a:off x="7955780" y="4214597"/>
            <a:ext cx="881063" cy="8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/>
          <a:lstStyle/>
          <a:p>
            <a:r>
              <a:rPr lang="en-US" dirty="0"/>
              <a:t>Our services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>
          <a:xfrm>
            <a:off x="0" y="1340"/>
            <a:ext cx="3342882" cy="3329078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410389"/>
            <a:ext cx="2804477" cy="3114839"/>
          </a:xfrm>
        </p:spPr>
        <p:txBody>
          <a:bodyPr/>
          <a:lstStyle/>
          <a:p>
            <a:r>
              <a:rPr lang="en-US"/>
              <a:t>Tailwind Traders offers a comprehensive range of investment and trading services designed to meet the diverse needs of our clients.</a:t>
            </a:r>
          </a:p>
          <a:p>
            <a:r>
              <a:rPr lang="en-US"/>
              <a:t>From wealth management and portfolio advisory to equity trading and risk analysis, our team of experts leverages their in-depth market knowledge and cutting-edge technology to deliver tailored solutions that optimize returns and mitigate risks.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7760" y="0"/>
            <a:ext cx="2895600" cy="65314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7442" y="653143"/>
            <a:ext cx="2895600" cy="3473689"/>
          </a:xfrm>
        </p:spPr>
        <p:txBody>
          <a:bodyPr/>
          <a:lstStyle/>
          <a:p>
            <a:r>
              <a:rPr lang="en-US"/>
              <a:t>At the heart of Tailwind Traders is our exceptional team of financial professionals who possess a deep understanding of the markets and a passion for delivering outstanding client service.</a:t>
            </a:r>
          </a:p>
          <a:p>
            <a:r>
              <a:rPr lang="en-US"/>
              <a:t>With a diverse range of backgrounds and expertise, our team combines analytical rigor with strategic thinking to provide informed investment advice and execute sophisticated trading strategies.</a:t>
            </a:r>
            <a:endParaRPr lang="en-US" dirty="0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3355975" y="4471779"/>
            <a:ext cx="3348000" cy="3300621"/>
          </a:xfrm>
        </p:spPr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>
          <a:xfrm>
            <a:off x="6703975" y="0"/>
            <a:ext cx="3354425" cy="332907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2615" y="4350709"/>
            <a:ext cx="2887103" cy="3114839"/>
          </a:xfrm>
        </p:spPr>
        <p:txBody>
          <a:bodyPr/>
          <a:lstStyle/>
          <a:p>
            <a:r>
              <a:rPr lang="en-US"/>
              <a:t>Our team of experts are here to help you develop successful strategies today for a financially secure tomorrow.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5038" y="4713694"/>
            <a:ext cx="2889504" cy="1770169"/>
          </a:xfrm>
        </p:spPr>
        <p:txBody>
          <a:bodyPr/>
          <a:lstStyle/>
          <a:p>
            <a:r>
              <a:rPr lang="en-US"/>
              <a:t>TAILWIND TRADERS </a:t>
            </a:r>
            <a:endParaRPr lang="en-US" dirty="0"/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038" y="6530864"/>
            <a:ext cx="2889504" cy="453005"/>
          </a:xfrm>
        </p:spPr>
        <p:txBody>
          <a:bodyPr/>
          <a:lstStyle/>
          <a:p>
            <a:r>
              <a:rPr lang="en-US"/>
              <a:t>INVEST IN YOUR FUTURE</a:t>
            </a:r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8600" y="282102"/>
            <a:ext cx="2894013" cy="1663429"/>
          </a:xfrm>
        </p:spPr>
        <p:txBody>
          <a:bodyPr>
            <a:normAutofit/>
          </a:bodyPr>
          <a:lstStyle/>
          <a:p>
            <a:r>
              <a:rPr lang="en-US"/>
              <a:t>Our vision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/>
          <a:lstStyle/>
          <a:p>
            <a:r>
              <a:rPr lang="en-US"/>
              <a:t>Driven by our vision, we are committed to fostering long-term relationships with our clients, built on trust, transparency, and integrity.</a:t>
            </a:r>
          </a:p>
          <a:p>
            <a:r>
              <a:rPr lang="en-US"/>
              <a:t>Our aim is to be the go-to resource for investment and trading expertise, empowering individuals and businesses to make informed financial decisions and capitalize on market opportunities.</a:t>
            </a:r>
          </a:p>
          <a:p>
            <a:r>
              <a:rPr lang="en-US"/>
              <a:t>We envision a future where financial success is within reach for everyone, and we strive to make that vision a reality.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3352801" y="0"/>
            <a:ext cx="6705600" cy="4419600"/>
          </a:xfr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76213" y="4521461"/>
            <a:ext cx="2898647" cy="670463"/>
          </a:xfrm>
        </p:spPr>
        <p:txBody>
          <a:bodyPr>
            <a:normAutofit/>
          </a:bodyPr>
          <a:lstStyle/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/>
          <a:lstStyle/>
          <a:p>
            <a:r>
              <a:rPr lang="en-US"/>
              <a:t>4567 Main St ​</a:t>
            </a:r>
          </a:p>
          <a:p>
            <a:r>
              <a:rPr lang="en-US"/>
              <a:t>Buffalo, NY 98052​</a:t>
            </a:r>
          </a:p>
          <a:p>
            <a:r>
              <a:rPr lang="en-US"/>
              <a:t>555-0100​</a:t>
            </a:r>
          </a:p>
          <a:p>
            <a:r>
              <a:rPr lang="en-US"/>
              <a:t>info@tailwindtraders.com​</a:t>
            </a:r>
          </a:p>
          <a:p>
            <a:r>
              <a:rPr lang="en-US"/>
              <a:t>tailwindtraders.com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>
            <a:extLst>
              <a:ext uri="{FF2B5EF4-FFF2-40B4-BE49-F238E27FC236}">
                <a16:creationId xmlns:a16="http://schemas.microsoft.com/office/drawing/2014/main" id="{D328ED67-05E4-4380-99B0-44D2DEB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89036"/>
            <a:ext cx="2862734" cy="759499"/>
          </a:xfrm>
        </p:spPr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848535"/>
            <a:ext cx="2864802" cy="3505751"/>
          </a:xfrm>
        </p:spPr>
        <p:txBody>
          <a:bodyPr/>
          <a:lstStyle/>
          <a:p>
            <a:r>
              <a:rPr lang="en-US"/>
              <a:t>Tailwind Traders offers a comprehensive range of investment and trading services designed to meet the diverse needs of our clients.</a:t>
            </a:r>
          </a:p>
          <a:p>
            <a:r>
              <a:rPr lang="en-US"/>
              <a:t>From wealth management and portfolio advisory to equity trading and risk analysis, our team of experts leverages their in-depth market knowledge and cutting-edge technology to deliver tailored solutions that optimize returns and mitigate risks.</a:t>
            </a:r>
            <a:endParaRPr lang="en-US" dirty="0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43322"/>
            <a:ext cx="3348000" cy="3329078"/>
          </a:xfrm>
        </p:spPr>
      </p:pic>
      <p:pic>
        <p:nvPicPr>
          <p:cNvPr id="7" name="Picture Placeholder 6" descr="pen drawing line graph">
            <a:extLst>
              <a:ext uri="{FF2B5EF4-FFF2-40B4-BE49-F238E27FC236}">
                <a16:creationId xmlns:a16="http://schemas.microsoft.com/office/drawing/2014/main" id="{1E006552-A299-4408-9F54-B196F5056E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>
          <a:xfrm>
            <a:off x="3355975" y="-1"/>
            <a:ext cx="3348000" cy="330062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57663-49C5-4FE7-93F7-6D408078A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81400" y="3554730"/>
            <a:ext cx="2895599" cy="3989070"/>
          </a:xfrm>
        </p:spPr>
        <p:txBody>
          <a:bodyPr/>
          <a:lstStyle/>
          <a:p>
            <a:r>
              <a:rPr lang="en-US"/>
              <a:t>Our team of experts are here to help you develop successful strategies today for a financially secure tomorrow. 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29400" y="89036"/>
            <a:ext cx="2898647" cy="6704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AB717E8-011C-4547-A6B4-B8F2FE4F15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1151" y="848535"/>
            <a:ext cx="2898647" cy="3505751"/>
          </a:xfrm>
        </p:spPr>
        <p:txBody>
          <a:bodyPr/>
          <a:lstStyle/>
          <a:p>
            <a:r>
              <a:rPr lang="en-US"/>
              <a:t>Seasoned professionals with extensive experience in finance, investment analysis, and trading strategies.</a:t>
            </a:r>
          </a:p>
          <a:p>
            <a:r>
              <a:rPr lang="en-US"/>
              <a:t>Strong track record of delivering consistent results and exceeding client expectations.</a:t>
            </a:r>
          </a:p>
          <a:p>
            <a:r>
              <a:rPr lang="en-US"/>
              <a:t>Collaborative and client-centric approach, ensuring personalized solutions tailored to individual needs and goals.</a:t>
            </a:r>
            <a:endParaRPr lang="en-US" dirty="0"/>
          </a:p>
        </p:txBody>
      </p:sp>
      <p:pic>
        <p:nvPicPr>
          <p:cNvPr id="8" name="Picture Placeholder 7" descr="woman holding binder leaving office">
            <a:extLst>
              <a:ext uri="{FF2B5EF4-FFF2-40B4-BE49-F238E27FC236}">
                <a16:creationId xmlns:a16="http://schemas.microsoft.com/office/drawing/2014/main" id="{672E69F0-216F-41E3-A8BF-4C5DA81E144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0400" y="4443322"/>
            <a:ext cx="3348000" cy="3329078"/>
          </a:xfrm>
        </p:spPr>
      </p:pic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 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1.xml" Id="rId1" 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2.xml.rels>&#65279;<?xml version="1.0" encoding="utf-8"?><Relationships xmlns="http://schemas.openxmlformats.org/package/2006/relationships"><Relationship Type="http://schemas.openxmlformats.org/officeDocument/2006/relationships/customXmlProps" Target="/customXml/itemProps12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1.xml" Id="rId1" /></Relationships>
</file>

<file path=customXml/_rels/item33.xml.rels>&#65279;<?xml version="1.0" encoding="utf-8"?><Relationships xmlns="http://schemas.openxmlformats.org/package/2006/relationships"><Relationship Type="http://schemas.openxmlformats.org/officeDocument/2006/relationships/customXmlProps" Target="/customXml/itemProps33.xml" Id="rId1" 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56095769-5942-4600-A53A-03E512C1B4E1}"/>
</file>

<file path=customXml/itemProps21.xml><?xml version="1.0" encoding="utf-8"?>
<ds:datastoreItem xmlns:ds="http://schemas.openxmlformats.org/officeDocument/2006/customXml" ds:itemID="{DF583D91-7997-43AB-ABC2-40E0CE2D4BA2}"/>
</file>

<file path=customXml/itemProps33.xml><?xml version="1.0" encoding="utf-8"?>
<ds:datastoreItem xmlns:ds="http://schemas.openxmlformats.org/officeDocument/2006/customXml" ds:itemID="{B396FE40-54E0-4037-BA44-87E12A10571E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455</ap:Words>
  <ap:Application>Microsoft Office PowerPoint</ap:Application>
  <ap:PresentationFormat>Custom</ap:PresentationFormat>
  <ap:Paragraphs>43</ap:Paragraphs>
  <ap:Slides>4</ap:Slides>
  <ap:Notes>4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ap:HeadingPairs>
  <ap:TitlesOfParts>
    <vt:vector baseType="lpstr" size="9">
      <vt:lpstr>Arial</vt:lpstr>
      <vt:lpstr>Calibri</vt:lpstr>
      <vt:lpstr>Century Gothic</vt:lpstr>
      <vt:lpstr>Gill Sans MT</vt:lpstr>
      <vt:lpstr>Custom </vt:lpstr>
      <vt:lpstr>TAILWIND TRADERS</vt:lpstr>
      <vt:lpstr>Our services </vt:lpstr>
      <vt:lpstr>TAILWIND TRADERS </vt:lpstr>
      <vt:lpstr>Our services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TRADERS</dc:title>
  <dc:creator/>
  <dcterms:created xsi:type="dcterms:W3CDTF">2023-12-03T16:41:58Z</dcterms:created>
  <dcterms:modified xsi:type="dcterms:W3CDTF">2023-12-12T05:39:29Z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