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30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ype="http://schemas.openxmlformats.org/officeDocument/2006/relationships/presProps" Target="presProps.xml"/>  <Relationship Id="rId27" Type="http://schemas.openxmlformats.org/officeDocument/2006/relationships/viewProps" Target="viewProps.xml"/>  <Relationship Id="rId28" Type="http://schemas.openxmlformats.org/officeDocument/2006/relationships/theme" Target="theme/theme1.xml"/>  <Relationship Id="rId29" Type="http://schemas.openxmlformats.org/officeDocument/2006/relationships/tableStyles" Target="tableStyles.xml"/>  <Relationship Id="rId3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1.xml.rels><?xml version="1.0" encoding="UTF-8" standalone="yes"?>
<Relationships xmlns="http://schemas.openxmlformats.org/package/2006/relationships"><Relationship Id="rId1" Target="../media/image2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2.xml.rels><?xml version="1.0" encoding="UTF-8" standalone="yes"?>
<Relationships xmlns="http://schemas.openxmlformats.org/package/2006/relationships"><Relationship Id="rId1" Target="../media/image2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3.xml.rels><?xml version="1.0" encoding="UTF-8" standalone="yes"?>
<Relationships xmlns="http://schemas.openxmlformats.org/package/2006/relationships"><Relationship Id="rId1" Target="../media/image2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4.xml.rels><?xml version="1.0" encoding="UTF-8" standalone="yes"?>
<Relationships xmlns="http://schemas.openxmlformats.org/package/2006/relationships"><Relationship Id="rId1" Target="../media/image2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5.xml.rels><?xml version="1.0" encoding="UTF-8" standalone="yes"?>
<Relationships xmlns="http://schemas.openxmlformats.org/package/2006/relationships"><Relationship Id="rId1" Target="../media/image2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slideLayouts/slideLayout22.xml" Type="http://schemas.openxmlformats.org/officeDocument/2006/relationships/slideLayout"/><Relationship Id="rId23" Target="../slideLayouts/slideLayout23.xml" Type="http://schemas.openxmlformats.org/officeDocument/2006/relationships/slideLayout"/><Relationship Id="rId24" Target="../slideLayouts/slideLayout24.xml" Type="http://schemas.openxmlformats.org/officeDocument/2006/relationships/slideLayout"/><Relationship Id="rId25" Target="../slideLayouts/slideLayout25.xml" Type="http://schemas.openxmlformats.org/officeDocument/2006/relationships/slideLayout"/><Relationship Id="rId26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2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22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23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24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2019-09-24T22:21:21.395Z</dcterms:created>
  <dcterms:modified xsi:type="dcterms:W3CDTF">2019-09-24T22:21:21.395Z</dcterms:modified>
</cp:coreProperties>
</file>