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8"/>
  </p:notesMasterIdLst>
  <p:sldIdLst>
    <p:sldId id="256" r:id="rId6"/>
    <p:sldId id="258" r:id="rId7"/>
    <p:sldId id="266" r:id="rId8"/>
    <p:sldId id="267" r:id="rId9"/>
    <p:sldId id="284" r:id="rId10"/>
    <p:sldId id="270" r:id="rId11"/>
    <p:sldId id="271" r:id="rId12"/>
    <p:sldId id="272" r:id="rId13"/>
    <p:sldId id="273" r:id="rId14"/>
    <p:sldId id="274" r:id="rId15"/>
    <p:sldId id="268" r:id="rId16"/>
    <p:sldId id="275" r:id="rId17"/>
    <p:sldId id="269" r:id="rId18"/>
    <p:sldId id="283" r:id="rId19"/>
    <p:sldId id="276" r:id="rId20"/>
    <p:sldId id="280" r:id="rId21"/>
    <p:sldId id="281" r:id="rId22"/>
    <p:sldId id="282" r:id="rId23"/>
    <p:sldId id="264" r:id="rId24"/>
    <p:sldId id="277" r:id="rId25"/>
    <p:sldId id="278" r:id="rId26"/>
    <p:sldId id="279" r:id="rId27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1E7C"/>
    <a:srgbClr val="CEC3E2"/>
    <a:srgbClr val="F35923"/>
    <a:srgbClr val="CEEA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E3768E-0027-4319-B761-E5D451D66632}" v="27" dt="2023-10-17T21:08:55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viewProps" Target="viewProps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ifer Zhang" userId="S::jzhang@catalystcalifornia.org::e4d02ddf-c2fd-44e4-9281-c0b53c93b193" providerId="AD" clId="Web-{7A628542-EA5A-3D99-2FE9-51660462878C}"/>
    <pc:docChg chg="addSld modSld sldOrd">
      <pc:chgData name="Jennifer Zhang" userId="S::jzhang@catalystcalifornia.org::e4d02ddf-c2fd-44e4-9281-c0b53c93b193" providerId="AD" clId="Web-{7A628542-EA5A-3D99-2FE9-51660462878C}" dt="2023-10-12T16:56:07.793" v="73" actId="20577"/>
      <pc:docMkLst>
        <pc:docMk/>
      </pc:docMkLst>
      <pc:sldChg chg="delSp modSp">
        <pc:chgData name="Jennifer Zhang" userId="S::jzhang@catalystcalifornia.org::e4d02ddf-c2fd-44e4-9281-c0b53c93b193" providerId="AD" clId="Web-{7A628542-EA5A-3D99-2FE9-51660462878C}" dt="2023-10-12T16:37:01.239" v="1"/>
        <pc:sldMkLst>
          <pc:docMk/>
          <pc:sldMk cId="3501792638" sldId="256"/>
        </pc:sldMkLst>
        <pc:spChg chg="mod">
          <ac:chgData name="Jennifer Zhang" userId="S::jzhang@catalystcalifornia.org::e4d02ddf-c2fd-44e4-9281-c0b53c93b193" providerId="AD" clId="Web-{7A628542-EA5A-3D99-2FE9-51660462878C}" dt="2023-10-12T16:26:23.296" v="0" actId="1076"/>
          <ac:spMkLst>
            <pc:docMk/>
            <pc:sldMk cId="3501792638" sldId="256"/>
            <ac:spMk id="12" creationId="{47A62C5D-A1F4-E9A0-7BD7-C473CDA9CBD2}"/>
          </ac:spMkLst>
        </pc:spChg>
        <pc:spChg chg="del">
          <ac:chgData name="Jennifer Zhang" userId="S::jzhang@catalystcalifornia.org::e4d02ddf-c2fd-44e4-9281-c0b53c93b193" providerId="AD" clId="Web-{7A628542-EA5A-3D99-2FE9-51660462878C}" dt="2023-10-12T16:37:01.239" v="1"/>
          <ac:spMkLst>
            <pc:docMk/>
            <pc:sldMk cId="3501792638" sldId="256"/>
            <ac:spMk id="15" creationId="{E133902B-CCA1-DC3A-E459-2E9522095472}"/>
          </ac:spMkLst>
        </pc:spChg>
      </pc:sldChg>
      <pc:sldChg chg="ord modNotes">
        <pc:chgData name="Jennifer Zhang" userId="S::jzhang@catalystcalifornia.org::e4d02ddf-c2fd-44e4-9281-c0b53c93b193" providerId="AD" clId="Web-{7A628542-EA5A-3D99-2FE9-51660462878C}" dt="2023-10-12T16:54:20.242" v="65"/>
        <pc:sldMkLst>
          <pc:docMk/>
          <pc:sldMk cId="1257245152" sldId="266"/>
        </pc:sldMkLst>
      </pc:sldChg>
      <pc:sldChg chg="ord">
        <pc:chgData name="Jennifer Zhang" userId="S::jzhang@catalystcalifornia.org::e4d02ddf-c2fd-44e4-9281-c0b53c93b193" providerId="AD" clId="Web-{7A628542-EA5A-3D99-2FE9-51660462878C}" dt="2023-10-12T16:49:46.811" v="3"/>
        <pc:sldMkLst>
          <pc:docMk/>
          <pc:sldMk cId="2433878548" sldId="268"/>
        </pc:sldMkLst>
      </pc:sldChg>
      <pc:sldChg chg="modSp add ord replId">
        <pc:chgData name="Jennifer Zhang" userId="S::jzhang@catalystcalifornia.org::e4d02ddf-c2fd-44e4-9281-c0b53c93b193" providerId="AD" clId="Web-{7A628542-EA5A-3D99-2FE9-51660462878C}" dt="2023-10-12T16:56:07.793" v="73" actId="20577"/>
        <pc:sldMkLst>
          <pc:docMk/>
          <pc:sldMk cId="3255694788" sldId="280"/>
        </pc:sldMkLst>
        <pc:spChg chg="mod">
          <ac:chgData name="Jennifer Zhang" userId="S::jzhang@catalystcalifornia.org::e4d02ddf-c2fd-44e4-9281-c0b53c93b193" providerId="AD" clId="Web-{7A628542-EA5A-3D99-2FE9-51660462878C}" dt="2023-10-12T16:56:07.793" v="73" actId="20577"/>
          <ac:spMkLst>
            <pc:docMk/>
            <pc:sldMk cId="3255694788" sldId="280"/>
            <ac:spMk id="7" creationId="{317FF707-EF02-A421-CD9C-976BA9C3C12A}"/>
          </ac:spMkLst>
        </pc:spChg>
      </pc:sldChg>
    </pc:docChg>
  </pc:docChgLst>
  <pc:docChgLst>
    <pc:chgData name="Jennifer Zhang" userId="e4d02ddf-c2fd-44e4-9281-c0b53c93b193" providerId="ADAL" clId="{C7E3768E-0027-4319-B761-E5D451D66632}"/>
    <pc:docChg chg="undo redo custSel addSld delSld modSld sldOrd">
      <pc:chgData name="Jennifer Zhang" userId="e4d02ddf-c2fd-44e4-9281-c0b53c93b193" providerId="ADAL" clId="{C7E3768E-0027-4319-B761-E5D451D66632}" dt="2023-10-18T00:26:14.887" v="3546" actId="20577"/>
      <pc:docMkLst>
        <pc:docMk/>
      </pc:docMkLst>
      <pc:sldChg chg="delSp modSp mod">
        <pc:chgData name="Jennifer Zhang" userId="e4d02ddf-c2fd-44e4-9281-c0b53c93b193" providerId="ADAL" clId="{C7E3768E-0027-4319-B761-E5D451D66632}" dt="2023-10-17T21:06:31.186" v="3316" actId="113"/>
        <pc:sldMkLst>
          <pc:docMk/>
          <pc:sldMk cId="3501792638" sldId="256"/>
        </pc:sldMkLst>
        <pc:spChg chg="del">
          <ac:chgData name="Jennifer Zhang" userId="e4d02ddf-c2fd-44e4-9281-c0b53c93b193" providerId="ADAL" clId="{C7E3768E-0027-4319-B761-E5D451D66632}" dt="2023-10-11T21:24:35.558" v="0" actId="478"/>
          <ac:spMkLst>
            <pc:docMk/>
            <pc:sldMk cId="3501792638" sldId="256"/>
            <ac:spMk id="3" creationId="{65277FAB-94DC-B5A7-48C7-57EAF387324F}"/>
          </ac:spMkLst>
        </pc:spChg>
        <pc:spChg chg="mod">
          <ac:chgData name="Jennifer Zhang" userId="e4d02ddf-c2fd-44e4-9281-c0b53c93b193" providerId="ADAL" clId="{C7E3768E-0027-4319-B761-E5D451D66632}" dt="2023-10-11T21:24:46.406" v="25" actId="20577"/>
          <ac:spMkLst>
            <pc:docMk/>
            <pc:sldMk cId="3501792638" sldId="256"/>
            <ac:spMk id="11" creationId="{C5F2B1AA-B24E-7AE3-F2F1-50843404F226}"/>
          </ac:spMkLst>
        </pc:spChg>
        <pc:spChg chg="mod">
          <ac:chgData name="Jennifer Zhang" userId="e4d02ddf-c2fd-44e4-9281-c0b53c93b193" providerId="ADAL" clId="{C7E3768E-0027-4319-B761-E5D451D66632}" dt="2023-10-17T21:06:15.430" v="3295"/>
          <ac:spMkLst>
            <pc:docMk/>
            <pc:sldMk cId="3501792638" sldId="256"/>
            <ac:spMk id="12" creationId="{47A62C5D-A1F4-E9A0-7BD7-C473CDA9CBD2}"/>
          </ac:spMkLst>
        </pc:spChg>
        <pc:spChg chg="mod">
          <ac:chgData name="Jennifer Zhang" userId="e4d02ddf-c2fd-44e4-9281-c0b53c93b193" providerId="ADAL" clId="{C7E3768E-0027-4319-B761-E5D451D66632}" dt="2023-10-11T21:25:08.549" v="130" actId="20577"/>
          <ac:spMkLst>
            <pc:docMk/>
            <pc:sldMk cId="3501792638" sldId="256"/>
            <ac:spMk id="14" creationId="{E5BA5B2F-8EC0-E203-C589-9DD8F8E0FDE4}"/>
          </ac:spMkLst>
        </pc:spChg>
        <pc:spChg chg="mod">
          <ac:chgData name="Jennifer Zhang" userId="e4d02ddf-c2fd-44e4-9281-c0b53c93b193" providerId="ADAL" clId="{C7E3768E-0027-4319-B761-E5D451D66632}" dt="2023-10-11T21:25:13.868" v="145" actId="20577"/>
          <ac:spMkLst>
            <pc:docMk/>
            <pc:sldMk cId="3501792638" sldId="256"/>
            <ac:spMk id="15" creationId="{E133902B-CCA1-DC3A-E459-2E9522095472}"/>
          </ac:spMkLst>
        </pc:spChg>
        <pc:spChg chg="mod">
          <ac:chgData name="Jennifer Zhang" userId="e4d02ddf-c2fd-44e4-9281-c0b53c93b193" providerId="ADAL" clId="{C7E3768E-0027-4319-B761-E5D451D66632}" dt="2023-10-17T21:06:31.186" v="3316" actId="113"/>
          <ac:spMkLst>
            <pc:docMk/>
            <pc:sldMk cId="3501792638" sldId="256"/>
            <ac:spMk id="16" creationId="{A52EDC58-AF27-4E17-8924-B7F87ED43D72}"/>
          </ac:spMkLst>
        </pc:spChg>
        <pc:spChg chg="del">
          <ac:chgData name="Jennifer Zhang" userId="e4d02ddf-c2fd-44e4-9281-c0b53c93b193" providerId="ADAL" clId="{C7E3768E-0027-4319-B761-E5D451D66632}" dt="2023-10-11T21:25:35.877" v="154" actId="478"/>
          <ac:spMkLst>
            <pc:docMk/>
            <pc:sldMk cId="3501792638" sldId="256"/>
            <ac:spMk id="17" creationId="{0DB8F902-114B-72D8-DF73-12153DBCA0FB}"/>
          </ac:spMkLst>
        </pc:spChg>
      </pc:sldChg>
      <pc:sldChg chg="delSp modSp del mod">
        <pc:chgData name="Jennifer Zhang" userId="e4d02ddf-c2fd-44e4-9281-c0b53c93b193" providerId="ADAL" clId="{C7E3768E-0027-4319-B761-E5D451D66632}" dt="2023-10-11T22:59:39.486" v="168" actId="47"/>
        <pc:sldMkLst>
          <pc:docMk/>
          <pc:sldMk cId="2693197373" sldId="257"/>
        </pc:sldMkLst>
        <pc:spChg chg="mod">
          <ac:chgData name="Jennifer Zhang" userId="e4d02ddf-c2fd-44e4-9281-c0b53c93b193" providerId="ADAL" clId="{C7E3768E-0027-4319-B761-E5D451D66632}" dt="2023-10-11T22:59:15.085" v="159" actId="1076"/>
          <ac:spMkLst>
            <pc:docMk/>
            <pc:sldMk cId="2693197373" sldId="257"/>
            <ac:spMk id="13" creationId="{32E319F5-560A-7B57-0475-35408701120D}"/>
          </ac:spMkLst>
        </pc:spChg>
        <pc:spChg chg="del mod">
          <ac:chgData name="Jennifer Zhang" userId="e4d02ddf-c2fd-44e4-9281-c0b53c93b193" providerId="ADAL" clId="{C7E3768E-0027-4319-B761-E5D451D66632}" dt="2023-10-11T22:59:32.089" v="165" actId="478"/>
          <ac:spMkLst>
            <pc:docMk/>
            <pc:sldMk cId="2693197373" sldId="257"/>
            <ac:spMk id="14" creationId="{8AD57704-4E31-8DF4-914A-AF892420EAA5}"/>
          </ac:spMkLst>
        </pc:spChg>
        <pc:spChg chg="mod">
          <ac:chgData name="Jennifer Zhang" userId="e4d02ddf-c2fd-44e4-9281-c0b53c93b193" providerId="ADAL" clId="{C7E3768E-0027-4319-B761-E5D451D66632}" dt="2023-10-11T22:59:34.470" v="166" actId="1076"/>
          <ac:spMkLst>
            <pc:docMk/>
            <pc:sldMk cId="2693197373" sldId="257"/>
            <ac:spMk id="18" creationId="{EE39197B-981B-BBB9-0543-7D78D2463E7F}"/>
          </ac:spMkLst>
        </pc:spChg>
        <pc:spChg chg="del">
          <ac:chgData name="Jennifer Zhang" userId="e4d02ddf-c2fd-44e4-9281-c0b53c93b193" providerId="ADAL" clId="{C7E3768E-0027-4319-B761-E5D451D66632}" dt="2023-10-11T22:59:37.935" v="167" actId="478"/>
          <ac:spMkLst>
            <pc:docMk/>
            <pc:sldMk cId="2693197373" sldId="257"/>
            <ac:spMk id="19" creationId="{3930E9D5-C1E7-7D55-9C83-11C901765E8E}"/>
          </ac:spMkLst>
        </pc:spChg>
      </pc:sldChg>
      <pc:sldChg chg="delSp modSp mod">
        <pc:chgData name="Jennifer Zhang" userId="e4d02ddf-c2fd-44e4-9281-c0b53c93b193" providerId="ADAL" clId="{C7E3768E-0027-4319-B761-E5D451D66632}" dt="2023-10-18T00:26:14.887" v="3546" actId="20577"/>
        <pc:sldMkLst>
          <pc:docMk/>
          <pc:sldMk cId="3542860836" sldId="258"/>
        </pc:sldMkLst>
        <pc:spChg chg="del">
          <ac:chgData name="Jennifer Zhang" userId="e4d02ddf-c2fd-44e4-9281-c0b53c93b193" providerId="ADAL" clId="{C7E3768E-0027-4319-B761-E5D451D66632}" dt="2023-10-11T23:00:02.276" v="175" actId="478"/>
          <ac:spMkLst>
            <pc:docMk/>
            <pc:sldMk cId="3542860836" sldId="258"/>
            <ac:spMk id="5" creationId="{70DFA62A-234B-81E5-43AC-1C6970AB3ADA}"/>
          </ac:spMkLst>
        </pc:spChg>
        <pc:spChg chg="mod">
          <ac:chgData name="Jennifer Zhang" userId="e4d02ddf-c2fd-44e4-9281-c0b53c93b193" providerId="ADAL" clId="{C7E3768E-0027-4319-B761-E5D451D66632}" dt="2023-10-18T00:26:14.887" v="3546" actId="20577"/>
          <ac:spMkLst>
            <pc:docMk/>
            <pc:sldMk cId="3542860836" sldId="258"/>
            <ac:spMk id="7" creationId="{317FF707-EF02-A421-CD9C-976BA9C3C12A}"/>
          </ac:spMkLst>
        </pc:spChg>
        <pc:spChg chg="del">
          <ac:chgData name="Jennifer Zhang" userId="e4d02ddf-c2fd-44e4-9281-c0b53c93b193" providerId="ADAL" clId="{C7E3768E-0027-4319-B761-E5D451D66632}" dt="2023-10-11T23:04:57.330" v="177" actId="478"/>
          <ac:spMkLst>
            <pc:docMk/>
            <pc:sldMk cId="3542860836" sldId="258"/>
            <ac:spMk id="8" creationId="{80B98B07-F1D1-4348-D317-2F3C793894A8}"/>
          </ac:spMkLst>
        </pc:spChg>
        <pc:spChg chg="del">
          <ac:chgData name="Jennifer Zhang" userId="e4d02ddf-c2fd-44e4-9281-c0b53c93b193" providerId="ADAL" clId="{C7E3768E-0027-4319-B761-E5D451D66632}" dt="2023-10-11T23:04:58.543" v="178" actId="478"/>
          <ac:spMkLst>
            <pc:docMk/>
            <pc:sldMk cId="3542860836" sldId="258"/>
            <ac:spMk id="9" creationId="{A1F89366-1A59-EDE6-0879-EF37E65511B1}"/>
          </ac:spMkLst>
        </pc:spChg>
        <pc:picChg chg="mod">
          <ac:chgData name="Jennifer Zhang" userId="e4d02ddf-c2fd-44e4-9281-c0b53c93b193" providerId="ADAL" clId="{C7E3768E-0027-4319-B761-E5D451D66632}" dt="2023-10-11T22:59:56.539" v="173" actId="1076"/>
          <ac:picMkLst>
            <pc:docMk/>
            <pc:sldMk cId="3542860836" sldId="258"/>
            <ac:picMk id="15" creationId="{478BBC59-EA77-3BDB-D18F-3F94FE48C7E5}"/>
          </ac:picMkLst>
        </pc:picChg>
      </pc:sldChg>
      <pc:sldChg chg="del">
        <pc:chgData name="Jennifer Zhang" userId="e4d02ddf-c2fd-44e4-9281-c0b53c93b193" providerId="ADAL" clId="{C7E3768E-0027-4319-B761-E5D451D66632}" dt="2023-10-11T23:05:17.245" v="180" actId="47"/>
        <pc:sldMkLst>
          <pc:docMk/>
          <pc:sldMk cId="4184286892" sldId="259"/>
        </pc:sldMkLst>
      </pc:sldChg>
      <pc:sldChg chg="del">
        <pc:chgData name="Jennifer Zhang" userId="e4d02ddf-c2fd-44e4-9281-c0b53c93b193" providerId="ADAL" clId="{C7E3768E-0027-4319-B761-E5D451D66632}" dt="2023-10-11T23:14:09.895" v="277" actId="47"/>
        <pc:sldMkLst>
          <pc:docMk/>
          <pc:sldMk cId="1783301399" sldId="260"/>
        </pc:sldMkLst>
      </pc:sldChg>
      <pc:sldChg chg="del">
        <pc:chgData name="Jennifer Zhang" userId="e4d02ddf-c2fd-44e4-9281-c0b53c93b193" providerId="ADAL" clId="{C7E3768E-0027-4319-B761-E5D451D66632}" dt="2023-10-11T23:05:18.094" v="181" actId="47"/>
        <pc:sldMkLst>
          <pc:docMk/>
          <pc:sldMk cId="3329723745" sldId="261"/>
        </pc:sldMkLst>
      </pc:sldChg>
      <pc:sldChg chg="del">
        <pc:chgData name="Jennifer Zhang" userId="e4d02ddf-c2fd-44e4-9281-c0b53c93b193" providerId="ADAL" clId="{C7E3768E-0027-4319-B761-E5D451D66632}" dt="2023-10-11T23:49:35.706" v="1375" actId="47"/>
        <pc:sldMkLst>
          <pc:docMk/>
          <pc:sldMk cId="2228767130" sldId="262"/>
        </pc:sldMkLst>
      </pc:sldChg>
      <pc:sldChg chg="del">
        <pc:chgData name="Jennifer Zhang" userId="e4d02ddf-c2fd-44e4-9281-c0b53c93b193" providerId="ADAL" clId="{C7E3768E-0027-4319-B761-E5D451D66632}" dt="2023-10-11T23:49:36.356" v="1376" actId="47"/>
        <pc:sldMkLst>
          <pc:docMk/>
          <pc:sldMk cId="871451036" sldId="263"/>
        </pc:sldMkLst>
      </pc:sldChg>
      <pc:sldChg chg="delSp modSp mod">
        <pc:chgData name="Jennifer Zhang" userId="e4d02ddf-c2fd-44e4-9281-c0b53c93b193" providerId="ADAL" clId="{C7E3768E-0027-4319-B761-E5D451D66632}" dt="2023-10-11T23:49:57.867" v="1406" actId="20577"/>
        <pc:sldMkLst>
          <pc:docMk/>
          <pc:sldMk cId="1451223109" sldId="264"/>
        </pc:sldMkLst>
        <pc:spChg chg="mod">
          <ac:chgData name="Jennifer Zhang" userId="e4d02ddf-c2fd-44e4-9281-c0b53c93b193" providerId="ADAL" clId="{C7E3768E-0027-4319-B761-E5D451D66632}" dt="2023-10-11T23:49:57.867" v="1406" actId="20577"/>
          <ac:spMkLst>
            <pc:docMk/>
            <pc:sldMk cId="1451223109" sldId="264"/>
            <ac:spMk id="11" creationId="{C5F2B1AA-B24E-7AE3-F2F1-50843404F226}"/>
          </ac:spMkLst>
        </pc:spChg>
        <pc:spChg chg="del">
          <ac:chgData name="Jennifer Zhang" userId="e4d02ddf-c2fd-44e4-9281-c0b53c93b193" providerId="ADAL" clId="{C7E3768E-0027-4319-B761-E5D451D66632}" dt="2023-10-11T23:49:56.277" v="1405" actId="478"/>
          <ac:spMkLst>
            <pc:docMk/>
            <pc:sldMk cId="1451223109" sldId="264"/>
            <ac:spMk id="12" creationId="{47A62C5D-A1F4-E9A0-7BD7-C473CDA9CBD2}"/>
          </ac:spMkLst>
        </pc:spChg>
      </pc:sldChg>
      <pc:sldChg chg="del">
        <pc:chgData name="Jennifer Zhang" userId="e4d02ddf-c2fd-44e4-9281-c0b53c93b193" providerId="ADAL" clId="{C7E3768E-0027-4319-B761-E5D451D66632}" dt="2023-10-11T23:49:37.116" v="1377" actId="47"/>
        <pc:sldMkLst>
          <pc:docMk/>
          <pc:sldMk cId="90953474" sldId="265"/>
        </pc:sldMkLst>
      </pc:sldChg>
      <pc:sldChg chg="addSp delSp modSp mod ord">
        <pc:chgData name="Jennifer Zhang" userId="e4d02ddf-c2fd-44e4-9281-c0b53c93b193" providerId="ADAL" clId="{C7E3768E-0027-4319-B761-E5D451D66632}" dt="2023-10-17T20:56:37.607" v="2988"/>
        <pc:sldMkLst>
          <pc:docMk/>
          <pc:sldMk cId="1257245152" sldId="266"/>
        </pc:sldMkLst>
        <pc:spChg chg="mod">
          <ac:chgData name="Jennifer Zhang" userId="e4d02ddf-c2fd-44e4-9281-c0b53c93b193" providerId="ADAL" clId="{C7E3768E-0027-4319-B761-E5D451D66632}" dt="2023-10-12T00:08:31.112" v="2114" actId="20577"/>
          <ac:spMkLst>
            <pc:docMk/>
            <pc:sldMk cId="1257245152" sldId="266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0:53:02.141" v="2953" actId="12"/>
          <ac:spMkLst>
            <pc:docMk/>
            <pc:sldMk cId="1257245152" sldId="266"/>
            <ac:spMk id="12" creationId="{B3A8308C-DE42-C3F1-4450-F2FF7805006C}"/>
          </ac:spMkLst>
        </pc:spChg>
        <pc:spChg chg="del">
          <ac:chgData name="Jennifer Zhang" userId="e4d02ddf-c2fd-44e4-9281-c0b53c93b193" providerId="ADAL" clId="{C7E3768E-0027-4319-B761-E5D451D66632}" dt="2023-10-11T23:05:34.596" v="182" actId="478"/>
          <ac:spMkLst>
            <pc:docMk/>
            <pc:sldMk cId="1257245152" sldId="266"/>
            <ac:spMk id="18" creationId="{F4179BCB-1165-179B-0A48-BDBFA3A4B758}"/>
          </ac:spMkLst>
        </pc:spChg>
        <pc:picChg chg="add mod">
          <ac:chgData name="Jennifer Zhang" userId="e4d02ddf-c2fd-44e4-9281-c0b53c93b193" providerId="ADAL" clId="{C7E3768E-0027-4319-B761-E5D451D66632}" dt="2023-10-11T23:05:38.625" v="184" actId="1076"/>
          <ac:picMkLst>
            <pc:docMk/>
            <pc:sldMk cId="1257245152" sldId="266"/>
            <ac:picMk id="2" creationId="{C72B307F-C16A-B545-294C-7AC00977609D}"/>
          </ac:picMkLst>
        </pc:picChg>
      </pc:sldChg>
      <pc:sldChg chg="delSp modSp add del mod ord">
        <pc:chgData name="Jennifer Zhang" userId="e4d02ddf-c2fd-44e4-9281-c0b53c93b193" providerId="ADAL" clId="{C7E3768E-0027-4319-B761-E5D451D66632}" dt="2023-10-17T21:07:39.345" v="3319" actId="113"/>
        <pc:sldMkLst>
          <pc:docMk/>
          <pc:sldMk cId="1764661024" sldId="267"/>
        </pc:sldMkLst>
        <pc:spChg chg="mod">
          <ac:chgData name="Jennifer Zhang" userId="e4d02ddf-c2fd-44e4-9281-c0b53c93b193" providerId="ADAL" clId="{C7E3768E-0027-4319-B761-E5D451D66632}" dt="2023-10-12T00:10:33.507" v="2197" actId="20577"/>
          <ac:spMkLst>
            <pc:docMk/>
            <pc:sldMk cId="1764661024" sldId="267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1:07:39.345" v="3319" actId="113"/>
          <ac:spMkLst>
            <pc:docMk/>
            <pc:sldMk cId="1764661024" sldId="267"/>
            <ac:spMk id="12" creationId="{B3A8308C-DE42-C3F1-4450-F2FF7805006C}"/>
          </ac:spMkLst>
        </pc:spChg>
        <pc:picChg chg="del">
          <ac:chgData name="Jennifer Zhang" userId="e4d02ddf-c2fd-44e4-9281-c0b53c93b193" providerId="ADAL" clId="{C7E3768E-0027-4319-B761-E5D451D66632}" dt="2023-10-11T23:07:06.901" v="274" actId="478"/>
          <ac:picMkLst>
            <pc:docMk/>
            <pc:sldMk cId="1764661024" sldId="267"/>
            <ac:picMk id="2" creationId="{C72B307F-C16A-B545-294C-7AC00977609D}"/>
          </ac:picMkLst>
        </pc:picChg>
      </pc:sldChg>
      <pc:sldChg chg="modSp add mod">
        <pc:chgData name="Jennifer Zhang" userId="e4d02ddf-c2fd-44e4-9281-c0b53c93b193" providerId="ADAL" clId="{C7E3768E-0027-4319-B761-E5D451D66632}" dt="2023-10-17T21:18:15.187" v="3518" actId="20577"/>
        <pc:sldMkLst>
          <pc:docMk/>
          <pc:sldMk cId="2433878548" sldId="268"/>
        </pc:sldMkLst>
        <pc:spChg chg="mod">
          <ac:chgData name="Jennifer Zhang" userId="e4d02ddf-c2fd-44e4-9281-c0b53c93b193" providerId="ADAL" clId="{C7E3768E-0027-4319-B761-E5D451D66632}" dt="2023-10-11T23:42:28.321" v="1198" actId="1076"/>
          <ac:spMkLst>
            <pc:docMk/>
            <pc:sldMk cId="2433878548" sldId="268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1:18:15.187" v="3518" actId="20577"/>
          <ac:spMkLst>
            <pc:docMk/>
            <pc:sldMk cId="2433878548" sldId="268"/>
            <ac:spMk id="12" creationId="{B3A8308C-DE42-C3F1-4450-F2FF7805006C}"/>
          </ac:spMkLst>
        </pc:spChg>
      </pc:sldChg>
      <pc:sldChg chg="modSp add mod">
        <pc:chgData name="Jennifer Zhang" userId="e4d02ddf-c2fd-44e4-9281-c0b53c93b193" providerId="ADAL" clId="{C7E3768E-0027-4319-B761-E5D451D66632}" dt="2023-10-17T21:13:06.004" v="3382" actId="113"/>
        <pc:sldMkLst>
          <pc:docMk/>
          <pc:sldMk cId="1824000619" sldId="269"/>
        </pc:sldMkLst>
        <pc:spChg chg="mod">
          <ac:chgData name="Jennifer Zhang" userId="e4d02ddf-c2fd-44e4-9281-c0b53c93b193" providerId="ADAL" clId="{C7E3768E-0027-4319-B761-E5D451D66632}" dt="2023-10-11T23:47:55.351" v="1347" actId="20577"/>
          <ac:spMkLst>
            <pc:docMk/>
            <pc:sldMk cId="1824000619" sldId="269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1:13:06.004" v="3382" actId="113"/>
          <ac:spMkLst>
            <pc:docMk/>
            <pc:sldMk cId="1824000619" sldId="269"/>
            <ac:spMk id="12" creationId="{B3A8308C-DE42-C3F1-4450-F2FF7805006C}"/>
          </ac:spMkLst>
        </pc:spChg>
      </pc:sldChg>
      <pc:sldChg chg="modSp add mod ord">
        <pc:chgData name="Jennifer Zhang" userId="e4d02ddf-c2fd-44e4-9281-c0b53c93b193" providerId="ADAL" clId="{C7E3768E-0027-4319-B761-E5D451D66632}" dt="2023-10-11T23:33:23.130" v="458"/>
        <pc:sldMkLst>
          <pc:docMk/>
          <pc:sldMk cId="1800389173" sldId="270"/>
        </pc:sldMkLst>
        <pc:spChg chg="mod">
          <ac:chgData name="Jennifer Zhang" userId="e4d02ddf-c2fd-44e4-9281-c0b53c93b193" providerId="ADAL" clId="{C7E3768E-0027-4319-B761-E5D451D66632}" dt="2023-10-11T23:33:23.130" v="458"/>
          <ac:spMkLst>
            <pc:docMk/>
            <pc:sldMk cId="1800389173" sldId="270"/>
            <ac:spMk id="7" creationId="{317FF707-EF02-A421-CD9C-976BA9C3C12A}"/>
          </ac:spMkLst>
        </pc:spChg>
      </pc:sldChg>
      <pc:sldChg chg="add del">
        <pc:chgData name="Jennifer Zhang" userId="e4d02ddf-c2fd-44e4-9281-c0b53c93b193" providerId="ADAL" clId="{C7E3768E-0027-4319-B761-E5D451D66632}" dt="2023-10-11T23:33:34.890" v="460" actId="2890"/>
        <pc:sldMkLst>
          <pc:docMk/>
          <pc:sldMk cId="732243036" sldId="271"/>
        </pc:sldMkLst>
      </pc:sldChg>
      <pc:sldChg chg="addSp delSp modSp add mod ord">
        <pc:chgData name="Jennifer Zhang" userId="e4d02ddf-c2fd-44e4-9281-c0b53c93b193" providerId="ADAL" clId="{C7E3768E-0027-4319-B761-E5D451D66632}" dt="2023-10-17T20:58:44.499" v="3012" actId="20577"/>
        <pc:sldMkLst>
          <pc:docMk/>
          <pc:sldMk cId="2259181250" sldId="271"/>
        </pc:sldMkLst>
        <pc:spChg chg="add del mod">
          <ac:chgData name="Jennifer Zhang" userId="e4d02ddf-c2fd-44e4-9281-c0b53c93b193" providerId="ADAL" clId="{C7E3768E-0027-4319-B761-E5D451D66632}" dt="2023-10-17T20:51:40.840" v="2816" actId="478"/>
          <ac:spMkLst>
            <pc:docMk/>
            <pc:sldMk cId="2259181250" sldId="271"/>
            <ac:spMk id="4" creationId="{B54F5720-68DC-39A1-901E-9DBDC6FA02B4}"/>
          </ac:spMkLst>
        </pc:spChg>
        <pc:spChg chg="add mod">
          <ac:chgData name="Jennifer Zhang" userId="e4d02ddf-c2fd-44e4-9281-c0b53c93b193" providerId="ADAL" clId="{C7E3768E-0027-4319-B761-E5D451D66632}" dt="2023-10-17T20:58:44.499" v="3012" actId="20577"/>
          <ac:spMkLst>
            <pc:docMk/>
            <pc:sldMk cId="2259181250" sldId="271"/>
            <ac:spMk id="5" creationId="{FD2EEEA9-F14C-60AD-C84A-320F098563E1}"/>
          </ac:spMkLst>
        </pc:spChg>
        <pc:spChg chg="mod">
          <ac:chgData name="Jennifer Zhang" userId="e4d02ddf-c2fd-44e4-9281-c0b53c93b193" providerId="ADAL" clId="{C7E3768E-0027-4319-B761-E5D451D66632}" dt="2023-10-11T23:33:57.513" v="500" actId="20577"/>
          <ac:spMkLst>
            <pc:docMk/>
            <pc:sldMk cId="2259181250" sldId="271"/>
            <ac:spMk id="11" creationId="{FD6E9DE5-7111-AB47-C11D-006EBB32CE7B}"/>
          </ac:spMkLst>
        </pc:spChg>
        <pc:spChg chg="del">
          <ac:chgData name="Jennifer Zhang" userId="e4d02ddf-c2fd-44e4-9281-c0b53c93b193" providerId="ADAL" clId="{C7E3768E-0027-4319-B761-E5D451D66632}" dt="2023-10-11T23:33:50.470" v="467" actId="478"/>
          <ac:spMkLst>
            <pc:docMk/>
            <pc:sldMk cId="2259181250" sldId="271"/>
            <ac:spMk id="12" creationId="{B3A8308C-DE42-C3F1-4450-F2FF7805006C}"/>
          </ac:spMkLst>
        </pc:spChg>
        <pc:picChg chg="del">
          <ac:chgData name="Jennifer Zhang" userId="e4d02ddf-c2fd-44e4-9281-c0b53c93b193" providerId="ADAL" clId="{C7E3768E-0027-4319-B761-E5D451D66632}" dt="2023-10-11T23:33:47.450" v="466" actId="478"/>
          <ac:picMkLst>
            <pc:docMk/>
            <pc:sldMk cId="2259181250" sldId="271"/>
            <ac:picMk id="2" creationId="{C72B307F-C16A-B545-294C-7AC00977609D}"/>
          </ac:picMkLst>
        </pc:picChg>
        <pc:picChg chg="add mod">
          <ac:chgData name="Jennifer Zhang" userId="e4d02ddf-c2fd-44e4-9281-c0b53c93b193" providerId="ADAL" clId="{C7E3768E-0027-4319-B761-E5D451D66632}" dt="2023-10-17T20:53:45.202" v="2967" actId="1076"/>
          <ac:picMkLst>
            <pc:docMk/>
            <pc:sldMk cId="2259181250" sldId="271"/>
            <ac:picMk id="3" creationId="{16800484-39B6-67A5-F058-A543C1BF65DA}"/>
          </ac:picMkLst>
        </pc:picChg>
      </pc:sldChg>
      <pc:sldChg chg="addSp delSp modSp add mod">
        <pc:chgData name="Jennifer Zhang" userId="e4d02ddf-c2fd-44e4-9281-c0b53c93b193" providerId="ADAL" clId="{C7E3768E-0027-4319-B761-E5D451D66632}" dt="2023-10-17T21:11:50.171" v="3357" actId="20577"/>
        <pc:sldMkLst>
          <pc:docMk/>
          <pc:sldMk cId="53716176" sldId="272"/>
        </pc:sldMkLst>
        <pc:spChg chg="add mod">
          <ac:chgData name="Jennifer Zhang" userId="e4d02ddf-c2fd-44e4-9281-c0b53c93b193" providerId="ADAL" clId="{C7E3768E-0027-4319-B761-E5D451D66632}" dt="2023-10-17T20:59:46.595" v="3115" actId="1076"/>
          <ac:spMkLst>
            <pc:docMk/>
            <pc:sldMk cId="53716176" sldId="272"/>
            <ac:spMk id="4" creationId="{FC94A097-7A06-73A2-6881-4A58D80C052F}"/>
          </ac:spMkLst>
        </pc:spChg>
        <pc:spChg chg="mod">
          <ac:chgData name="Jennifer Zhang" userId="e4d02ddf-c2fd-44e4-9281-c0b53c93b193" providerId="ADAL" clId="{C7E3768E-0027-4319-B761-E5D451D66632}" dt="2023-10-17T21:11:50.171" v="3357" actId="20577"/>
          <ac:spMkLst>
            <pc:docMk/>
            <pc:sldMk cId="53716176" sldId="272"/>
            <ac:spMk id="11" creationId="{FD6E9DE5-7111-AB47-C11D-006EBB32CE7B}"/>
          </ac:spMkLst>
        </pc:spChg>
        <pc:picChg chg="add mod">
          <ac:chgData name="Jennifer Zhang" userId="e4d02ddf-c2fd-44e4-9281-c0b53c93b193" providerId="ADAL" clId="{C7E3768E-0027-4319-B761-E5D451D66632}" dt="2023-10-17T20:59:42.917" v="3114" actId="1076"/>
          <ac:picMkLst>
            <pc:docMk/>
            <pc:sldMk cId="53716176" sldId="272"/>
            <ac:picMk id="2" creationId="{FC68CBA3-F036-9639-5899-E7A0FFB60E68}"/>
          </ac:picMkLst>
        </pc:picChg>
        <pc:picChg chg="del">
          <ac:chgData name="Jennifer Zhang" userId="e4d02ddf-c2fd-44e4-9281-c0b53c93b193" providerId="ADAL" clId="{C7E3768E-0027-4319-B761-E5D451D66632}" dt="2023-10-11T23:34:13.210" v="502" actId="478"/>
          <ac:picMkLst>
            <pc:docMk/>
            <pc:sldMk cId="53716176" sldId="272"/>
            <ac:picMk id="3" creationId="{16800484-39B6-67A5-F058-A543C1BF65DA}"/>
          </ac:picMkLst>
        </pc:picChg>
      </pc:sldChg>
      <pc:sldChg chg="modSp add mod ord">
        <pc:chgData name="Jennifer Zhang" userId="e4d02ddf-c2fd-44e4-9281-c0b53c93b193" providerId="ADAL" clId="{C7E3768E-0027-4319-B761-E5D451D66632}" dt="2023-10-11T23:38:44.421" v="891" actId="20577"/>
        <pc:sldMkLst>
          <pc:docMk/>
          <pc:sldMk cId="2296732184" sldId="273"/>
        </pc:sldMkLst>
        <pc:spChg chg="mod">
          <ac:chgData name="Jennifer Zhang" userId="e4d02ddf-c2fd-44e4-9281-c0b53c93b193" providerId="ADAL" clId="{C7E3768E-0027-4319-B761-E5D451D66632}" dt="2023-10-11T23:38:44.421" v="891" actId="20577"/>
          <ac:spMkLst>
            <pc:docMk/>
            <pc:sldMk cId="2296732184" sldId="273"/>
            <ac:spMk id="7" creationId="{317FF707-EF02-A421-CD9C-976BA9C3C12A}"/>
          </ac:spMkLst>
        </pc:spChg>
      </pc:sldChg>
      <pc:sldChg chg="addSp delSp modSp add mod ord">
        <pc:chgData name="Jennifer Zhang" userId="e4d02ddf-c2fd-44e4-9281-c0b53c93b193" providerId="ADAL" clId="{C7E3768E-0027-4319-B761-E5D451D66632}" dt="2023-10-17T21:12:00.927" v="3358"/>
        <pc:sldMkLst>
          <pc:docMk/>
          <pc:sldMk cId="2078174443" sldId="274"/>
        </pc:sldMkLst>
        <pc:spChg chg="mod">
          <ac:chgData name="Jennifer Zhang" userId="e4d02ddf-c2fd-44e4-9281-c0b53c93b193" providerId="ADAL" clId="{C7E3768E-0027-4319-B761-E5D451D66632}" dt="2023-10-17T20:54:14.180" v="2968" actId="12"/>
          <ac:spMkLst>
            <pc:docMk/>
            <pc:sldMk cId="2078174443" sldId="274"/>
            <ac:spMk id="4" creationId="{FC94A097-7A06-73A2-6881-4A58D80C052F}"/>
          </ac:spMkLst>
        </pc:spChg>
        <pc:spChg chg="mod">
          <ac:chgData name="Jennifer Zhang" userId="e4d02ddf-c2fd-44e4-9281-c0b53c93b193" providerId="ADAL" clId="{C7E3768E-0027-4319-B761-E5D451D66632}" dt="2023-10-17T21:12:00.927" v="3358"/>
          <ac:spMkLst>
            <pc:docMk/>
            <pc:sldMk cId="2078174443" sldId="274"/>
            <ac:spMk id="11" creationId="{FD6E9DE5-7111-AB47-C11D-006EBB32CE7B}"/>
          </ac:spMkLst>
        </pc:spChg>
        <pc:picChg chg="del">
          <ac:chgData name="Jennifer Zhang" userId="e4d02ddf-c2fd-44e4-9281-c0b53c93b193" providerId="ADAL" clId="{C7E3768E-0027-4319-B761-E5D451D66632}" dt="2023-10-11T23:39:03.421" v="895" actId="478"/>
          <ac:picMkLst>
            <pc:docMk/>
            <pc:sldMk cId="2078174443" sldId="274"/>
            <ac:picMk id="2" creationId="{FC68CBA3-F036-9639-5899-E7A0FFB60E68}"/>
          </ac:picMkLst>
        </pc:picChg>
        <pc:picChg chg="add mod">
          <ac:chgData name="Jennifer Zhang" userId="e4d02ddf-c2fd-44e4-9281-c0b53c93b193" providerId="ADAL" clId="{C7E3768E-0027-4319-B761-E5D451D66632}" dt="2023-10-11T23:40:00.881" v="1144" actId="14100"/>
          <ac:picMkLst>
            <pc:docMk/>
            <pc:sldMk cId="2078174443" sldId="274"/>
            <ac:picMk id="3" creationId="{548E5541-DFBF-0337-0731-9EBDC22D9B99}"/>
          </ac:picMkLst>
        </pc:picChg>
      </pc:sldChg>
      <pc:sldChg chg="modSp add mod ord">
        <pc:chgData name="Jennifer Zhang" userId="e4d02ddf-c2fd-44e4-9281-c0b53c93b193" providerId="ADAL" clId="{C7E3768E-0027-4319-B761-E5D451D66632}" dt="2023-10-11T23:48:51.184" v="1373" actId="20577"/>
        <pc:sldMkLst>
          <pc:docMk/>
          <pc:sldMk cId="2043250442" sldId="275"/>
        </pc:sldMkLst>
        <pc:spChg chg="mod">
          <ac:chgData name="Jennifer Zhang" userId="e4d02ddf-c2fd-44e4-9281-c0b53c93b193" providerId="ADAL" clId="{C7E3768E-0027-4319-B761-E5D451D66632}" dt="2023-10-11T23:48:51.184" v="1373" actId="20577"/>
          <ac:spMkLst>
            <pc:docMk/>
            <pc:sldMk cId="2043250442" sldId="275"/>
            <ac:spMk id="7" creationId="{317FF707-EF02-A421-CD9C-976BA9C3C12A}"/>
          </ac:spMkLst>
        </pc:spChg>
      </pc:sldChg>
      <pc:sldChg chg="addSp modSp add mod">
        <pc:chgData name="Jennifer Zhang" userId="e4d02ddf-c2fd-44e4-9281-c0b53c93b193" providerId="ADAL" clId="{C7E3768E-0027-4319-B761-E5D451D66632}" dt="2023-10-17T21:14:30.698" v="3388" actId="20577"/>
        <pc:sldMkLst>
          <pc:docMk/>
          <pc:sldMk cId="726294984" sldId="276"/>
        </pc:sldMkLst>
        <pc:spChg chg="mod">
          <ac:chgData name="Jennifer Zhang" userId="e4d02ddf-c2fd-44e4-9281-c0b53c93b193" providerId="ADAL" clId="{C7E3768E-0027-4319-B761-E5D451D66632}" dt="2023-10-12T00:02:55.651" v="1755" actId="20577"/>
          <ac:spMkLst>
            <pc:docMk/>
            <pc:sldMk cId="726294984" sldId="276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1:14:30.698" v="3388" actId="20577"/>
          <ac:spMkLst>
            <pc:docMk/>
            <pc:sldMk cId="726294984" sldId="276"/>
            <ac:spMk id="12" creationId="{B3A8308C-DE42-C3F1-4450-F2FF7805006C}"/>
          </ac:spMkLst>
        </pc:spChg>
        <pc:picChg chg="add mod">
          <ac:chgData name="Jennifer Zhang" userId="e4d02ddf-c2fd-44e4-9281-c0b53c93b193" providerId="ADAL" clId="{C7E3768E-0027-4319-B761-E5D451D66632}" dt="2023-10-12T00:04:58.383" v="1995" actId="1076"/>
          <ac:picMkLst>
            <pc:docMk/>
            <pc:sldMk cId="726294984" sldId="276"/>
            <ac:picMk id="3" creationId="{937035D1-D051-05BC-39B7-68173B297D59}"/>
          </ac:picMkLst>
        </pc:picChg>
      </pc:sldChg>
      <pc:sldChg chg="modSp add mod ord">
        <pc:chgData name="Jennifer Zhang" userId="e4d02ddf-c2fd-44e4-9281-c0b53c93b193" providerId="ADAL" clId="{C7E3768E-0027-4319-B761-E5D451D66632}" dt="2023-10-11T23:50:28.558" v="1417" actId="20577"/>
        <pc:sldMkLst>
          <pc:docMk/>
          <pc:sldMk cId="961643607" sldId="277"/>
        </pc:sldMkLst>
        <pc:spChg chg="mod">
          <ac:chgData name="Jennifer Zhang" userId="e4d02ddf-c2fd-44e4-9281-c0b53c93b193" providerId="ADAL" clId="{C7E3768E-0027-4319-B761-E5D451D66632}" dt="2023-10-11T23:50:28.558" v="1417" actId="20577"/>
          <ac:spMkLst>
            <pc:docMk/>
            <pc:sldMk cId="961643607" sldId="277"/>
            <ac:spMk id="7" creationId="{317FF707-EF02-A421-CD9C-976BA9C3C12A}"/>
          </ac:spMkLst>
        </pc:spChg>
      </pc:sldChg>
      <pc:sldChg chg="modSp add mod ord">
        <pc:chgData name="Jennifer Zhang" userId="e4d02ddf-c2fd-44e4-9281-c0b53c93b193" providerId="ADAL" clId="{C7E3768E-0027-4319-B761-E5D451D66632}" dt="2023-10-11T23:51:44.621" v="1523" actId="1076"/>
        <pc:sldMkLst>
          <pc:docMk/>
          <pc:sldMk cId="2469596123" sldId="278"/>
        </pc:sldMkLst>
        <pc:spChg chg="mod">
          <ac:chgData name="Jennifer Zhang" userId="e4d02ddf-c2fd-44e4-9281-c0b53c93b193" providerId="ADAL" clId="{C7E3768E-0027-4319-B761-E5D451D66632}" dt="2023-10-11T23:51:42.212" v="1522" actId="14100"/>
          <ac:spMkLst>
            <pc:docMk/>
            <pc:sldMk cId="2469596123" sldId="278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1T23:51:44.621" v="1523" actId="1076"/>
          <ac:spMkLst>
            <pc:docMk/>
            <pc:sldMk cId="2469596123" sldId="278"/>
            <ac:spMk id="12" creationId="{B3A8308C-DE42-C3F1-4450-F2FF7805006C}"/>
          </ac:spMkLst>
        </pc:spChg>
      </pc:sldChg>
      <pc:sldChg chg="modSp add mod">
        <pc:chgData name="Jennifer Zhang" userId="e4d02ddf-c2fd-44e4-9281-c0b53c93b193" providerId="ADAL" clId="{C7E3768E-0027-4319-B761-E5D451D66632}" dt="2023-10-11T23:52:45.554" v="1618" actId="1076"/>
        <pc:sldMkLst>
          <pc:docMk/>
          <pc:sldMk cId="2688208456" sldId="279"/>
        </pc:sldMkLst>
        <pc:spChg chg="mod">
          <ac:chgData name="Jennifer Zhang" userId="e4d02ddf-c2fd-44e4-9281-c0b53c93b193" providerId="ADAL" clId="{C7E3768E-0027-4319-B761-E5D451D66632}" dt="2023-10-11T23:52:42.674" v="1617" actId="14100"/>
          <ac:spMkLst>
            <pc:docMk/>
            <pc:sldMk cId="2688208456" sldId="279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1T23:52:45.554" v="1618" actId="1076"/>
          <ac:spMkLst>
            <pc:docMk/>
            <pc:sldMk cId="2688208456" sldId="279"/>
            <ac:spMk id="12" creationId="{B3A8308C-DE42-C3F1-4450-F2FF7805006C}"/>
          </ac:spMkLst>
        </pc:spChg>
      </pc:sldChg>
      <pc:sldChg chg="modSp mod">
        <pc:chgData name="Jennifer Zhang" userId="e4d02ddf-c2fd-44e4-9281-c0b53c93b193" providerId="ADAL" clId="{C7E3768E-0027-4319-B761-E5D451D66632}" dt="2023-10-17T21:04:28.741" v="3290" actId="1076"/>
        <pc:sldMkLst>
          <pc:docMk/>
          <pc:sldMk cId="3255694788" sldId="280"/>
        </pc:sldMkLst>
        <pc:spChg chg="mod">
          <ac:chgData name="Jennifer Zhang" userId="e4d02ddf-c2fd-44e4-9281-c0b53c93b193" providerId="ADAL" clId="{C7E3768E-0027-4319-B761-E5D451D66632}" dt="2023-10-17T21:04:27.785" v="3289" actId="20577"/>
          <ac:spMkLst>
            <pc:docMk/>
            <pc:sldMk cId="3255694788" sldId="280"/>
            <ac:spMk id="7" creationId="{317FF707-EF02-A421-CD9C-976BA9C3C12A}"/>
          </ac:spMkLst>
        </pc:spChg>
        <pc:picChg chg="mod">
          <ac:chgData name="Jennifer Zhang" userId="e4d02ddf-c2fd-44e4-9281-c0b53c93b193" providerId="ADAL" clId="{C7E3768E-0027-4319-B761-E5D451D66632}" dt="2023-10-17T21:04:28.741" v="3290" actId="1076"/>
          <ac:picMkLst>
            <pc:docMk/>
            <pc:sldMk cId="3255694788" sldId="280"/>
            <ac:picMk id="15" creationId="{478BBC59-EA77-3BDB-D18F-3F94FE48C7E5}"/>
          </ac:picMkLst>
        </pc:picChg>
      </pc:sldChg>
      <pc:sldChg chg="addSp delSp modSp add mod ord">
        <pc:chgData name="Jennifer Zhang" userId="e4d02ddf-c2fd-44e4-9281-c0b53c93b193" providerId="ADAL" clId="{C7E3768E-0027-4319-B761-E5D451D66632}" dt="2023-10-17T21:16:28.736" v="3516" actId="20577"/>
        <pc:sldMkLst>
          <pc:docMk/>
          <pc:sldMk cId="1434462138" sldId="281"/>
        </pc:sldMkLst>
        <pc:spChg chg="mod">
          <ac:chgData name="Jennifer Zhang" userId="e4d02ddf-c2fd-44e4-9281-c0b53c93b193" providerId="ADAL" clId="{C7E3768E-0027-4319-B761-E5D451D66632}" dt="2023-10-17T21:16:03.205" v="3512" actId="20577"/>
          <ac:spMkLst>
            <pc:docMk/>
            <pc:sldMk cId="1434462138" sldId="281"/>
            <ac:spMk id="11" creationId="{FD6E9DE5-7111-AB47-C11D-006EBB32CE7B}"/>
          </ac:spMkLst>
        </pc:spChg>
        <pc:spChg chg="mod">
          <ac:chgData name="Jennifer Zhang" userId="e4d02ddf-c2fd-44e4-9281-c0b53c93b193" providerId="ADAL" clId="{C7E3768E-0027-4319-B761-E5D451D66632}" dt="2023-10-17T21:16:28.736" v="3516" actId="20577"/>
          <ac:spMkLst>
            <pc:docMk/>
            <pc:sldMk cId="1434462138" sldId="281"/>
            <ac:spMk id="12" creationId="{B3A8308C-DE42-C3F1-4450-F2FF7805006C}"/>
          </ac:spMkLst>
        </pc:spChg>
        <pc:picChg chg="add mod">
          <ac:chgData name="Jennifer Zhang" userId="e4d02ddf-c2fd-44e4-9281-c0b53c93b193" providerId="ADAL" clId="{C7E3768E-0027-4319-B761-E5D451D66632}" dt="2023-10-13T18:02:40.727" v="2750" actId="1076"/>
          <ac:picMkLst>
            <pc:docMk/>
            <pc:sldMk cId="1434462138" sldId="281"/>
            <ac:picMk id="2" creationId="{A229E1CA-C12B-08C9-A7B4-3430974CEA45}"/>
          </ac:picMkLst>
        </pc:picChg>
        <pc:picChg chg="del">
          <ac:chgData name="Jennifer Zhang" userId="e4d02ddf-c2fd-44e4-9281-c0b53c93b193" providerId="ADAL" clId="{C7E3768E-0027-4319-B761-E5D451D66632}" dt="2023-10-13T17:19:18.067" v="2222" actId="478"/>
          <ac:picMkLst>
            <pc:docMk/>
            <pc:sldMk cId="1434462138" sldId="281"/>
            <ac:picMk id="3" creationId="{937035D1-D051-05BC-39B7-68173B297D59}"/>
          </ac:picMkLst>
        </pc:picChg>
      </pc:sldChg>
      <pc:sldChg chg="addSp delSp modSp add mod">
        <pc:chgData name="Jennifer Zhang" userId="e4d02ddf-c2fd-44e4-9281-c0b53c93b193" providerId="ADAL" clId="{C7E3768E-0027-4319-B761-E5D451D66632}" dt="2023-10-17T21:16:06.664" v="3513"/>
        <pc:sldMkLst>
          <pc:docMk/>
          <pc:sldMk cId="495118615" sldId="282"/>
        </pc:sldMkLst>
        <pc:spChg chg="mod">
          <ac:chgData name="Jennifer Zhang" userId="e4d02ddf-c2fd-44e4-9281-c0b53c93b193" providerId="ADAL" clId="{C7E3768E-0027-4319-B761-E5D451D66632}" dt="2023-10-17T21:16:06.664" v="3513"/>
          <ac:spMkLst>
            <pc:docMk/>
            <pc:sldMk cId="495118615" sldId="282"/>
            <ac:spMk id="11" creationId="{FD6E9DE5-7111-AB47-C11D-006EBB32CE7B}"/>
          </ac:spMkLst>
        </pc:spChg>
        <pc:spChg chg="del mod">
          <ac:chgData name="Jennifer Zhang" userId="e4d02ddf-c2fd-44e4-9281-c0b53c93b193" providerId="ADAL" clId="{C7E3768E-0027-4319-B761-E5D451D66632}" dt="2023-10-13T18:01:29.795" v="2619" actId="478"/>
          <ac:spMkLst>
            <pc:docMk/>
            <pc:sldMk cId="495118615" sldId="282"/>
            <ac:spMk id="12" creationId="{B3A8308C-DE42-C3F1-4450-F2FF7805006C}"/>
          </ac:spMkLst>
        </pc:spChg>
        <pc:picChg chg="del">
          <ac:chgData name="Jennifer Zhang" userId="e4d02ddf-c2fd-44e4-9281-c0b53c93b193" providerId="ADAL" clId="{C7E3768E-0027-4319-B761-E5D451D66632}" dt="2023-10-13T18:00:22.578" v="2581" actId="478"/>
          <ac:picMkLst>
            <pc:docMk/>
            <pc:sldMk cId="495118615" sldId="282"/>
            <ac:picMk id="2" creationId="{A229E1CA-C12B-08C9-A7B4-3430974CEA45}"/>
          </ac:picMkLst>
        </pc:picChg>
        <pc:picChg chg="add mod">
          <ac:chgData name="Jennifer Zhang" userId="e4d02ddf-c2fd-44e4-9281-c0b53c93b193" providerId="ADAL" clId="{C7E3768E-0027-4319-B761-E5D451D66632}" dt="2023-10-17T20:55:56.958" v="2985" actId="1076"/>
          <ac:picMkLst>
            <pc:docMk/>
            <pc:sldMk cId="495118615" sldId="282"/>
            <ac:picMk id="4" creationId="{75CC34FE-EC5F-2533-55D0-BF046819F8E3}"/>
          </ac:picMkLst>
        </pc:picChg>
        <pc:picChg chg="add mod">
          <ac:chgData name="Jennifer Zhang" userId="e4d02ddf-c2fd-44e4-9281-c0b53c93b193" providerId="ADAL" clId="{C7E3768E-0027-4319-B761-E5D451D66632}" dt="2023-10-17T20:56:06.893" v="2986" actId="1076"/>
          <ac:picMkLst>
            <pc:docMk/>
            <pc:sldMk cId="495118615" sldId="282"/>
            <ac:picMk id="6" creationId="{635C1EB8-0A93-F6EC-75B3-C14FCC8EE03C}"/>
          </ac:picMkLst>
        </pc:picChg>
      </pc:sldChg>
      <pc:sldChg chg="modSp add mod">
        <pc:chgData name="Jennifer Zhang" userId="e4d02ddf-c2fd-44e4-9281-c0b53c93b193" providerId="ADAL" clId="{C7E3768E-0027-4319-B761-E5D451D66632}" dt="2023-10-17T21:03:38.210" v="3285" actId="20577"/>
        <pc:sldMkLst>
          <pc:docMk/>
          <pc:sldMk cId="3407087024" sldId="283"/>
        </pc:sldMkLst>
        <pc:spChg chg="mod">
          <ac:chgData name="Jennifer Zhang" userId="e4d02ddf-c2fd-44e4-9281-c0b53c93b193" providerId="ADAL" clId="{C7E3768E-0027-4319-B761-E5D451D66632}" dt="2023-10-17T21:03:38.210" v="3285" actId="20577"/>
          <ac:spMkLst>
            <pc:docMk/>
            <pc:sldMk cId="3407087024" sldId="283"/>
            <ac:spMk id="12" creationId="{B3A8308C-DE42-C3F1-4450-F2FF7805006C}"/>
          </ac:spMkLst>
        </pc:spChg>
      </pc:sldChg>
      <pc:sldChg chg="modSp add mod ord">
        <pc:chgData name="Jennifer Zhang" userId="e4d02ddf-c2fd-44e4-9281-c0b53c93b193" providerId="ADAL" clId="{C7E3768E-0027-4319-B761-E5D451D66632}" dt="2023-10-17T21:02:04.013" v="3156" actId="21"/>
        <pc:sldMkLst>
          <pc:docMk/>
          <pc:sldMk cId="2685437470" sldId="284"/>
        </pc:sldMkLst>
        <pc:spChg chg="mod">
          <ac:chgData name="Jennifer Zhang" userId="e4d02ddf-c2fd-44e4-9281-c0b53c93b193" providerId="ADAL" clId="{C7E3768E-0027-4319-B761-E5D451D66632}" dt="2023-10-17T21:02:04.013" v="3156" actId="21"/>
          <ac:spMkLst>
            <pc:docMk/>
            <pc:sldMk cId="2685437470" sldId="284"/>
            <ac:spMk id="12" creationId="{B3A8308C-DE42-C3F1-4450-F2FF7805006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CE2DB-48A1-45FB-87F3-0885A4850BB3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0F741-6143-474A-ABCC-2C493C316E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6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98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Can add the literature review content about accessing capital / wealth access. Also data on how BIPOC folks are disproportionately renters vs homeowners.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67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497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19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15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46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10F741-6143-474A-ABCC-2C493C316E2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608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92819-A9CF-88C1-3CEA-E60E0AD0A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C373C-FFD5-D6BA-CCF8-E601CE968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F6F50-FFBA-2886-FFDB-E2B0F0E7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41642-42E6-ABA8-178A-41D3CCF20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DE95E-6A6E-44A5-8543-C13523441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167636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E1B2E-B24A-2941-B438-DF36E791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C3B1C8-DA03-6A61-8C69-72647695C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A4421-6403-F49E-5002-5204E2A12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01F9-194E-0765-B458-5C1607D40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19883-B7A8-13FF-2ADC-866C9AAC5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96893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1BA13D-FFED-4F5C-1758-8481C626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2F7DA-B9AF-7FFB-014B-7ED6C73D8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3BFE0-2212-D36B-EB87-C61D9DD01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196FD-DBCD-966A-1006-B4F181A2E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4DC4F-7B1F-786C-6F15-097ABBC0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3009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DEE3-E7FC-49E3-40B0-A77B23A0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A432-1BB7-1A7C-77F6-9C7698233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4BBA-EEDF-BAC3-25F5-54E6E6315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68E06-EDE6-1040-ADDE-2D582E7D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1A078-EDA7-A28F-97E4-F548F209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17126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26730-57F1-9826-82BB-7BFAD026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F4BE5-D591-4503-5AF3-C8FA6DFC5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1A8CB-82FB-AC22-01D9-DFE0A9CE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39B96-57C1-4CDF-B26C-086C8DB6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25FC1-32D8-8EC3-C9CD-7E3B1A21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6223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CCA2D-35F9-BD3A-E980-12BFE142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D8876-FD9F-2902-D357-A63948A886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CD6D6-31C3-AFA3-DD1E-856B4681C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F5426F-BF0B-29B1-3F13-A718C8FA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C3CCA4-8C64-895D-5FA0-7AE4CE08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0DF4-FD22-5AA4-467D-8A81AD58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6662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A0FD1-556F-7C14-B826-59995E5F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0F524-1276-09A9-54C2-BA8D9A48D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57B24C-CDB5-625F-0881-A6928396E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170017-9F5E-BC0A-446C-0F96321E0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4EA2B9-DF2C-A821-D1AE-715C2BDE08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2AF52-156A-F7DA-66FC-76C992C48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5F1D9-220F-096C-72B6-5DFA7A295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9CD015-B0E0-A25E-F95F-E61B52569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6552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7F93C-24A7-9D57-A5C6-5445FBC09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B9B4B-3B39-9166-A3F9-1ADCE484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39FE3-D12B-1C3B-F41D-D8B09E09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1DAD9-A1E6-CD73-2319-2EED37A7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5144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ACA401-7A54-D373-FD65-77373E010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F7C14-DF2B-F7AB-67B0-277AE1D44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B32EE-11F6-4CCF-7682-BB351919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55151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D9802-D85B-9A85-F175-D35C19A02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96FE-E6F0-B6EE-2462-0AA716870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C21D99-2D80-293B-0809-A68950E32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B1827-B77B-0647-1787-E5C51BED7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D54F-8FEB-120D-1EB2-F9C8612B8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0EC44-21C8-9A56-BCF8-80169064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67137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F37A-EF1E-7DDD-69B9-23BDD2FC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FF9AF-875A-ABFF-3765-D292B52D6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9FE31-6B89-820D-C512-37709673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9F1D-B586-4940-94C4-258510209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C1290-9305-3F40-39BD-A018C74E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F5B44-1A3D-AE99-C286-7584A2F8A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28156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D4B5C-F815-D158-B600-784E83DA1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A66FA-1453-3754-BBB3-1672F2FB9E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286A0-0696-ED74-A788-E23488B68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6FCBB-E9F0-D746-8B2F-0533451E4728}" type="datetimeFigureOut">
              <a:rPr lang="en-ES" smtClean="0"/>
              <a:t>10/17/2023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A92A9-5C38-F6C7-9D3F-B775C33442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26054D-AA72-A28F-6C09-3A9E2BFD9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7D321-8EA6-E44A-96BB-65668EDB204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89928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.lacounty.gov/SDSInter/bos/bc/1129058_BM-08-25-22-SixthAnnualAffordableHousingOutcomesReport.pdf" TargetMode="External"/><Relationship Id="rId2" Type="http://schemas.openxmlformats.org/officeDocument/2006/relationships/hyperlink" Target="https://doi.org/10.5281/zenodo.6941631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lao.ca.gov/reports/2015/finance/housing-costs/housing-costs.pdf" TargetMode="Externa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ericanprogress.org/article/disparities-in-housing-health-care-child-care-and-economic-security-affect-babies-for-life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nytimes.com/2023/10/02/upshot/evictions-children-american-renters.html?unlocked_article_code=Xx13l_klvrn01Brycme-aoqzRVfhlxO55Qkf4exANFI-W5z8GpYKvX_fHsu626P4HVy7xDFBRkM0LxB38xyhP5cGbd5S11GUoZe0eR0ezQe2eN5DaCJLuEGIzQeoUPaAJM6leEGDvOOHxESYGBQcy6lcwKtmHb-Xs7A9XtuohKSYGszrVbP6d9dNM8pC0GlmtOikKOFmi7dUDvWDPUf-PcbfUEPUYMHxPfq-RY-hQ9shgA_OL2_gmjsV313yEYv9ouDyF5_O-XHoMm3JNOTc1e79zOaDjiCXsbvMVOmmsv82y2EdFLmG3P9QMm9q0AfYCaEZ0JsVvWtD0tZ0_TroGsJjDFxJw9RErYGSSQ&amp;smid=url-share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belonging.berkeley.edu/single-family-zoning-greater-los-angele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ao.ca.gov/reports/2015/finance/housing-costs/housing-costs.pdf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fdph.org/dph/files/EHSdocs/ehsCEHPdocs/Housing_Insecurity_SFDPH_Report.pdf.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pic.org/publication/whats-behind-californias-recent-population-decline-and-why-it-matters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05F6578A-DC13-3885-24D5-0F78FFAE09D0}"/>
              </a:ext>
            </a:extLst>
          </p:cNvPr>
          <p:cNvSpPr/>
          <p:nvPr/>
        </p:nvSpPr>
        <p:spPr>
          <a:xfrm>
            <a:off x="7121236" y="-13855"/>
            <a:ext cx="5112328" cy="6954982"/>
          </a:xfrm>
          <a:custGeom>
            <a:avLst/>
            <a:gdLst>
              <a:gd name="connsiteX0" fmla="*/ 1551709 w 5112328"/>
              <a:gd name="connsiteY0" fmla="*/ 0 h 6954982"/>
              <a:gd name="connsiteX1" fmla="*/ 2493819 w 5112328"/>
              <a:gd name="connsiteY1" fmla="*/ 0 h 6954982"/>
              <a:gd name="connsiteX2" fmla="*/ 5112328 w 5112328"/>
              <a:gd name="connsiteY2" fmla="*/ 637310 h 6954982"/>
              <a:gd name="connsiteX3" fmla="*/ 5112328 w 5112328"/>
              <a:gd name="connsiteY3" fmla="*/ 3588328 h 6954982"/>
              <a:gd name="connsiteX4" fmla="*/ 4267200 w 5112328"/>
              <a:gd name="connsiteY4" fmla="*/ 6954982 h 6954982"/>
              <a:gd name="connsiteX5" fmla="*/ 1385455 w 5112328"/>
              <a:gd name="connsiteY5" fmla="*/ 6954982 h 6954982"/>
              <a:gd name="connsiteX6" fmla="*/ 0 w 5112328"/>
              <a:gd name="connsiteY6" fmla="*/ 6594764 h 6954982"/>
              <a:gd name="connsiteX7" fmla="*/ 1551709 w 5112328"/>
              <a:gd name="connsiteY7" fmla="*/ 0 h 6954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2328" h="6954982">
                <a:moveTo>
                  <a:pt x="1551709" y="0"/>
                </a:moveTo>
                <a:lnTo>
                  <a:pt x="2493819" y="0"/>
                </a:lnTo>
                <a:lnTo>
                  <a:pt x="5112328" y="637310"/>
                </a:lnTo>
                <a:lnTo>
                  <a:pt x="5112328" y="3588328"/>
                </a:lnTo>
                <a:lnTo>
                  <a:pt x="4267200" y="6954982"/>
                </a:lnTo>
                <a:lnTo>
                  <a:pt x="1385455" y="6954982"/>
                </a:lnTo>
                <a:lnTo>
                  <a:pt x="0" y="6594764"/>
                </a:lnTo>
                <a:lnTo>
                  <a:pt x="155170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F219AC-4840-40BF-B7AF-07934D35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3950" y="3083095"/>
            <a:ext cx="2413000" cy="11303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A9E391-7CEF-969A-B0FE-9A125F1DC004}"/>
              </a:ext>
            </a:extLst>
          </p:cNvPr>
          <p:cNvSpPr/>
          <p:nvPr/>
        </p:nvSpPr>
        <p:spPr>
          <a:xfrm>
            <a:off x="604762" y="1980094"/>
            <a:ext cx="495912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A72E96-E0A4-AD66-1909-F9010CD7B076}"/>
              </a:ext>
            </a:extLst>
          </p:cNvPr>
          <p:cNvSpPr/>
          <p:nvPr/>
        </p:nvSpPr>
        <p:spPr>
          <a:xfrm>
            <a:off x="604763" y="2711614"/>
            <a:ext cx="2720328" cy="21585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B1AA-B24E-7AE3-F2F1-50843404F226}"/>
              </a:ext>
            </a:extLst>
          </p:cNvPr>
          <p:cNvSpPr txBox="1"/>
          <p:nvPr/>
        </p:nvSpPr>
        <p:spPr>
          <a:xfrm>
            <a:off x="588398" y="1513435"/>
            <a:ext cx="6034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91E7C"/>
                </a:solidFill>
                <a:latin typeface="Impact" panose="020B0806030902050204" pitchFamily="34" charset="0"/>
              </a:rPr>
              <a:t>Context-Setting</a:t>
            </a:r>
            <a:endParaRPr lang="en-ES" sz="4800" dirty="0">
              <a:solidFill>
                <a:srgbClr val="391E7C"/>
              </a:solidFill>
              <a:latin typeface="Impact" panose="020B080603090205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A62C5D-A1F4-E9A0-7BD7-C473CDA9CBD2}"/>
              </a:ext>
            </a:extLst>
          </p:cNvPr>
          <p:cNvSpPr txBox="1"/>
          <p:nvPr/>
        </p:nvSpPr>
        <p:spPr>
          <a:xfrm>
            <a:off x="509350" y="2508232"/>
            <a:ext cx="611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91E7C"/>
                </a:solidFill>
                <a:latin typeface="Inter SemiBold Italic" panose="02000503000000020004" pitchFamily="2" charset="0"/>
                <a:ea typeface="Inter SemiBold Italic" panose="02000503000000020004" pitchFamily="2" charset="0"/>
              </a:rPr>
              <a:t>BEST START REGIONAL NETWORKS LEARNING DIALOGUE</a:t>
            </a:r>
            <a:endParaRPr lang="en-ES" sz="1600" b="1" dirty="0">
              <a:solidFill>
                <a:srgbClr val="391E7C"/>
              </a:solidFill>
              <a:latin typeface="Inter SemiBold Italic" panose="02000503000000020004" pitchFamily="2" charset="0"/>
              <a:ea typeface="Inter SemiBold Italic" panose="02000503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344922-54E6-722E-5933-8144EAEBC756}"/>
              </a:ext>
            </a:extLst>
          </p:cNvPr>
          <p:cNvSpPr txBox="1"/>
          <p:nvPr/>
        </p:nvSpPr>
        <p:spPr>
          <a:xfrm>
            <a:off x="509351" y="4213395"/>
            <a:ext cx="611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PRESENTERS: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BA5B2F-8EC0-E203-C589-9DD8F8E0FDE4}"/>
              </a:ext>
            </a:extLst>
          </p:cNvPr>
          <p:cNvSpPr txBox="1"/>
          <p:nvPr/>
        </p:nvSpPr>
        <p:spPr>
          <a:xfrm>
            <a:off x="509351" y="4513841"/>
            <a:ext cx="611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Jennifer Zhang</a:t>
            </a:r>
            <a:endParaRPr lang="en-ES" sz="160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2EDC58-AF27-4E17-8924-B7F87ED43D72}"/>
              </a:ext>
            </a:extLst>
          </p:cNvPr>
          <p:cNvSpPr txBox="1"/>
          <p:nvPr/>
        </p:nvSpPr>
        <p:spPr>
          <a:xfrm>
            <a:off x="4441271" y="4213395"/>
            <a:ext cx="61134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Date:</a:t>
            </a:r>
          </a:p>
          <a:p>
            <a:r>
              <a:rPr lang="en-US" sz="1600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10/18/2023</a:t>
            </a:r>
            <a:endParaRPr lang="en-ES" sz="1600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79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136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Disparities in housing insecurity</a:t>
            </a:r>
            <a:endParaRPr lang="en-ES" sz="4000" b="1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4A097-7A06-73A2-6881-4A58D80C052F}"/>
              </a:ext>
            </a:extLst>
          </p:cNvPr>
          <p:cNvSpPr txBox="1"/>
          <p:nvPr/>
        </p:nvSpPr>
        <p:spPr>
          <a:xfrm>
            <a:off x="766763" y="2605075"/>
            <a:ext cx="4075186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Across all Best Start Geographies, BIPOC households disproportionately spend a higher percentage of income on rent relative to White households.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8E5541-DFBF-0337-0731-9EBDC22D9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8762" y="1679509"/>
            <a:ext cx="5849835" cy="50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Disparities in housing insecurity</a:t>
            </a:r>
            <a:endParaRPr lang="en-ES" sz="4000" b="1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7" y="1860320"/>
            <a:ext cx="10046778" cy="374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Women in California are more likely to be rent-burdened and women-headed households and single mothers are more likely to be rent-burdened than their married or male counterparts.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example, 73% of single mothers are rent-burdened compared to 56% of single fathers. Black women are the most likely to be rent-burdened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“Gender &amp; Housing in California: An Analysis of the Gender Impacts of California’s Housing Affordability Crisis,” Gender Equity Policy Institute, August 2022. Available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here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endParaRPr lang="en-US" sz="1600" dirty="0"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Renters of color are also more likely to be cost-burdened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than their White counterparts and Black renter households experience the highest rates of cost-burden.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Source: California Housing Partnership. June 2022. 2022 Los Angeles County annual affordable housing outcomes report. Available 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3"/>
              </a:rPr>
              <a:t>here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3878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32" y="-873508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391E7C"/>
                </a:solidFill>
                <a:latin typeface="Impact" panose="020B0806030902050204" pitchFamily="34" charset="0"/>
              </a:rPr>
              <a:t>Quality of housing &amp; evictions are also important issues impacting families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43250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Housing quality and outcomes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1612387"/>
            <a:ext cx="9645563" cy="3742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Higher housing costs contribute to overcrowding, which is shown to affect educational outcomes and well-being, and have weaker relationships with their children. </a:t>
            </a:r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Adults who live in overcrowded households are more stressed and socially isolated </a:t>
            </a:r>
            <a:endParaRPr lang="en-US" sz="1600" dirty="0">
              <a:effectLst/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Children in overcrowded housing 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have lower math and reading scores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and have their 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sleep, mood, and behavior affected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Households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with children are more likely to live in overcrowded housing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than other Californians and as hosing costs increase in a metro, so do overcrowding rates.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Legislative Analyst Office. March 2015. California’s High Housing Costs Causes and Consequences. Available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here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000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Housing quality and outcomes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1639547"/>
            <a:ext cx="9645563" cy="26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nfants and toddlers are particularly vulnerable to poor housing quality,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such as household dangers like lead, asbestos, and mold. About 18% of households below the poverty line do not have air conditioning, which can contribute to higher risks of heat stroke and other health risks.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</a:t>
            </a:r>
            <a:r>
              <a:rPr lang="en-US" sz="1600" dirty="0" err="1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Scheider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A., &amp; Gibbs, H. December 2022. Disparities in housing, health care, childcare, and economic security affect babies for life. Center for American Progress. Available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here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  <a:endParaRPr lang="en-US" sz="1600" dirty="0">
              <a:effectLst/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08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701704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Evictions are disparate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1639547"/>
            <a:ext cx="4942934" cy="457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Children 0-5 make up the largest age group among households that have had an eviction filed against them.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 a given year, about </a:t>
            </a:r>
            <a:r>
              <a:rPr lang="en-US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a quarter of Black children under 5 in rental homes live in a household facing an eviction filing.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Landlords consider young children an unwanted risk. For parents, having a baby comes with high financial costs, making them more likely to miss rent. Low-wage workers are also least likely to receive paid parental leave.</a:t>
            </a:r>
            <a:endParaRPr lang="en-US" sz="1400" dirty="0">
              <a:effectLst/>
              <a:latin typeface="Inter" panose="02000503000000020004" pitchFamily="2" charset="0"/>
              <a:ea typeface="Inter" panose="02000503000000020004" pitchFamily="2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“The Americans Most Threatened by Eviction: Young Children.” </a:t>
            </a:r>
            <a:r>
              <a:rPr lang="en-US" sz="1400" i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The New York Times.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Available at: 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link</a:t>
            </a:r>
            <a:endParaRPr lang="en-US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7035D1-D051-05BC-39B7-68173B297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1627" y="1409590"/>
            <a:ext cx="5902350" cy="526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294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546" y="-904285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212365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400" dirty="0">
                <a:solidFill>
                  <a:srgbClr val="391E7C"/>
                </a:solidFill>
                <a:latin typeface="Impact"/>
              </a:rPr>
              <a:t>Zoning laws create racial segregation in where families own homes</a:t>
            </a:r>
            <a:endParaRPr lang="en-US" dirty="0">
              <a:solidFill>
                <a:srgbClr val="391E7C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556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701704"/>
            <a:ext cx="10724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 family zoning disparities and outcomes</a:t>
            </a:r>
            <a:endParaRPr lang="en-ES" sz="3000" b="1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2120414"/>
            <a:ext cx="4942934" cy="3932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"anti-density zoning appears to play a sharply exclusionary function, used by municipal jurisdictions to </a:t>
            </a:r>
            <a:r>
              <a:rPr lang="en-US" sz="14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exclude lower-income people and people of color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, or at least has that effect, in the greater LA region. It is not simply that these exclusionary communities use land-use regulation to maintain their exclusivity, they are denying access to vitalizing resources by hoarding those resources for themselves.“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“Single-Family Zoning in Greater Los Angeles.” </a:t>
            </a:r>
            <a:r>
              <a:rPr lang="en-US" sz="1400" i="1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Othering and Belonging Institute. </a:t>
            </a:r>
            <a:r>
              <a:rPr lang="en-US" sz="14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UC Berkeley.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Available at: </a:t>
            </a:r>
            <a:r>
              <a:rPr lang="en-US" sz="14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link</a:t>
            </a:r>
            <a:endParaRPr lang="en-US" sz="14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9E1CA-C12B-08C9-A7B4-3430974CEA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194" y="1843331"/>
            <a:ext cx="6049340" cy="448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6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701704"/>
            <a:ext cx="107246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Single family zoning disparities and outcomes</a:t>
            </a:r>
            <a:endParaRPr lang="en-ES" sz="3000" b="1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C34FE-EC5F-2533-55D0-BF046819F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3" y="1717367"/>
            <a:ext cx="6031070" cy="45762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35C1EB8-0A93-F6EC-75B3-C14FCC8EE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466" y="1969069"/>
            <a:ext cx="5779850" cy="418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1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>
            <a:extLst>
              <a:ext uri="{FF2B5EF4-FFF2-40B4-BE49-F238E27FC236}">
                <a16:creationId xmlns:a16="http://schemas.microsoft.com/office/drawing/2014/main" id="{94668ABC-8214-BA3B-71BA-C827999B83D9}"/>
              </a:ext>
            </a:extLst>
          </p:cNvPr>
          <p:cNvSpPr/>
          <p:nvPr/>
        </p:nvSpPr>
        <p:spPr>
          <a:xfrm>
            <a:off x="6190938" y="-29980"/>
            <a:ext cx="6056026" cy="6925455"/>
          </a:xfrm>
          <a:custGeom>
            <a:avLst/>
            <a:gdLst>
              <a:gd name="connsiteX0" fmla="*/ 1514006 w 6056026"/>
              <a:gd name="connsiteY0" fmla="*/ 0 h 6925455"/>
              <a:gd name="connsiteX1" fmla="*/ 3372787 w 6056026"/>
              <a:gd name="connsiteY1" fmla="*/ 0 h 6925455"/>
              <a:gd name="connsiteX2" fmla="*/ 6056026 w 6056026"/>
              <a:gd name="connsiteY2" fmla="*/ 689547 h 6925455"/>
              <a:gd name="connsiteX3" fmla="*/ 6056026 w 6056026"/>
              <a:gd name="connsiteY3" fmla="*/ 3507698 h 6925455"/>
              <a:gd name="connsiteX4" fmla="*/ 5216577 w 6056026"/>
              <a:gd name="connsiteY4" fmla="*/ 6925455 h 6925455"/>
              <a:gd name="connsiteX5" fmla="*/ 2353455 w 6056026"/>
              <a:gd name="connsiteY5" fmla="*/ 6925455 h 6925455"/>
              <a:gd name="connsiteX6" fmla="*/ 0 w 6056026"/>
              <a:gd name="connsiteY6" fmla="*/ 6325849 h 6925455"/>
              <a:gd name="connsiteX7" fmla="*/ 1514006 w 6056026"/>
              <a:gd name="connsiteY7" fmla="*/ 0 h 6925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6026" h="6925455">
                <a:moveTo>
                  <a:pt x="1514006" y="0"/>
                </a:moveTo>
                <a:lnTo>
                  <a:pt x="3372787" y="0"/>
                </a:lnTo>
                <a:lnTo>
                  <a:pt x="6056026" y="689547"/>
                </a:lnTo>
                <a:lnTo>
                  <a:pt x="6056026" y="3507698"/>
                </a:lnTo>
                <a:lnTo>
                  <a:pt x="5216577" y="6925455"/>
                </a:lnTo>
                <a:lnTo>
                  <a:pt x="2353455" y="6925455"/>
                </a:lnTo>
                <a:lnTo>
                  <a:pt x="0" y="6325849"/>
                </a:lnTo>
                <a:lnTo>
                  <a:pt x="151400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F219AC-4840-40BF-B7AF-07934D35C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805" y="2350108"/>
            <a:ext cx="3504352" cy="16415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DA9E391-7CEF-969A-B0FE-9A125F1DC004}"/>
              </a:ext>
            </a:extLst>
          </p:cNvPr>
          <p:cNvSpPr/>
          <p:nvPr/>
        </p:nvSpPr>
        <p:spPr>
          <a:xfrm>
            <a:off x="604762" y="1965961"/>
            <a:ext cx="4119638" cy="19812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F2B1AA-B24E-7AE3-F2F1-50843404F226}"/>
              </a:ext>
            </a:extLst>
          </p:cNvPr>
          <p:cNvSpPr txBox="1"/>
          <p:nvPr/>
        </p:nvSpPr>
        <p:spPr>
          <a:xfrm>
            <a:off x="604761" y="1242112"/>
            <a:ext cx="892179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6600">
                <a:solidFill>
                  <a:srgbClr val="391E7C"/>
                </a:solidFill>
                <a:latin typeface="Impact" panose="020B0806030902050204" pitchFamily="34" charset="0"/>
              </a:rPr>
              <a:t>THANK YOU!</a:t>
            </a:r>
            <a:r>
              <a:rPr lang="en-US" sz="6600">
                <a:solidFill>
                  <a:srgbClr val="391E7C"/>
                </a:solidFill>
                <a:latin typeface="Impact" panose="020B0806030902050204" pitchFamily="34" charset="0"/>
              </a:rPr>
              <a:t> </a:t>
            </a:r>
          </a:p>
          <a:p>
            <a:r>
              <a:rPr lang="en-US" sz="6600">
                <a:solidFill>
                  <a:srgbClr val="391E7C"/>
                </a:solidFill>
                <a:latin typeface="Impact" panose="020B0806030902050204" pitchFamily="34" charset="0"/>
              </a:rPr>
              <a:t>Questions?</a:t>
            </a:r>
            <a:endParaRPr lang="en-ES" sz="6600">
              <a:solidFill>
                <a:srgbClr val="391E7C"/>
              </a:solidFill>
              <a:latin typeface="Impact" panose="020B080603090205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60CC4D-8191-B6CE-6A18-67A21FAF0349}"/>
              </a:ext>
            </a:extLst>
          </p:cNvPr>
          <p:cNvSpPr txBox="1"/>
          <p:nvPr/>
        </p:nvSpPr>
        <p:spPr>
          <a:xfrm>
            <a:off x="7873687" y="4610987"/>
            <a:ext cx="61134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1600">
                <a:solidFill>
                  <a:srgbClr val="CEEA0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www.</a:t>
            </a:r>
            <a:r>
              <a:rPr lang="en-US" sz="1600" err="1">
                <a:solidFill>
                  <a:srgbClr val="CEEA0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catalystcalifornia</a:t>
            </a:r>
            <a:r>
              <a:rPr lang="en-ES" sz="1600">
                <a:solidFill>
                  <a:srgbClr val="CEEA01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.org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1DE112-9C62-B7A1-6D48-AE18A1BAF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170" y="4776797"/>
            <a:ext cx="275725" cy="275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866146-CE06-F17C-A50B-95338CEE4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35" y="4377205"/>
            <a:ext cx="275725" cy="275725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3A0771E-F007-4340-B6BF-7BEDAE922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70" y="5152548"/>
            <a:ext cx="275725" cy="2757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39123C4-EBEC-DEFB-88B8-962D509B173A}"/>
              </a:ext>
            </a:extLst>
          </p:cNvPr>
          <p:cNvSpPr txBox="1"/>
          <p:nvPr/>
        </p:nvSpPr>
        <p:spPr>
          <a:xfrm>
            <a:off x="1035860" y="4745382"/>
            <a:ext cx="611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391E7C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CatalystCali</a:t>
            </a:r>
            <a:endParaRPr lang="en-ES" sz="1400">
              <a:solidFill>
                <a:srgbClr val="391E7C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B8E9EEA-9E5B-BCAC-E367-844F4045E449}"/>
              </a:ext>
            </a:extLst>
          </p:cNvPr>
          <p:cNvSpPr txBox="1"/>
          <p:nvPr/>
        </p:nvSpPr>
        <p:spPr>
          <a:xfrm>
            <a:off x="1035860" y="4366019"/>
            <a:ext cx="611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391E7C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CatalystCalifornia</a:t>
            </a:r>
            <a:endParaRPr lang="en-ES" sz="1400">
              <a:solidFill>
                <a:srgbClr val="391E7C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BF239D-5B6F-5EB2-8A2D-E2170B4E4A6D}"/>
              </a:ext>
            </a:extLst>
          </p:cNvPr>
          <p:cNvSpPr txBox="1"/>
          <p:nvPr/>
        </p:nvSpPr>
        <p:spPr>
          <a:xfrm>
            <a:off x="1018895" y="5124745"/>
            <a:ext cx="61134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err="1">
                <a:solidFill>
                  <a:srgbClr val="391E7C"/>
                </a:solidFill>
                <a:latin typeface="Inter Light" panose="02000503000000020004" pitchFamily="2" charset="0"/>
                <a:ea typeface="Inter Light" panose="02000503000000020004" pitchFamily="2" charset="0"/>
              </a:rPr>
              <a:t>CatalystCalifornia</a:t>
            </a:r>
            <a:endParaRPr lang="en-ES" sz="1400">
              <a:solidFill>
                <a:srgbClr val="391E7C"/>
              </a:solidFill>
              <a:latin typeface="Inter Light" panose="02000503000000020004" pitchFamily="2" charset="0"/>
              <a:ea typeface="Inter Light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223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32" y="-873508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91E7C"/>
                </a:solidFill>
                <a:latin typeface="Impact" panose="020B0806030902050204" pitchFamily="34" charset="0"/>
              </a:rPr>
              <a:t>The housing crises in Los Angeles negatively impacts families </a:t>
            </a:r>
            <a:r>
              <a:rPr lang="en-US" sz="4400">
                <a:solidFill>
                  <a:srgbClr val="391E7C"/>
                </a:solidFill>
                <a:latin typeface="Impact" panose="020B0806030902050204" pitchFamily="34" charset="0"/>
              </a:rPr>
              <a:t>with children</a:t>
            </a:r>
            <a:endParaRPr lang="en-US" sz="4400" dirty="0">
              <a:solidFill>
                <a:srgbClr val="391E7C"/>
              </a:solidFill>
              <a:latin typeface="Impact" panose="020B080603090205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42860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32" y="-873508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391E7C"/>
                </a:solidFill>
                <a:latin typeface="Impact" panose="020B0806030902050204" pitchFamily="34" charset="0"/>
              </a:rPr>
              <a:t>Appendix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1643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85529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Protective measures/recommendations from literature</a:t>
            </a:r>
            <a:endParaRPr lang="en-ES" sz="3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410079" y="1636305"/>
            <a:ext cx="9524264" cy="300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A universal basic income and more safety net supports to prevent houselessness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Subsidizing health coverage and the cost of child care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Increased wages and improved pathways to jobs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Increasing funding for housing assistance and increasing eligibility for 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Increasing income support programs like Earned Income Tax Credit or child tax credit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More affordable housing units and funding for continued development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Eviction moratoriums and other tenant protections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596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983825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Examples of how community has elevated housing as a priority</a:t>
            </a:r>
            <a:endParaRPr lang="en-ES" sz="35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416087" y="2028688"/>
            <a:ext cx="9524264" cy="3003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Region 1 includes stable, affordable, quality housing in its Bill of Human Rights.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Region 4 included income spent on rent among the indicators of the Region 4 State of the Child reports and included a call out of the work </a:t>
            </a:r>
            <a:r>
              <a:rPr lang="en-US" sz="1600" err="1">
                <a:latin typeface="Inter" panose="02000503000000020004" pitchFamily="2" charset="0"/>
                <a:ea typeface="Inter" panose="02000503000000020004" pitchFamily="2" charset="0"/>
              </a:rPr>
              <a:t>LiBRE</a:t>
            </a: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 and Long Beach Forward do to protect renters from eviction.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Housing was a component of the Region 5 State of the Child Report conclusion that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>
                <a:latin typeface="Inter" panose="02000503000000020004" pitchFamily="2" charset="0"/>
                <a:ea typeface="Inter" panose="02000503000000020004" pitchFamily="2" charset="0"/>
              </a:rPr>
              <a:t>the family-friendly, low-cost-living in the Antelope Valley, that residents love and depend on, is disappearing and a new, more proactive infrastructure for children and families is needed.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208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660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Real cost measure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7" y="1860320"/>
            <a:ext cx="4075186" cy="21212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Inter" panose="02000503000000020004" pitchFamily="2" charset="0"/>
                <a:ea typeface="Inter" panose="02000503000000020004" pitchFamily="2" charset="0"/>
              </a:rPr>
              <a:t>There are several costs that are required to raise young children. With housing costs continuing to rise, there are less resources available for other essential needs.</a:t>
            </a:r>
          </a:p>
        </p:txBody>
      </p:sp>
      <p:pic>
        <p:nvPicPr>
          <p:cNvPr id="2" name="Picture 1" descr="A graph of a family budget&#10;&#10;Description automatically generated">
            <a:extLst>
              <a:ext uri="{FF2B5EF4-FFF2-40B4-BE49-F238E27FC236}">
                <a16:creationId xmlns:a16="http://schemas.microsoft.com/office/drawing/2014/main" id="{C72B307F-C16A-B545-294C-7AC0097760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284" y="1147769"/>
            <a:ext cx="5944115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4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Housing instability &amp; outcomes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1639547"/>
            <a:ext cx="9524264" cy="2634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For low-income households, high housing costs affect spending on other essentials and make their finances more vulnerable. High housing costs in California also contribute to poverty in the region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California also has one of the lowest homeownership rates in the country and households that do purchase a home take on more mortgage debt than other areas in the country.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This affects the ability of households to build wealth.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ource:  Legislative Analyst Office. March 2015. California’s High Housing Costs Causes and Consequences. Available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here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466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07246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Housing instability &amp; outcomes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A8308C-DE42-C3F1-4450-F2FF7805006C}"/>
              </a:ext>
            </a:extLst>
          </p:cNvPr>
          <p:cNvSpPr txBox="1"/>
          <p:nvPr/>
        </p:nvSpPr>
        <p:spPr>
          <a:xfrm>
            <a:off x="543466" y="1639547"/>
            <a:ext cx="9524264" cy="3373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Housing insecurity causes toxic stress that affects child development and later health outcomes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and is linked to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 preterm birth for pregnant women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which affects infant mortality and child health outcomes.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Housing instability is also associated with an </a:t>
            </a:r>
            <a:r>
              <a:rPr lang="en-US" sz="1600" b="1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increased risk for child neglect through higher reported maternal stress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 Toxic stress increases the risk for life-long developmental problems in learning and behavior.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Source: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Children’s Environmental Health Promotion Program &amp; the Maternal, Child, &amp; Adolescent Health Section. February 2019. San Francisco Department of Public Health brief: Health impacts of family housing insecurity. Available 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  <a:hlinkClick r:id="rId2"/>
              </a:rPr>
              <a:t>here</a:t>
            </a:r>
            <a:r>
              <a:rPr lang="en-US" sz="1600" dirty="0">
                <a:effectLst/>
                <a:latin typeface="Inter" panose="02000503000000020004" pitchFamily="2" charset="0"/>
                <a:ea typeface="Inter" panose="02000503000000020004" pitchFamily="2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5437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32" y="-873508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391E7C"/>
                </a:solidFill>
                <a:latin typeface="Impact" panose="020B0806030902050204" pitchFamily="34" charset="0"/>
              </a:rPr>
              <a:t>Nearly a quarter-million LA county households fall into this low-wage, high housing cost trap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003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6605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Magnitude of the problem</a:t>
            </a:r>
            <a:endParaRPr lang="en-ES" sz="4000" b="1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800484-39B6-67A5-F058-A543C1BF6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607" y="1953281"/>
            <a:ext cx="7299055" cy="35798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EEEA9-F14C-60AD-C84A-320F098563E1}"/>
              </a:ext>
            </a:extLst>
          </p:cNvPr>
          <p:cNvSpPr txBox="1"/>
          <p:nvPr/>
        </p:nvSpPr>
        <p:spPr>
          <a:xfrm>
            <a:off x="289338" y="2368964"/>
            <a:ext cx="3911470" cy="3003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</a:rPr>
              <a:t>Over-time, there’s been a ~100,000 decrease in households with children 0-5 in LA County because of rising costs of living.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</a:rPr>
              <a:t>Source: “What’s Behind California’s Recent Population Decline.” Public Policy Institute of California. Available </a:t>
            </a: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US" sz="1600" dirty="0"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181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8D70E8F-6063-057B-DA90-04BE8074876A}"/>
              </a:ext>
            </a:extLst>
          </p:cNvPr>
          <p:cNvSpPr/>
          <p:nvPr/>
        </p:nvSpPr>
        <p:spPr>
          <a:xfrm>
            <a:off x="543466" y="1055647"/>
            <a:ext cx="3994534" cy="184244"/>
          </a:xfrm>
          <a:prstGeom prst="rect">
            <a:avLst/>
          </a:prstGeom>
          <a:gradFill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</a:gra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E9DE5-7111-AB47-C11D-006EBB32CE7B}"/>
              </a:ext>
            </a:extLst>
          </p:cNvPr>
          <p:cNvSpPr txBox="1"/>
          <p:nvPr/>
        </p:nvSpPr>
        <p:spPr>
          <a:xfrm>
            <a:off x="416087" y="655991"/>
            <a:ext cx="113684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91E7C"/>
                </a:solidFill>
                <a:latin typeface="Inter" panose="02000503000000020004" pitchFamily="2" charset="0"/>
                <a:ea typeface="Inter" panose="02000503000000020004" pitchFamily="2" charset="0"/>
              </a:rPr>
              <a:t>Magnitude of the problem</a:t>
            </a:r>
            <a:endParaRPr lang="en-ES" sz="4000" b="1" dirty="0">
              <a:solidFill>
                <a:srgbClr val="391E7C"/>
              </a:solidFill>
              <a:latin typeface="Inter" panose="02000503000000020004" pitchFamily="2" charset="0"/>
              <a:ea typeface="Inter" panose="02000503000000020004" pitchFamily="2" charset="0"/>
            </a:endParaRPr>
          </a:p>
        </p:txBody>
      </p:sp>
      <p:pic>
        <p:nvPicPr>
          <p:cNvPr id="2" name="Picture 1" descr="A map of a state with different colored areas&#10;&#10;Description automatically generated">
            <a:extLst>
              <a:ext uri="{FF2B5EF4-FFF2-40B4-BE49-F238E27FC236}">
                <a16:creationId xmlns:a16="http://schemas.microsoft.com/office/drawing/2014/main" id="{FC68CBA3-F036-9639-5899-E7A0FFB60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743" y="1914852"/>
            <a:ext cx="7729676" cy="39599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94A097-7A06-73A2-6881-4A58D80C052F}"/>
              </a:ext>
            </a:extLst>
          </p:cNvPr>
          <p:cNvSpPr txBox="1"/>
          <p:nvPr/>
        </p:nvSpPr>
        <p:spPr>
          <a:xfrm>
            <a:off x="416087" y="3131594"/>
            <a:ext cx="3888574" cy="152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Inter" panose="02000503000000020004" pitchFamily="2" charset="0"/>
                <a:ea typeface="Inter" panose="02000503000000020004" pitchFamily="2" charset="0"/>
              </a:rPr>
              <a:t>59% of LA County households with children 0-5 are rent-burdened, and many of these households are in Best Start Geographies.</a:t>
            </a:r>
          </a:p>
        </p:txBody>
      </p:sp>
    </p:spTree>
    <p:extLst>
      <p:ext uri="{BB962C8B-B14F-4D97-AF65-F5344CB8AC3E}">
        <p14:creationId xmlns:p14="http://schemas.microsoft.com/office/powerpoint/2010/main" val="53716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C3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0767D2-31F3-2A9D-E5C3-0C3B099AC83F}"/>
              </a:ext>
            </a:extLst>
          </p:cNvPr>
          <p:cNvSpPr/>
          <p:nvPr/>
        </p:nvSpPr>
        <p:spPr>
          <a:xfrm>
            <a:off x="8007352" y="-64294"/>
            <a:ext cx="4219575" cy="698658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478BBC59-EA77-3BDB-D18F-3F94FE48C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332" y="-873508"/>
            <a:ext cx="5066939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8B04B19-04A2-A0D8-470B-6EC5BE1FD266}"/>
              </a:ext>
            </a:extLst>
          </p:cNvPr>
          <p:cNvSpPr/>
          <p:nvPr/>
        </p:nvSpPr>
        <p:spPr>
          <a:xfrm>
            <a:off x="2517913" y="1610315"/>
            <a:ext cx="1404730" cy="914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5969F1-3DDE-A703-4165-8993FCD9D571}"/>
              </a:ext>
            </a:extLst>
          </p:cNvPr>
          <p:cNvSpPr/>
          <p:nvPr/>
        </p:nvSpPr>
        <p:spPr>
          <a:xfrm>
            <a:off x="604762" y="2237928"/>
            <a:ext cx="6524701" cy="215853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noFill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FF707-EF02-A421-CD9C-976BA9C3C12A}"/>
              </a:ext>
            </a:extLst>
          </p:cNvPr>
          <p:cNvSpPr txBox="1"/>
          <p:nvPr/>
        </p:nvSpPr>
        <p:spPr>
          <a:xfrm>
            <a:off x="847362" y="1925657"/>
            <a:ext cx="65203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solidFill>
                  <a:srgbClr val="391E7C"/>
                </a:solidFill>
                <a:latin typeface="Impact" panose="020B0806030902050204" pitchFamily="34" charset="0"/>
              </a:rPr>
              <a:t>Housing instability and rent burden varies by race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916238D-2349-54A7-0865-8ADDE4EC5717}"/>
              </a:ext>
            </a:extLst>
          </p:cNvPr>
          <p:cNvCxnSpPr>
            <a:cxnSpLocks/>
          </p:cNvCxnSpPr>
          <p:nvPr/>
        </p:nvCxnSpPr>
        <p:spPr>
          <a:xfrm>
            <a:off x="8647043" y="2306098"/>
            <a:ext cx="2940195" cy="0"/>
          </a:xfrm>
          <a:prstGeom prst="line">
            <a:avLst/>
          </a:prstGeom>
          <a:ln w="127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EAF363C-E2AB-ED21-6715-356AD851D1E8}"/>
              </a:ext>
            </a:extLst>
          </p:cNvPr>
          <p:cNvSpPr/>
          <p:nvPr/>
        </p:nvSpPr>
        <p:spPr>
          <a:xfrm>
            <a:off x="11370267" y="2050294"/>
            <a:ext cx="216971" cy="216971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96732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000000"/>
      </a:dk1>
      <a:lt1>
        <a:srgbClr val="FFFFFF"/>
      </a:lt1>
      <a:dk2>
        <a:srgbClr val="381D7B"/>
      </a:dk2>
      <a:lt2>
        <a:srgbClr val="E7E6E6"/>
      </a:lt2>
      <a:accent1>
        <a:srgbClr val="381D7B"/>
      </a:accent1>
      <a:accent2>
        <a:srgbClr val="F35923"/>
      </a:accent2>
      <a:accent3>
        <a:srgbClr val="CEC3E2"/>
      </a:accent3>
      <a:accent4>
        <a:srgbClr val="CDE901"/>
      </a:accent4>
      <a:accent5>
        <a:srgbClr val="381D7C"/>
      </a:accent5>
      <a:accent6>
        <a:srgbClr val="F35923"/>
      </a:accent6>
      <a:hlink>
        <a:srgbClr val="381D7B"/>
      </a:hlink>
      <a:folHlink>
        <a:srgbClr val="CEC3E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atalyst California Powerpoint Template" id="{41354145-7183-2F48-9AEF-71A40C078383}" vid="{FDEC2101-175C-A14A-B593-0FB493BDEE7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cde13944-b174-43ee-aeec-49e5460cd370" xsi:nil="true"/>
    <lcf76f155ced4ddcb4097134ff3c332f xmlns="abd1da7a-80d5-4d1d-b905-f4a08abdf54f">
      <Terms xmlns="http://schemas.microsoft.com/office/infopath/2007/PartnerControls"/>
    </lcf76f155ced4ddcb4097134ff3c332f>
    <_ip_UnifiedCompliancePolicyProperties xmlns="http://schemas.microsoft.com/sharepoint/v3" xsi:nil="true"/>
    <_dlc_DocId xmlns="cde13944-b174-43ee-aeec-49e5460cd370">APDMS-688964089-282199</_dlc_DocId>
    <_dlc_DocIdUrl xmlns="cde13944-b174-43ee-aeec-49e5460cd370">
      <Url>https://catalystcalifornia.sharepoint.com/sites/Portal/_layouts/15/DocIdRedir.aspx?ID=APDMS-688964089-282199</Url>
      <Description>APDMS-688964089-282199</Description>
    </_dlc_DocIdUrl>
    <SharedWithUsers xmlns="cde13944-b174-43ee-aeec-49e5460cd370">
      <UserInfo>
        <DisplayName>Julia Webb</DisplayName>
        <AccountId>667</AccountId>
        <AccountType/>
      </UserInfo>
    </SharedWithUsers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67E6C4F10394B94E7AD01C4CD9A44" ma:contentTypeVersion="21" ma:contentTypeDescription="Create a new document." ma:contentTypeScope="" ma:versionID="7bc4feb66373f9472a7aeea86826c24c">
  <xsd:schema xmlns:xsd="http://www.w3.org/2001/XMLSchema" xmlns:xs="http://www.w3.org/2001/XMLSchema" xmlns:p="http://schemas.microsoft.com/office/2006/metadata/properties" xmlns:ns1="http://schemas.microsoft.com/sharepoint/v3" xmlns:ns2="cde13944-b174-43ee-aeec-49e5460cd370" xmlns:ns3="abd1da7a-80d5-4d1d-b905-f4a08abdf54f" targetNamespace="http://schemas.microsoft.com/office/2006/metadata/properties" ma:root="true" ma:fieldsID="202818a5af2c4aa5dc28018304db5a6d" ns1:_="" ns2:_="" ns3:_="">
    <xsd:import namespace="http://schemas.microsoft.com/sharepoint/v3"/>
    <xsd:import namespace="cde13944-b174-43ee-aeec-49e5460cd370"/>
    <xsd:import namespace="abd1da7a-80d5-4d1d-b905-f4a08abdf54f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ServiceOCR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description="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description="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e13944-b174-43ee-aeec-49e5460cd370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4" nillable="true" ma:displayName="Last Shared By Time" ma:description="" ma:internalName="LastSharedByTime" ma:readOnly="true">
      <xsd:simpleType>
        <xsd:restriction base="dms:DateTime"/>
      </xsd:simpleType>
    </xsd:element>
    <xsd:element name="TaxCatchAll" ma:index="30" nillable="true" ma:displayName="Taxonomy Catch All Column" ma:hidden="true" ma:list="{b5f51c86-9235-43bf-b60e-499af1fe264f}" ma:internalName="TaxCatchAll" ma:showField="CatchAllData" ma:web="cde13944-b174-43ee-aeec-49e5460cd37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1da7a-80d5-4d1d-b905-f4a08abdf5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5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7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8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Location" ma:index="19" nillable="true" ma:displayName="MediaServiceLocation" ma:description="" ma:internalName="MediaServiceLocation" ma:readOnly="true">
      <xsd:simpleType>
        <xsd:restriction base="dms:Text"/>
      </xsd:simpleType>
    </xsd:element>
    <xsd:element name="MediaServiceOCR" ma:index="2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9" nillable="true" ma:taxonomy="true" ma:internalName="lcf76f155ced4ddcb4097134ff3c332f" ma:taxonomyFieldName="MediaServiceImageTags" ma:displayName="Image Tags" ma:readOnly="false" ma:fieldId="{5cf76f15-5ced-4ddc-b409-7134ff3c332f}" ma:taxonomyMulti="true" ma:sspId="aec92fc8-c482-4657-a2d9-0e029eb9cbf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B94482D-B168-4A14-9E05-00D16E8FC1CB}">
  <ds:schemaRefs>
    <ds:schemaRef ds:uri="abd1da7a-80d5-4d1d-b905-f4a08abdf54f"/>
    <ds:schemaRef ds:uri="cde13944-b174-43ee-aeec-49e5460cd37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D68449D-4623-429C-AC4A-81F177063CB0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D7E86A3-C2CB-40E4-BECC-0D2B3DCC041A}">
  <ds:schemaRefs>
    <ds:schemaRef ds:uri="abd1da7a-80d5-4d1d-b905-f4a08abdf54f"/>
    <ds:schemaRef ds:uri="cde13944-b174-43ee-aeec-49e5460cd37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43C2F553-E11B-4372-A6CE-45E404ADEB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1185</Words>
  <Application>Microsoft Office PowerPoint</Application>
  <PresentationFormat>Widescreen</PresentationFormat>
  <Paragraphs>77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Inter SemiBold Italic</vt:lpstr>
      <vt:lpstr>Arial</vt:lpstr>
      <vt:lpstr>Calibri</vt:lpstr>
      <vt:lpstr>Calibri Light</vt:lpstr>
      <vt:lpstr>Impact</vt:lpstr>
      <vt:lpstr>Inter</vt:lpstr>
      <vt:lpstr>Inter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Roxana Reyes</dc:creator>
  <cp:lastModifiedBy>Jennifer Zhang</cp:lastModifiedBy>
  <cp:revision>1</cp:revision>
  <dcterms:created xsi:type="dcterms:W3CDTF">2022-09-28T21:22:31Z</dcterms:created>
  <dcterms:modified xsi:type="dcterms:W3CDTF">2023-10-18T00:26:15Z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0x010100B5C67E6C4F10394B94E7AD01C4CD9A44</vt:lpwstr>
  </property>
  <property fmtid="{D5CDD505-2E9C-101B-9397-08002B2CF9AE}" pid="3" name="MediaServiceImageTags">
    <vt:lpwstr/>
  </property>
  <property fmtid="{D5CDD505-2E9C-101B-9397-08002B2CF9AE}" pid="4" name="_dlc_DocIdItemGuid">
    <vt:lpwstr>39bee686-c9ca-4c52-a50c-3d6540c468d5</vt:lpwstr>
  </property>
</Properties>
</file>