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</p:sldIdLst>
  <p:sldSz cy="50292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12738" y="685800"/>
            <a:ext cx="62325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52e425c1d_2_41:notes"/>
          <p:cNvSpPr/>
          <p:nvPr>
            <p:ph idx="2" type="sldImg"/>
          </p:nvPr>
        </p:nvSpPr>
        <p:spPr>
          <a:xfrm>
            <a:off x="311727" y="685800"/>
            <a:ext cx="623454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652e425c1d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652e425c1d_0_15:notes"/>
          <p:cNvSpPr/>
          <p:nvPr>
            <p:ph idx="2" type="sldImg"/>
          </p:nvPr>
        </p:nvSpPr>
        <p:spPr>
          <a:xfrm>
            <a:off x="311727" y="685800"/>
            <a:ext cx="623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652e425c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912480" y="-1281800"/>
            <a:ext cx="331904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512541" y="1318261"/>
            <a:ext cx="429111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321541" y="-662939"/>
            <a:ext cx="429111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311708" y="728029"/>
            <a:ext cx="8520600" cy="20069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311700" y="2771144"/>
            <a:ext cx="8520600" cy="774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472458" y="4559591"/>
            <a:ext cx="548700" cy="384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311700" y="2103054"/>
            <a:ext cx="8520600" cy="823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472458" y="4559591"/>
            <a:ext cx="548700" cy="384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35136"/>
            <a:ext cx="8520600" cy="559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126864"/>
            <a:ext cx="3999900" cy="33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6"/>
          <p:cNvSpPr txBox="1"/>
          <p:nvPr>
            <p:ph idx="2" type="body"/>
          </p:nvPr>
        </p:nvSpPr>
        <p:spPr>
          <a:xfrm>
            <a:off x="4832400" y="1126864"/>
            <a:ext cx="3999900" cy="33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559591"/>
            <a:ext cx="548700" cy="384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35136"/>
            <a:ext cx="8520600" cy="559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559591"/>
            <a:ext cx="548700" cy="384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543253"/>
            <a:ext cx="2808000" cy="7389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358721"/>
            <a:ext cx="2808000" cy="31087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559591"/>
            <a:ext cx="548700" cy="384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90250" y="440148"/>
            <a:ext cx="6367800" cy="3999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559591"/>
            <a:ext cx="548700" cy="384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4572000" y="-122"/>
            <a:ext cx="4572000" cy="502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265500" y="1205771"/>
            <a:ext cx="4045200" cy="1449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265500" y="2740784"/>
            <a:ext cx="4045200" cy="12076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4939500" y="707984"/>
            <a:ext cx="3837000" cy="3612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559591"/>
            <a:ext cx="548700" cy="384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4136563"/>
            <a:ext cx="5998800" cy="591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559591"/>
            <a:ext cx="548700" cy="384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1562312"/>
            <a:ext cx="7772400" cy="1078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2849880"/>
            <a:ext cx="6400800" cy="128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799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hasCustomPrompt="1" type="title"/>
          </p:nvPr>
        </p:nvSpPr>
        <p:spPr>
          <a:xfrm>
            <a:off x="311700" y="1081544"/>
            <a:ext cx="8520600" cy="19198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3082176"/>
            <a:ext cx="8520600" cy="12718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559591"/>
            <a:ext cx="548700" cy="384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559591"/>
            <a:ext cx="548700" cy="384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3231729"/>
            <a:ext cx="7772400" cy="998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Calibri"/>
              <a:buNone/>
              <a:defRPr b="1" sz="3999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131592"/>
            <a:ext cx="7772400" cy="1100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173480"/>
            <a:ext cx="4038600" cy="331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336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99"/>
              <a:buChar char="•"/>
              <a:defRPr sz="2799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173480"/>
            <a:ext cx="4038600" cy="331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336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99"/>
              <a:buChar char="•"/>
              <a:defRPr sz="2799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125749"/>
            <a:ext cx="4040188" cy="469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594908"/>
            <a:ext cx="4040188" cy="2897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30" y="1125749"/>
            <a:ext cx="4041775" cy="469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30" y="1594908"/>
            <a:ext cx="4041775" cy="2897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5" y="200237"/>
            <a:ext cx="3008313" cy="8521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00239"/>
            <a:ext cx="5111750" cy="4292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336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99"/>
              <a:buChar char="–"/>
              <a:defRPr sz="2799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5" y="1052409"/>
            <a:ext cx="3008313" cy="3440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3520440"/>
            <a:ext cx="5486400" cy="4156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449368"/>
            <a:ext cx="5486400" cy="301752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3936048"/>
            <a:ext cx="5486400" cy="590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336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–"/>
              <a:defRPr b="0" i="0" sz="2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11700" y="435136"/>
            <a:ext cx="8520600" cy="559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11700" y="1126864"/>
            <a:ext cx="8520600" cy="33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559591"/>
            <a:ext cx="548700" cy="384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0" Type="http://schemas.openxmlformats.org/officeDocument/2006/relationships/image" Target="../media/image8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0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/>
        </p:nvSpPr>
        <p:spPr>
          <a:xfrm>
            <a:off x="4088550" y="1819000"/>
            <a:ext cx="4870500" cy="1491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194550" y="246925"/>
            <a:ext cx="8764500" cy="13659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292100" y="807008"/>
            <a:ext cx="936600" cy="144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18275" spcFirstLastPara="1" rIns="18275" wrap="square" tIns="1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BEADLTaskSchema</a:t>
            </a:r>
            <a:endParaRPr b="0" i="0" sz="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292112" y="587814"/>
            <a:ext cx="936600" cy="144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18275" spcFirstLastPara="1" rIns="18275" wrap="square" tIns="1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BEADLTaskProgram</a:t>
            </a:r>
            <a:endParaRPr b="0" i="0" sz="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33" name="Google Shape;133;p24"/>
          <p:cNvGrpSpPr/>
          <p:nvPr/>
        </p:nvGrpSpPr>
        <p:grpSpPr>
          <a:xfrm>
            <a:off x="6869814" y="505902"/>
            <a:ext cx="817245" cy="1013737"/>
            <a:chOff x="1003913" y="1040500"/>
            <a:chExt cx="817245" cy="1036753"/>
          </a:xfrm>
        </p:grpSpPr>
        <p:pic>
          <p:nvPicPr>
            <p:cNvPr id="134" name="Google Shape;134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3913" y="1157138"/>
              <a:ext cx="817245" cy="92011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35" name="Google Shape;135;p24"/>
            <p:cNvSpPr txBox="1"/>
            <p:nvPr/>
          </p:nvSpPr>
          <p:spPr>
            <a:xfrm>
              <a:off x="1003925" y="1040500"/>
              <a:ext cx="817200" cy="1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EventTypesTable</a:t>
              </a:r>
              <a:endParaRPr b="0" i="0" sz="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36" name="Google Shape;136;p24"/>
          <p:cNvGrpSpPr/>
          <p:nvPr/>
        </p:nvGrpSpPr>
        <p:grpSpPr>
          <a:xfrm>
            <a:off x="7934100" y="739222"/>
            <a:ext cx="828675" cy="741578"/>
            <a:chOff x="998198" y="2190750"/>
            <a:chExt cx="828675" cy="758415"/>
          </a:xfrm>
        </p:grpSpPr>
        <p:pic>
          <p:nvPicPr>
            <p:cNvPr id="137" name="Google Shape;137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98198" y="2314800"/>
              <a:ext cx="828675" cy="63436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38" name="Google Shape;138;p24"/>
            <p:cNvSpPr txBox="1"/>
            <p:nvPr/>
          </p:nvSpPr>
          <p:spPr>
            <a:xfrm>
              <a:off x="1003925" y="2190750"/>
              <a:ext cx="822900" cy="1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ActionTypesTable</a:t>
              </a:r>
              <a:endParaRPr b="0" i="0" sz="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39" name="Google Shape;139;p24"/>
          <p:cNvGrpSpPr/>
          <p:nvPr/>
        </p:nvGrpSpPr>
        <p:grpSpPr>
          <a:xfrm>
            <a:off x="5951242" y="326255"/>
            <a:ext cx="790652" cy="1207251"/>
            <a:chOff x="998198" y="3037920"/>
            <a:chExt cx="790652" cy="1234660"/>
          </a:xfrm>
        </p:grpSpPr>
        <p:pic>
          <p:nvPicPr>
            <p:cNvPr id="140" name="Google Shape;140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98198" y="3186730"/>
              <a:ext cx="674370" cy="108585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41" name="Google Shape;141;p24"/>
            <p:cNvSpPr txBox="1"/>
            <p:nvPr/>
          </p:nvSpPr>
          <p:spPr>
            <a:xfrm>
              <a:off x="1001050" y="3037920"/>
              <a:ext cx="787800" cy="1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StateTypesTable</a:t>
              </a:r>
              <a:endParaRPr b="0" i="0" sz="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2" name="Google Shape;142;p24"/>
          <p:cNvSpPr txBox="1"/>
          <p:nvPr/>
        </p:nvSpPr>
        <p:spPr>
          <a:xfrm>
            <a:off x="179304" y="82142"/>
            <a:ext cx="1162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/general</a:t>
            </a:r>
            <a:endParaRPr b="1" i="0" sz="900" u="none" cap="none" strike="noStrike">
              <a:solidFill>
                <a:srgbClr val="CC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4088550" y="1658449"/>
            <a:ext cx="1162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/acquisition</a:t>
            </a:r>
            <a:endParaRPr b="1" i="0" sz="900" u="none" cap="none" strike="noStrike">
              <a:solidFill>
                <a:srgbClr val="CC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4" name="Google Shape;144;p24"/>
          <p:cNvCxnSpPr>
            <a:endCxn id="134" idx="2"/>
          </p:cNvCxnSpPr>
          <p:nvPr/>
        </p:nvCxnSpPr>
        <p:spPr>
          <a:xfrm flipH="1" rot="10800000">
            <a:off x="6578537" y="1519639"/>
            <a:ext cx="699900" cy="47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45" name="Google Shape;145;p24"/>
          <p:cNvGrpSpPr/>
          <p:nvPr/>
        </p:nvGrpSpPr>
        <p:grpSpPr>
          <a:xfrm>
            <a:off x="5808747" y="1881335"/>
            <a:ext cx="1508760" cy="1336567"/>
            <a:chOff x="2975048" y="381925"/>
            <a:chExt cx="1508760" cy="1366912"/>
          </a:xfrm>
        </p:grpSpPr>
        <p:pic>
          <p:nvPicPr>
            <p:cNvPr id="146" name="Google Shape;146;p24"/>
            <p:cNvPicPr preferRelativeResize="0"/>
            <p:nvPr/>
          </p:nvPicPr>
          <p:blipFill rotWithShape="1">
            <a:blip r:embed="rId6">
              <a:alphaModFix/>
            </a:blip>
            <a:srcRect b="38141" l="0" r="0" t="0"/>
            <a:stretch/>
          </p:blipFill>
          <p:spPr>
            <a:xfrm>
              <a:off x="2975048" y="511500"/>
              <a:ext cx="1508760" cy="123733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47" name="Google Shape;147;p24"/>
            <p:cNvSpPr txBox="1"/>
            <p:nvPr/>
          </p:nvSpPr>
          <p:spPr>
            <a:xfrm>
              <a:off x="2975050" y="381925"/>
              <a:ext cx="1162200" cy="1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EventsTable</a:t>
              </a:r>
              <a:endParaRPr b="0" i="0" sz="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3619988" y="511500"/>
              <a:ext cx="88500" cy="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24"/>
          <p:cNvGrpSpPr/>
          <p:nvPr/>
        </p:nvGrpSpPr>
        <p:grpSpPr>
          <a:xfrm>
            <a:off x="7405675" y="1881335"/>
            <a:ext cx="1443356" cy="1336567"/>
            <a:chOff x="4720175" y="381925"/>
            <a:chExt cx="1443356" cy="1366912"/>
          </a:xfrm>
        </p:grpSpPr>
        <p:pic>
          <p:nvPicPr>
            <p:cNvPr id="150" name="Google Shape;150;p24"/>
            <p:cNvPicPr preferRelativeResize="0"/>
            <p:nvPr/>
          </p:nvPicPr>
          <p:blipFill rotWithShape="1">
            <a:blip r:embed="rId7">
              <a:alphaModFix/>
            </a:blip>
            <a:srcRect b="38141" l="0" r="0" t="0"/>
            <a:stretch/>
          </p:blipFill>
          <p:spPr>
            <a:xfrm>
              <a:off x="4720175" y="511500"/>
              <a:ext cx="1443356" cy="123733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51" name="Google Shape;151;p24"/>
            <p:cNvSpPr txBox="1"/>
            <p:nvPr/>
          </p:nvSpPr>
          <p:spPr>
            <a:xfrm>
              <a:off x="4720175" y="381925"/>
              <a:ext cx="1162200" cy="1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ActionsTable</a:t>
              </a:r>
              <a:endParaRPr b="0" i="0" sz="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5337725" y="511500"/>
              <a:ext cx="88500" cy="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3" name="Google Shape;153;p24"/>
          <p:cNvCxnSpPr>
            <a:endCxn id="137" idx="2"/>
          </p:cNvCxnSpPr>
          <p:nvPr/>
        </p:nvCxnSpPr>
        <p:spPr>
          <a:xfrm flipH="1" rot="10800000">
            <a:off x="8127338" y="1480800"/>
            <a:ext cx="221100" cy="538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54" name="Google Shape;154;p24"/>
          <p:cNvGrpSpPr/>
          <p:nvPr/>
        </p:nvGrpSpPr>
        <p:grpSpPr>
          <a:xfrm>
            <a:off x="4183650" y="1888803"/>
            <a:ext cx="1536918" cy="1329098"/>
            <a:chOff x="6357800" y="389563"/>
            <a:chExt cx="1536918" cy="1359274"/>
          </a:xfrm>
        </p:grpSpPr>
        <p:pic>
          <p:nvPicPr>
            <p:cNvPr id="155" name="Google Shape;155;p24"/>
            <p:cNvPicPr preferRelativeResize="0"/>
            <p:nvPr/>
          </p:nvPicPr>
          <p:blipFill rotWithShape="1">
            <a:blip r:embed="rId8">
              <a:alphaModFix/>
            </a:blip>
            <a:srcRect b="38141" l="0" r="0" t="0"/>
            <a:stretch/>
          </p:blipFill>
          <p:spPr>
            <a:xfrm>
              <a:off x="6357800" y="511500"/>
              <a:ext cx="1536918" cy="123733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56" name="Google Shape;156;p24"/>
            <p:cNvSpPr txBox="1"/>
            <p:nvPr/>
          </p:nvSpPr>
          <p:spPr>
            <a:xfrm>
              <a:off x="6357800" y="389563"/>
              <a:ext cx="1162200" cy="1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StatesTable</a:t>
              </a:r>
              <a:endParaRPr b="0" i="0" sz="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7768325" y="511500"/>
              <a:ext cx="88500" cy="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8" name="Google Shape;158;p24"/>
          <p:cNvCxnSpPr>
            <a:endCxn id="140" idx="2"/>
          </p:cNvCxnSpPr>
          <p:nvPr/>
        </p:nvCxnSpPr>
        <p:spPr>
          <a:xfrm flipH="1" rot="10800000">
            <a:off x="4952228" y="1533505"/>
            <a:ext cx="1336200" cy="463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59" name="Google Shape;159;p24"/>
          <p:cNvGrpSpPr/>
          <p:nvPr/>
        </p:nvGrpSpPr>
        <p:grpSpPr>
          <a:xfrm>
            <a:off x="4088550" y="3349438"/>
            <a:ext cx="4131000" cy="1599321"/>
            <a:chOff x="2784250" y="2613938"/>
            <a:chExt cx="4131000" cy="1635632"/>
          </a:xfrm>
        </p:grpSpPr>
        <p:sp>
          <p:nvSpPr>
            <p:cNvPr id="160" name="Google Shape;160;p24"/>
            <p:cNvSpPr/>
            <p:nvPr/>
          </p:nvSpPr>
          <p:spPr>
            <a:xfrm>
              <a:off x="2784250" y="2761550"/>
              <a:ext cx="4131000" cy="148802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161" name="Google Shape;161;p24"/>
            <p:cNvPicPr preferRelativeResize="0"/>
            <p:nvPr/>
          </p:nvPicPr>
          <p:blipFill rotWithShape="1">
            <a:blip r:embed="rId9">
              <a:alphaModFix/>
            </a:blip>
            <a:srcRect b="37605" l="0" r="0" t="0"/>
            <a:stretch/>
          </p:blipFill>
          <p:spPr>
            <a:xfrm>
              <a:off x="2879353" y="2932270"/>
              <a:ext cx="3949065" cy="125518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62" name="Google Shape;162;p24"/>
            <p:cNvSpPr txBox="1"/>
            <p:nvPr/>
          </p:nvSpPr>
          <p:spPr>
            <a:xfrm>
              <a:off x="2879350" y="2824575"/>
              <a:ext cx="1625100" cy="1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TrialsTable (TimeIntervals)</a:t>
              </a:r>
              <a:endParaRPr b="0" i="0" sz="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3" name="Google Shape;163;p24"/>
            <p:cNvSpPr txBox="1"/>
            <p:nvPr/>
          </p:nvSpPr>
          <p:spPr>
            <a:xfrm>
              <a:off x="2784250" y="2613938"/>
              <a:ext cx="1162200" cy="14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CC0000"/>
                  </a:solidFill>
                  <a:latin typeface="Verdana"/>
                  <a:ea typeface="Verdana"/>
                  <a:cs typeface="Verdana"/>
                  <a:sym typeface="Verdana"/>
                </a:rPr>
                <a:t>/intervals</a:t>
              </a:r>
              <a:endParaRPr b="1" i="0" sz="9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164" name="Google Shape;164;p24"/>
          <p:cNvCxnSpPr>
            <a:endCxn id="146" idx="2"/>
          </p:cNvCxnSpPr>
          <p:nvPr/>
        </p:nvCxnSpPr>
        <p:spPr>
          <a:xfrm rot="10800000">
            <a:off x="6563127" y="3217901"/>
            <a:ext cx="985500" cy="488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5" name="Google Shape;165;p24"/>
          <p:cNvCxnSpPr>
            <a:endCxn id="150" idx="2"/>
          </p:cNvCxnSpPr>
          <p:nvPr/>
        </p:nvCxnSpPr>
        <p:spPr>
          <a:xfrm flipH="1" rot="10800000">
            <a:off x="7986353" y="3217901"/>
            <a:ext cx="141000" cy="45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66" name="Google Shape;166;p24"/>
          <p:cNvPicPr preferRelativeResize="0"/>
          <p:nvPr/>
        </p:nvPicPr>
        <p:blipFill rotWithShape="1">
          <a:blip r:embed="rId10">
            <a:alphaModFix/>
          </a:blip>
          <a:srcRect b="0" l="1574" r="0" t="0"/>
          <a:stretch/>
        </p:blipFill>
        <p:spPr>
          <a:xfrm>
            <a:off x="1404425" y="457587"/>
            <a:ext cx="4312726" cy="108573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Google Shape;167;p24"/>
          <p:cNvSpPr txBox="1"/>
          <p:nvPr/>
        </p:nvSpPr>
        <p:spPr>
          <a:xfrm>
            <a:off x="145925" y="220750"/>
            <a:ext cx="40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dana"/>
                <a:ea typeface="Verdana"/>
                <a:cs typeface="Verdana"/>
                <a:sym typeface="Verdana"/>
              </a:rPr>
              <a:t>Task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1330175" y="220750"/>
            <a:ext cx="178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dana"/>
                <a:ea typeface="Verdana"/>
                <a:cs typeface="Verdana"/>
                <a:sym typeface="Verdana"/>
              </a:rPr>
              <a:t>TaskArgumentTable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9" name="Google Shape;169;p24"/>
          <p:cNvCxnSpPr>
            <a:endCxn id="155" idx="2"/>
          </p:cNvCxnSpPr>
          <p:nvPr/>
        </p:nvCxnSpPr>
        <p:spPr>
          <a:xfrm rot="10800000">
            <a:off x="4952109" y="3217901"/>
            <a:ext cx="910500" cy="488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/>
          <p:nvPr/>
        </p:nvSpPr>
        <p:spPr>
          <a:xfrm>
            <a:off x="48613" y="3446350"/>
            <a:ext cx="4870500" cy="1491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48625" y="164775"/>
            <a:ext cx="5706900" cy="30810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426062" y="2680883"/>
            <a:ext cx="936600" cy="144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18275" spcFirstLastPara="1" rIns="18275" wrap="square" tIns="1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BEADLTaskSchema</a:t>
            </a:r>
            <a:endParaRPr b="0" i="0" sz="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4426075" y="2360139"/>
            <a:ext cx="936600" cy="144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75" lIns="18275" spcFirstLastPara="1" rIns="18275" wrap="square" tIns="18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BEADLTaskProgram</a:t>
            </a:r>
            <a:endParaRPr b="0" i="0" sz="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78" name="Google Shape;178;p25"/>
          <p:cNvGrpSpPr/>
          <p:nvPr/>
        </p:nvGrpSpPr>
        <p:grpSpPr>
          <a:xfrm>
            <a:off x="1953127" y="2103527"/>
            <a:ext cx="817245" cy="1013737"/>
            <a:chOff x="1003913" y="1040500"/>
            <a:chExt cx="817245" cy="1036753"/>
          </a:xfrm>
        </p:grpSpPr>
        <p:pic>
          <p:nvPicPr>
            <p:cNvPr id="179" name="Google Shape;179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3913" y="1157138"/>
              <a:ext cx="817245" cy="92011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80" name="Google Shape;180;p25"/>
            <p:cNvSpPr txBox="1"/>
            <p:nvPr/>
          </p:nvSpPr>
          <p:spPr>
            <a:xfrm>
              <a:off x="1003925" y="1040500"/>
              <a:ext cx="817200" cy="1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EventTypesTable</a:t>
              </a:r>
              <a:endParaRPr b="0" i="0" sz="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25"/>
          <p:cNvGrpSpPr/>
          <p:nvPr/>
        </p:nvGrpSpPr>
        <p:grpSpPr>
          <a:xfrm>
            <a:off x="3089088" y="2389209"/>
            <a:ext cx="828675" cy="727953"/>
            <a:chOff x="-3149602" y="2190750"/>
            <a:chExt cx="828675" cy="744481"/>
          </a:xfrm>
        </p:grpSpPr>
        <p:pic>
          <p:nvPicPr>
            <p:cNvPr id="182" name="Google Shape;182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3149602" y="2300866"/>
              <a:ext cx="828675" cy="63436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83" name="Google Shape;183;p25"/>
            <p:cNvSpPr txBox="1"/>
            <p:nvPr/>
          </p:nvSpPr>
          <p:spPr>
            <a:xfrm>
              <a:off x="-3146712" y="2190750"/>
              <a:ext cx="822900" cy="1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ActionTypesTable</a:t>
              </a:r>
              <a:endParaRPr b="0" i="0" sz="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25"/>
          <p:cNvGrpSpPr/>
          <p:nvPr/>
        </p:nvGrpSpPr>
        <p:grpSpPr>
          <a:xfrm>
            <a:off x="1019155" y="1972230"/>
            <a:ext cx="790652" cy="1207251"/>
            <a:chOff x="998198" y="3037920"/>
            <a:chExt cx="790652" cy="1234660"/>
          </a:xfrm>
        </p:grpSpPr>
        <p:pic>
          <p:nvPicPr>
            <p:cNvPr id="185" name="Google Shape;185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98198" y="3186730"/>
              <a:ext cx="674370" cy="108585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86" name="Google Shape;186;p25"/>
            <p:cNvSpPr txBox="1"/>
            <p:nvPr/>
          </p:nvSpPr>
          <p:spPr>
            <a:xfrm>
              <a:off x="1001050" y="3037920"/>
              <a:ext cx="787800" cy="1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StateTypesTable</a:t>
              </a:r>
              <a:endParaRPr b="0" i="0" sz="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87" name="Google Shape;187;p25"/>
          <p:cNvSpPr txBox="1"/>
          <p:nvPr/>
        </p:nvSpPr>
        <p:spPr>
          <a:xfrm>
            <a:off x="33366" y="-8"/>
            <a:ext cx="1162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/general</a:t>
            </a:r>
            <a:endParaRPr b="1" i="0" sz="900" u="none" cap="none" strike="noStrike">
              <a:solidFill>
                <a:srgbClr val="CC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48613" y="3285799"/>
            <a:ext cx="1162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/acquisition</a:t>
            </a:r>
            <a:endParaRPr b="1" i="0" sz="900" u="none" cap="none" strike="noStrike">
              <a:solidFill>
                <a:srgbClr val="CC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89" name="Google Shape;189;p25"/>
          <p:cNvCxnSpPr>
            <a:stCxn id="190" idx="2"/>
            <a:endCxn id="179" idx="2"/>
          </p:cNvCxnSpPr>
          <p:nvPr/>
        </p:nvCxnSpPr>
        <p:spPr>
          <a:xfrm flipH="1" rot="10800000">
            <a:off x="2349912" y="3117140"/>
            <a:ext cx="11700" cy="499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91" name="Google Shape;191;p25"/>
          <p:cNvGrpSpPr/>
          <p:nvPr/>
        </p:nvGrpSpPr>
        <p:grpSpPr>
          <a:xfrm>
            <a:off x="1768809" y="3508685"/>
            <a:ext cx="1508760" cy="1336566"/>
            <a:chOff x="2975048" y="381925"/>
            <a:chExt cx="1508760" cy="1366912"/>
          </a:xfrm>
        </p:grpSpPr>
        <p:pic>
          <p:nvPicPr>
            <p:cNvPr id="192" name="Google Shape;192;p25"/>
            <p:cNvPicPr preferRelativeResize="0"/>
            <p:nvPr/>
          </p:nvPicPr>
          <p:blipFill rotWithShape="1">
            <a:blip r:embed="rId6">
              <a:alphaModFix/>
            </a:blip>
            <a:srcRect b="38141" l="0" r="0" t="0"/>
            <a:stretch/>
          </p:blipFill>
          <p:spPr>
            <a:xfrm>
              <a:off x="2975048" y="511500"/>
              <a:ext cx="1508760" cy="123733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90" name="Google Shape;190;p25"/>
            <p:cNvSpPr txBox="1"/>
            <p:nvPr/>
          </p:nvSpPr>
          <p:spPr>
            <a:xfrm>
              <a:off x="2975050" y="381925"/>
              <a:ext cx="1162200" cy="1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EventsTable</a:t>
              </a:r>
              <a:endParaRPr b="0" i="0" sz="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3619988" y="511500"/>
              <a:ext cx="88500" cy="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25"/>
          <p:cNvGrpSpPr/>
          <p:nvPr/>
        </p:nvGrpSpPr>
        <p:grpSpPr>
          <a:xfrm>
            <a:off x="3365738" y="3508685"/>
            <a:ext cx="1443356" cy="1336567"/>
            <a:chOff x="4720175" y="381925"/>
            <a:chExt cx="1443356" cy="1366912"/>
          </a:xfrm>
        </p:grpSpPr>
        <p:pic>
          <p:nvPicPr>
            <p:cNvPr id="195" name="Google Shape;195;p25"/>
            <p:cNvPicPr preferRelativeResize="0"/>
            <p:nvPr/>
          </p:nvPicPr>
          <p:blipFill rotWithShape="1">
            <a:blip r:embed="rId7">
              <a:alphaModFix/>
            </a:blip>
            <a:srcRect b="38141" l="0" r="0" t="0"/>
            <a:stretch/>
          </p:blipFill>
          <p:spPr>
            <a:xfrm>
              <a:off x="4720175" y="511500"/>
              <a:ext cx="1443356" cy="123733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96" name="Google Shape;196;p25"/>
            <p:cNvSpPr txBox="1"/>
            <p:nvPr/>
          </p:nvSpPr>
          <p:spPr>
            <a:xfrm>
              <a:off x="4720175" y="381925"/>
              <a:ext cx="1162200" cy="1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ActionsTable</a:t>
              </a:r>
              <a:endParaRPr b="0" i="0" sz="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5337725" y="511500"/>
              <a:ext cx="88500" cy="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8" name="Google Shape;198;p25"/>
          <p:cNvCxnSpPr>
            <a:stCxn id="197" idx="0"/>
            <a:endCxn id="182" idx="2"/>
          </p:cNvCxnSpPr>
          <p:nvPr/>
        </p:nvCxnSpPr>
        <p:spPr>
          <a:xfrm rot="10800000">
            <a:off x="3503438" y="3117283"/>
            <a:ext cx="524100" cy="518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99" name="Google Shape;199;p25"/>
          <p:cNvGrpSpPr/>
          <p:nvPr/>
        </p:nvGrpSpPr>
        <p:grpSpPr>
          <a:xfrm>
            <a:off x="143713" y="3516153"/>
            <a:ext cx="1536918" cy="1329098"/>
            <a:chOff x="6357800" y="389563"/>
            <a:chExt cx="1536918" cy="1359274"/>
          </a:xfrm>
        </p:grpSpPr>
        <p:pic>
          <p:nvPicPr>
            <p:cNvPr id="200" name="Google Shape;200;p25"/>
            <p:cNvPicPr preferRelativeResize="0"/>
            <p:nvPr/>
          </p:nvPicPr>
          <p:blipFill rotWithShape="1">
            <a:blip r:embed="rId8">
              <a:alphaModFix/>
            </a:blip>
            <a:srcRect b="38141" l="0" r="0" t="0"/>
            <a:stretch/>
          </p:blipFill>
          <p:spPr>
            <a:xfrm>
              <a:off x="6357800" y="511500"/>
              <a:ext cx="1536918" cy="123733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01" name="Google Shape;201;p25"/>
            <p:cNvSpPr txBox="1"/>
            <p:nvPr/>
          </p:nvSpPr>
          <p:spPr>
            <a:xfrm>
              <a:off x="6357800" y="389563"/>
              <a:ext cx="1162200" cy="1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StatesTable</a:t>
              </a:r>
              <a:endParaRPr b="0" i="0" sz="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7768325" y="511500"/>
              <a:ext cx="88500" cy="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3" name="Google Shape;203;p25"/>
          <p:cNvCxnSpPr>
            <a:stCxn id="201" idx="2"/>
            <a:endCxn id="185" idx="2"/>
          </p:cNvCxnSpPr>
          <p:nvPr/>
        </p:nvCxnSpPr>
        <p:spPr>
          <a:xfrm flipH="1" rot="10800000">
            <a:off x="724813" y="3179509"/>
            <a:ext cx="631500" cy="444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04" name="Google Shape;204;p25"/>
          <p:cNvPicPr preferRelativeResize="0"/>
          <p:nvPr/>
        </p:nvPicPr>
        <p:blipFill rotWithShape="1">
          <a:blip r:embed="rId9">
            <a:alphaModFix/>
          </a:blip>
          <a:srcRect b="0" l="1574" r="0" t="0"/>
          <a:stretch/>
        </p:blipFill>
        <p:spPr>
          <a:xfrm>
            <a:off x="138550" y="555375"/>
            <a:ext cx="5491127" cy="138241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5" name="Google Shape;205;p25"/>
          <p:cNvSpPr txBox="1"/>
          <p:nvPr/>
        </p:nvSpPr>
        <p:spPr>
          <a:xfrm>
            <a:off x="-12" y="138600"/>
            <a:ext cx="40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dana"/>
                <a:ea typeface="Verdana"/>
                <a:cs typeface="Verdana"/>
                <a:sym typeface="Verdana"/>
              </a:rPr>
              <a:t>Task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32663" y="321425"/>
            <a:ext cx="178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Verdana"/>
                <a:ea typeface="Verdana"/>
                <a:cs typeface="Verdana"/>
                <a:sym typeface="Verdana"/>
              </a:rPr>
              <a:t>TaskArgumentTable</a:t>
            </a:r>
            <a:endParaRPr sz="7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7" name="Google Shape;207;p25"/>
          <p:cNvGrpSpPr/>
          <p:nvPr/>
        </p:nvGrpSpPr>
        <p:grpSpPr>
          <a:xfrm>
            <a:off x="5013000" y="3377301"/>
            <a:ext cx="4131000" cy="1599301"/>
            <a:chOff x="2784250" y="2613938"/>
            <a:chExt cx="4131000" cy="1635612"/>
          </a:xfrm>
        </p:grpSpPr>
        <p:sp>
          <p:nvSpPr>
            <p:cNvPr id="208" name="Google Shape;208;p25"/>
            <p:cNvSpPr/>
            <p:nvPr/>
          </p:nvSpPr>
          <p:spPr>
            <a:xfrm>
              <a:off x="2784250" y="2761550"/>
              <a:ext cx="4131000" cy="14880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209" name="Google Shape;209;p25"/>
            <p:cNvPicPr preferRelativeResize="0"/>
            <p:nvPr/>
          </p:nvPicPr>
          <p:blipFill rotWithShape="1">
            <a:blip r:embed="rId10">
              <a:alphaModFix/>
            </a:blip>
            <a:srcRect b="37605" l="0" r="0" t="0"/>
            <a:stretch/>
          </p:blipFill>
          <p:spPr>
            <a:xfrm>
              <a:off x="2879353" y="2932270"/>
              <a:ext cx="3949065" cy="125518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10" name="Google Shape;210;p25"/>
            <p:cNvSpPr txBox="1"/>
            <p:nvPr/>
          </p:nvSpPr>
          <p:spPr>
            <a:xfrm>
              <a:off x="2879350" y="2824575"/>
              <a:ext cx="1625100" cy="1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TrialsTable (TimeIntervals)</a:t>
              </a:r>
              <a:endParaRPr b="0" i="0" sz="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1" name="Google Shape;211;p25"/>
            <p:cNvSpPr txBox="1"/>
            <p:nvPr/>
          </p:nvSpPr>
          <p:spPr>
            <a:xfrm>
              <a:off x="2784250" y="2613938"/>
              <a:ext cx="1162200" cy="14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CC0000"/>
                  </a:solidFill>
                  <a:latin typeface="Verdana"/>
                  <a:ea typeface="Verdana"/>
                  <a:cs typeface="Verdana"/>
                  <a:sym typeface="Verdana"/>
                </a:rPr>
                <a:t>/intervals</a:t>
              </a:r>
              <a:endParaRPr b="1" i="0" sz="9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