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70" r:id="rId3"/>
    <p:sldId id="283" r:id="rId4"/>
    <p:sldId id="271" r:id="rId5"/>
    <p:sldId id="287" r:id="rId6"/>
    <p:sldId id="284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5" r:id="rId19"/>
    <p:sldId id="286" r:id="rId20"/>
    <p:sldId id="288" r:id="rId21"/>
    <p:sldId id="289" r:id="rId2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66" y="-4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144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E7C61-DD79-42B1-A85C-31EAF696ADDF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8265D-DDBB-4105-AE7B-3D19BC162C55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rgbClr val="C3D6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26" name="Picture 2" descr="C:\Users\Acanis\Documents\Studium\5. Semester\Internet-Technologien\Präsentation\Spinat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844824"/>
            <a:ext cx="5544616" cy="371252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4392488"/>
          </a:xfrm>
        </p:spPr>
        <p:txBody>
          <a:bodyPr/>
          <a:lstStyle>
            <a:lvl1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buFontTx/>
              <a:buBlip>
                <a:blip r:embed="rId3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buFontTx/>
              <a:buBlip>
                <a:blip r:embed="rId3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buFontTx/>
              <a:buBlip>
                <a:blip r:embed="rId2"/>
              </a:buBlip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13"/>
          <p:cNvSpPr txBox="1">
            <a:spLocks/>
          </p:cNvSpPr>
          <p:nvPr userDrawn="1"/>
        </p:nvSpPr>
        <p:spPr>
          <a:xfrm>
            <a:off x="8238475" y="6439668"/>
            <a:ext cx="790111" cy="28072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88900" algn="l"/>
              </a:tabLst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	 </a:t>
            </a:r>
            <a:fld id="{8E60D6FC-E6EE-46B6-89C9-6D97801703C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8900" algn="l"/>
                </a:tabLst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ußzeilenplatzhalter 14"/>
          <p:cNvSpPr txBox="1">
            <a:spLocks/>
          </p:cNvSpPr>
          <p:nvPr userDrawn="1"/>
        </p:nvSpPr>
        <p:spPr>
          <a:xfrm>
            <a:off x="3053176" y="6439668"/>
            <a:ext cx="5256320" cy="2808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Abschlusspräsentation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2" descr="C:\Users\Acanis\Documents\Studium\3. Semester\SWP\SWP\trunk\war\assets\game\LogIn.png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107504" y="5748287"/>
            <a:ext cx="1512168" cy="1012506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 userDrawn="1"/>
        </p:nvSpPr>
        <p:spPr>
          <a:xfrm>
            <a:off x="0" y="372862"/>
            <a:ext cx="9144000" cy="6052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332656"/>
            <a:ext cx="8229600" cy="648072"/>
          </a:xfrm>
        </p:spPr>
        <p:txBody>
          <a:bodyPr>
            <a:noAutofit/>
          </a:bodyPr>
          <a:lstStyle>
            <a:lvl1pPr>
              <a:defRPr sz="4000" cap="small" baseline="0"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970846"/>
            <a:ext cx="9144000" cy="28497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9832" y="3501008"/>
            <a:ext cx="5760640" cy="1080119"/>
          </a:xfrm>
        </p:spPr>
        <p:txBody>
          <a:bodyPr anchor="t">
            <a:noAutofit/>
          </a:bodyPr>
          <a:lstStyle>
            <a:lvl1pPr algn="l">
              <a:defRPr sz="2800" b="1" cap="all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2" name="Picture 2" descr="C:\Users\Acanis\Documents\Studium\3. Semester\SWP\SWP\trunk\war\assets\game\LogIn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19463" y="2729853"/>
            <a:ext cx="2061818" cy="138053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08.07.2013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8864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Abschlusspräsentation </a:t>
            </a:r>
            <a:r>
              <a:rPr lang="de-DE" sz="2400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 Modul Internet-Technologien </a:t>
            </a:r>
            <a:endParaRPr lang="de-DE" sz="2400" b="1" cap="small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de-DE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am 09.07.2013</a:t>
            </a:r>
            <a:endParaRPr lang="de-DE" b="1" cap="small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87624" y="6165304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Björn Fieweger,</a:t>
            </a:r>
            <a:r>
              <a:rPr lang="de-DE" sz="16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Lutz Wagner, Stephan Wessels, Tim Auf dem Berge</a:t>
            </a:r>
            <a:endParaRPr lang="de-DE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4"/>
          </a:xfrm>
        </p:spPr>
        <p:txBody>
          <a:bodyPr>
            <a:normAutofit/>
          </a:bodyPr>
          <a:lstStyle/>
          <a:p>
            <a:r>
              <a:rPr lang="de-DE" sz="2400" dirty="0" smtClean="0"/>
              <a:t>HTML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Grundlage</a:t>
            </a:r>
          </a:p>
          <a:p>
            <a:r>
              <a:rPr lang="de-DE" sz="2400" dirty="0" smtClean="0"/>
              <a:t>CSS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Konsistente Nutzung</a:t>
            </a:r>
          </a:p>
          <a:p>
            <a:r>
              <a:rPr lang="de-DE" sz="2400" dirty="0" smtClean="0"/>
              <a:t>Java Script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Asynchrone Änderungen</a:t>
            </a:r>
          </a:p>
          <a:p>
            <a:r>
              <a:rPr lang="de-DE" sz="2400" dirty="0" smtClean="0">
                <a:solidFill>
                  <a:srgbClr val="FF0000"/>
                </a:solidFill>
              </a:rPr>
              <a:t>HTML Formular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	z.B. Login</a:t>
            </a:r>
          </a:p>
          <a:p>
            <a:r>
              <a:rPr lang="de-DE" sz="2400" dirty="0" smtClean="0"/>
              <a:t>Client-Storage</a:t>
            </a:r>
          </a:p>
          <a:p>
            <a:pPr>
              <a:buNone/>
            </a:pPr>
            <a:r>
              <a:rPr lang="de-DE" sz="1600" dirty="0" smtClean="0"/>
              <a:t> </a:t>
            </a:r>
          </a:p>
          <a:p>
            <a:r>
              <a:rPr lang="de-DE" sz="2400" dirty="0" smtClean="0"/>
              <a:t>HTML5</a:t>
            </a:r>
          </a:p>
          <a:p>
            <a:pPr>
              <a:buNone/>
            </a:pPr>
            <a:r>
              <a:rPr lang="de-DE" sz="1600" dirty="0" smtClean="0"/>
              <a:t> 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</a:t>
            </a:r>
            <a:endParaRPr lang="de-DE" dirty="0"/>
          </a:p>
        </p:txBody>
      </p:sp>
      <p:pic>
        <p:nvPicPr>
          <p:cNvPr id="102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582960" cy="582960"/>
          </a:xfrm>
          <a:prstGeom prst="rect">
            <a:avLst/>
          </a:prstGeom>
          <a:noFill/>
        </p:spPr>
      </p:pic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582960" cy="582960"/>
          </a:xfrm>
          <a:prstGeom prst="rect">
            <a:avLst/>
          </a:prstGeom>
          <a:noFill/>
        </p:spPr>
      </p:pic>
      <p:pic>
        <p:nvPicPr>
          <p:cNvPr id="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08920"/>
            <a:ext cx="582960" cy="582960"/>
          </a:xfrm>
          <a:prstGeom prst="rect">
            <a:avLst/>
          </a:prstGeom>
          <a:noFill/>
        </p:spPr>
      </p:pic>
      <p:pic>
        <p:nvPicPr>
          <p:cNvPr id="8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429000"/>
            <a:ext cx="582960" cy="582960"/>
          </a:xfrm>
          <a:prstGeom prst="rect">
            <a:avLst/>
          </a:prstGeom>
          <a:noFill/>
        </p:spPr>
      </p:pic>
      <p:pic>
        <p:nvPicPr>
          <p:cNvPr id="4098" name="Picture 2" descr="D:\Lecker SVN\trunk\praesentationen\html_form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710823" y="2132856"/>
            <a:ext cx="5178738" cy="320223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4"/>
          </a:xfrm>
        </p:spPr>
        <p:txBody>
          <a:bodyPr>
            <a:normAutofit/>
          </a:bodyPr>
          <a:lstStyle/>
          <a:p>
            <a:r>
              <a:rPr lang="de-DE" sz="2400" dirty="0" smtClean="0"/>
              <a:t>HTML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Grundlage</a:t>
            </a:r>
          </a:p>
          <a:p>
            <a:r>
              <a:rPr lang="de-DE" sz="2400" dirty="0" smtClean="0"/>
              <a:t>CSS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Konsistente Nutzung</a:t>
            </a:r>
          </a:p>
          <a:p>
            <a:r>
              <a:rPr lang="de-DE" sz="2400" dirty="0" smtClean="0"/>
              <a:t>Java Script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Asynchrone Änderungen</a:t>
            </a:r>
          </a:p>
          <a:p>
            <a:r>
              <a:rPr lang="de-DE" sz="2400" dirty="0" smtClean="0"/>
              <a:t>HTML Formular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z.B. Login</a:t>
            </a:r>
          </a:p>
          <a:p>
            <a:r>
              <a:rPr lang="de-DE" sz="2400" dirty="0" smtClean="0">
                <a:solidFill>
                  <a:srgbClr val="FF0000"/>
                </a:solidFill>
              </a:rPr>
              <a:t>Client-Storage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Nutzername beim Login</a:t>
            </a:r>
            <a:endParaRPr lang="de-DE" sz="1600" dirty="0" smtClean="0"/>
          </a:p>
          <a:p>
            <a:r>
              <a:rPr lang="de-DE" sz="2400" dirty="0" smtClean="0"/>
              <a:t>HTML5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</a:t>
            </a:r>
            <a:endParaRPr lang="de-DE" dirty="0"/>
          </a:p>
        </p:txBody>
      </p:sp>
      <p:pic>
        <p:nvPicPr>
          <p:cNvPr id="102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582960" cy="582960"/>
          </a:xfrm>
          <a:prstGeom prst="rect">
            <a:avLst/>
          </a:prstGeom>
          <a:noFill/>
        </p:spPr>
      </p:pic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582960" cy="582960"/>
          </a:xfrm>
          <a:prstGeom prst="rect">
            <a:avLst/>
          </a:prstGeom>
          <a:noFill/>
        </p:spPr>
      </p:pic>
      <p:pic>
        <p:nvPicPr>
          <p:cNvPr id="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08920"/>
            <a:ext cx="582960" cy="582960"/>
          </a:xfrm>
          <a:prstGeom prst="rect">
            <a:avLst/>
          </a:prstGeom>
          <a:noFill/>
        </p:spPr>
      </p:pic>
      <p:pic>
        <p:nvPicPr>
          <p:cNvPr id="8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429000"/>
            <a:ext cx="582960" cy="582960"/>
          </a:xfrm>
          <a:prstGeom prst="rect">
            <a:avLst/>
          </a:prstGeom>
          <a:noFill/>
        </p:spPr>
      </p:pic>
      <p:pic>
        <p:nvPicPr>
          <p:cNvPr id="9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149080"/>
            <a:ext cx="582960" cy="582960"/>
          </a:xfrm>
          <a:prstGeom prst="rect">
            <a:avLst/>
          </a:prstGeom>
          <a:noFill/>
        </p:spPr>
      </p:pic>
      <p:pic>
        <p:nvPicPr>
          <p:cNvPr id="5122" name="Picture 2" descr="D:\Lecker SVN\trunk\praesentationen\client_storag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51920" y="1879930"/>
            <a:ext cx="4895850" cy="367643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4"/>
          </a:xfrm>
        </p:spPr>
        <p:txBody>
          <a:bodyPr>
            <a:normAutofit/>
          </a:bodyPr>
          <a:lstStyle/>
          <a:p>
            <a:r>
              <a:rPr lang="de-DE" sz="2400" dirty="0" smtClean="0"/>
              <a:t>HTML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Grundlage</a:t>
            </a:r>
          </a:p>
          <a:p>
            <a:r>
              <a:rPr lang="de-DE" sz="2400" dirty="0" smtClean="0"/>
              <a:t>CSS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Konsistente Nutzung</a:t>
            </a:r>
          </a:p>
          <a:p>
            <a:r>
              <a:rPr lang="de-DE" sz="2400" dirty="0" smtClean="0"/>
              <a:t>Java Script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Asynchrone Änderungen</a:t>
            </a:r>
          </a:p>
          <a:p>
            <a:r>
              <a:rPr lang="de-DE" sz="2400" dirty="0" smtClean="0"/>
              <a:t>HTML Formular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z.B. Login</a:t>
            </a:r>
          </a:p>
          <a:p>
            <a:r>
              <a:rPr lang="de-DE" sz="2400" dirty="0" smtClean="0"/>
              <a:t>Client-Storage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Nutzername beim Login</a:t>
            </a:r>
            <a:endParaRPr lang="de-DE" sz="1600" dirty="0" smtClean="0"/>
          </a:p>
          <a:p>
            <a:r>
              <a:rPr lang="de-DE" sz="2400" dirty="0" smtClean="0">
                <a:solidFill>
                  <a:srgbClr val="FF0000"/>
                </a:solidFill>
              </a:rPr>
              <a:t>HTML5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err="1" smtClean="0">
                <a:solidFill>
                  <a:schemeClr val="bg1">
                    <a:lumMod val="65000"/>
                  </a:schemeClr>
                </a:solidFill>
              </a:rPr>
              <a:t>Canvas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Logo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</a:t>
            </a:r>
            <a:endParaRPr lang="de-DE" dirty="0"/>
          </a:p>
        </p:txBody>
      </p:sp>
      <p:pic>
        <p:nvPicPr>
          <p:cNvPr id="102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582960" cy="582960"/>
          </a:xfrm>
          <a:prstGeom prst="rect">
            <a:avLst/>
          </a:prstGeom>
          <a:noFill/>
        </p:spPr>
      </p:pic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582960" cy="582960"/>
          </a:xfrm>
          <a:prstGeom prst="rect">
            <a:avLst/>
          </a:prstGeom>
          <a:noFill/>
        </p:spPr>
      </p:pic>
      <p:pic>
        <p:nvPicPr>
          <p:cNvPr id="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08920"/>
            <a:ext cx="582960" cy="582960"/>
          </a:xfrm>
          <a:prstGeom prst="rect">
            <a:avLst/>
          </a:prstGeom>
          <a:noFill/>
        </p:spPr>
      </p:pic>
      <p:pic>
        <p:nvPicPr>
          <p:cNvPr id="8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429000"/>
            <a:ext cx="582960" cy="582960"/>
          </a:xfrm>
          <a:prstGeom prst="rect">
            <a:avLst/>
          </a:prstGeom>
          <a:noFill/>
        </p:spPr>
      </p:pic>
      <p:pic>
        <p:nvPicPr>
          <p:cNvPr id="9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4149080"/>
            <a:ext cx="582960" cy="582960"/>
          </a:xfrm>
          <a:prstGeom prst="rect">
            <a:avLst/>
          </a:prstGeom>
          <a:noFill/>
        </p:spPr>
      </p:pic>
      <p:pic>
        <p:nvPicPr>
          <p:cNvPr id="10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934272"/>
            <a:ext cx="582960" cy="582960"/>
          </a:xfrm>
          <a:prstGeom prst="rect">
            <a:avLst/>
          </a:prstGeom>
          <a:noFill/>
        </p:spPr>
      </p:pic>
      <p:pic>
        <p:nvPicPr>
          <p:cNvPr id="6146" name="Picture 2" descr="D:\Lecker SVN\trunk\praesentationen\html5_canv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124744"/>
            <a:ext cx="4215211" cy="51657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II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57200" y="1340768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noProof="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Asynchrone Kommunikation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z.B. Login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Social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Media Dienste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2 HTTP-Verben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Serverseitige Datenhaltung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Mobile Version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582960" cy="582960"/>
          </a:xfrm>
          <a:prstGeom prst="rect">
            <a:avLst/>
          </a:prstGeom>
          <a:noFill/>
        </p:spPr>
      </p:pic>
      <p:pic>
        <p:nvPicPr>
          <p:cNvPr id="7172" name="Picture 4" descr="D:\Lecker SVN\trunk\praesentationen\asynch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148707"/>
            <a:ext cx="4283968" cy="33685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II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57200" y="1340768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Asynchrone Kommunikation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z.B. Login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Social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Media Dienste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facebook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de-DE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Twitter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und G+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2 HTTP-Verben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Serverseitige Datenhaltung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Mobile Version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582960" cy="582960"/>
          </a:xfrm>
          <a:prstGeom prst="rect">
            <a:avLst/>
          </a:prstGeom>
          <a:noFill/>
        </p:spPr>
      </p:pic>
      <p:pic>
        <p:nvPicPr>
          <p:cNvPr id="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981944"/>
            <a:ext cx="582960" cy="582960"/>
          </a:xfrm>
          <a:prstGeom prst="rect">
            <a:avLst/>
          </a:prstGeom>
          <a:noFill/>
        </p:spPr>
      </p:pic>
      <p:pic>
        <p:nvPicPr>
          <p:cNvPr id="8194" name="Picture 2" descr="D:\Lecker SVN\trunk\praesentationen\social_media.png"/>
          <p:cNvPicPr>
            <a:picLocks noChangeAspect="1" noChangeArrowheads="1"/>
          </p:cNvPicPr>
          <p:nvPr/>
        </p:nvPicPr>
        <p:blipFill>
          <a:blip r:embed="rId4" cstate="print"/>
          <a:srcRect r="48606"/>
          <a:stretch>
            <a:fillRect/>
          </a:stretch>
        </p:blipFill>
        <p:spPr bwMode="auto">
          <a:xfrm>
            <a:off x="4644008" y="2204864"/>
            <a:ext cx="4176464" cy="29051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II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57200" y="1340768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Asynchrone Kommunikation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z.B. Login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Social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Media Dienste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facebook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de-DE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Twitter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und G+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2 HTTP-Verben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GET und POST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Serverseitige Datenhaltung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Mobile Version</a:t>
            </a:r>
          </a:p>
        </p:txBody>
      </p:sp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582960" cy="582960"/>
          </a:xfrm>
          <a:prstGeom prst="rect">
            <a:avLst/>
          </a:prstGeom>
          <a:noFill/>
        </p:spPr>
      </p:pic>
      <p:pic>
        <p:nvPicPr>
          <p:cNvPr id="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981944"/>
            <a:ext cx="582960" cy="582960"/>
          </a:xfrm>
          <a:prstGeom prst="rect">
            <a:avLst/>
          </a:prstGeom>
          <a:noFill/>
        </p:spPr>
      </p:pic>
      <p:pic>
        <p:nvPicPr>
          <p:cNvPr id="8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708920"/>
            <a:ext cx="582960" cy="582960"/>
          </a:xfrm>
          <a:prstGeom prst="rect">
            <a:avLst/>
          </a:prstGeom>
          <a:noFill/>
        </p:spPr>
      </p:pic>
      <p:pic>
        <p:nvPicPr>
          <p:cNvPr id="9219" name="Picture 3" descr="D:\Lecker SVN\trunk\praesentationen\http_verb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2060848"/>
            <a:ext cx="4140968" cy="3829397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II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57200" y="1340768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Asynchrone Kommunikation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z.B. Login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Social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Media Dienste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facebook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de-DE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Twitter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und G+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2 HTTP-Verben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GET und POST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Serverseitige Datenhaltung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Datenbank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Mobile Version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</p:txBody>
      </p:sp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582960" cy="582960"/>
          </a:xfrm>
          <a:prstGeom prst="rect">
            <a:avLst/>
          </a:prstGeom>
          <a:noFill/>
        </p:spPr>
      </p:pic>
      <p:pic>
        <p:nvPicPr>
          <p:cNvPr id="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981944"/>
            <a:ext cx="582960" cy="582960"/>
          </a:xfrm>
          <a:prstGeom prst="rect">
            <a:avLst/>
          </a:prstGeom>
          <a:noFill/>
        </p:spPr>
      </p:pic>
      <p:pic>
        <p:nvPicPr>
          <p:cNvPr id="8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708920"/>
            <a:ext cx="582960" cy="582960"/>
          </a:xfrm>
          <a:prstGeom prst="rect">
            <a:avLst/>
          </a:prstGeom>
          <a:noFill/>
        </p:spPr>
      </p:pic>
      <p:pic>
        <p:nvPicPr>
          <p:cNvPr id="9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494112"/>
            <a:ext cx="582960" cy="582960"/>
          </a:xfrm>
          <a:prstGeom prst="rect">
            <a:avLst/>
          </a:prstGeom>
          <a:noFill/>
        </p:spPr>
      </p:pic>
      <p:pic>
        <p:nvPicPr>
          <p:cNvPr id="10242" name="Picture 2" descr="D:\Lecker SVN\trunk\praesentationen\databas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484" y="1916832"/>
            <a:ext cx="3740571" cy="369113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II</a:t>
            </a:r>
            <a:endParaRPr lang="de-DE" dirty="0"/>
          </a:p>
        </p:txBody>
      </p:sp>
      <p:sp>
        <p:nvSpPr>
          <p:cNvPr id="5" name="Inhaltsplatzhalter 1"/>
          <p:cNvSpPr txBox="1">
            <a:spLocks/>
          </p:cNvSpPr>
          <p:nvPr/>
        </p:nvSpPr>
        <p:spPr>
          <a:xfrm>
            <a:off x="457200" y="1340768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noProof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Asynchrone Kommunikation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z.B. Login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Social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Media Dienste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facebook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de-DE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Twitter</a:t>
            </a:r>
            <a:r>
              <a:rPr kumimoji="0" lang="de-DE" sz="1600" b="0" i="0" u="none" strike="noStrike" kern="120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und G+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2 HTTP-Verben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GET und POST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lang="de-DE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Serverseitige Datenhaltung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Datenbank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Mobile Version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Vorhanden</a:t>
            </a:r>
            <a:endParaRPr kumimoji="0" lang="de-DE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268760"/>
            <a:ext cx="582960" cy="582960"/>
          </a:xfrm>
          <a:prstGeom prst="rect">
            <a:avLst/>
          </a:prstGeom>
          <a:noFill/>
        </p:spPr>
      </p:pic>
      <p:pic>
        <p:nvPicPr>
          <p:cNvPr id="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1981944"/>
            <a:ext cx="582960" cy="582960"/>
          </a:xfrm>
          <a:prstGeom prst="rect">
            <a:avLst/>
          </a:prstGeom>
          <a:noFill/>
        </p:spPr>
      </p:pic>
      <p:pic>
        <p:nvPicPr>
          <p:cNvPr id="8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2708920"/>
            <a:ext cx="582960" cy="582960"/>
          </a:xfrm>
          <a:prstGeom prst="rect">
            <a:avLst/>
          </a:prstGeom>
          <a:noFill/>
        </p:spPr>
      </p:pic>
      <p:pic>
        <p:nvPicPr>
          <p:cNvPr id="9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494112"/>
            <a:ext cx="582960" cy="582960"/>
          </a:xfrm>
          <a:prstGeom prst="rect">
            <a:avLst/>
          </a:prstGeom>
          <a:noFill/>
        </p:spPr>
      </p:pic>
      <p:pic>
        <p:nvPicPr>
          <p:cNvPr id="10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214192"/>
            <a:ext cx="582960" cy="582960"/>
          </a:xfrm>
          <a:prstGeom prst="rect">
            <a:avLst/>
          </a:prstGeom>
          <a:noFill/>
        </p:spPr>
      </p:pic>
      <p:pic>
        <p:nvPicPr>
          <p:cNvPr id="11266" name="Picture 2" descr="D:\Lecker SVN\trunk\praesentationen\mobi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093639"/>
            <a:ext cx="3808210" cy="371162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Thema &amp; Motivation</a:t>
            </a:r>
          </a:p>
          <a:p>
            <a:r>
              <a:rPr lang="de-DE" dirty="0" smtClean="0"/>
              <a:t>Entwurf und Implementierung</a:t>
            </a:r>
          </a:p>
          <a:p>
            <a:r>
              <a:rPr lang="de-DE" dirty="0" smtClean="0"/>
              <a:t>Zielvereinbarung</a:t>
            </a:r>
          </a:p>
          <a:p>
            <a:r>
              <a:rPr lang="de-DE" dirty="0" smtClean="0"/>
              <a:t>Live Demo</a:t>
            </a:r>
          </a:p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Stärkere </a:t>
            </a:r>
            <a:r>
              <a:rPr lang="de-DE" dirty="0" err="1" smtClean="0"/>
              <a:t>Social</a:t>
            </a:r>
            <a:r>
              <a:rPr lang="de-DE" dirty="0" smtClean="0"/>
              <a:t> Media Integration</a:t>
            </a:r>
          </a:p>
          <a:p>
            <a:r>
              <a:rPr lang="de-DE" dirty="0" smtClean="0"/>
              <a:t>Gerichte-</a:t>
            </a:r>
            <a:r>
              <a:rPr lang="de-DE" dirty="0" err="1" smtClean="0"/>
              <a:t>Highscore</a:t>
            </a:r>
            <a:endParaRPr lang="de-DE" dirty="0" smtClean="0"/>
          </a:p>
          <a:p>
            <a:r>
              <a:rPr lang="de-DE" dirty="0" smtClean="0"/>
              <a:t>Top/Flop des Tages</a:t>
            </a:r>
          </a:p>
          <a:p>
            <a:r>
              <a:rPr lang="de-DE" dirty="0" smtClean="0"/>
              <a:t>Benachrichtigung bei Favoritenerscheinen</a:t>
            </a:r>
          </a:p>
          <a:p>
            <a:r>
              <a:rPr lang="de-DE" dirty="0" smtClean="0"/>
              <a:t>Interaktive Pizza-Information (durch User)</a:t>
            </a:r>
          </a:p>
          <a:p>
            <a:r>
              <a:rPr lang="de-DE" dirty="0" smtClean="0"/>
              <a:t>Erweiterung auf verschiedene Mensen</a:t>
            </a:r>
          </a:p>
          <a:p>
            <a:r>
              <a:rPr lang="de-DE" smtClean="0"/>
              <a:t>Registrierungsfunktion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8864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Abschlusspräsentation </a:t>
            </a:r>
            <a:r>
              <a:rPr lang="de-DE" sz="2400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 Modul Internet-Technologien </a:t>
            </a:r>
            <a:endParaRPr lang="de-DE" sz="2400" b="1" cap="small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de-DE" b="1" cap="small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am 09.07.2013</a:t>
            </a:r>
            <a:endParaRPr lang="de-DE" b="1" cap="small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87624" y="6165304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Björn Fieweger,</a:t>
            </a:r>
            <a:r>
              <a:rPr lang="de-DE" sz="1600" baseline="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Lutz Wagner, Stephan Wessels, Tim Auf dem Berge</a:t>
            </a:r>
            <a:endParaRPr lang="de-DE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338329" y="1124744"/>
            <a:ext cx="2467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Fragen?</a:t>
            </a:r>
            <a:endParaRPr lang="de-DE" sz="4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 und Motivation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Mensa-</a:t>
            </a:r>
            <a:r>
              <a:rPr lang="de-DE" dirty="0" err="1" smtClean="0"/>
              <a:t>App</a:t>
            </a:r>
            <a:r>
              <a:rPr lang="de-DE" dirty="0" smtClean="0"/>
              <a:t> für Oldenburg</a:t>
            </a:r>
          </a:p>
          <a:p>
            <a:pPr lvl="1"/>
            <a:r>
              <a:rPr lang="de-DE" dirty="0" smtClean="0"/>
              <a:t>Aktuelle und zukünftige Speisepläne</a:t>
            </a:r>
          </a:p>
          <a:p>
            <a:pPr lvl="1"/>
            <a:r>
              <a:rPr lang="de-DE" dirty="0" smtClean="0"/>
              <a:t>Speiseplanhistorie</a:t>
            </a:r>
          </a:p>
          <a:p>
            <a:pPr lvl="1"/>
            <a:r>
              <a:rPr lang="de-DE" dirty="0" smtClean="0"/>
              <a:t>Interaktive Informationsplattform</a:t>
            </a:r>
          </a:p>
          <a:p>
            <a:pPr lvl="2"/>
            <a:r>
              <a:rPr lang="de-DE" dirty="0" smtClean="0"/>
              <a:t>Meinungen anderer Studenten</a:t>
            </a:r>
          </a:p>
          <a:p>
            <a:pPr lvl="2"/>
            <a:r>
              <a:rPr lang="de-DE" dirty="0" smtClean="0"/>
              <a:t>Schneller Überblick über Lieblingsspeisen</a:t>
            </a:r>
          </a:p>
          <a:p>
            <a:pPr lvl="2"/>
            <a:r>
              <a:rPr lang="de-DE" dirty="0" err="1" smtClean="0"/>
              <a:t>Social</a:t>
            </a:r>
            <a:r>
              <a:rPr lang="de-DE" dirty="0" smtClean="0"/>
              <a:t> Media Anbindung zum Teilen mit Freunden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 und Motivation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Entwurf und Implementierung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4"/>
          </a:xfrm>
        </p:spPr>
        <p:txBody>
          <a:bodyPr>
            <a:normAutofit/>
          </a:bodyPr>
          <a:lstStyle/>
          <a:p>
            <a:r>
              <a:rPr lang="de-DE" sz="2400" dirty="0" smtClean="0">
                <a:solidFill>
                  <a:srgbClr val="FF0000"/>
                </a:solidFill>
              </a:rPr>
              <a:t>HTML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Grundlage</a:t>
            </a:r>
          </a:p>
          <a:p>
            <a:r>
              <a:rPr lang="de-DE" sz="2400" dirty="0" smtClean="0"/>
              <a:t>CSS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 </a:t>
            </a:r>
          </a:p>
          <a:p>
            <a:r>
              <a:rPr lang="de-DE" sz="2400" dirty="0" smtClean="0"/>
              <a:t>Java Script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2400" dirty="0" smtClean="0"/>
              <a:t>HTML Formular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 </a:t>
            </a:r>
          </a:p>
          <a:p>
            <a:r>
              <a:rPr lang="de-DE" sz="2400" dirty="0" smtClean="0"/>
              <a:t>Client-Storage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600" dirty="0" smtClean="0"/>
          </a:p>
          <a:p>
            <a:r>
              <a:rPr lang="de-DE" sz="2400" dirty="0" smtClean="0"/>
              <a:t>HTML5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</a:t>
            </a:r>
            <a:endParaRPr lang="de-DE" dirty="0"/>
          </a:p>
        </p:txBody>
      </p:sp>
      <p:pic>
        <p:nvPicPr>
          <p:cNvPr id="1026" name="Picture 2" descr="D:\Lecker SVN\trunk\praesentationen\htm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335223"/>
            <a:ext cx="5904656" cy="4902089"/>
          </a:xfrm>
          <a:prstGeom prst="rect">
            <a:avLst/>
          </a:prstGeom>
          <a:noFill/>
        </p:spPr>
      </p:pic>
      <p:pic>
        <p:nvPicPr>
          <p:cNvPr id="102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261864"/>
            <a:ext cx="582960" cy="58296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4"/>
          </a:xfrm>
        </p:spPr>
        <p:txBody>
          <a:bodyPr>
            <a:normAutofit/>
          </a:bodyPr>
          <a:lstStyle/>
          <a:p>
            <a:r>
              <a:rPr lang="de-DE" sz="2400" dirty="0" smtClean="0"/>
              <a:t>HTML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Grundlage</a:t>
            </a:r>
          </a:p>
          <a:p>
            <a:r>
              <a:rPr lang="de-DE" sz="2400" dirty="0" smtClean="0">
                <a:solidFill>
                  <a:srgbClr val="FF0000"/>
                </a:solidFill>
              </a:rPr>
              <a:t>CSS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Konsistente Nutzung</a:t>
            </a:r>
          </a:p>
          <a:p>
            <a:r>
              <a:rPr lang="de-DE" sz="2400" dirty="0" smtClean="0"/>
              <a:t>Java Script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2400" dirty="0" smtClean="0"/>
              <a:t>HTML Formular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 </a:t>
            </a:r>
          </a:p>
          <a:p>
            <a:r>
              <a:rPr lang="de-DE" sz="2400" dirty="0" smtClean="0"/>
              <a:t>Client-Storage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600" dirty="0" smtClean="0"/>
          </a:p>
          <a:p>
            <a:r>
              <a:rPr lang="de-DE" sz="2400" dirty="0" smtClean="0"/>
              <a:t>HTML5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</a:t>
            </a:r>
            <a:endParaRPr lang="de-DE" dirty="0"/>
          </a:p>
        </p:txBody>
      </p:sp>
      <p:pic>
        <p:nvPicPr>
          <p:cNvPr id="102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1864"/>
            <a:ext cx="582960" cy="582960"/>
          </a:xfrm>
          <a:prstGeom prst="rect">
            <a:avLst/>
          </a:prstGeom>
          <a:noFill/>
        </p:spPr>
      </p:pic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1944"/>
            <a:ext cx="582960" cy="582960"/>
          </a:xfrm>
          <a:prstGeom prst="rect">
            <a:avLst/>
          </a:prstGeom>
          <a:noFill/>
        </p:spPr>
      </p:pic>
      <p:pic>
        <p:nvPicPr>
          <p:cNvPr id="2050" name="Picture 2" descr="D:\Lecker SVN\trunk\praesentationen\c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081712"/>
            <a:ext cx="4192910" cy="529961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6504"/>
          </a:xfrm>
        </p:spPr>
        <p:txBody>
          <a:bodyPr>
            <a:normAutofit/>
          </a:bodyPr>
          <a:lstStyle/>
          <a:p>
            <a:r>
              <a:rPr lang="de-DE" sz="2400" dirty="0" smtClean="0"/>
              <a:t>HTML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Grundlage</a:t>
            </a:r>
          </a:p>
          <a:p>
            <a:r>
              <a:rPr lang="de-DE" sz="2400" dirty="0" smtClean="0"/>
              <a:t>CSS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	Konsistente Nutzung</a:t>
            </a:r>
          </a:p>
          <a:p>
            <a:r>
              <a:rPr lang="de-DE" sz="2400" dirty="0" smtClean="0">
                <a:solidFill>
                  <a:srgbClr val="FF0000"/>
                </a:solidFill>
              </a:rPr>
              <a:t>Java Script</a:t>
            </a:r>
          </a:p>
          <a:p>
            <a:pPr>
              <a:buNone/>
            </a:pPr>
            <a:r>
              <a:rPr lang="de-DE" sz="1600" dirty="0" smtClean="0"/>
              <a:t>	</a:t>
            </a: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Asynchrone Änderungen</a:t>
            </a:r>
          </a:p>
          <a:p>
            <a:r>
              <a:rPr lang="de-DE" sz="2400" dirty="0" smtClean="0"/>
              <a:t>HTML Formular</a:t>
            </a:r>
          </a:p>
          <a:p>
            <a:pPr>
              <a:buNone/>
            </a:pPr>
            <a:r>
              <a:rPr lang="de-DE" sz="16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2400" dirty="0" smtClean="0"/>
              <a:t>Client-Storage</a:t>
            </a:r>
          </a:p>
          <a:p>
            <a:pPr>
              <a:buNone/>
            </a:pPr>
            <a:r>
              <a:rPr lang="de-DE" sz="1600" dirty="0" smtClean="0"/>
              <a:t> </a:t>
            </a:r>
          </a:p>
          <a:p>
            <a:r>
              <a:rPr lang="de-DE" sz="2400" dirty="0" smtClean="0"/>
              <a:t>HTML5</a:t>
            </a:r>
          </a:p>
          <a:p>
            <a:pPr>
              <a:buNone/>
            </a:pPr>
            <a:r>
              <a:rPr lang="de-DE" sz="1600" dirty="0" smtClean="0"/>
              <a:t> </a:t>
            </a:r>
            <a:endParaRPr lang="de-DE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Zielvereinbarung I</a:t>
            </a:r>
            <a:endParaRPr lang="de-DE" dirty="0"/>
          </a:p>
        </p:txBody>
      </p:sp>
      <p:pic>
        <p:nvPicPr>
          <p:cNvPr id="102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582960" cy="582960"/>
          </a:xfrm>
          <a:prstGeom prst="rect">
            <a:avLst/>
          </a:prstGeom>
          <a:noFill/>
        </p:spPr>
      </p:pic>
      <p:pic>
        <p:nvPicPr>
          <p:cNvPr id="6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582960" cy="582960"/>
          </a:xfrm>
          <a:prstGeom prst="rect">
            <a:avLst/>
          </a:prstGeom>
          <a:noFill/>
        </p:spPr>
      </p:pic>
      <p:pic>
        <p:nvPicPr>
          <p:cNvPr id="7" name="Picture 3" descr="C:\Users\Acanis\AppData\Local\Microsoft\Windows\Temporary Internet Files\Content.IE5\ZIAAWVRW\MC90044131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08920"/>
            <a:ext cx="582960" cy="582960"/>
          </a:xfrm>
          <a:prstGeom prst="rect">
            <a:avLst/>
          </a:prstGeom>
          <a:noFill/>
        </p:spPr>
      </p:pic>
      <p:pic>
        <p:nvPicPr>
          <p:cNvPr id="3074" name="Picture 2" descr="D:\Lecker SVN\trunk\praesentationen\J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817913"/>
            <a:ext cx="5832648" cy="384333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Bildschirmpräsentation (4:3)</PresentationFormat>
  <Paragraphs>166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Larissa-Design</vt:lpstr>
      <vt:lpstr>Folie 1</vt:lpstr>
      <vt:lpstr>Inhalt</vt:lpstr>
      <vt:lpstr>Thema und Motivation</vt:lpstr>
      <vt:lpstr>Thema und Motivation</vt:lpstr>
      <vt:lpstr>Entwurf und Implementierung</vt:lpstr>
      <vt:lpstr>Zielvereinbarung</vt:lpstr>
      <vt:lpstr>Zielvereinbarung I</vt:lpstr>
      <vt:lpstr>Zielvereinbarung I</vt:lpstr>
      <vt:lpstr>Zielvereinbarung I</vt:lpstr>
      <vt:lpstr>Zielvereinbarung I</vt:lpstr>
      <vt:lpstr>Zielvereinbarung I</vt:lpstr>
      <vt:lpstr>Zielvereinbarung I</vt:lpstr>
      <vt:lpstr>Zielvereinbarung II</vt:lpstr>
      <vt:lpstr>Zielvereinbarung II</vt:lpstr>
      <vt:lpstr>Zielvereinbarung II</vt:lpstr>
      <vt:lpstr>Zielvereinbarung II</vt:lpstr>
      <vt:lpstr>Zielvereinbarung II</vt:lpstr>
      <vt:lpstr>Live Demo</vt:lpstr>
      <vt:lpstr>Ausblick</vt:lpstr>
      <vt:lpstr>Ausblick</vt:lpstr>
      <vt:lpstr>Folie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Acanis</dc:creator>
  <cp:lastModifiedBy>Acanis</cp:lastModifiedBy>
  <cp:revision>46</cp:revision>
  <dcterms:created xsi:type="dcterms:W3CDTF">2013-04-29T15:14:08Z</dcterms:created>
  <dcterms:modified xsi:type="dcterms:W3CDTF">2013-07-08T20:08:43Z</dcterms:modified>
</cp:coreProperties>
</file>