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70" r:id="rId3"/>
    <p:sldId id="272" r:id="rId4"/>
    <p:sldId id="271" r:id="rId5"/>
    <p:sldId id="274" r:id="rId6"/>
    <p:sldId id="275" r:id="rId7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3D69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4" d="100"/>
          <a:sy n="64" d="100"/>
        </p:scale>
        <p:origin x="-3144" y="-77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AE7C61-DD79-42B1-A85C-31EAF696ADDF}" type="datetimeFigureOut">
              <a:rPr lang="de-DE" smtClean="0"/>
              <a:pPr/>
              <a:t>28.05.2013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08265D-DDBB-4105-AE7B-3D19BC162C55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0C44D4-1D48-4969-A372-40C571D2CD1F}" type="datetimeFigureOut">
              <a:rPr lang="de-DE" smtClean="0"/>
              <a:t>28.05.2013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03D48C-5F5A-47EA-8072-B9A6458F71B6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bg>
      <p:bgPr>
        <a:solidFill>
          <a:srgbClr val="C3D69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28.05.2013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1026" name="Picture 2" descr="C:\Users\Acanis\Documents\Studium\5. Semester\Internet-Technologien\Präsentation\Spinat2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680" y="1844824"/>
            <a:ext cx="5544616" cy="3712524"/>
          </a:xfrm>
          <a:prstGeom prst="rect">
            <a:avLst/>
          </a:prstGeom>
          <a:noFill/>
        </p:spPr>
      </p:pic>
      <p:sp>
        <p:nvSpPr>
          <p:cNvPr id="10" name="Textfeld 9"/>
          <p:cNvSpPr txBox="1"/>
          <p:nvPr userDrawn="1"/>
        </p:nvSpPr>
        <p:spPr>
          <a:xfrm>
            <a:off x="1187624" y="6165304"/>
            <a:ext cx="67687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Björn Fieweger,</a:t>
            </a:r>
            <a:r>
              <a:rPr lang="de-DE" sz="1600" baseline="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Lutz Wagner, Stephan Wessels, Tim Auf dem Berge</a:t>
            </a:r>
            <a:endParaRPr lang="de-DE" sz="16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28.05.2013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28.05.2013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340769"/>
            <a:ext cx="8229600" cy="4392488"/>
          </a:xfrm>
        </p:spPr>
        <p:txBody>
          <a:bodyPr/>
          <a:lstStyle>
            <a:lvl1pPr>
              <a:buFontTx/>
              <a:buBlip>
                <a:blip r:embed="rId2"/>
              </a:buBlip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>
              <a:buFontTx/>
              <a:buBlip>
                <a:blip r:embed="rId3"/>
              </a:buBlip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>
              <a:buFontTx/>
              <a:buBlip>
                <a:blip r:embed="rId2"/>
              </a:buBlip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>
              <a:buFontTx/>
              <a:buBlip>
                <a:blip r:embed="rId3"/>
              </a:buBlip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>
              <a:buFontTx/>
              <a:buBlip>
                <a:blip r:embed="rId2"/>
              </a:buBlip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7" name="Foliennummernplatzhalter 13"/>
          <p:cNvSpPr txBox="1">
            <a:spLocks/>
          </p:cNvSpPr>
          <p:nvPr userDrawn="1"/>
        </p:nvSpPr>
        <p:spPr>
          <a:xfrm>
            <a:off x="8238475" y="6439668"/>
            <a:ext cx="790111" cy="280728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88900" algn="l"/>
              </a:tabLst>
              <a:defRPr/>
            </a:pPr>
            <a:r>
              <a:rPr kumimoji="0" lang="de-DE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|	 </a:t>
            </a:r>
            <a:fld id="{8E60D6FC-E6EE-46B6-89C9-6D97801703C3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88900" algn="l"/>
                </a:tabLst>
                <a:defRPr/>
              </a:pPr>
              <a:t>‹Nr.›</a:t>
            </a:fld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Fußzeilenplatzhalter 14"/>
          <p:cNvSpPr txBox="1">
            <a:spLocks/>
          </p:cNvSpPr>
          <p:nvPr userDrawn="1"/>
        </p:nvSpPr>
        <p:spPr>
          <a:xfrm>
            <a:off x="3053176" y="6439668"/>
            <a:ext cx="5256320" cy="280800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3. </a:t>
            </a:r>
            <a:r>
              <a:rPr kumimoji="0" lang="de-DE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Präsentation – </a:t>
            </a:r>
            <a:r>
              <a:rPr kumimoji="0" lang="de-DE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Server</a:t>
            </a:r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" name="Picture 2" descr="C:\Users\Acanis\Documents\Studium\3. Semester\SWP\SWP\trunk\war\assets\game\LogIn.png"/>
          <p:cNvPicPr>
            <a:picLocks noChangeAspect="1" noChangeArrowheads="1"/>
          </p:cNvPicPr>
          <p:nvPr userDrawn="1"/>
        </p:nvPicPr>
        <p:blipFill>
          <a:blip r:embed="rId4" cstate="print"/>
          <a:stretch>
            <a:fillRect/>
          </a:stretch>
        </p:blipFill>
        <p:spPr bwMode="auto">
          <a:xfrm>
            <a:off x="107504" y="5748287"/>
            <a:ext cx="1512168" cy="1012506"/>
          </a:xfrm>
          <a:prstGeom prst="rect">
            <a:avLst/>
          </a:prstGeom>
          <a:noFill/>
        </p:spPr>
      </p:pic>
      <p:sp>
        <p:nvSpPr>
          <p:cNvPr id="12" name="Rechteck 11"/>
          <p:cNvSpPr/>
          <p:nvPr userDrawn="1"/>
        </p:nvSpPr>
        <p:spPr>
          <a:xfrm>
            <a:off x="0" y="372862"/>
            <a:ext cx="9144000" cy="60528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57200" y="332656"/>
            <a:ext cx="8229600" cy="648072"/>
          </a:xfrm>
        </p:spPr>
        <p:txBody>
          <a:bodyPr>
            <a:noAutofit/>
          </a:bodyPr>
          <a:lstStyle>
            <a:lvl1pPr>
              <a:defRPr sz="4000" cap="small" baseline="0"/>
            </a:lvl1pPr>
          </a:lstStyle>
          <a:p>
            <a:r>
              <a:rPr lang="de-DE" dirty="0" smtClean="0"/>
              <a:t>Titel durch Klicken bearbeiten</a:t>
            </a:r>
            <a:endParaRPr lang="de-D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1970846"/>
            <a:ext cx="9144000" cy="284973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059832" y="3501008"/>
            <a:ext cx="5760640" cy="1080119"/>
          </a:xfrm>
        </p:spPr>
        <p:txBody>
          <a:bodyPr anchor="t">
            <a:noAutofit/>
          </a:bodyPr>
          <a:lstStyle>
            <a:lvl1pPr algn="l">
              <a:defRPr sz="2800" b="1" cap="all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28.05.2013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grpSp>
        <p:nvGrpSpPr>
          <p:cNvPr id="11" name="Gruppieren 10"/>
          <p:cNvGrpSpPr>
            <a:grpSpLocks noChangeAspect="1"/>
          </p:cNvGrpSpPr>
          <p:nvPr userDrawn="1"/>
        </p:nvGrpSpPr>
        <p:grpSpPr>
          <a:xfrm>
            <a:off x="619463" y="2729853"/>
            <a:ext cx="2061818" cy="1380537"/>
            <a:chOff x="1381968" y="829340"/>
            <a:chExt cx="6502400" cy="4353829"/>
          </a:xfrm>
        </p:grpSpPr>
        <p:pic>
          <p:nvPicPr>
            <p:cNvPr id="12" name="Picture 2" descr="C:\Users\Acanis\Documents\Studium\3. Semester\SWP\SWP\trunk\war\assets\game\LogIn.png"/>
            <p:cNvPicPr>
              <a:picLocks noChangeAspect="1" noChangeArrowheads="1"/>
            </p:cNvPicPr>
            <p:nvPr userDrawn="1"/>
          </p:nvPicPr>
          <p:blipFill>
            <a:blip r:embed="rId2" cstate="print"/>
            <a:stretch>
              <a:fillRect/>
            </a:stretch>
          </p:blipFill>
          <p:spPr bwMode="auto">
            <a:xfrm>
              <a:off x="1381968" y="829340"/>
              <a:ext cx="6502400" cy="4353829"/>
            </a:xfrm>
            <a:prstGeom prst="rect">
              <a:avLst/>
            </a:prstGeom>
            <a:noFill/>
          </p:spPr>
        </p:pic>
        <p:sp>
          <p:nvSpPr>
            <p:cNvPr id="13" name="Rechteck 12"/>
            <p:cNvSpPr/>
            <p:nvPr userDrawn="1"/>
          </p:nvSpPr>
          <p:spPr>
            <a:xfrm>
              <a:off x="5246703" y="4953740"/>
              <a:ext cx="205666" cy="223421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28.05.2013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28.05.2013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28.05.2013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28.05.2013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28.05.2013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28.05.2013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50D42-C9CD-4801-B293-61D1F53EC57E}" type="datetimeFigureOut">
              <a:rPr lang="de-DE" smtClean="0"/>
              <a:pPr/>
              <a:t>28.05.2013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w-ol.capuno-software.de/output/speiseplan.php?sc=5&amp;ot=21&amp;osr=0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w-ol.capuno-software.de/output/speiseplan.php?sc=5&amp;ot=21&amp;osr=0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365560" y="260648"/>
            <a:ext cx="84128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cap="small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3. </a:t>
            </a:r>
            <a:r>
              <a:rPr lang="de-DE" sz="2000" b="1" cap="small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Präsentation im Modul Internet-Technologien am </a:t>
            </a:r>
            <a:r>
              <a:rPr lang="de-DE" sz="2000" b="1" cap="small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28.05.2013</a:t>
            </a:r>
            <a:endParaRPr lang="de-DE" sz="2000" b="1" cap="small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4143372" y="1000108"/>
            <a:ext cx="95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cap="small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Server</a:t>
            </a:r>
            <a:endParaRPr lang="de-DE" b="1" cap="small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nhaltsplatzhalter 3" descr="Lecker_Datenbank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3010" y="1000108"/>
            <a:ext cx="7500990" cy="5290262"/>
          </a:xfrm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Datenbank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Parser</a:t>
            </a:r>
            <a:endParaRPr lang="de-DE" dirty="0"/>
          </a:p>
        </p:txBody>
      </p:sp>
      <p:pic>
        <p:nvPicPr>
          <p:cNvPr id="1026" name="Picture 2" descr="C:\Users\Steph\Documents\Studium\Semester 5\Internettechnologien\sw-pag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69938" y="1000108"/>
            <a:ext cx="6474062" cy="5429288"/>
          </a:xfrm>
          <a:prstGeom prst="rect">
            <a:avLst/>
          </a:prstGeom>
          <a:noFill/>
        </p:spPr>
      </p:pic>
      <p:sp>
        <p:nvSpPr>
          <p:cNvPr id="7" name="Textfeld 6"/>
          <p:cNvSpPr txBox="1"/>
          <p:nvPr/>
        </p:nvSpPr>
        <p:spPr>
          <a:xfrm>
            <a:off x="0" y="1357298"/>
            <a:ext cx="264317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>
                <a:hlinkClick r:id="rId3"/>
              </a:rPr>
              <a:t>http://sw-ol.capuno-software.de/output</a:t>
            </a:r>
            <a:r>
              <a:rPr lang="de-DE" sz="1600" dirty="0" smtClean="0">
                <a:hlinkClick r:id="rId3"/>
              </a:rPr>
              <a:t>/</a:t>
            </a:r>
          </a:p>
          <a:p>
            <a:r>
              <a:rPr lang="de-DE" sz="1600" dirty="0" err="1" smtClean="0">
                <a:hlinkClick r:id="rId3"/>
              </a:rPr>
              <a:t>speiseplan.php?sc</a:t>
            </a:r>
            <a:r>
              <a:rPr lang="de-DE" sz="1600" dirty="0" smtClean="0">
                <a:hlinkClick r:id="rId3"/>
              </a:rPr>
              <a:t>=5&amp;ot=21&amp;osr=0</a:t>
            </a:r>
            <a:endParaRPr lang="de-DE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Parser</a:t>
            </a:r>
            <a:endParaRPr lang="de-DE" dirty="0"/>
          </a:p>
        </p:txBody>
      </p:sp>
      <p:pic>
        <p:nvPicPr>
          <p:cNvPr id="1026" name="Picture 2" descr="C:\Users\Steph\Documents\Studium\Semester 5\Internettechnologien\sw-pag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69938" y="1000108"/>
            <a:ext cx="6474062" cy="5429288"/>
          </a:xfrm>
          <a:prstGeom prst="rect">
            <a:avLst/>
          </a:prstGeom>
          <a:noFill/>
        </p:spPr>
      </p:pic>
      <p:sp>
        <p:nvSpPr>
          <p:cNvPr id="7" name="Textfeld 6"/>
          <p:cNvSpPr txBox="1"/>
          <p:nvPr/>
        </p:nvSpPr>
        <p:spPr>
          <a:xfrm>
            <a:off x="0" y="1357298"/>
            <a:ext cx="264317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>
                <a:hlinkClick r:id="rId3"/>
              </a:rPr>
              <a:t>http://sw-ol.capuno-software.de/output</a:t>
            </a:r>
            <a:r>
              <a:rPr lang="de-DE" sz="1600" dirty="0" smtClean="0">
                <a:hlinkClick r:id="rId3"/>
              </a:rPr>
              <a:t>/</a:t>
            </a:r>
          </a:p>
          <a:p>
            <a:r>
              <a:rPr lang="de-DE" sz="1600" dirty="0" err="1" smtClean="0">
                <a:hlinkClick r:id="rId3"/>
              </a:rPr>
              <a:t>speiseplan.php?sc</a:t>
            </a:r>
            <a:r>
              <a:rPr lang="de-DE" sz="1600" dirty="0" smtClean="0">
                <a:hlinkClick r:id="rId3"/>
              </a:rPr>
              <a:t>=5&amp;ot=21&amp;osr=0</a:t>
            </a:r>
            <a:endParaRPr lang="de-DE" sz="1600" dirty="0"/>
          </a:p>
        </p:txBody>
      </p:sp>
      <p:cxnSp>
        <p:nvCxnSpPr>
          <p:cNvPr id="9" name="Gerade Verbindung mit Pfeil 8"/>
          <p:cNvCxnSpPr/>
          <p:nvPr/>
        </p:nvCxnSpPr>
        <p:spPr>
          <a:xfrm rot="5400000" flipH="1" flipV="1">
            <a:off x="465109" y="2607463"/>
            <a:ext cx="356396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feld 10"/>
          <p:cNvSpPr txBox="1"/>
          <p:nvPr/>
        </p:nvSpPr>
        <p:spPr>
          <a:xfrm>
            <a:off x="0" y="2786058"/>
            <a:ext cx="24288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Gibt den Tag an </a:t>
            </a:r>
          </a:p>
          <a:p>
            <a:r>
              <a:rPr lang="de-DE" dirty="0" smtClean="0"/>
              <a:t>(-1 bis 13)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DocumentBuilder</a:t>
            </a:r>
            <a:r>
              <a:rPr lang="de-DE" dirty="0" smtClean="0"/>
              <a:t> -&gt; DOM</a:t>
            </a:r>
          </a:p>
          <a:p>
            <a:pPr lvl="1"/>
            <a:r>
              <a:rPr lang="de-DE" dirty="0" smtClean="0"/>
              <a:t>XML-konforme Datei wird verlangt</a:t>
            </a:r>
          </a:p>
          <a:p>
            <a:pPr lvl="2"/>
            <a:r>
              <a:rPr lang="de-DE" dirty="0" smtClean="0"/>
              <a:t>Keine &lt;</a:t>
            </a:r>
            <a:r>
              <a:rPr lang="de-DE" dirty="0" err="1" smtClean="0"/>
              <a:t>html</a:t>
            </a:r>
            <a:r>
              <a:rPr lang="de-DE" dirty="0" smtClean="0"/>
              <a:t>&gt; &lt;/</a:t>
            </a:r>
            <a:r>
              <a:rPr lang="de-DE" dirty="0" err="1" smtClean="0"/>
              <a:t>html</a:t>
            </a:r>
            <a:r>
              <a:rPr lang="de-DE" dirty="0" smtClean="0"/>
              <a:t>&gt;-Tags</a:t>
            </a:r>
          </a:p>
          <a:p>
            <a:pPr lvl="2"/>
            <a:r>
              <a:rPr lang="de-DE" dirty="0" smtClean="0"/>
              <a:t>&lt;</a:t>
            </a:r>
            <a:r>
              <a:rPr lang="de-DE" dirty="0" err="1" smtClean="0"/>
              <a:t>img</a:t>
            </a:r>
            <a:r>
              <a:rPr lang="de-DE" dirty="0" smtClean="0"/>
              <a:t>&gt;-Tags nicht geschlossen</a:t>
            </a:r>
          </a:p>
          <a:p>
            <a:r>
              <a:rPr lang="de-DE" dirty="0" smtClean="0"/>
              <a:t>Speiseplan sehr uneinheitlich</a:t>
            </a:r>
          </a:p>
          <a:p>
            <a:pPr lvl="1"/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Probleme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Aktueller Stand</a:t>
            </a:r>
            <a:endParaRPr lang="de-DE" dirty="0"/>
          </a:p>
        </p:txBody>
      </p:sp>
      <p:pic>
        <p:nvPicPr>
          <p:cNvPr id="2050" name="Picture 2" descr="C:\Users\Steph\Documents\Studium\Semester 5\Internettechnologien\parse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500174"/>
            <a:ext cx="9107488" cy="39433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ecker!_1_Design&amp;Mockup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Lecker!_1_Design&amp;Mockup</Template>
  <TotalTime>0</TotalTime>
  <Words>58</Words>
  <Application>Microsoft Office PowerPoint</Application>
  <PresentationFormat>Bildschirmpräsentation (4:3)</PresentationFormat>
  <Paragraphs>18</Paragraphs>
  <Slides>6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7" baseType="lpstr">
      <vt:lpstr>Lecker!_1_Design&amp;Mockup</vt:lpstr>
      <vt:lpstr>Folie 1</vt:lpstr>
      <vt:lpstr>Datenbank</vt:lpstr>
      <vt:lpstr>Parser</vt:lpstr>
      <vt:lpstr>Parser</vt:lpstr>
      <vt:lpstr>Probleme</vt:lpstr>
      <vt:lpstr>Aktueller Stand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Steph</dc:creator>
  <cp:lastModifiedBy>Steph</cp:lastModifiedBy>
  <cp:revision>4</cp:revision>
  <dcterms:created xsi:type="dcterms:W3CDTF">2013-05-28T09:13:16Z</dcterms:created>
  <dcterms:modified xsi:type="dcterms:W3CDTF">2013-05-28T09:52:29Z</dcterms:modified>
</cp:coreProperties>
</file>