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  <p:sldId id="264" r:id="rId9"/>
    <p:sldId id="266" r:id="rId10"/>
    <p:sldId id="268" r:id="rId11"/>
    <p:sldId id="267" r:id="rId12"/>
    <p:sldId id="269" r:id="rId13"/>
    <p:sldId id="258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144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E7C61-DD79-42B1-A85C-31EAF696ADDF}" type="datetimeFigureOut">
              <a:rPr lang="de-DE" smtClean="0"/>
              <a:pPr/>
              <a:t>30.04.2013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8265D-DDBB-4105-AE7B-3D19BC162C5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rgbClr val="C3D6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26" name="Picture 2" descr="C:\Users\Acanis\Documents\Studium\5. Semester\Internet-Technologien\Präsentation\Spinat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844824"/>
            <a:ext cx="5544616" cy="3712524"/>
          </a:xfrm>
          <a:prstGeom prst="rect">
            <a:avLst/>
          </a:prstGeom>
          <a:noFill/>
        </p:spPr>
      </p:pic>
      <p:sp>
        <p:nvSpPr>
          <p:cNvPr id="10" name="Textfeld 9"/>
          <p:cNvSpPr txBox="1"/>
          <p:nvPr userDrawn="1"/>
        </p:nvSpPr>
        <p:spPr>
          <a:xfrm>
            <a:off x="1187624" y="6165304"/>
            <a:ext cx="6768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Björn Fieweger,</a:t>
            </a:r>
            <a:r>
              <a:rPr lang="de-DE" sz="16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Lutz Wagner, Stephan Wessels, Tim Auf dem Berge</a:t>
            </a:r>
            <a:endParaRPr lang="de-DE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392488"/>
          </a:xfrm>
        </p:spPr>
        <p:txBody>
          <a:bodyPr/>
          <a:lstStyle>
            <a:lvl1pPr>
              <a:buFontTx/>
              <a:buBlip>
                <a:blip r:embed="rId2"/>
              </a:buBlip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buFontTx/>
              <a:buBlip>
                <a:blip r:embed="rId3"/>
              </a:buBlip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Tx/>
              <a:buBlip>
                <a:blip r:embed="rId2"/>
              </a:buBlip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buFontTx/>
              <a:buBlip>
                <a:blip r:embed="rId3"/>
              </a:buBlip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buFontTx/>
              <a:buBlip>
                <a:blip r:embed="rId2"/>
              </a:buBlip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Foliennummernplatzhalter 13"/>
          <p:cNvSpPr txBox="1">
            <a:spLocks/>
          </p:cNvSpPr>
          <p:nvPr userDrawn="1"/>
        </p:nvSpPr>
        <p:spPr>
          <a:xfrm>
            <a:off x="8238475" y="6439668"/>
            <a:ext cx="790111" cy="28072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8900" algn="l"/>
              </a:tabLst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	 </a:t>
            </a:r>
            <a:fld id="{8E60D6FC-E6EE-46B6-89C9-6D97801703C3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8900" algn="l"/>
                </a:tabLst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ußzeilenplatzhalter 14"/>
          <p:cNvSpPr txBox="1">
            <a:spLocks/>
          </p:cNvSpPr>
          <p:nvPr userDrawn="1"/>
        </p:nvSpPr>
        <p:spPr>
          <a:xfrm>
            <a:off x="3053176" y="6439668"/>
            <a:ext cx="5256320" cy="2808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Präsentation – Design &amp; 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Mockups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2" descr="C:\Users\Acanis\Documents\Studium\3. Semester\SWP\SWP\trunk\war\assets\game\LogIn.png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107504" y="5748287"/>
            <a:ext cx="1512168" cy="1012506"/>
          </a:xfrm>
          <a:prstGeom prst="rect">
            <a:avLst/>
          </a:prstGeom>
          <a:noFill/>
        </p:spPr>
      </p:pic>
      <p:sp>
        <p:nvSpPr>
          <p:cNvPr id="12" name="Rechteck 11"/>
          <p:cNvSpPr/>
          <p:nvPr userDrawn="1"/>
        </p:nvSpPr>
        <p:spPr>
          <a:xfrm>
            <a:off x="0" y="372862"/>
            <a:ext cx="9144000" cy="6052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32656"/>
            <a:ext cx="8229600" cy="648072"/>
          </a:xfrm>
        </p:spPr>
        <p:txBody>
          <a:bodyPr>
            <a:noAutofit/>
          </a:bodyPr>
          <a:lstStyle>
            <a:lvl1pPr>
              <a:defRPr sz="4000" cap="small" baseline="0"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970846"/>
            <a:ext cx="9144000" cy="28497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59832" y="3501008"/>
            <a:ext cx="5760640" cy="1080119"/>
          </a:xfrm>
        </p:spPr>
        <p:txBody>
          <a:bodyPr anchor="t">
            <a:noAutofit/>
          </a:bodyPr>
          <a:lstStyle>
            <a:lvl1pPr algn="l">
              <a:defRPr sz="2800" b="1" cap="all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11" name="Gruppieren 10"/>
          <p:cNvGrpSpPr>
            <a:grpSpLocks noChangeAspect="1"/>
          </p:cNvGrpSpPr>
          <p:nvPr userDrawn="1"/>
        </p:nvGrpSpPr>
        <p:grpSpPr>
          <a:xfrm>
            <a:off x="619463" y="2729853"/>
            <a:ext cx="2061818" cy="1380537"/>
            <a:chOff x="1381968" y="829340"/>
            <a:chExt cx="6502400" cy="4353829"/>
          </a:xfrm>
        </p:grpSpPr>
        <p:pic>
          <p:nvPicPr>
            <p:cNvPr id="12" name="Picture 2" descr="C:\Users\Acanis\Documents\Studium\3. Semester\SWP\SWP\trunk\war\assets\game\LogIn.png"/>
            <p:cNvPicPr>
              <a:picLocks noChangeAspect="1" noChangeArrowheads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1381968" y="829340"/>
              <a:ext cx="6502400" cy="4353829"/>
            </a:xfrm>
            <a:prstGeom prst="rect">
              <a:avLst/>
            </a:prstGeom>
            <a:noFill/>
          </p:spPr>
        </p:pic>
        <p:sp>
          <p:nvSpPr>
            <p:cNvPr id="13" name="Rechteck 12"/>
            <p:cNvSpPr/>
            <p:nvPr userDrawn="1"/>
          </p:nvSpPr>
          <p:spPr>
            <a:xfrm>
              <a:off x="5246703" y="4953740"/>
              <a:ext cx="205666" cy="22342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30.04.2013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30.04.2013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30.04.2013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30.04.2013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30.04.2013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65560" y="260648"/>
            <a:ext cx="841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cap="small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1. Präsentation im Modul Internet-Technologien am 30.04.2013</a:t>
            </a:r>
            <a:endParaRPr lang="de-DE" sz="2000" b="1" cap="small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419872" y="980728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cap="small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Design &amp; </a:t>
            </a:r>
            <a:r>
              <a:rPr lang="de-DE" b="1" cap="small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Mockups</a:t>
            </a:r>
            <a:endParaRPr lang="de-DE" b="1" cap="small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/ </a:t>
            </a:r>
            <a:r>
              <a:rPr lang="de-DE" dirty="0" err="1" smtClean="0"/>
              <a:t>Mockups</a:t>
            </a:r>
            <a:endParaRPr lang="de-DE" dirty="0"/>
          </a:p>
        </p:txBody>
      </p:sp>
      <p:pic>
        <p:nvPicPr>
          <p:cNvPr id="4099" name="Picture 3" descr="C:\Users\Acanis\Documents\Studium\5. Semester\Internet-Technologien\Präsentation\MainFirst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31101" y="1071546"/>
            <a:ext cx="2686068" cy="48577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/ </a:t>
            </a:r>
            <a:r>
              <a:rPr lang="de-DE" dirty="0" err="1" smtClean="0"/>
              <a:t>Mockups</a:t>
            </a:r>
            <a:endParaRPr lang="de-DE" dirty="0"/>
          </a:p>
        </p:txBody>
      </p:sp>
      <p:pic>
        <p:nvPicPr>
          <p:cNvPr id="4099" name="Picture 3" descr="C:\Users\Acanis\Documents\Studium\5. Semester\Internet-Technologien\Präsentation\MainFirst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31101" y="1071546"/>
            <a:ext cx="2686068" cy="48577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/ </a:t>
            </a:r>
            <a:r>
              <a:rPr lang="de-DE" dirty="0" err="1" smtClean="0"/>
              <a:t>Mockups</a:t>
            </a:r>
            <a:endParaRPr lang="de-DE" dirty="0"/>
          </a:p>
        </p:txBody>
      </p:sp>
      <p:pic>
        <p:nvPicPr>
          <p:cNvPr id="4099" name="Picture 3" descr="C:\Users\Acanis\Documents\Studium\5. Semester\Internet-Technologien\Präsentation\MainFirst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31101" y="1071546"/>
            <a:ext cx="2686068" cy="48577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  <p:pic>
        <p:nvPicPr>
          <p:cNvPr id="3075" name="Picture 3" descr="C:\Users\Acanis\AppData\Local\Microsoft\Windows\Temporary Internet Files\Content.IE5\T0NJ09P7\MC90038355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1646" y="1916832"/>
            <a:ext cx="1700708" cy="37365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Bewertungsportal der Uni-Mensa</a:t>
            </a:r>
          </a:p>
          <a:p>
            <a:pPr lvl="1"/>
            <a:r>
              <a:rPr lang="de-DE" dirty="0" smtClean="0"/>
              <a:t>Aktuelle Speisepläne</a:t>
            </a:r>
          </a:p>
          <a:p>
            <a:pPr lvl="1"/>
            <a:r>
              <a:rPr lang="de-DE" dirty="0" smtClean="0"/>
              <a:t>Benachrichtigung, wenn Lieblingsessen verfügbar</a:t>
            </a:r>
          </a:p>
          <a:p>
            <a:pPr lvl="1"/>
            <a:r>
              <a:rPr lang="de-DE" dirty="0" smtClean="0"/>
              <a:t>Austausch mit anderen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/ </a:t>
            </a:r>
            <a:r>
              <a:rPr lang="de-DE" dirty="0" err="1" smtClean="0"/>
              <a:t>Mockups</a:t>
            </a:r>
            <a:endParaRPr lang="de-DE" dirty="0"/>
          </a:p>
        </p:txBody>
      </p:sp>
      <p:pic>
        <p:nvPicPr>
          <p:cNvPr id="4099" name="Picture 3" descr="C:\Users\Acanis\Documents\Studium\5. Semester\Internet-Technologien\Präsentation\MainFirst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2976" y="1071546"/>
            <a:ext cx="7062320" cy="48577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/ </a:t>
            </a:r>
            <a:r>
              <a:rPr lang="de-DE" dirty="0" err="1" smtClean="0"/>
              <a:t>Mockups</a:t>
            </a:r>
            <a:endParaRPr lang="de-DE" dirty="0"/>
          </a:p>
        </p:txBody>
      </p:sp>
      <p:pic>
        <p:nvPicPr>
          <p:cNvPr id="4099" name="Picture 3" descr="C:\Users\Acanis\Documents\Studium\5. Semester\Internet-Technologien\Präsentation\MainFirst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2976" y="1071546"/>
            <a:ext cx="7062320" cy="48577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/ </a:t>
            </a:r>
            <a:r>
              <a:rPr lang="de-DE" dirty="0" err="1" smtClean="0"/>
              <a:t>Mockups</a:t>
            </a:r>
            <a:endParaRPr lang="de-DE" dirty="0"/>
          </a:p>
        </p:txBody>
      </p:sp>
      <p:pic>
        <p:nvPicPr>
          <p:cNvPr id="4099" name="Picture 3" descr="C:\Users\Acanis\Documents\Studium\5. Semester\Internet-Technologien\Präsentation\MainFirst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2976" y="1071546"/>
            <a:ext cx="7062319" cy="48577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/ </a:t>
            </a:r>
            <a:r>
              <a:rPr lang="de-DE" dirty="0" err="1" smtClean="0"/>
              <a:t>Mockups</a:t>
            </a:r>
            <a:endParaRPr lang="de-DE" dirty="0"/>
          </a:p>
        </p:txBody>
      </p:sp>
      <p:pic>
        <p:nvPicPr>
          <p:cNvPr id="4099" name="Picture 3" descr="C:\Users\Acanis\Documents\Studium\5. Semester\Internet-Technologien\Präsentation\MainFirst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2976" y="1071546"/>
            <a:ext cx="7062319" cy="48577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/ </a:t>
            </a:r>
            <a:r>
              <a:rPr lang="de-DE" dirty="0" err="1" smtClean="0"/>
              <a:t>Mockups</a:t>
            </a:r>
            <a:endParaRPr lang="de-DE" dirty="0"/>
          </a:p>
        </p:txBody>
      </p:sp>
      <p:pic>
        <p:nvPicPr>
          <p:cNvPr id="4099" name="Picture 3" descr="C:\Users\Acanis\Documents\Studium\5. Semester\Internet-Technologien\Präsentation\MainFirst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2976" y="1071546"/>
            <a:ext cx="7062319" cy="48577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/ </a:t>
            </a:r>
            <a:r>
              <a:rPr lang="de-DE" dirty="0" err="1" smtClean="0"/>
              <a:t>Mockups</a:t>
            </a:r>
            <a:endParaRPr lang="de-DE" dirty="0"/>
          </a:p>
        </p:txBody>
      </p:sp>
      <p:pic>
        <p:nvPicPr>
          <p:cNvPr id="4099" name="Picture 3" descr="C:\Users\Acanis\Documents\Studium\5. Semester\Internet-Technologien\Präsentation\MainFirst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2976" y="1071546"/>
            <a:ext cx="7062319" cy="48577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Design / </a:t>
            </a:r>
            <a:r>
              <a:rPr lang="de-DE" dirty="0" err="1" smtClean="0"/>
              <a:t>Mockups</a:t>
            </a:r>
            <a:endParaRPr lang="de-DE" dirty="0"/>
          </a:p>
        </p:txBody>
      </p:sp>
      <p:pic>
        <p:nvPicPr>
          <p:cNvPr id="4099" name="Picture 3" descr="C:\Users\Acanis\Documents\Studium\5. Semester\Internet-Technologien\Präsentation\MainFirst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31101" y="1071546"/>
            <a:ext cx="2686068" cy="48577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Bildschirmpräsentation (4:3)</PresentationFormat>
  <Paragraphs>18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Larissa-Design</vt:lpstr>
      <vt:lpstr>Folie 1</vt:lpstr>
      <vt:lpstr>Motivation</vt:lpstr>
      <vt:lpstr>Design / Mockups</vt:lpstr>
      <vt:lpstr>Design / Mockups</vt:lpstr>
      <vt:lpstr>Design / Mockups</vt:lpstr>
      <vt:lpstr>Design / Mockups</vt:lpstr>
      <vt:lpstr>Design / Mockups</vt:lpstr>
      <vt:lpstr>Design / Mockups</vt:lpstr>
      <vt:lpstr>Design / Mockups</vt:lpstr>
      <vt:lpstr>Design / Mockups</vt:lpstr>
      <vt:lpstr>Design / Mockups</vt:lpstr>
      <vt:lpstr>Design / Mockups</vt:lpstr>
      <vt:lpstr>Fragen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Acanis</dc:creator>
  <cp:lastModifiedBy>Steph</cp:lastModifiedBy>
  <cp:revision>21</cp:revision>
  <dcterms:created xsi:type="dcterms:W3CDTF">2013-04-29T15:14:08Z</dcterms:created>
  <dcterms:modified xsi:type="dcterms:W3CDTF">2013-04-30T10:07:58Z</dcterms:modified>
</cp:coreProperties>
</file>