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CATANESE" initials="LC" lastIdx="1" clrIdx="0">
    <p:extLst>
      <p:ext uri="{19B8F6BF-5375-455C-9EA6-DF929625EA0E}">
        <p15:presenceInfo xmlns:p15="http://schemas.microsoft.com/office/powerpoint/2012/main" userId="LUCA CATANE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Catanese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1000001572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32" name="Segnaposto contenuto 31">
            <a:extLst>
              <a:ext uri="{FF2B5EF4-FFF2-40B4-BE49-F238E27FC236}">
                <a16:creationId xmlns:a16="http://schemas.microsoft.com/office/drawing/2014/main" id="{304E9220-0FF7-4B96-A262-EF4B5E441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4113294" cy="6837720"/>
          </a:xfr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9501B7B3-D289-44D4-9304-3FB1EF82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21" y="10134"/>
            <a:ext cx="4040880" cy="68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614AB6-D591-4F9E-9C8B-11FB6476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1062336"/>
            <a:ext cx="6554788" cy="1336781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56ADD5-DBB9-4E4B-B678-D268B95D4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38"/>
          <a:stretch/>
        </p:blipFill>
        <p:spPr>
          <a:xfrm>
            <a:off x="4699138" y="3461452"/>
            <a:ext cx="6554788" cy="21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349C58D-D877-4252-A251-7B3CBCB0B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8" y="1016558"/>
            <a:ext cx="8154174" cy="905001"/>
          </a:xfr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AF9EE7-0303-40F6-9F74-868645B9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2717182"/>
            <a:ext cx="815417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2CE90-F326-4995-A165-583D85E2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79" y="10138"/>
            <a:ext cx="7823973" cy="3974352"/>
          </a:xfr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F9B39A-D218-4F28-8C1B-8C052451E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"/>
          <a:stretch/>
        </p:blipFill>
        <p:spPr>
          <a:xfrm>
            <a:off x="4368027" y="4189429"/>
            <a:ext cx="7823973" cy="24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10" y="92174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C672C4-6679-4584-8151-782ADAAE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D3E8F4-7C34-4085-B6B6-6C852ECC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63" y="77579"/>
            <a:ext cx="7074674" cy="3047807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294BBE-D995-4E78-924F-437DD0FBE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72"/>
          <a:stretch/>
        </p:blipFill>
        <p:spPr>
          <a:xfrm>
            <a:off x="4242386" y="3312002"/>
            <a:ext cx="5574714" cy="34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2DA70D-BB7C-487D-8645-F73B02706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1"/>
          <a:stretch/>
        </p:blipFill>
        <p:spPr>
          <a:xfrm>
            <a:off x="5708448" y="586855"/>
            <a:ext cx="4536167" cy="201108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696A89-550F-473A-BAF6-C802C202D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3"/>
          <a:stretch/>
        </p:blipFill>
        <p:spPr>
          <a:xfrm>
            <a:off x="4504548" y="3032193"/>
            <a:ext cx="737911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 (HTML)</vt:lpstr>
      <vt:lpstr>Sezione contenuti (CSS)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LUCA CATANESE</cp:lastModifiedBy>
  <cp:revision>17</cp:revision>
  <dcterms:created xsi:type="dcterms:W3CDTF">2021-03-24T16:57:46Z</dcterms:created>
  <dcterms:modified xsi:type="dcterms:W3CDTF">2022-04-02T15:44:45Z</dcterms:modified>
</cp:coreProperties>
</file>