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2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644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B47E-3980-406A-B555-A7206D73603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10AC7-E5EA-4519-800D-1F73B095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https://unsplash.com/photos/m5P0c6ABWDs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61063" y="282631"/>
            <a:ext cx="7739149" cy="606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51913" y="955963"/>
            <a:ext cx="357447" cy="615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4580312" y="1704109"/>
            <a:ext cx="3100647" cy="6816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tree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soundexTree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92"/>
          <p:cNvSpPr>
            <a:spLocks/>
          </p:cNvSpPr>
          <p:nvPr/>
        </p:nvSpPr>
        <p:spPr bwMode="auto">
          <a:xfrm rot="10800000">
            <a:off x="2261063" y="3443872"/>
            <a:ext cx="1315745" cy="2269701"/>
          </a:xfrm>
          <a:custGeom>
            <a:avLst/>
            <a:gdLst>
              <a:gd name="T0" fmla="*/ 258 w 725"/>
              <a:gd name="T1" fmla="*/ 1251 h 1251"/>
              <a:gd name="T2" fmla="*/ 285 w 725"/>
              <a:gd name="T3" fmla="*/ 700 h 1251"/>
              <a:gd name="T4" fmla="*/ 0 w 725"/>
              <a:gd name="T5" fmla="*/ 315 h 1251"/>
              <a:gd name="T6" fmla="*/ 46 w 725"/>
              <a:gd name="T7" fmla="*/ 273 h 1251"/>
              <a:gd name="T8" fmla="*/ 314 w 725"/>
              <a:gd name="T9" fmla="*/ 578 h 1251"/>
              <a:gd name="T10" fmla="*/ 344 w 725"/>
              <a:gd name="T11" fmla="*/ 0 h 1251"/>
              <a:gd name="T12" fmla="*/ 412 w 725"/>
              <a:gd name="T13" fmla="*/ 0 h 1251"/>
              <a:gd name="T14" fmla="*/ 440 w 725"/>
              <a:gd name="T15" fmla="*/ 377 h 1251"/>
              <a:gd name="T16" fmla="*/ 675 w 725"/>
              <a:gd name="T17" fmla="*/ 126 h 1251"/>
              <a:gd name="T18" fmla="*/ 725 w 725"/>
              <a:gd name="T19" fmla="*/ 193 h 1251"/>
              <a:gd name="T20" fmla="*/ 478 w 725"/>
              <a:gd name="T21" fmla="*/ 490 h 1251"/>
              <a:gd name="T22" fmla="*/ 461 w 725"/>
              <a:gd name="T23" fmla="*/ 788 h 1251"/>
              <a:gd name="T24" fmla="*/ 507 w 725"/>
              <a:gd name="T25" fmla="*/ 1245 h 1251"/>
              <a:gd name="T26" fmla="*/ 258 w 725"/>
              <a:gd name="T27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5" h="1251">
                <a:moveTo>
                  <a:pt x="258" y="1251"/>
                </a:moveTo>
                <a:cubicBezTo>
                  <a:pt x="258" y="1251"/>
                  <a:pt x="323" y="826"/>
                  <a:pt x="285" y="700"/>
                </a:cubicBezTo>
                <a:cubicBezTo>
                  <a:pt x="0" y="315"/>
                  <a:pt x="0" y="315"/>
                  <a:pt x="0" y="315"/>
                </a:cubicBezTo>
                <a:cubicBezTo>
                  <a:pt x="46" y="273"/>
                  <a:pt x="46" y="273"/>
                  <a:pt x="46" y="273"/>
                </a:cubicBezTo>
                <a:cubicBezTo>
                  <a:pt x="314" y="578"/>
                  <a:pt x="314" y="578"/>
                  <a:pt x="314" y="578"/>
                </a:cubicBezTo>
                <a:cubicBezTo>
                  <a:pt x="344" y="0"/>
                  <a:pt x="344" y="0"/>
                  <a:pt x="344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0" y="377"/>
                  <a:pt x="440" y="377"/>
                  <a:pt x="440" y="377"/>
                </a:cubicBezTo>
                <a:cubicBezTo>
                  <a:pt x="675" y="126"/>
                  <a:pt x="675" y="126"/>
                  <a:pt x="675" y="126"/>
                </a:cubicBezTo>
                <a:cubicBezTo>
                  <a:pt x="725" y="193"/>
                  <a:pt x="725" y="193"/>
                  <a:pt x="725" y="193"/>
                </a:cubicBezTo>
                <a:cubicBezTo>
                  <a:pt x="478" y="490"/>
                  <a:pt x="478" y="490"/>
                  <a:pt x="478" y="490"/>
                </a:cubicBezTo>
                <a:cubicBezTo>
                  <a:pt x="478" y="490"/>
                  <a:pt x="436" y="490"/>
                  <a:pt x="461" y="788"/>
                </a:cubicBezTo>
                <a:cubicBezTo>
                  <a:pt x="486" y="1085"/>
                  <a:pt x="507" y="1245"/>
                  <a:pt x="507" y="1245"/>
                </a:cubicBezTo>
                <a:lnTo>
                  <a:pt x="258" y="12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92"/>
          <p:cNvSpPr>
            <a:spLocks/>
          </p:cNvSpPr>
          <p:nvPr/>
        </p:nvSpPr>
        <p:spPr bwMode="auto">
          <a:xfrm rot="10800000">
            <a:off x="8684467" y="3443871"/>
            <a:ext cx="1315745" cy="2269701"/>
          </a:xfrm>
          <a:custGeom>
            <a:avLst/>
            <a:gdLst>
              <a:gd name="T0" fmla="*/ 258 w 725"/>
              <a:gd name="T1" fmla="*/ 1251 h 1251"/>
              <a:gd name="T2" fmla="*/ 285 w 725"/>
              <a:gd name="T3" fmla="*/ 700 h 1251"/>
              <a:gd name="T4" fmla="*/ 0 w 725"/>
              <a:gd name="T5" fmla="*/ 315 h 1251"/>
              <a:gd name="T6" fmla="*/ 46 w 725"/>
              <a:gd name="T7" fmla="*/ 273 h 1251"/>
              <a:gd name="T8" fmla="*/ 314 w 725"/>
              <a:gd name="T9" fmla="*/ 578 h 1251"/>
              <a:gd name="T10" fmla="*/ 344 w 725"/>
              <a:gd name="T11" fmla="*/ 0 h 1251"/>
              <a:gd name="T12" fmla="*/ 412 w 725"/>
              <a:gd name="T13" fmla="*/ 0 h 1251"/>
              <a:gd name="T14" fmla="*/ 440 w 725"/>
              <a:gd name="T15" fmla="*/ 377 h 1251"/>
              <a:gd name="T16" fmla="*/ 675 w 725"/>
              <a:gd name="T17" fmla="*/ 126 h 1251"/>
              <a:gd name="T18" fmla="*/ 725 w 725"/>
              <a:gd name="T19" fmla="*/ 193 h 1251"/>
              <a:gd name="T20" fmla="*/ 478 w 725"/>
              <a:gd name="T21" fmla="*/ 490 h 1251"/>
              <a:gd name="T22" fmla="*/ 461 w 725"/>
              <a:gd name="T23" fmla="*/ 788 h 1251"/>
              <a:gd name="T24" fmla="*/ 507 w 725"/>
              <a:gd name="T25" fmla="*/ 1245 h 1251"/>
              <a:gd name="T26" fmla="*/ 258 w 725"/>
              <a:gd name="T27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5" h="1251">
                <a:moveTo>
                  <a:pt x="258" y="1251"/>
                </a:moveTo>
                <a:cubicBezTo>
                  <a:pt x="258" y="1251"/>
                  <a:pt x="323" y="826"/>
                  <a:pt x="285" y="700"/>
                </a:cubicBezTo>
                <a:cubicBezTo>
                  <a:pt x="0" y="315"/>
                  <a:pt x="0" y="315"/>
                  <a:pt x="0" y="315"/>
                </a:cubicBezTo>
                <a:cubicBezTo>
                  <a:pt x="46" y="273"/>
                  <a:pt x="46" y="273"/>
                  <a:pt x="46" y="273"/>
                </a:cubicBezTo>
                <a:cubicBezTo>
                  <a:pt x="314" y="578"/>
                  <a:pt x="314" y="578"/>
                  <a:pt x="314" y="578"/>
                </a:cubicBezTo>
                <a:cubicBezTo>
                  <a:pt x="344" y="0"/>
                  <a:pt x="344" y="0"/>
                  <a:pt x="344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0" y="377"/>
                  <a:pt x="440" y="377"/>
                  <a:pt x="440" y="377"/>
                </a:cubicBezTo>
                <a:cubicBezTo>
                  <a:pt x="675" y="126"/>
                  <a:pt x="675" y="126"/>
                  <a:pt x="675" y="126"/>
                </a:cubicBezTo>
                <a:cubicBezTo>
                  <a:pt x="725" y="193"/>
                  <a:pt x="725" y="193"/>
                  <a:pt x="725" y="193"/>
                </a:cubicBezTo>
                <a:cubicBezTo>
                  <a:pt x="478" y="490"/>
                  <a:pt x="478" y="490"/>
                  <a:pt x="478" y="490"/>
                </a:cubicBezTo>
                <a:cubicBezTo>
                  <a:pt x="478" y="490"/>
                  <a:pt x="436" y="490"/>
                  <a:pt x="461" y="788"/>
                </a:cubicBezTo>
                <a:cubicBezTo>
                  <a:pt x="486" y="1085"/>
                  <a:pt x="507" y="1245"/>
                  <a:pt x="507" y="1245"/>
                </a:cubicBezTo>
                <a:lnTo>
                  <a:pt x="258" y="12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61062" y="2895231"/>
            <a:ext cx="1230283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84467" y="2895231"/>
            <a:ext cx="1230283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soundexTree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2289127">
            <a:off x="1404851" y="2529290"/>
            <a:ext cx="947651" cy="14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8213424">
            <a:off x="9946320" y="2540888"/>
            <a:ext cx="947651" cy="14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525007">
            <a:off x="3918052" y="2237868"/>
            <a:ext cx="249382" cy="1057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192214">
            <a:off x="8088542" y="2224882"/>
            <a:ext cx="249382" cy="1057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23313" y="854437"/>
            <a:ext cx="227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createsoundex.c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7734" y="1742745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oundextree.dat</a:t>
            </a:r>
            <a:endParaRPr 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0664719" y="1427724"/>
            <a:ext cx="299258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07" y="1742744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english-vietnamese.dat</a:t>
            </a:r>
            <a:endParaRPr 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51" y="5290440"/>
            <a:ext cx="84772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798" y="4920041"/>
            <a:ext cx="962025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741" y="5632941"/>
            <a:ext cx="771525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953" y="4636064"/>
            <a:ext cx="647700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8805" y="4282570"/>
            <a:ext cx="733425" cy="476250"/>
          </a:xfrm>
          <a:prstGeom prst="rect">
            <a:avLst/>
          </a:prstGeom>
        </p:spPr>
      </p:pic>
      <p:sp>
        <p:nvSpPr>
          <p:cNvPr id="13" name="Diamond 12"/>
          <p:cNvSpPr/>
          <p:nvPr/>
        </p:nvSpPr>
        <p:spPr>
          <a:xfrm>
            <a:off x="9457528" y="4716198"/>
            <a:ext cx="1925234" cy="13929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fix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0114" y="33777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english-vietnamese.old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4574032" y="2641703"/>
            <a:ext cx="249382" cy="1841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945" y="3214208"/>
            <a:ext cx="1524000" cy="28575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1297293" y="1427723"/>
            <a:ext cx="299258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4583" y="848307"/>
            <a:ext cx="17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createdata.c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7204287" y="4666219"/>
            <a:ext cx="1925234" cy="13929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632</TotalTime>
  <Words>26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Corbel</vt:lpstr>
      <vt:lpstr>Times New Roman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KĨ THUẬT ĐIỆN TỬ</dc:title>
  <dc:creator>ズン バ ・</dc:creator>
  <cp:lastModifiedBy>A</cp:lastModifiedBy>
  <cp:revision>63</cp:revision>
  <dcterms:created xsi:type="dcterms:W3CDTF">2018-11-29T07:21:12Z</dcterms:created>
  <dcterms:modified xsi:type="dcterms:W3CDTF">2019-05-15T23:24:34Z</dcterms:modified>
</cp:coreProperties>
</file>