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b2ad4fb2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b2ad4fb2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b2ad4fb2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b2ad4fb2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b2ad4fb2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b2ad4fb2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b2ad4fb2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b2ad4fb2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b2ad4fb2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b2ad4fb2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550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JACQUES</a:t>
            </a:r>
            <a:endParaRPr sz="64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TON POTE SUR LE FILS-WEBSITE</a:t>
            </a:r>
            <a:endParaRPr sz="2200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1170363"/>
            <a:ext cx="75057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82238"/>
            <a:ext cx="75057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600"/>
              <a:t>DÉCHARGEMENT DU BUREAU DE LA SECRÉTAIRE</a:t>
            </a:r>
            <a:endParaRPr sz="1600"/>
          </a:p>
        </p:txBody>
      </p:sp>
      <p:sp>
        <p:nvSpPr>
          <p:cNvPr id="136" name="Google Shape;136;p14"/>
          <p:cNvSpPr txBox="1"/>
          <p:nvPr/>
        </p:nvSpPr>
        <p:spPr>
          <a:xfrm>
            <a:off x="819150" y="2396625"/>
            <a:ext cx="7505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AMÉLIORATION DE LA COMMUNICATION FACULTAIRE AVEC LES ÉTUDIANTS ÉTRANGERS </a:t>
            </a:r>
            <a:endParaRPr sz="1300">
              <a:solidFill>
                <a:schemeClr val="dk2"/>
              </a:solidFill>
              <a:highlight>
                <a:schemeClr val="accent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819150" y="3110938"/>
            <a:ext cx="750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ACCÈS PLUS FACILE À L'INFORMATION</a:t>
            </a:r>
            <a:endParaRPr sz="1300">
              <a:solidFill>
                <a:schemeClr val="dk2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819150" y="3542038"/>
            <a:ext cx="750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BONNE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ALTERNATIVE POUR LES ÉTUDIANTS AVEC L'ANXIÉTÉ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1170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2209650"/>
            <a:ext cx="75057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IMPLEMENTATION CUSTOM (FROM SCRATCH)</a:t>
            </a:r>
            <a:endParaRPr sz="1600"/>
          </a:p>
        </p:txBody>
      </p:sp>
      <p:sp>
        <p:nvSpPr>
          <p:cNvPr id="145" name="Google Shape;145;p15"/>
          <p:cNvSpPr txBox="1"/>
          <p:nvPr/>
        </p:nvSpPr>
        <p:spPr>
          <a:xfrm>
            <a:off x="819150" y="2634138"/>
            <a:ext cx="750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DEUX JSON BASSES </a:t>
            </a:r>
            <a:endParaRPr sz="1600">
              <a:solidFill>
                <a:schemeClr val="dk2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819150" y="3080550"/>
            <a:ext cx="750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GRADIO, DIFFLIB sont les frameworks qui ayant aidé la implementation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819150" y="3526950"/>
            <a:ext cx="750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Les 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fonctionnalités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sont basées sur les données exactes fournies par l'admin.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800288"/>
            <a:ext cx="75057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/>
              <a:t>APPROXIMATE MATCHING ( what hour do the courses for IOT start tomorrow == when do corses for IOT start tomorow?) </a:t>
            </a:r>
            <a:endParaRPr sz="1600">
              <a:highlight>
                <a:srgbClr val="00FF00"/>
              </a:highlight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819150" y="2571738"/>
            <a:ext cx="7505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 BASE DE DONNÉES DES QUESTIONS SANS RÉPONSE EST MISE À JOUR LORSQUE QUELQU'UN INSÈRE UNE QUESTION SANS RÉPONSE DANS LE PROGRAMME.</a:t>
            </a:r>
            <a:endParaRPr sz="1300">
              <a:solidFill>
                <a:schemeClr val="dk2"/>
              </a:solidFill>
              <a:highlight>
                <a:schemeClr val="accent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819150" y="3346088"/>
            <a:ext cx="750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JACQUES N'EXTRAPOLE PAS </a:t>
            </a:r>
            <a:endParaRPr sz="1600">
              <a:solidFill>
                <a:schemeClr val="dk2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819150" y="4060400"/>
            <a:ext cx="75057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NÉCESSITE DES MESURES SPÉCIAUX DE SÉCURITÉ-CYBERNÉTIQUE (OVERLOADING THE JSON, CHARACTER LIMIT POUR LE IMPUT) 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819150" y="800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FONCTIONNALITÉS</a:t>
            </a:r>
            <a:r>
              <a:rPr lang="en"/>
              <a:t> ET LIMITATIONS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662525" y="4934150"/>
            <a:ext cx="7505700" cy="24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--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819150" y="1682538"/>
            <a:ext cx="75057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600"/>
              <a:t>OPTIONS SPÉCIFIQUES POUR PLUSIEURS LANGUES </a:t>
            </a:r>
            <a:r>
              <a:rPr lang="en" sz="1600"/>
              <a:t>(FR&amp;DE)</a:t>
            </a:r>
            <a:endParaRPr sz="1900"/>
          </a:p>
        </p:txBody>
      </p:sp>
      <p:sp>
        <p:nvSpPr>
          <p:cNvPr id="163" name="Google Shape;163;p17"/>
          <p:cNvSpPr txBox="1"/>
          <p:nvPr/>
        </p:nvSpPr>
        <p:spPr>
          <a:xfrm>
            <a:off x="819150" y="2336238"/>
            <a:ext cx="750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OPTION POUR POSER DES QUESTIONS FIXES </a:t>
            </a:r>
            <a:endParaRPr sz="1900">
              <a:solidFill>
                <a:schemeClr val="dk2"/>
              </a:solidFill>
              <a:highlight>
                <a:schemeClr val="accent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819150" y="3247963"/>
            <a:ext cx="7505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IMPLEMENTATION ALTERNATIF AVEC </a:t>
            </a:r>
            <a:r>
              <a:rPr lang="en" sz="16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LLAMAS2/GPT-3.5turbo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POUR RETRIEVAL AUGMENTED PROMPTING </a:t>
            </a:r>
            <a:endParaRPr sz="1900">
              <a:solidFill>
                <a:schemeClr val="dk2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819150" y="4033063"/>
            <a:ext cx="75057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ENLARGER LE BASSE ET FAIRE DU QUALITY ASSURANCE AVEC DES INFORMATIONS RELEVANTES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819150" y="727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CUSTOMIZATION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819150" y="941250"/>
            <a:ext cx="7505700" cy="32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DEMO</a:t>
            </a:r>
            <a:endParaRPr sz="7700"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