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1"/>
  </p:normalViewPr>
  <p:slideViewPr>
    <p:cSldViewPr snapToGrid="0" snapToObjects="1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07BB79-60B4-A343-9C00-8F8C241B9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06B60B-5348-6F48-B270-8E032F8CBE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3F0BB09-EFD9-B24B-8FF8-09D39EE0C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652E7-2B84-C547-A191-CD0C8A9EBA41}" type="datetimeFigureOut">
              <a:rPr lang="pt-PT" smtClean="0"/>
              <a:t>07/04/18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3D28725-58F7-E640-8431-22BFD9455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A4FDB65-53B0-A545-BCC3-D99625681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51C6-96D8-F147-BD3A-7A20F0A726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1670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6DCF6-90B8-5D4E-A138-BDB1B76FB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AE5B28E-3DE5-E04B-9829-B19CFBAE4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70420B2-0A15-2448-A46D-5F4296F36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652E7-2B84-C547-A191-CD0C8A9EBA41}" type="datetimeFigureOut">
              <a:rPr lang="pt-PT" smtClean="0"/>
              <a:t>07/04/18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A2A1414-48D8-D745-A8C8-4CA2E8D38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7BF219B-4910-C542-90B1-9CABA69EA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51C6-96D8-F147-BD3A-7A20F0A726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7339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20FB264-2823-674F-A9E2-23CF6251F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A9A1630D-578E-B14B-B8A3-9F7364433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4D0467F-0F27-4A4B-885C-4E8CE16BB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652E7-2B84-C547-A191-CD0C8A9EBA41}" type="datetimeFigureOut">
              <a:rPr lang="pt-PT" smtClean="0"/>
              <a:t>07/04/18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08520BE-22D0-B149-B2B8-7A33D4EE9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A3308EF-3585-7544-B40E-AADA117EB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51C6-96D8-F147-BD3A-7A20F0A726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8387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B9AA6D-6F0E-E442-814D-B7D14C84D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105C4E-EAB8-A24A-943C-A183A7732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14A7C20-A777-C64A-B845-3B1454099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652E7-2B84-C547-A191-CD0C8A9EBA41}" type="datetimeFigureOut">
              <a:rPr lang="pt-PT" smtClean="0"/>
              <a:t>07/04/18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E4721B9-57FE-284D-9710-59FAEB939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781DE3D-BC5C-B045-BA1F-5AE34B621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51C6-96D8-F147-BD3A-7A20F0A726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38102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A46CE8-E151-FB4D-AABE-917BB146A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197398C-5B64-7A45-B30C-86DD21683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E8D4D35-FEB3-D742-9D0B-26A772C8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652E7-2B84-C547-A191-CD0C8A9EBA41}" type="datetimeFigureOut">
              <a:rPr lang="pt-PT" smtClean="0"/>
              <a:t>07/04/18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0159F53-7E2B-3440-8C33-D4A8BDD89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762DAF5-8B2B-5745-89FD-5FD165EFC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51C6-96D8-F147-BD3A-7A20F0A726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8431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93C7B-5D8A-B84B-99A9-FE46CCE5F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A9643BA-FB9C-3346-B0B7-0C98A59F2B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65D2913-1DA4-F34E-852A-1729E57AB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A31E8A2-BC42-4741-AA92-3D8DDDF3E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652E7-2B84-C547-A191-CD0C8A9EBA41}" type="datetimeFigureOut">
              <a:rPr lang="pt-PT" smtClean="0"/>
              <a:t>07/04/18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0A6F104-3F3E-5349-B22C-75240F0DD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326042D-3C6E-BB4E-AE0A-6DDF69338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51C6-96D8-F147-BD3A-7A20F0A726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233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CF11A8-9D43-C04B-B734-7A6142706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1E1E4C7-902A-904D-9222-780B36ED9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CE3EF1F-C9A8-3C4B-BC48-328D6FAD4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807C66E4-8D9F-CC44-9A6E-E92E5FB737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4A6ADEAC-36F3-604D-8236-E033095A40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2B25FE37-6D7C-C647-927D-BE4A9B615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652E7-2B84-C547-A191-CD0C8A9EBA41}" type="datetimeFigureOut">
              <a:rPr lang="pt-PT" smtClean="0"/>
              <a:t>07/04/18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BED7989E-67A8-2F4F-B62F-7A8B2CBE8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69C73659-D299-7048-9085-54CBC6F9F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51C6-96D8-F147-BD3A-7A20F0A726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4754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B864E-CCAF-F649-BA15-483D48966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6E8C82D8-F2D0-2E43-BB2B-8CCFFDB27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652E7-2B84-C547-A191-CD0C8A9EBA41}" type="datetimeFigureOut">
              <a:rPr lang="pt-PT" smtClean="0"/>
              <a:t>07/04/18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2B33BD2-7962-3545-A30E-8F6C56BD4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B23B1E9-A3E3-104C-828B-0CFF70D1A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51C6-96D8-F147-BD3A-7A20F0A726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66233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38C5D0CC-D757-754E-A682-4BC937AE8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652E7-2B84-C547-A191-CD0C8A9EBA41}" type="datetimeFigureOut">
              <a:rPr lang="pt-PT" smtClean="0"/>
              <a:t>07/04/18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23A502EC-E56D-D14F-890C-0A446185D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158C547-2771-7543-9AA4-D7FE9BB71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51C6-96D8-F147-BD3A-7A20F0A726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6886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CC5BA5-CD34-4546-951E-53EF0EAF8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13EBE47-18DE-D441-AD27-5C8E564D5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66AD430-14BE-264A-8375-B1C4F8067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5F57C2F-E22F-4848-B986-CB0B53DE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652E7-2B84-C547-A191-CD0C8A9EBA41}" type="datetimeFigureOut">
              <a:rPr lang="pt-PT" smtClean="0"/>
              <a:t>07/04/18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878181E-5D3C-C04F-9CA9-EAD92AFDD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6582315-C194-B84C-8E01-346AC05E5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51C6-96D8-F147-BD3A-7A20F0A726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5220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375D85-A428-D044-8EE5-609A78A2D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AFD02C38-8313-F244-A45A-2F8BC587E9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9081E29-C305-3C41-BFE4-C6E7F9CEB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AF52319-BF45-FA4D-BBFD-C534EBF88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652E7-2B84-C547-A191-CD0C8A9EBA41}" type="datetimeFigureOut">
              <a:rPr lang="pt-PT" smtClean="0"/>
              <a:t>07/04/18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0537798-69DC-E243-9AF1-378FA1911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5FFA3D3-C65A-0E4C-8312-7123B1288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51C6-96D8-F147-BD3A-7A20F0A726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4207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EF998E14-573F-4C43-92FF-48B41C70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3C95AB8-72C6-104E-9D9E-F07A29310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97ABB80-0770-1141-A12B-316B91115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652E7-2B84-C547-A191-CD0C8A9EBA41}" type="datetimeFigureOut">
              <a:rPr lang="pt-PT" smtClean="0"/>
              <a:t>07/04/18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6DFC65D-03B0-FF4F-9F1A-B8587A712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2E32D70-A8E4-4041-929E-EF882B228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751C6-96D8-F147-BD3A-7A20F0A726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9249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o 41">
            <a:extLst>
              <a:ext uri="{FF2B5EF4-FFF2-40B4-BE49-F238E27FC236}">
                <a16:creationId xmlns:a16="http://schemas.microsoft.com/office/drawing/2014/main" id="{B6309670-4932-B747-95CA-DCCA1F2BF5DC}"/>
              </a:ext>
            </a:extLst>
          </p:cNvPr>
          <p:cNvGrpSpPr/>
          <p:nvPr/>
        </p:nvGrpSpPr>
        <p:grpSpPr>
          <a:xfrm>
            <a:off x="2606632" y="1104404"/>
            <a:ext cx="6869877" cy="4739452"/>
            <a:chOff x="1181593" y="1306285"/>
            <a:chExt cx="6869877" cy="4739452"/>
          </a:xfrm>
        </p:grpSpPr>
        <p:sp>
          <p:nvSpPr>
            <p:cNvPr id="4" name="Retângulo Arredondado 3">
              <a:extLst>
                <a:ext uri="{FF2B5EF4-FFF2-40B4-BE49-F238E27FC236}">
                  <a16:creationId xmlns:a16="http://schemas.microsoft.com/office/drawing/2014/main" id="{52A44947-B0FC-D742-B70D-D7BD857377B0}"/>
                </a:ext>
              </a:extLst>
            </p:cNvPr>
            <p:cNvSpPr/>
            <p:nvPr/>
          </p:nvSpPr>
          <p:spPr>
            <a:xfrm>
              <a:off x="1567543" y="1306285"/>
              <a:ext cx="1852551" cy="423949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556D2D87-C479-314F-8DF2-9C755C8EFC15}"/>
                </a:ext>
              </a:extLst>
            </p:cNvPr>
            <p:cNvSpPr txBox="1"/>
            <p:nvPr/>
          </p:nvSpPr>
          <p:spPr>
            <a:xfrm>
              <a:off x="2155371" y="1781298"/>
              <a:ext cx="676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 err="1"/>
                <a:t>ctx</a:t>
              </a:r>
              <a:endParaRPr lang="pt-PT" dirty="0"/>
            </a:p>
          </p:txBody>
        </p:sp>
        <p:cxnSp>
          <p:nvCxnSpPr>
            <p:cNvPr id="8" name="Conexão Reta Unidirecional 7">
              <a:extLst>
                <a:ext uri="{FF2B5EF4-FFF2-40B4-BE49-F238E27FC236}">
                  <a16:creationId xmlns:a16="http://schemas.microsoft.com/office/drawing/2014/main" id="{33E810D0-CEF3-644C-A37A-6F41A247A7F2}"/>
                </a:ext>
              </a:extLst>
            </p:cNvPr>
            <p:cNvCxnSpPr/>
            <p:nvPr/>
          </p:nvCxnSpPr>
          <p:spPr>
            <a:xfrm>
              <a:off x="2933205" y="1965964"/>
              <a:ext cx="18763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33A6B1A4-C64A-7D4F-BAAD-E5F358218403}"/>
                </a:ext>
              </a:extLst>
            </p:cNvPr>
            <p:cNvSpPr txBox="1"/>
            <p:nvPr/>
          </p:nvSpPr>
          <p:spPr>
            <a:xfrm>
              <a:off x="4952010" y="1781298"/>
              <a:ext cx="55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...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DBFDEC06-E725-E841-B838-AB1180FD6C60}"/>
                </a:ext>
              </a:extLst>
            </p:cNvPr>
            <p:cNvSpPr txBox="1"/>
            <p:nvPr/>
          </p:nvSpPr>
          <p:spPr>
            <a:xfrm>
              <a:off x="1181593" y="3056698"/>
              <a:ext cx="2624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 err="1"/>
                <a:t>element_name</a:t>
              </a:r>
              <a:r>
                <a:rPr lang="pt-PT" dirty="0"/>
                <a:t> 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7EF6FE6B-8D56-8849-88F5-C8647CFC0001}"/>
                </a:ext>
              </a:extLst>
            </p:cNvPr>
            <p:cNvSpPr txBox="1"/>
            <p:nvPr/>
          </p:nvSpPr>
          <p:spPr>
            <a:xfrm>
              <a:off x="1805047" y="4607625"/>
              <a:ext cx="1377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 err="1"/>
                <a:t>attributes</a:t>
              </a:r>
              <a:endParaRPr lang="pt-PT" dirty="0"/>
            </a:p>
          </p:txBody>
        </p:sp>
        <p:cxnSp>
          <p:nvCxnSpPr>
            <p:cNvPr id="13" name="Conexão Reta Unidirecional 12">
              <a:extLst>
                <a:ext uri="{FF2B5EF4-FFF2-40B4-BE49-F238E27FC236}">
                  <a16:creationId xmlns:a16="http://schemas.microsoft.com/office/drawing/2014/main" id="{E3ADCAFE-16D8-C04F-A4EE-F128A35F5023}"/>
                </a:ext>
              </a:extLst>
            </p:cNvPr>
            <p:cNvCxnSpPr/>
            <p:nvPr/>
          </p:nvCxnSpPr>
          <p:spPr>
            <a:xfrm>
              <a:off x="3420094" y="3241364"/>
              <a:ext cx="13894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4CA59378-7ABC-4346-B315-B40B19429408}"/>
                </a:ext>
              </a:extLst>
            </p:cNvPr>
            <p:cNvSpPr/>
            <p:nvPr/>
          </p:nvSpPr>
          <p:spPr>
            <a:xfrm>
              <a:off x="4952010" y="3056698"/>
              <a:ext cx="1163782" cy="494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err="1">
                  <a:solidFill>
                    <a:schemeClr val="tx1"/>
                  </a:solidFill>
                </a:rPr>
                <a:t>row</a:t>
              </a:r>
              <a:endParaRPr lang="pt-PT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Conexão Reta Unidirecional 15">
              <a:extLst>
                <a:ext uri="{FF2B5EF4-FFF2-40B4-BE49-F238E27FC236}">
                  <a16:creationId xmlns:a16="http://schemas.microsoft.com/office/drawing/2014/main" id="{87643EB4-0DD9-D140-AFFA-36CE062626CC}"/>
                </a:ext>
              </a:extLst>
            </p:cNvPr>
            <p:cNvCxnSpPr/>
            <p:nvPr/>
          </p:nvCxnSpPr>
          <p:spPr>
            <a:xfrm>
              <a:off x="3313216" y="4792291"/>
              <a:ext cx="14962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05085FC4-D322-3C40-97F9-C0142C716493}"/>
                </a:ext>
              </a:extLst>
            </p:cNvPr>
            <p:cNvSpPr/>
            <p:nvPr/>
          </p:nvSpPr>
          <p:spPr>
            <a:xfrm>
              <a:off x="4952010" y="4684813"/>
              <a:ext cx="3099460" cy="4156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/>
                <a:t>                                              </a:t>
              </a:r>
              <a:r>
                <a:rPr lang="pt-PT" dirty="0">
                  <a:solidFill>
                    <a:schemeClr val="tx1"/>
                  </a:solidFill>
                </a:rPr>
                <a:t>...</a:t>
              </a:r>
            </a:p>
          </p:txBody>
        </p:sp>
        <p:cxnSp>
          <p:nvCxnSpPr>
            <p:cNvPr id="19" name="Conexão Reta 18">
              <a:extLst>
                <a:ext uri="{FF2B5EF4-FFF2-40B4-BE49-F238E27FC236}">
                  <a16:creationId xmlns:a16="http://schemas.microsoft.com/office/drawing/2014/main" id="{293C36DF-59F1-B34A-91ED-A790445E7B91}"/>
                </a:ext>
              </a:extLst>
            </p:cNvPr>
            <p:cNvCxnSpPr>
              <a:cxnSpLocks/>
            </p:cNvCxnSpPr>
            <p:nvPr/>
          </p:nvCxnSpPr>
          <p:spPr>
            <a:xfrm>
              <a:off x="5510151" y="4684815"/>
              <a:ext cx="0" cy="4156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xão Reta 21">
              <a:extLst>
                <a:ext uri="{FF2B5EF4-FFF2-40B4-BE49-F238E27FC236}">
                  <a16:creationId xmlns:a16="http://schemas.microsoft.com/office/drawing/2014/main" id="{83E59523-E94B-2F48-8391-C41D076E579B}"/>
                </a:ext>
              </a:extLst>
            </p:cNvPr>
            <p:cNvCxnSpPr/>
            <p:nvPr/>
          </p:nvCxnSpPr>
          <p:spPr>
            <a:xfrm>
              <a:off x="6115792" y="4684815"/>
              <a:ext cx="0" cy="4156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xão Reta 23">
              <a:extLst>
                <a:ext uri="{FF2B5EF4-FFF2-40B4-BE49-F238E27FC236}">
                  <a16:creationId xmlns:a16="http://schemas.microsoft.com/office/drawing/2014/main" id="{DCE25A10-07BD-E345-8BA8-1C5BD033EE9F}"/>
                </a:ext>
              </a:extLst>
            </p:cNvPr>
            <p:cNvCxnSpPr/>
            <p:nvPr/>
          </p:nvCxnSpPr>
          <p:spPr>
            <a:xfrm>
              <a:off x="6745184" y="4684814"/>
              <a:ext cx="0" cy="4156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xão Reta 25">
              <a:extLst>
                <a:ext uri="{FF2B5EF4-FFF2-40B4-BE49-F238E27FC236}">
                  <a16:creationId xmlns:a16="http://schemas.microsoft.com/office/drawing/2014/main" id="{82803917-5284-7345-B3EF-3928F7A07DCC}"/>
                </a:ext>
              </a:extLst>
            </p:cNvPr>
            <p:cNvCxnSpPr>
              <a:cxnSpLocks/>
            </p:cNvCxnSpPr>
            <p:nvPr/>
          </p:nvCxnSpPr>
          <p:spPr>
            <a:xfrm>
              <a:off x="7392390" y="4684814"/>
              <a:ext cx="0" cy="4156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xão Reta Unidirecional 29">
              <a:extLst>
                <a:ext uri="{FF2B5EF4-FFF2-40B4-BE49-F238E27FC236}">
                  <a16:creationId xmlns:a16="http://schemas.microsoft.com/office/drawing/2014/main" id="{4C200DAE-DAAD-A640-A129-6AF028FD0DB0}"/>
                </a:ext>
              </a:extLst>
            </p:cNvPr>
            <p:cNvCxnSpPr/>
            <p:nvPr/>
          </p:nvCxnSpPr>
          <p:spPr>
            <a:xfrm>
              <a:off x="5225143" y="4892631"/>
              <a:ext cx="0" cy="6531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xão Reta Unidirecional 31">
              <a:extLst>
                <a:ext uri="{FF2B5EF4-FFF2-40B4-BE49-F238E27FC236}">
                  <a16:creationId xmlns:a16="http://schemas.microsoft.com/office/drawing/2014/main" id="{D6D11652-5750-EF45-A2BA-A26F1A2ED784}"/>
                </a:ext>
              </a:extLst>
            </p:cNvPr>
            <p:cNvCxnSpPr/>
            <p:nvPr/>
          </p:nvCxnSpPr>
          <p:spPr>
            <a:xfrm>
              <a:off x="5830784" y="4892631"/>
              <a:ext cx="0" cy="6531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xão Reta Unidirecional 33">
              <a:extLst>
                <a:ext uri="{FF2B5EF4-FFF2-40B4-BE49-F238E27FC236}">
                  <a16:creationId xmlns:a16="http://schemas.microsoft.com/office/drawing/2014/main" id="{FCEB74BE-D64B-F846-B817-C0990CF6D5C1}"/>
                </a:ext>
              </a:extLst>
            </p:cNvPr>
            <p:cNvCxnSpPr/>
            <p:nvPr/>
          </p:nvCxnSpPr>
          <p:spPr>
            <a:xfrm>
              <a:off x="6436426" y="4892631"/>
              <a:ext cx="0" cy="6531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xão Reta Unidirecional 35">
              <a:extLst>
                <a:ext uri="{FF2B5EF4-FFF2-40B4-BE49-F238E27FC236}">
                  <a16:creationId xmlns:a16="http://schemas.microsoft.com/office/drawing/2014/main" id="{5AC4FEA5-4DAE-9640-9023-804ED038E6BA}"/>
                </a:ext>
              </a:extLst>
            </p:cNvPr>
            <p:cNvCxnSpPr/>
            <p:nvPr/>
          </p:nvCxnSpPr>
          <p:spPr>
            <a:xfrm>
              <a:off x="7089569" y="4976957"/>
              <a:ext cx="0" cy="5688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F8F2F710-AB27-5E49-AD70-A43512DEC8BC}"/>
                </a:ext>
              </a:extLst>
            </p:cNvPr>
            <p:cNvSpPr txBox="1"/>
            <p:nvPr/>
          </p:nvSpPr>
          <p:spPr>
            <a:xfrm>
              <a:off x="4952010" y="5676405"/>
              <a:ext cx="55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id</a:t>
              </a: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53A00C8C-8136-7541-A6FD-112A74DD778B}"/>
                </a:ext>
              </a:extLst>
            </p:cNvPr>
            <p:cNvSpPr txBox="1"/>
            <p:nvPr/>
          </p:nvSpPr>
          <p:spPr>
            <a:xfrm>
              <a:off x="5694218" y="5652655"/>
              <a:ext cx="3265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3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24AA149C-DCC8-974C-9698-E83434F84A1F}"/>
                </a:ext>
              </a:extLst>
            </p:cNvPr>
            <p:cNvSpPr txBox="1"/>
            <p:nvPr/>
          </p:nvSpPr>
          <p:spPr>
            <a:xfrm>
              <a:off x="5845628" y="5676405"/>
              <a:ext cx="10806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400" dirty="0" err="1"/>
                <a:t>TagName</a:t>
              </a:r>
              <a:endParaRPr lang="pt-PT" sz="1400" dirty="0"/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1C410DFE-9776-FE48-90E8-5DFE3467255F}"/>
                </a:ext>
              </a:extLst>
            </p:cNvPr>
            <p:cNvSpPr txBox="1"/>
            <p:nvPr/>
          </p:nvSpPr>
          <p:spPr>
            <a:xfrm>
              <a:off x="6926281" y="5676405"/>
              <a:ext cx="5789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 err="1"/>
                <a:t>sms</a:t>
              </a:r>
              <a:endParaRPr lang="pt-PT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29425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</Words>
  <Application>Microsoft Macintosh PowerPoint</Application>
  <PresentationFormat>Ecrã Panorâmico</PresentationFormat>
  <Paragraphs>10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Utilizador do Microsoft Office</dc:creator>
  <cp:lastModifiedBy>Utilizador do Microsoft Office</cp:lastModifiedBy>
  <cp:revision>2</cp:revision>
  <cp:lastPrinted>2018-04-07T14:31:06Z</cp:lastPrinted>
  <dcterms:created xsi:type="dcterms:W3CDTF">2018-04-07T14:18:04Z</dcterms:created>
  <dcterms:modified xsi:type="dcterms:W3CDTF">2018-04-07T14:31:27Z</dcterms:modified>
</cp:coreProperties>
</file>