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style1.xml" ContentType="application/vnd.ms-office.chartstyle+xml"/>
  <Override PartName="/ppt/charts/colors1.xml" ContentType="application/vnd.ms-office.chartcolorstyle+xml"/>
  <Override PartName="/ppt/charts/chart5.xml" ContentType="application/vnd.openxmlformats-officedocument.drawingml.chart+xml"/>
  <Override PartName="/ppt/charts/style2.xml" ContentType="application/vnd.ms-office.chartstyle+xml"/>
  <Override PartName="/ppt/charts/colors2.xml" ContentType="application/vnd.ms-office.chartcolorstyle+xml"/>
  <Override PartName="/ppt/charts/chart6.xml" ContentType="application/vnd.openxmlformats-officedocument.drawingml.chart+xml"/>
  <Override PartName="/ppt/charts/style3.xml" ContentType="application/vnd.ms-office.chartstyle+xml"/>
  <Override PartName="/ppt/charts/colors3.xml" ContentType="application/vnd.ms-office.chartcolorstyle+xml"/>
  <Override PartName="/ppt/charts/chart7.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4"/>
    <p:sldMasterId id="2147483826" r:id="rId5"/>
    <p:sldMasterId id="2147483856" r:id="rId6"/>
  </p:sldMasterIdLst>
  <p:notesMasterIdLst>
    <p:notesMasterId r:id="rId31"/>
  </p:notesMasterIdLst>
  <p:handoutMasterIdLst>
    <p:handoutMasterId r:id="rId32"/>
  </p:handoutMasterIdLst>
  <p:sldIdLst>
    <p:sldId id="2432" r:id="rId7"/>
    <p:sldId id="2457" r:id="rId8"/>
    <p:sldId id="2456" r:id="rId9"/>
    <p:sldId id="2433" r:id="rId10"/>
    <p:sldId id="2443" r:id="rId11"/>
    <p:sldId id="2435" r:id="rId12"/>
    <p:sldId id="2434" r:id="rId13"/>
    <p:sldId id="2444" r:id="rId14"/>
    <p:sldId id="2445" r:id="rId15"/>
    <p:sldId id="2446" r:id="rId16"/>
    <p:sldId id="2447" r:id="rId17"/>
    <p:sldId id="2448" r:id="rId18"/>
    <p:sldId id="2449" r:id="rId19"/>
    <p:sldId id="2450" r:id="rId20"/>
    <p:sldId id="2451" r:id="rId21"/>
    <p:sldId id="2452" r:id="rId22"/>
    <p:sldId id="2453" r:id="rId23"/>
    <p:sldId id="2454" r:id="rId24"/>
    <p:sldId id="2436" r:id="rId25"/>
    <p:sldId id="2455" r:id="rId26"/>
    <p:sldId id="2438" r:id="rId27"/>
    <p:sldId id="2440" r:id="rId28"/>
    <p:sldId id="2441" r:id="rId29"/>
    <p:sldId id="2442" r:id="rId30"/>
  </p:sldIdLst>
  <p:sldSz cx="12160250" cy="6840538"/>
  <p:notesSz cx="6805613" cy="9944100"/>
  <p:defaultTextStyle>
    <a:defPPr>
      <a:defRPr lang="pt-PT"/>
    </a:defPPr>
    <a:lvl1pPr marL="0" algn="l" defTabSz="912857" rtl="0" eaLnBrk="1" latinLnBrk="0" hangingPunct="1">
      <a:defRPr sz="1797" kern="1200">
        <a:solidFill>
          <a:schemeClr val="tx1"/>
        </a:solidFill>
        <a:latin typeface="+mn-lt"/>
        <a:ea typeface="+mn-ea"/>
        <a:cs typeface="+mn-cs"/>
      </a:defRPr>
    </a:lvl1pPr>
    <a:lvl2pPr marL="456427" algn="l" defTabSz="912857" rtl="0" eaLnBrk="1" latinLnBrk="0" hangingPunct="1">
      <a:defRPr sz="1797" kern="1200">
        <a:solidFill>
          <a:schemeClr val="tx1"/>
        </a:solidFill>
        <a:latin typeface="+mn-lt"/>
        <a:ea typeface="+mn-ea"/>
        <a:cs typeface="+mn-cs"/>
      </a:defRPr>
    </a:lvl2pPr>
    <a:lvl3pPr marL="912857" algn="l" defTabSz="912857" rtl="0" eaLnBrk="1" latinLnBrk="0" hangingPunct="1">
      <a:defRPr sz="1797" kern="1200">
        <a:solidFill>
          <a:schemeClr val="tx1"/>
        </a:solidFill>
        <a:latin typeface="+mn-lt"/>
        <a:ea typeface="+mn-ea"/>
        <a:cs typeface="+mn-cs"/>
      </a:defRPr>
    </a:lvl3pPr>
    <a:lvl4pPr marL="1369284" algn="l" defTabSz="912857" rtl="0" eaLnBrk="1" latinLnBrk="0" hangingPunct="1">
      <a:defRPr sz="1797" kern="1200">
        <a:solidFill>
          <a:schemeClr val="tx1"/>
        </a:solidFill>
        <a:latin typeface="+mn-lt"/>
        <a:ea typeface="+mn-ea"/>
        <a:cs typeface="+mn-cs"/>
      </a:defRPr>
    </a:lvl4pPr>
    <a:lvl5pPr marL="1825713" algn="l" defTabSz="912857" rtl="0" eaLnBrk="1" latinLnBrk="0" hangingPunct="1">
      <a:defRPr sz="1797" kern="1200">
        <a:solidFill>
          <a:schemeClr val="tx1"/>
        </a:solidFill>
        <a:latin typeface="+mn-lt"/>
        <a:ea typeface="+mn-ea"/>
        <a:cs typeface="+mn-cs"/>
      </a:defRPr>
    </a:lvl5pPr>
    <a:lvl6pPr marL="2282140" algn="l" defTabSz="912857" rtl="0" eaLnBrk="1" latinLnBrk="0" hangingPunct="1">
      <a:defRPr sz="1797" kern="1200">
        <a:solidFill>
          <a:schemeClr val="tx1"/>
        </a:solidFill>
        <a:latin typeface="+mn-lt"/>
        <a:ea typeface="+mn-ea"/>
        <a:cs typeface="+mn-cs"/>
      </a:defRPr>
    </a:lvl6pPr>
    <a:lvl7pPr marL="2738569" algn="l" defTabSz="912857" rtl="0" eaLnBrk="1" latinLnBrk="0" hangingPunct="1">
      <a:defRPr sz="1797" kern="1200">
        <a:solidFill>
          <a:schemeClr val="tx1"/>
        </a:solidFill>
        <a:latin typeface="+mn-lt"/>
        <a:ea typeface="+mn-ea"/>
        <a:cs typeface="+mn-cs"/>
      </a:defRPr>
    </a:lvl7pPr>
    <a:lvl8pPr marL="3194998" algn="l" defTabSz="912857" rtl="0" eaLnBrk="1" latinLnBrk="0" hangingPunct="1">
      <a:defRPr sz="1797" kern="1200">
        <a:solidFill>
          <a:schemeClr val="tx1"/>
        </a:solidFill>
        <a:latin typeface="+mn-lt"/>
        <a:ea typeface="+mn-ea"/>
        <a:cs typeface="+mn-cs"/>
      </a:defRPr>
    </a:lvl8pPr>
    <a:lvl9pPr marL="3651426" algn="l" defTabSz="912857" rtl="0" eaLnBrk="1" latinLnBrk="0" hangingPunct="1">
      <a:defRPr sz="1797" kern="1200">
        <a:solidFill>
          <a:schemeClr val="tx1"/>
        </a:solidFill>
        <a:latin typeface="+mn-lt"/>
        <a:ea typeface="+mn-ea"/>
        <a:cs typeface="+mn-cs"/>
      </a:defRPr>
    </a:lvl9pPr>
  </p:defaultTextStyle>
  <p:extLst>
    <p:ext uri="{521415D9-36F7-43E2-AB2F-B90AF26B5E84}">
      <p14:sectionLst xmlns:p14="http://schemas.microsoft.com/office/powerpoint/2010/main">
        <p14:section name="Capas &amp; separadores" id="{96692659-551A-4923-AF26-E3A845F50941}">
          <p14:sldIdLst>
            <p14:sldId id="2432"/>
          </p14:sldIdLst>
        </p14:section>
        <p14:section name="Texto" id="{8B38FAA4-86C9-4C75-A970-A3DE62EEAE44}">
          <p14:sldIdLst>
            <p14:sldId id="2457"/>
            <p14:sldId id="2456"/>
            <p14:sldId id="2433"/>
            <p14:sldId id="2443"/>
            <p14:sldId id="2435"/>
            <p14:sldId id="2434"/>
            <p14:sldId id="2444"/>
            <p14:sldId id="2445"/>
            <p14:sldId id="2446"/>
            <p14:sldId id="2447"/>
            <p14:sldId id="2448"/>
            <p14:sldId id="2449"/>
            <p14:sldId id="2450"/>
            <p14:sldId id="2451"/>
            <p14:sldId id="2452"/>
            <p14:sldId id="2453"/>
            <p14:sldId id="2454"/>
            <p14:sldId id="2436"/>
            <p14:sldId id="2455"/>
            <p14:sldId id="2438"/>
            <p14:sldId id="2440"/>
            <p14:sldId id="2441"/>
            <p14:sldId id="244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66"/>
    <a:srgbClr val="FF6600"/>
    <a:srgbClr val="F36C00"/>
    <a:srgbClr val="009900"/>
    <a:srgbClr val="C0C0C0"/>
    <a:srgbClr val="818181"/>
    <a:srgbClr val="A1A1A1"/>
    <a:srgbClr val="F8E0CD"/>
    <a:srgbClr val="FFC39A"/>
    <a:srgbClr val="FF873A"/>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2515" autoAdjust="0"/>
  </p:normalViewPr>
  <p:slideViewPr>
    <p:cSldViewPr showGuides="1">
      <p:cViewPr varScale="1">
        <p:scale>
          <a:sx n="67" d="100"/>
          <a:sy n="67" d="100"/>
        </p:scale>
        <p:origin x="648" y="48"/>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50" d="100"/>
        <a:sy n="50" d="100"/>
      </p:scale>
      <p:origin x="0" y="0"/>
    </p:cViewPr>
  </p:sorterViewPr>
  <p:notesViewPr>
    <p:cSldViewPr showGuides="1">
      <p:cViewPr varScale="1">
        <p:scale>
          <a:sx n="74" d="100"/>
          <a:sy n="74" d="100"/>
        </p:scale>
        <p:origin x="4044"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1.xml"/><Relationship Id="rId1" Type="http://schemas.microsoft.com/office/2011/relationships/chartStyle" Target="style1.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2.xml"/><Relationship Id="rId1" Type="http://schemas.microsoft.com/office/2011/relationships/chartStyle" Target="style2.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3.xml"/><Relationship Id="rId1" Type="http://schemas.microsoft.com/office/2011/relationships/chartStyle" Target="style3.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4928264675572447E-2"/>
          <c:y val="3.437490628758131E-2"/>
          <c:w val="0.96493561662104543"/>
          <c:h val="0.80385428740314835"/>
        </c:manualLayout>
      </c:layout>
      <c:barChart>
        <c:barDir val="col"/>
        <c:grouping val="clustered"/>
        <c:varyColors val="0"/>
        <c:ser>
          <c:idx val="0"/>
          <c:order val="0"/>
          <c:tx>
            <c:strRef>
              <c:f>Sheet1!$B$1</c:f>
              <c:strCache>
                <c:ptCount val="1"/>
                <c:pt idx="0">
                  <c:v>Series 1</c:v>
                </c:pt>
              </c:strCache>
            </c:strRef>
          </c:tx>
          <c:spPr>
            <a:solidFill>
              <a:schemeClr val="bg1">
                <a:lumMod val="75000"/>
              </a:schemeClr>
            </a:solidFill>
            <a:ln>
              <a:noFill/>
            </a:ln>
            <a:effectLst/>
          </c:spPr>
          <c:invertIfNegative val="0"/>
          <c:dPt>
            <c:idx val="0"/>
            <c:invertIfNegative val="0"/>
            <c:bubble3D val="0"/>
            <c:spPr>
              <a:solidFill>
                <a:srgbClr val="818181"/>
              </a:solidFill>
              <a:ln>
                <a:noFill/>
              </a:ln>
              <a:effectLst/>
            </c:spPr>
            <c:extLst>
              <c:ext xmlns:c16="http://schemas.microsoft.com/office/drawing/2014/chart" uri="{C3380CC4-5D6E-409C-BE32-E72D297353CC}">
                <c16:uniqueId val="{00000001-2BB7-45E6-AFB4-7178B0F70685}"/>
              </c:ext>
            </c:extLst>
          </c:dPt>
          <c:dPt>
            <c:idx val="1"/>
            <c:invertIfNegative val="0"/>
            <c:bubble3D val="0"/>
            <c:spPr>
              <a:solidFill>
                <a:srgbClr val="A1A1A1"/>
              </a:solidFill>
              <a:ln>
                <a:noFill/>
              </a:ln>
              <a:effectLst/>
            </c:spPr>
            <c:extLst>
              <c:ext xmlns:c16="http://schemas.microsoft.com/office/drawing/2014/chart" uri="{C3380CC4-5D6E-409C-BE32-E72D297353CC}">
                <c16:uniqueId val="{00000003-2BB7-45E6-AFB4-7178B0F70685}"/>
              </c:ext>
            </c:extLst>
          </c:dPt>
          <c:dPt>
            <c:idx val="2"/>
            <c:invertIfNegative val="0"/>
            <c:bubble3D val="0"/>
            <c:spPr>
              <a:solidFill>
                <a:srgbClr val="C0C0C0"/>
              </a:solidFill>
              <a:ln>
                <a:noFill/>
              </a:ln>
              <a:effectLst/>
            </c:spPr>
            <c:extLst>
              <c:ext xmlns:c16="http://schemas.microsoft.com/office/drawing/2014/chart" uri="{C3380CC4-5D6E-409C-BE32-E72D297353CC}">
                <c16:uniqueId val="{00000005-2BB7-45E6-AFB4-7178B0F70685}"/>
              </c:ext>
            </c:extLst>
          </c:dPt>
          <c:dPt>
            <c:idx val="3"/>
            <c:invertIfNegative val="0"/>
            <c:bubble3D val="0"/>
            <c:spPr>
              <a:solidFill>
                <a:srgbClr val="E0E0E0"/>
              </a:solidFill>
              <a:ln>
                <a:noFill/>
              </a:ln>
              <a:effectLst/>
            </c:spPr>
            <c:extLst>
              <c:ext xmlns:c16="http://schemas.microsoft.com/office/drawing/2014/chart" uri="{C3380CC4-5D6E-409C-BE32-E72D297353CC}">
                <c16:uniqueId val="{00000007-2BB7-45E6-AFB4-7178B0F70685}"/>
              </c:ext>
            </c:extLst>
          </c:dPt>
          <c:dLbls>
            <c:dLbl>
              <c:idx val="2"/>
              <c:layout>
                <c:manualLayout>
                  <c:x val="-2.3206485829060778E-3"/>
                  <c:y val="1.6190925432501675E-2"/>
                </c:manualLayout>
              </c:layout>
              <c:tx>
                <c:rich>
                  <a:bodyPr/>
                  <a:lstStyle/>
                  <a:p>
                    <a:r>
                      <a:rPr lang="en-US" dirty="0"/>
                      <a:t>300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2BB7-45E6-AFB4-7178B0F70685}"/>
                </c:ext>
              </c:extLst>
            </c:dLbl>
            <c:dLbl>
              <c:idx val="3"/>
              <c:spPr>
                <a:noFill/>
                <a:ln>
                  <a:noFill/>
                </a:ln>
                <a:effectLst/>
              </c:spPr>
              <c:txPr>
                <a:bodyPr rot="0" vert="horz"/>
                <a:lstStyle/>
                <a:p>
                  <a:pPr>
                    <a:defRPr sz="1800"/>
                  </a:pPr>
                  <a:endParaRPr lang="pt-PT"/>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2BB7-45E6-AFB4-7178B0F70685}"/>
                </c:ext>
              </c:extLst>
            </c:dLbl>
            <c:spPr>
              <a:noFill/>
              <a:ln>
                <a:noFill/>
              </a:ln>
              <a:effectLst/>
            </c:spPr>
            <c:txPr>
              <a:bodyPr rot="0" vert="horz"/>
              <a:lstStyle/>
              <a:p>
                <a:pPr>
                  <a:defRPr sz="1800"/>
                </a:pPr>
                <a:endParaRPr lang="pt-P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Data1</c:v>
                </c:pt>
                <c:pt idx="1">
                  <c:v>Data2</c:v>
                </c:pt>
                <c:pt idx="2">
                  <c:v>Data3</c:v>
                </c:pt>
                <c:pt idx="3">
                  <c:v>Data4</c:v>
                </c:pt>
              </c:strCache>
            </c:strRef>
          </c:cat>
          <c:val>
            <c:numRef>
              <c:f>Sheet1!$B$2:$B$5</c:f>
              <c:numCache>
                <c:formatCode>General</c:formatCode>
                <c:ptCount val="4"/>
                <c:pt idx="0">
                  <c:v>100</c:v>
                </c:pt>
                <c:pt idx="1">
                  <c:v>200</c:v>
                </c:pt>
                <c:pt idx="2">
                  <c:v>300</c:v>
                </c:pt>
                <c:pt idx="3">
                  <c:v>400</c:v>
                </c:pt>
              </c:numCache>
            </c:numRef>
          </c:val>
          <c:extLst>
            <c:ext xmlns:c16="http://schemas.microsoft.com/office/drawing/2014/chart" uri="{C3380CC4-5D6E-409C-BE32-E72D297353CC}">
              <c16:uniqueId val="{00000008-2BB7-45E6-AFB4-7178B0F70685}"/>
            </c:ext>
          </c:extLst>
        </c:ser>
        <c:dLbls>
          <c:showLegendKey val="0"/>
          <c:showVal val="0"/>
          <c:showCatName val="0"/>
          <c:showSerName val="0"/>
          <c:showPercent val="0"/>
          <c:showBubbleSize val="0"/>
        </c:dLbls>
        <c:gapWidth val="65"/>
        <c:overlap val="94"/>
        <c:axId val="316377184"/>
        <c:axId val="316373264"/>
      </c:barChart>
      <c:catAx>
        <c:axId val="316377184"/>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1200" b="0"/>
            </a:pPr>
            <a:endParaRPr lang="pt-PT"/>
          </a:p>
        </c:txPr>
        <c:crossAx val="316373264"/>
        <c:crosses val="autoZero"/>
        <c:auto val="1"/>
        <c:lblAlgn val="ctr"/>
        <c:lblOffset val="100"/>
        <c:noMultiLvlLbl val="0"/>
      </c:catAx>
      <c:valAx>
        <c:axId val="316373264"/>
        <c:scaling>
          <c:orientation val="minMax"/>
        </c:scaling>
        <c:delete val="1"/>
        <c:axPos val="l"/>
        <c:numFmt formatCode="General" sourceLinked="1"/>
        <c:majorTickMark val="none"/>
        <c:minorTickMark val="none"/>
        <c:tickLblPos val="nextTo"/>
        <c:crossAx val="316377184"/>
        <c:crosses val="autoZero"/>
        <c:crossBetween val="between"/>
      </c:valAx>
      <c:spPr>
        <a:noFill/>
        <a:ln w="25400">
          <a:noFill/>
        </a:ln>
        <a:effectLst/>
      </c:spPr>
    </c:plotArea>
    <c:plotVisOnly val="1"/>
    <c:dispBlanksAs val="gap"/>
    <c:showDLblsOverMax val="0"/>
  </c:chart>
  <c:spPr>
    <a:noFill/>
    <a:ln>
      <a:noFill/>
    </a:ln>
    <a:effectLst/>
  </c:spPr>
  <c:txPr>
    <a:bodyPr/>
    <a:lstStyle/>
    <a:p>
      <a:pPr>
        <a:defRPr sz="1100" b="1">
          <a:solidFill>
            <a:srgbClr val="666666"/>
          </a:solidFill>
        </a:defRPr>
      </a:pPr>
      <a:endParaRPr lang="pt-PT"/>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4928264675572447E-2"/>
          <c:y val="3.437490628758131E-2"/>
          <c:w val="0.96493561662104543"/>
          <c:h val="0.80385428740314835"/>
        </c:manualLayout>
      </c:layout>
      <c:barChart>
        <c:barDir val="col"/>
        <c:grouping val="clustered"/>
        <c:varyColors val="0"/>
        <c:ser>
          <c:idx val="0"/>
          <c:order val="0"/>
          <c:tx>
            <c:strRef>
              <c:f>Sheet1!$B$1</c:f>
              <c:strCache>
                <c:ptCount val="1"/>
                <c:pt idx="0">
                  <c:v>Series 1</c:v>
                </c:pt>
              </c:strCache>
            </c:strRef>
          </c:tx>
          <c:spPr>
            <a:solidFill>
              <a:srgbClr val="FF6600"/>
            </a:solidFill>
            <a:ln>
              <a:noFill/>
            </a:ln>
            <a:effectLst/>
          </c:spPr>
          <c:invertIfNegative val="0"/>
          <c:dPt>
            <c:idx val="0"/>
            <c:invertIfNegative val="0"/>
            <c:bubble3D val="0"/>
            <c:extLst>
              <c:ext xmlns:c16="http://schemas.microsoft.com/office/drawing/2014/chart" uri="{C3380CC4-5D6E-409C-BE32-E72D297353CC}">
                <c16:uniqueId val="{00000000-C2A9-4E80-B5C6-BA3C8D0D3773}"/>
              </c:ext>
            </c:extLst>
          </c:dPt>
          <c:dPt>
            <c:idx val="1"/>
            <c:invertIfNegative val="0"/>
            <c:bubble3D val="0"/>
            <c:spPr>
              <a:solidFill>
                <a:srgbClr val="FFAB74"/>
              </a:solidFill>
              <a:ln>
                <a:noFill/>
              </a:ln>
              <a:effectLst/>
            </c:spPr>
            <c:extLst>
              <c:ext xmlns:c16="http://schemas.microsoft.com/office/drawing/2014/chart" uri="{C3380CC4-5D6E-409C-BE32-E72D297353CC}">
                <c16:uniqueId val="{00000002-C2A9-4E80-B5C6-BA3C8D0D3773}"/>
              </c:ext>
            </c:extLst>
          </c:dPt>
          <c:dPt>
            <c:idx val="2"/>
            <c:invertIfNegative val="0"/>
            <c:bubble3D val="0"/>
            <c:spPr>
              <a:solidFill>
                <a:srgbClr val="FFC39A"/>
              </a:solidFill>
              <a:ln>
                <a:noFill/>
              </a:ln>
              <a:effectLst/>
            </c:spPr>
            <c:extLst>
              <c:ext xmlns:c16="http://schemas.microsoft.com/office/drawing/2014/chart" uri="{C3380CC4-5D6E-409C-BE32-E72D297353CC}">
                <c16:uniqueId val="{00000004-C2A9-4E80-B5C6-BA3C8D0D3773}"/>
              </c:ext>
            </c:extLst>
          </c:dPt>
          <c:dPt>
            <c:idx val="3"/>
            <c:invertIfNegative val="0"/>
            <c:bubble3D val="0"/>
            <c:spPr>
              <a:solidFill>
                <a:srgbClr val="F8E0CD"/>
              </a:solidFill>
              <a:ln>
                <a:noFill/>
              </a:ln>
              <a:effectLst/>
            </c:spPr>
            <c:extLst>
              <c:ext xmlns:c16="http://schemas.microsoft.com/office/drawing/2014/chart" uri="{C3380CC4-5D6E-409C-BE32-E72D297353CC}">
                <c16:uniqueId val="{00000006-C2A9-4E80-B5C6-BA3C8D0D3773}"/>
              </c:ext>
            </c:extLst>
          </c:dPt>
          <c:dLbls>
            <c:dLbl>
              <c:idx val="2"/>
              <c:layout>
                <c:manualLayout>
                  <c:x val="-2.3206485829060778E-3"/>
                  <c:y val="1.6190925432501675E-2"/>
                </c:manualLayout>
              </c:layout>
              <c:tx>
                <c:rich>
                  <a:bodyPr/>
                  <a:lstStyle/>
                  <a:p>
                    <a:r>
                      <a:rPr lang="en-US" dirty="0"/>
                      <a:t>300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C2A9-4E80-B5C6-BA3C8D0D3773}"/>
                </c:ext>
              </c:extLst>
            </c:dLbl>
            <c:dLbl>
              <c:idx val="3"/>
              <c:spPr>
                <a:noFill/>
                <a:ln>
                  <a:noFill/>
                </a:ln>
                <a:effectLst/>
              </c:spPr>
              <c:txPr>
                <a:bodyPr rot="0" spcFirstLastPara="1" vertOverflow="ellipsis" vert="horz" wrap="square" lIns="38100" tIns="19050" rIns="38100" bIns="19050" anchor="ctr" anchorCtr="1">
                  <a:noAutofit/>
                </a:bodyPr>
                <a:lstStyle/>
                <a:p>
                  <a:pPr>
                    <a:defRPr sz="1800" b="1" i="0" u="none" strike="noStrike" kern="1200" baseline="0">
                      <a:solidFill>
                        <a:schemeClr val="tx1"/>
                      </a:solidFill>
                      <a:latin typeface="+mn-lt"/>
                      <a:ea typeface="+mn-ea"/>
                      <a:cs typeface="+mn-cs"/>
                    </a:defRPr>
                  </a:pPr>
                  <a:endParaRPr lang="pt-PT"/>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C2A9-4E80-B5C6-BA3C8D0D3773}"/>
                </c:ext>
              </c:extLst>
            </c:dLbl>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solidFill>
                    <a:latin typeface="+mn-lt"/>
                    <a:ea typeface="+mn-ea"/>
                    <a:cs typeface="+mn-cs"/>
                  </a:defRPr>
                </a:pPr>
                <a:endParaRPr lang="pt-P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Data1</c:v>
                </c:pt>
                <c:pt idx="1">
                  <c:v>Data2</c:v>
                </c:pt>
                <c:pt idx="2">
                  <c:v>Data3</c:v>
                </c:pt>
                <c:pt idx="3">
                  <c:v>Data4</c:v>
                </c:pt>
              </c:strCache>
            </c:strRef>
          </c:cat>
          <c:val>
            <c:numRef>
              <c:f>Sheet1!$B$2:$B$5</c:f>
              <c:numCache>
                <c:formatCode>General</c:formatCode>
                <c:ptCount val="4"/>
                <c:pt idx="0">
                  <c:v>100</c:v>
                </c:pt>
                <c:pt idx="1">
                  <c:v>200</c:v>
                </c:pt>
                <c:pt idx="2">
                  <c:v>300</c:v>
                </c:pt>
                <c:pt idx="3">
                  <c:v>400</c:v>
                </c:pt>
              </c:numCache>
            </c:numRef>
          </c:val>
          <c:extLst>
            <c:ext xmlns:c16="http://schemas.microsoft.com/office/drawing/2014/chart" uri="{C3380CC4-5D6E-409C-BE32-E72D297353CC}">
              <c16:uniqueId val="{00000007-C2A9-4E80-B5C6-BA3C8D0D3773}"/>
            </c:ext>
          </c:extLst>
        </c:ser>
        <c:dLbls>
          <c:showLegendKey val="0"/>
          <c:showVal val="0"/>
          <c:showCatName val="0"/>
          <c:showSerName val="0"/>
          <c:showPercent val="0"/>
          <c:showBubbleSize val="0"/>
        </c:dLbls>
        <c:gapWidth val="65"/>
        <c:overlap val="94"/>
        <c:axId val="316377184"/>
        <c:axId val="316373264"/>
      </c:barChart>
      <c:catAx>
        <c:axId val="316377184"/>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pt-PT"/>
          </a:p>
        </c:txPr>
        <c:crossAx val="316373264"/>
        <c:crosses val="autoZero"/>
        <c:auto val="1"/>
        <c:lblAlgn val="ctr"/>
        <c:lblOffset val="100"/>
        <c:noMultiLvlLbl val="0"/>
      </c:catAx>
      <c:valAx>
        <c:axId val="316373264"/>
        <c:scaling>
          <c:orientation val="minMax"/>
        </c:scaling>
        <c:delete val="1"/>
        <c:axPos val="l"/>
        <c:numFmt formatCode="General" sourceLinked="1"/>
        <c:majorTickMark val="none"/>
        <c:minorTickMark val="none"/>
        <c:tickLblPos val="nextTo"/>
        <c:crossAx val="316377184"/>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pt-PT"/>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4928264675572447E-2"/>
          <c:y val="8.0752735920163132E-2"/>
          <c:w val="0.96493561662104543"/>
          <c:h val="0.75747667237319527"/>
        </c:manualLayout>
      </c:layout>
      <c:barChart>
        <c:barDir val="col"/>
        <c:grouping val="clustered"/>
        <c:varyColors val="0"/>
        <c:ser>
          <c:idx val="0"/>
          <c:order val="0"/>
          <c:tx>
            <c:strRef>
              <c:f>Sheet1!$B$1</c:f>
              <c:strCache>
                <c:ptCount val="1"/>
                <c:pt idx="0">
                  <c:v>Series 1</c:v>
                </c:pt>
              </c:strCache>
            </c:strRef>
          </c:tx>
          <c:spPr>
            <a:solidFill>
              <a:schemeClr val="bg1">
                <a:lumMod val="75000"/>
              </a:schemeClr>
            </a:solidFill>
            <a:ln>
              <a:noFill/>
            </a:ln>
            <a:effectLst/>
          </c:spPr>
          <c:invertIfNegative val="0"/>
          <c:dPt>
            <c:idx val="0"/>
            <c:invertIfNegative val="0"/>
            <c:bubble3D val="0"/>
            <c:spPr>
              <a:solidFill>
                <a:schemeClr val="tx1">
                  <a:lumMod val="75000"/>
                </a:schemeClr>
              </a:solidFill>
              <a:ln>
                <a:noFill/>
              </a:ln>
              <a:effectLst/>
            </c:spPr>
            <c:extLst>
              <c:ext xmlns:c16="http://schemas.microsoft.com/office/drawing/2014/chart" uri="{C3380CC4-5D6E-409C-BE32-E72D297353CC}">
                <c16:uniqueId val="{00000001-3AA5-4DCE-BD71-74576D35CE89}"/>
              </c:ext>
            </c:extLst>
          </c:dPt>
          <c:dPt>
            <c:idx val="1"/>
            <c:invertIfNegative val="0"/>
            <c:bubble3D val="0"/>
            <c:spPr>
              <a:solidFill>
                <a:srgbClr val="666666"/>
              </a:solidFill>
              <a:ln>
                <a:noFill/>
              </a:ln>
              <a:effectLst/>
            </c:spPr>
            <c:extLst>
              <c:ext xmlns:c16="http://schemas.microsoft.com/office/drawing/2014/chart" uri="{C3380CC4-5D6E-409C-BE32-E72D297353CC}">
                <c16:uniqueId val="{00000003-3AA5-4DCE-BD71-74576D35CE89}"/>
              </c:ext>
            </c:extLst>
          </c:dPt>
          <c:dPt>
            <c:idx val="2"/>
            <c:invertIfNegative val="0"/>
            <c:bubble3D val="0"/>
            <c:spPr>
              <a:solidFill>
                <a:srgbClr val="818181"/>
              </a:solidFill>
              <a:ln>
                <a:noFill/>
              </a:ln>
              <a:effectLst/>
            </c:spPr>
            <c:extLst>
              <c:ext xmlns:c16="http://schemas.microsoft.com/office/drawing/2014/chart" uri="{C3380CC4-5D6E-409C-BE32-E72D297353CC}">
                <c16:uniqueId val="{00000005-3AA5-4DCE-BD71-74576D35CE89}"/>
              </c:ext>
            </c:extLst>
          </c:dPt>
          <c:dPt>
            <c:idx val="3"/>
            <c:invertIfNegative val="0"/>
            <c:bubble3D val="0"/>
            <c:spPr>
              <a:solidFill>
                <a:srgbClr val="A1A1A1"/>
              </a:solidFill>
              <a:ln>
                <a:noFill/>
              </a:ln>
              <a:effectLst/>
            </c:spPr>
            <c:extLst>
              <c:ext xmlns:c16="http://schemas.microsoft.com/office/drawing/2014/chart" uri="{C3380CC4-5D6E-409C-BE32-E72D297353CC}">
                <c16:uniqueId val="{00000007-3AA5-4DCE-BD71-74576D35CE89}"/>
              </c:ext>
            </c:extLst>
          </c:dPt>
          <c:dPt>
            <c:idx val="4"/>
            <c:invertIfNegative val="0"/>
            <c:bubble3D val="0"/>
            <c:spPr>
              <a:solidFill>
                <a:srgbClr val="C0C0C0"/>
              </a:solidFill>
              <a:ln>
                <a:noFill/>
              </a:ln>
              <a:effectLst/>
            </c:spPr>
            <c:extLst>
              <c:ext xmlns:c16="http://schemas.microsoft.com/office/drawing/2014/chart" uri="{C3380CC4-5D6E-409C-BE32-E72D297353CC}">
                <c16:uniqueId val="{00000009-3AA5-4DCE-BD71-74576D35CE89}"/>
              </c:ext>
            </c:extLst>
          </c:dPt>
          <c:dPt>
            <c:idx val="5"/>
            <c:invertIfNegative val="0"/>
            <c:bubble3D val="0"/>
            <c:spPr>
              <a:solidFill>
                <a:srgbClr val="F8E0CD"/>
              </a:solidFill>
              <a:ln>
                <a:noFill/>
              </a:ln>
              <a:effectLst/>
            </c:spPr>
            <c:extLst>
              <c:ext xmlns:c16="http://schemas.microsoft.com/office/drawing/2014/chart" uri="{C3380CC4-5D6E-409C-BE32-E72D297353CC}">
                <c16:uniqueId val="{0000000B-3AA5-4DCE-BD71-74576D35CE89}"/>
              </c:ext>
            </c:extLst>
          </c:dPt>
          <c:dPt>
            <c:idx val="6"/>
            <c:invertIfNegative val="0"/>
            <c:bubble3D val="0"/>
            <c:spPr>
              <a:solidFill>
                <a:srgbClr val="FFC39A"/>
              </a:solidFill>
              <a:ln>
                <a:noFill/>
              </a:ln>
              <a:effectLst/>
            </c:spPr>
            <c:extLst>
              <c:ext xmlns:c16="http://schemas.microsoft.com/office/drawing/2014/chart" uri="{C3380CC4-5D6E-409C-BE32-E72D297353CC}">
                <c16:uniqueId val="{0000000D-3AA5-4DCE-BD71-74576D35CE89}"/>
              </c:ext>
            </c:extLst>
          </c:dPt>
          <c:dPt>
            <c:idx val="7"/>
            <c:invertIfNegative val="0"/>
            <c:bubble3D val="0"/>
            <c:spPr>
              <a:solidFill>
                <a:srgbClr val="FFAB74"/>
              </a:solidFill>
              <a:ln>
                <a:noFill/>
              </a:ln>
              <a:effectLst/>
            </c:spPr>
            <c:extLst>
              <c:ext xmlns:c16="http://schemas.microsoft.com/office/drawing/2014/chart" uri="{C3380CC4-5D6E-409C-BE32-E72D297353CC}">
                <c16:uniqueId val="{0000000F-3AA5-4DCE-BD71-74576D35CE89}"/>
              </c:ext>
            </c:extLst>
          </c:dPt>
          <c:dPt>
            <c:idx val="8"/>
            <c:invertIfNegative val="0"/>
            <c:bubble3D val="0"/>
            <c:spPr>
              <a:solidFill>
                <a:srgbClr val="FF873A"/>
              </a:solidFill>
              <a:ln>
                <a:noFill/>
              </a:ln>
              <a:effectLst/>
            </c:spPr>
            <c:extLst>
              <c:ext xmlns:c16="http://schemas.microsoft.com/office/drawing/2014/chart" uri="{C3380CC4-5D6E-409C-BE32-E72D297353CC}">
                <c16:uniqueId val="{00000011-3AA5-4DCE-BD71-74576D35CE89}"/>
              </c:ext>
            </c:extLst>
          </c:dPt>
          <c:dPt>
            <c:idx val="9"/>
            <c:invertIfNegative val="0"/>
            <c:bubble3D val="0"/>
            <c:spPr>
              <a:solidFill>
                <a:srgbClr val="FF6600"/>
              </a:solidFill>
              <a:ln>
                <a:noFill/>
              </a:ln>
              <a:effectLst/>
            </c:spPr>
            <c:extLst>
              <c:ext xmlns:c16="http://schemas.microsoft.com/office/drawing/2014/chart" uri="{C3380CC4-5D6E-409C-BE32-E72D297353CC}">
                <c16:uniqueId val="{00000013-3AA5-4DCE-BD71-74576D35CE89}"/>
              </c:ext>
            </c:extLst>
          </c:dPt>
          <c:dLbls>
            <c:dLbl>
              <c:idx val="2"/>
              <c:layout>
                <c:manualLayout>
                  <c:x val="-2.3206485829060778E-3"/>
                  <c:y val="1.6190925432501675E-2"/>
                </c:manualLayout>
              </c:layout>
              <c:tx>
                <c:rich>
                  <a:bodyPr/>
                  <a:lstStyle/>
                  <a:p>
                    <a:r>
                      <a:rPr lang="en-US" dirty="0"/>
                      <a:t>300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3AA5-4DCE-BD71-74576D35CE89}"/>
                </c:ext>
              </c:extLst>
            </c:dLbl>
            <c:dLbl>
              <c:idx val="3"/>
              <c:spPr>
                <a:noFill/>
                <a:ln>
                  <a:noFill/>
                </a:ln>
                <a:effectLst/>
              </c:spPr>
              <c:txPr>
                <a:bodyPr rot="0" spcFirstLastPara="1" vertOverflow="ellipsis" vert="horz" wrap="square" lIns="38100" tIns="19050" rIns="38100" bIns="19050" anchor="ctr" anchorCtr="1">
                  <a:noAutofit/>
                </a:bodyPr>
                <a:lstStyle/>
                <a:p>
                  <a:pPr>
                    <a:defRPr sz="1800" b="1" i="0" u="none" strike="noStrike" kern="1200" baseline="0">
                      <a:solidFill>
                        <a:srgbClr val="666666"/>
                      </a:solidFill>
                      <a:latin typeface="+mn-lt"/>
                      <a:ea typeface="+mn-ea"/>
                      <a:cs typeface="+mn-cs"/>
                    </a:defRPr>
                  </a:pPr>
                  <a:endParaRPr lang="pt-PT"/>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3AA5-4DCE-BD71-74576D35CE89}"/>
                </c:ext>
              </c:extLst>
            </c:dLbl>
            <c:dLbl>
              <c:idx val="6"/>
              <c:spPr>
                <a:noFill/>
                <a:ln>
                  <a:noFill/>
                </a:ln>
                <a:effectLst/>
              </c:spPr>
              <c:txPr>
                <a:bodyPr rot="0" spcFirstLastPara="1" vertOverflow="ellipsis" vert="horz" wrap="square" lIns="38100" tIns="19050" rIns="38100" bIns="19050" anchor="ctr" anchorCtr="1">
                  <a:noAutofit/>
                </a:bodyPr>
                <a:lstStyle/>
                <a:p>
                  <a:pPr>
                    <a:defRPr sz="1800" b="1" i="0" u="none" strike="noStrike" kern="1200" baseline="0">
                      <a:solidFill>
                        <a:srgbClr val="666666"/>
                      </a:solidFill>
                      <a:latin typeface="+mn-lt"/>
                      <a:ea typeface="+mn-ea"/>
                      <a:cs typeface="+mn-cs"/>
                    </a:defRPr>
                  </a:pPr>
                  <a:endParaRPr lang="pt-PT"/>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D-3AA5-4DCE-BD71-74576D35CE89}"/>
                </c:ext>
              </c:extLst>
            </c:dLbl>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rgbClr val="666666"/>
                    </a:solidFill>
                    <a:latin typeface="+mn-lt"/>
                    <a:ea typeface="+mn-ea"/>
                    <a:cs typeface="+mn-cs"/>
                  </a:defRPr>
                </a:pPr>
                <a:endParaRPr lang="pt-P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Sheet1!$A$2:$A$12</c:f>
              <c:strCache>
                <c:ptCount val="10"/>
                <c:pt idx="0">
                  <c:v>Data1</c:v>
                </c:pt>
                <c:pt idx="1">
                  <c:v>Data2</c:v>
                </c:pt>
                <c:pt idx="2">
                  <c:v>Data3</c:v>
                </c:pt>
                <c:pt idx="3">
                  <c:v>Data4</c:v>
                </c:pt>
                <c:pt idx="4">
                  <c:v>Data5</c:v>
                </c:pt>
                <c:pt idx="5">
                  <c:v>Data6</c:v>
                </c:pt>
                <c:pt idx="6">
                  <c:v>Data7</c:v>
                </c:pt>
                <c:pt idx="7">
                  <c:v>Data8</c:v>
                </c:pt>
                <c:pt idx="8">
                  <c:v>Data9</c:v>
                </c:pt>
                <c:pt idx="9">
                  <c:v>Data10</c:v>
                </c:pt>
              </c:strCache>
            </c:strRef>
          </c:cat>
          <c:val>
            <c:numRef>
              <c:f>Sheet1!$B$2:$B$12</c:f>
              <c:numCache>
                <c:formatCode>General</c:formatCode>
                <c:ptCount val="11"/>
                <c:pt idx="0">
                  <c:v>100</c:v>
                </c:pt>
                <c:pt idx="1">
                  <c:v>150</c:v>
                </c:pt>
                <c:pt idx="2">
                  <c:v>200</c:v>
                </c:pt>
                <c:pt idx="3">
                  <c:v>250</c:v>
                </c:pt>
                <c:pt idx="4">
                  <c:v>300</c:v>
                </c:pt>
                <c:pt idx="5">
                  <c:v>350</c:v>
                </c:pt>
                <c:pt idx="6">
                  <c:v>400</c:v>
                </c:pt>
                <c:pt idx="7">
                  <c:v>450</c:v>
                </c:pt>
                <c:pt idx="8">
                  <c:v>500</c:v>
                </c:pt>
                <c:pt idx="9">
                  <c:v>550</c:v>
                </c:pt>
              </c:numCache>
            </c:numRef>
          </c:val>
          <c:extLst>
            <c:ext xmlns:c16="http://schemas.microsoft.com/office/drawing/2014/chart" uri="{C3380CC4-5D6E-409C-BE32-E72D297353CC}">
              <c16:uniqueId val="{00000014-3AA5-4DCE-BD71-74576D35CE89}"/>
            </c:ext>
          </c:extLst>
        </c:ser>
        <c:dLbls>
          <c:showLegendKey val="0"/>
          <c:showVal val="0"/>
          <c:showCatName val="0"/>
          <c:showSerName val="0"/>
          <c:showPercent val="0"/>
          <c:showBubbleSize val="0"/>
        </c:dLbls>
        <c:gapWidth val="65"/>
        <c:overlap val="94"/>
        <c:axId val="316377184"/>
        <c:axId val="316373264"/>
      </c:barChart>
      <c:catAx>
        <c:axId val="316377184"/>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400" b="0" i="0" u="none" strike="noStrike" kern="1200" baseline="0">
                <a:solidFill>
                  <a:srgbClr val="666666"/>
                </a:solidFill>
                <a:latin typeface="+mn-lt"/>
                <a:ea typeface="+mn-ea"/>
                <a:cs typeface="+mn-cs"/>
              </a:defRPr>
            </a:pPr>
            <a:endParaRPr lang="pt-PT"/>
          </a:p>
        </c:txPr>
        <c:crossAx val="316373264"/>
        <c:crosses val="autoZero"/>
        <c:auto val="1"/>
        <c:lblAlgn val="ctr"/>
        <c:lblOffset val="100"/>
        <c:noMultiLvlLbl val="0"/>
      </c:catAx>
      <c:valAx>
        <c:axId val="316373264"/>
        <c:scaling>
          <c:orientation val="minMax"/>
        </c:scaling>
        <c:delete val="1"/>
        <c:axPos val="l"/>
        <c:numFmt formatCode="General" sourceLinked="1"/>
        <c:majorTickMark val="none"/>
        <c:minorTickMark val="none"/>
        <c:tickLblPos val="nextTo"/>
        <c:crossAx val="316377184"/>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pt-PT"/>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0C5D-408B-A6DE-93751FE8BD92}"/>
              </c:ext>
            </c:extLst>
          </c:dPt>
          <c:dPt>
            <c:idx val="1"/>
            <c:bubble3D val="0"/>
            <c:spPr>
              <a:solidFill>
                <a:srgbClr val="C0C0C0"/>
              </a:solidFill>
              <a:ln w="19050">
                <a:noFill/>
              </a:ln>
              <a:effectLst/>
            </c:spPr>
            <c:extLst>
              <c:ext xmlns:c16="http://schemas.microsoft.com/office/drawing/2014/chart" uri="{C3380CC4-5D6E-409C-BE32-E72D297353CC}">
                <c16:uniqueId val="{00000003-0C5D-408B-A6DE-93751FE8BD92}"/>
              </c:ext>
            </c:extLst>
          </c:dPt>
          <c:cat>
            <c:strRef>
              <c:f>Sheet1!$A$2:$A$3</c:f>
              <c:strCache>
                <c:ptCount val="2"/>
                <c:pt idx="0">
                  <c:v>Data 1</c:v>
                </c:pt>
                <c:pt idx="1">
                  <c:v>Data 2</c:v>
                </c:pt>
              </c:strCache>
            </c:strRef>
          </c:cat>
          <c:val>
            <c:numRef>
              <c:f>Sheet1!$B$2:$B$3</c:f>
              <c:numCache>
                <c:formatCode>General</c:formatCode>
                <c:ptCount val="2"/>
                <c:pt idx="0">
                  <c:v>80</c:v>
                </c:pt>
                <c:pt idx="1">
                  <c:v>20</c:v>
                </c:pt>
              </c:numCache>
            </c:numRef>
          </c:val>
          <c:extLst>
            <c:ext xmlns:c16="http://schemas.microsoft.com/office/drawing/2014/chart" uri="{C3380CC4-5D6E-409C-BE32-E72D297353CC}">
              <c16:uniqueId val="{00000004-0C5D-408B-A6DE-93751FE8BD92}"/>
            </c:ext>
          </c:extLst>
        </c:ser>
        <c:dLbls>
          <c:showLegendKey val="0"/>
          <c:showVal val="0"/>
          <c:showCatName val="0"/>
          <c:showSerName val="0"/>
          <c:showPercent val="0"/>
          <c:showBubbleSize val="0"/>
          <c:showLeaderLines val="1"/>
        </c:dLbls>
        <c:firstSliceAng val="0"/>
        <c:holeSize val="66"/>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t-P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PT"/>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C608-4C8E-B2A0-2D678AC79CD9}"/>
              </c:ext>
            </c:extLst>
          </c:dPt>
          <c:dPt>
            <c:idx val="1"/>
            <c:bubble3D val="0"/>
            <c:spPr>
              <a:solidFill>
                <a:srgbClr val="C0C0C0"/>
              </a:solidFill>
              <a:ln w="19050">
                <a:noFill/>
              </a:ln>
              <a:effectLst/>
            </c:spPr>
            <c:extLst>
              <c:ext xmlns:c16="http://schemas.microsoft.com/office/drawing/2014/chart" uri="{C3380CC4-5D6E-409C-BE32-E72D297353CC}">
                <c16:uniqueId val="{00000003-C608-4C8E-B2A0-2D678AC79CD9}"/>
              </c:ext>
            </c:extLst>
          </c:dPt>
          <c:cat>
            <c:strRef>
              <c:f>Sheet1!$A$2:$A$3</c:f>
              <c:strCache>
                <c:ptCount val="2"/>
                <c:pt idx="0">
                  <c:v>Data 1</c:v>
                </c:pt>
                <c:pt idx="1">
                  <c:v>Data 2</c:v>
                </c:pt>
              </c:strCache>
            </c:strRef>
          </c:cat>
          <c:val>
            <c:numRef>
              <c:f>Sheet1!$B$2:$B$3</c:f>
              <c:numCache>
                <c:formatCode>General</c:formatCode>
                <c:ptCount val="2"/>
                <c:pt idx="0">
                  <c:v>40</c:v>
                </c:pt>
                <c:pt idx="1">
                  <c:v>60</c:v>
                </c:pt>
              </c:numCache>
            </c:numRef>
          </c:val>
          <c:extLst>
            <c:ext xmlns:c16="http://schemas.microsoft.com/office/drawing/2014/chart" uri="{C3380CC4-5D6E-409C-BE32-E72D297353CC}">
              <c16:uniqueId val="{00000004-C608-4C8E-B2A0-2D678AC79CD9}"/>
            </c:ext>
          </c:extLst>
        </c:ser>
        <c:dLbls>
          <c:showLegendKey val="0"/>
          <c:showVal val="0"/>
          <c:showCatName val="0"/>
          <c:showSerName val="0"/>
          <c:showPercent val="0"/>
          <c:showBubbleSize val="0"/>
          <c:showLeaderLines val="1"/>
        </c:dLbls>
        <c:firstSliceAng val="0"/>
        <c:holeSize val="66"/>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t-P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PT"/>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5CC8-4DF1-A448-0D9157EAB83E}"/>
              </c:ext>
            </c:extLst>
          </c:dPt>
          <c:dPt>
            <c:idx val="1"/>
            <c:bubble3D val="0"/>
            <c:spPr>
              <a:solidFill>
                <a:srgbClr val="C0C0C0"/>
              </a:solidFill>
              <a:ln w="19050">
                <a:noFill/>
              </a:ln>
              <a:effectLst/>
            </c:spPr>
            <c:extLst>
              <c:ext xmlns:c16="http://schemas.microsoft.com/office/drawing/2014/chart" uri="{C3380CC4-5D6E-409C-BE32-E72D297353CC}">
                <c16:uniqueId val="{00000003-5CC8-4DF1-A448-0D9157EAB83E}"/>
              </c:ext>
            </c:extLst>
          </c:dPt>
          <c:cat>
            <c:strRef>
              <c:f>Sheet1!$A$2:$A$3</c:f>
              <c:strCache>
                <c:ptCount val="2"/>
                <c:pt idx="0">
                  <c:v>Data 1</c:v>
                </c:pt>
                <c:pt idx="1">
                  <c:v>Data 2</c:v>
                </c:pt>
              </c:strCache>
            </c:strRef>
          </c:cat>
          <c:val>
            <c:numRef>
              <c:f>Sheet1!$B$2:$B$3</c:f>
              <c:numCache>
                <c:formatCode>General</c:formatCode>
                <c:ptCount val="2"/>
                <c:pt idx="0">
                  <c:v>60</c:v>
                </c:pt>
                <c:pt idx="1">
                  <c:v>40</c:v>
                </c:pt>
              </c:numCache>
            </c:numRef>
          </c:val>
          <c:extLst>
            <c:ext xmlns:c16="http://schemas.microsoft.com/office/drawing/2014/chart" uri="{C3380CC4-5D6E-409C-BE32-E72D297353CC}">
              <c16:uniqueId val="{00000004-5CC8-4DF1-A448-0D9157EAB83E}"/>
            </c:ext>
          </c:extLst>
        </c:ser>
        <c:dLbls>
          <c:showLegendKey val="0"/>
          <c:showVal val="0"/>
          <c:showCatName val="0"/>
          <c:showSerName val="0"/>
          <c:showPercent val="0"/>
          <c:showBubbleSize val="0"/>
          <c:showLeaderLines val="1"/>
        </c:dLbls>
        <c:firstSliceAng val="0"/>
        <c:holeSize val="66"/>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t-P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PT"/>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01E1-4D9A-B5D3-CE697C8E9D9F}"/>
              </c:ext>
            </c:extLst>
          </c:dPt>
          <c:dPt>
            <c:idx val="1"/>
            <c:bubble3D val="0"/>
            <c:spPr>
              <a:solidFill>
                <a:srgbClr val="C0C0C0"/>
              </a:solidFill>
              <a:ln w="19050">
                <a:noFill/>
              </a:ln>
              <a:effectLst/>
            </c:spPr>
            <c:extLst>
              <c:ext xmlns:c16="http://schemas.microsoft.com/office/drawing/2014/chart" uri="{C3380CC4-5D6E-409C-BE32-E72D297353CC}">
                <c16:uniqueId val="{00000003-01E1-4D9A-B5D3-CE697C8E9D9F}"/>
              </c:ext>
            </c:extLst>
          </c:dPt>
          <c:cat>
            <c:strRef>
              <c:f>Sheet1!$A$2:$A$3</c:f>
              <c:strCache>
                <c:ptCount val="2"/>
                <c:pt idx="0">
                  <c:v>Data 1</c:v>
                </c:pt>
                <c:pt idx="1">
                  <c:v>Data 2</c:v>
                </c:pt>
              </c:strCache>
            </c:strRef>
          </c:cat>
          <c:val>
            <c:numRef>
              <c:f>Sheet1!$B$2:$B$3</c:f>
              <c:numCache>
                <c:formatCode>General</c:formatCode>
                <c:ptCount val="2"/>
                <c:pt idx="0">
                  <c:v>98</c:v>
                </c:pt>
                <c:pt idx="1">
                  <c:v>2</c:v>
                </c:pt>
              </c:numCache>
            </c:numRef>
          </c:val>
          <c:extLst>
            <c:ext xmlns:c16="http://schemas.microsoft.com/office/drawing/2014/chart" uri="{C3380CC4-5D6E-409C-BE32-E72D297353CC}">
              <c16:uniqueId val="{00000004-01E1-4D9A-B5D3-CE697C8E9D9F}"/>
            </c:ext>
          </c:extLst>
        </c:ser>
        <c:dLbls>
          <c:showLegendKey val="0"/>
          <c:showVal val="0"/>
          <c:showCatName val="0"/>
          <c:showSerName val="0"/>
          <c:showPercent val="0"/>
          <c:showBubbleSize val="0"/>
          <c:showLeaderLines val="1"/>
        </c:dLbls>
        <c:firstSliceAng val="0"/>
        <c:holeSize val="66"/>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t-P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P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2949099" cy="498932"/>
          </a:xfrm>
          <a:prstGeom prst="rect">
            <a:avLst/>
          </a:prstGeom>
        </p:spPr>
        <p:txBody>
          <a:bodyPr vert="horz" lIns="91410" tIns="45705" rIns="91410" bIns="45705" rtlCol="0"/>
          <a:lstStyle>
            <a:lvl1pPr algn="l">
              <a:defRPr sz="1200"/>
            </a:lvl1pPr>
          </a:lstStyle>
          <a:p>
            <a:endParaRPr lang="pt-PT"/>
          </a:p>
        </p:txBody>
      </p:sp>
      <p:sp>
        <p:nvSpPr>
          <p:cNvPr id="3" name="Date Placeholder 2"/>
          <p:cNvSpPr>
            <a:spLocks noGrp="1"/>
          </p:cNvSpPr>
          <p:nvPr>
            <p:ph type="dt" sz="quarter" idx="1"/>
          </p:nvPr>
        </p:nvSpPr>
        <p:spPr>
          <a:xfrm>
            <a:off x="3854940" y="0"/>
            <a:ext cx="2949099" cy="498932"/>
          </a:xfrm>
          <a:prstGeom prst="rect">
            <a:avLst/>
          </a:prstGeom>
        </p:spPr>
        <p:txBody>
          <a:bodyPr vert="horz" lIns="91410" tIns="45705" rIns="91410" bIns="45705" rtlCol="0"/>
          <a:lstStyle>
            <a:lvl1pPr algn="r">
              <a:defRPr sz="1200"/>
            </a:lvl1pPr>
          </a:lstStyle>
          <a:p>
            <a:fld id="{B4451C61-B082-485E-91F5-E2E084819995}" type="datetimeFigureOut">
              <a:rPr lang="pt-PT" smtClean="0"/>
              <a:t>16/01/2023</a:t>
            </a:fld>
            <a:endParaRPr lang="pt-PT"/>
          </a:p>
        </p:txBody>
      </p:sp>
      <p:sp>
        <p:nvSpPr>
          <p:cNvPr id="4" name="Footer Placeholder 3"/>
          <p:cNvSpPr>
            <a:spLocks noGrp="1"/>
          </p:cNvSpPr>
          <p:nvPr>
            <p:ph type="ftr" sz="quarter" idx="2"/>
          </p:nvPr>
        </p:nvSpPr>
        <p:spPr>
          <a:xfrm>
            <a:off x="2" y="9445170"/>
            <a:ext cx="2949099" cy="498931"/>
          </a:xfrm>
          <a:prstGeom prst="rect">
            <a:avLst/>
          </a:prstGeom>
        </p:spPr>
        <p:txBody>
          <a:bodyPr vert="horz" lIns="91410" tIns="45705" rIns="91410" bIns="45705" rtlCol="0" anchor="b"/>
          <a:lstStyle>
            <a:lvl1pPr algn="l">
              <a:defRPr sz="1200"/>
            </a:lvl1pPr>
          </a:lstStyle>
          <a:p>
            <a:endParaRPr lang="pt-PT"/>
          </a:p>
        </p:txBody>
      </p:sp>
      <p:sp>
        <p:nvSpPr>
          <p:cNvPr id="5" name="Slide Number Placeholder 4"/>
          <p:cNvSpPr>
            <a:spLocks noGrp="1"/>
          </p:cNvSpPr>
          <p:nvPr>
            <p:ph type="sldNum" sz="quarter" idx="3"/>
          </p:nvPr>
        </p:nvSpPr>
        <p:spPr>
          <a:xfrm>
            <a:off x="3854940" y="9445170"/>
            <a:ext cx="2949099" cy="498931"/>
          </a:xfrm>
          <a:prstGeom prst="rect">
            <a:avLst/>
          </a:prstGeom>
        </p:spPr>
        <p:txBody>
          <a:bodyPr vert="horz" lIns="91410" tIns="45705" rIns="91410" bIns="45705" rtlCol="0" anchor="b"/>
          <a:lstStyle>
            <a:lvl1pPr algn="r">
              <a:defRPr sz="1200"/>
            </a:lvl1pPr>
          </a:lstStyle>
          <a:p>
            <a:fld id="{1FE9D234-D440-495F-8F5B-45B9AA9A7403}" type="slidenum">
              <a:rPr lang="pt-PT" smtClean="0"/>
              <a:t>‹#›</a:t>
            </a:fld>
            <a:endParaRPr lang="pt-PT"/>
          </a:p>
        </p:txBody>
      </p:sp>
    </p:spTree>
    <p:extLst>
      <p:ext uri="{BB962C8B-B14F-4D97-AF65-F5344CB8AC3E}">
        <p14:creationId xmlns:p14="http://schemas.microsoft.com/office/powerpoint/2010/main" val="2318007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2949099" cy="498932"/>
          </a:xfrm>
          <a:prstGeom prst="rect">
            <a:avLst/>
          </a:prstGeom>
        </p:spPr>
        <p:txBody>
          <a:bodyPr vert="horz" lIns="91410" tIns="45705" rIns="91410" bIns="45705" rtlCol="0"/>
          <a:lstStyle>
            <a:lvl1pPr algn="l">
              <a:defRPr sz="1200"/>
            </a:lvl1pPr>
          </a:lstStyle>
          <a:p>
            <a:endParaRPr lang="pt-PT"/>
          </a:p>
        </p:txBody>
      </p:sp>
      <p:sp>
        <p:nvSpPr>
          <p:cNvPr id="3" name="Date Placeholder 2"/>
          <p:cNvSpPr>
            <a:spLocks noGrp="1"/>
          </p:cNvSpPr>
          <p:nvPr>
            <p:ph type="dt" idx="1"/>
          </p:nvPr>
        </p:nvSpPr>
        <p:spPr>
          <a:xfrm>
            <a:off x="3854940" y="0"/>
            <a:ext cx="2949099" cy="498932"/>
          </a:xfrm>
          <a:prstGeom prst="rect">
            <a:avLst/>
          </a:prstGeom>
        </p:spPr>
        <p:txBody>
          <a:bodyPr vert="horz" lIns="91410" tIns="45705" rIns="91410" bIns="45705" rtlCol="0"/>
          <a:lstStyle>
            <a:lvl1pPr algn="r">
              <a:defRPr sz="1200"/>
            </a:lvl1pPr>
          </a:lstStyle>
          <a:p>
            <a:fld id="{87EF15F7-DE4E-4A92-975F-39DC58C816DF}" type="datetimeFigureOut">
              <a:rPr lang="pt-PT" smtClean="0"/>
              <a:t>16/01/2023</a:t>
            </a:fld>
            <a:endParaRPr lang="pt-PT"/>
          </a:p>
        </p:txBody>
      </p:sp>
      <p:sp>
        <p:nvSpPr>
          <p:cNvPr id="4" name="Slide Image Placeholder 3"/>
          <p:cNvSpPr>
            <a:spLocks noGrp="1" noRot="1" noChangeAspect="1"/>
          </p:cNvSpPr>
          <p:nvPr>
            <p:ph type="sldImg" idx="2"/>
          </p:nvPr>
        </p:nvSpPr>
        <p:spPr>
          <a:xfrm>
            <a:off x="420688" y="1243013"/>
            <a:ext cx="5964237" cy="3355975"/>
          </a:xfrm>
          <a:prstGeom prst="rect">
            <a:avLst/>
          </a:prstGeom>
          <a:noFill/>
          <a:ln w="12700">
            <a:solidFill>
              <a:prstClr val="black"/>
            </a:solidFill>
          </a:ln>
        </p:spPr>
        <p:txBody>
          <a:bodyPr vert="horz" lIns="91410" tIns="45705" rIns="91410" bIns="45705" rtlCol="0" anchor="ctr"/>
          <a:lstStyle/>
          <a:p>
            <a:endParaRPr lang="pt-PT"/>
          </a:p>
        </p:txBody>
      </p:sp>
      <p:sp>
        <p:nvSpPr>
          <p:cNvPr id="5" name="Notes Placeholder 4"/>
          <p:cNvSpPr>
            <a:spLocks noGrp="1"/>
          </p:cNvSpPr>
          <p:nvPr>
            <p:ph type="body" sz="quarter" idx="3"/>
          </p:nvPr>
        </p:nvSpPr>
        <p:spPr>
          <a:xfrm>
            <a:off x="680562" y="4785599"/>
            <a:ext cx="5444490" cy="3915489"/>
          </a:xfrm>
          <a:prstGeom prst="rect">
            <a:avLst/>
          </a:prstGeom>
        </p:spPr>
        <p:txBody>
          <a:bodyPr vert="horz" lIns="91410" tIns="45705" rIns="91410" bIns="4570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6" name="Footer Placeholder 5"/>
          <p:cNvSpPr>
            <a:spLocks noGrp="1"/>
          </p:cNvSpPr>
          <p:nvPr>
            <p:ph type="ftr" sz="quarter" idx="4"/>
          </p:nvPr>
        </p:nvSpPr>
        <p:spPr>
          <a:xfrm>
            <a:off x="2" y="9445170"/>
            <a:ext cx="2949099" cy="498931"/>
          </a:xfrm>
          <a:prstGeom prst="rect">
            <a:avLst/>
          </a:prstGeom>
        </p:spPr>
        <p:txBody>
          <a:bodyPr vert="horz" lIns="91410" tIns="45705" rIns="91410" bIns="45705" rtlCol="0" anchor="b"/>
          <a:lstStyle>
            <a:lvl1pPr algn="l">
              <a:defRPr sz="1200"/>
            </a:lvl1pPr>
          </a:lstStyle>
          <a:p>
            <a:endParaRPr lang="pt-PT"/>
          </a:p>
        </p:txBody>
      </p:sp>
      <p:sp>
        <p:nvSpPr>
          <p:cNvPr id="7" name="Slide Number Placeholder 6"/>
          <p:cNvSpPr>
            <a:spLocks noGrp="1"/>
          </p:cNvSpPr>
          <p:nvPr>
            <p:ph type="sldNum" sz="quarter" idx="5"/>
          </p:nvPr>
        </p:nvSpPr>
        <p:spPr>
          <a:xfrm>
            <a:off x="3854940" y="9445170"/>
            <a:ext cx="2949099" cy="498931"/>
          </a:xfrm>
          <a:prstGeom prst="rect">
            <a:avLst/>
          </a:prstGeom>
        </p:spPr>
        <p:txBody>
          <a:bodyPr vert="horz" lIns="91410" tIns="45705" rIns="91410" bIns="45705" rtlCol="0" anchor="b"/>
          <a:lstStyle>
            <a:lvl1pPr algn="r">
              <a:defRPr sz="1200"/>
            </a:lvl1pPr>
          </a:lstStyle>
          <a:p>
            <a:fld id="{7234AE41-82C3-4587-8339-81422FD8520E}" type="slidenum">
              <a:rPr lang="pt-PT" smtClean="0"/>
              <a:t>‹#›</a:t>
            </a:fld>
            <a:endParaRPr lang="pt-PT"/>
          </a:p>
        </p:txBody>
      </p:sp>
    </p:spTree>
    <p:extLst>
      <p:ext uri="{BB962C8B-B14F-4D97-AF65-F5344CB8AC3E}">
        <p14:creationId xmlns:p14="http://schemas.microsoft.com/office/powerpoint/2010/main" val="980338369"/>
      </p:ext>
    </p:extLst>
  </p:cSld>
  <p:clrMap bg1="lt1" tx1="dk1" bg2="lt2" tx2="dk2" accent1="accent1" accent2="accent2" accent3="accent3" accent4="accent4" accent5="accent5" accent6="accent6" hlink="hlink" folHlink="folHlink"/>
  <p:notesStyle>
    <a:lvl1pPr marL="0" algn="l" defTabSz="912926" rtl="0" eaLnBrk="1" latinLnBrk="0" hangingPunct="1">
      <a:defRPr sz="1198" kern="1200">
        <a:solidFill>
          <a:schemeClr val="tx1"/>
        </a:solidFill>
        <a:latin typeface="+mn-lt"/>
        <a:ea typeface="+mn-ea"/>
        <a:cs typeface="+mn-cs"/>
      </a:defRPr>
    </a:lvl1pPr>
    <a:lvl2pPr marL="456462" algn="l" defTabSz="912926" rtl="0" eaLnBrk="1" latinLnBrk="0" hangingPunct="1">
      <a:defRPr sz="1198" kern="1200">
        <a:solidFill>
          <a:schemeClr val="tx1"/>
        </a:solidFill>
        <a:latin typeface="+mn-lt"/>
        <a:ea typeface="+mn-ea"/>
        <a:cs typeface="+mn-cs"/>
      </a:defRPr>
    </a:lvl2pPr>
    <a:lvl3pPr marL="912926" algn="l" defTabSz="912926" rtl="0" eaLnBrk="1" latinLnBrk="0" hangingPunct="1">
      <a:defRPr sz="1198" kern="1200">
        <a:solidFill>
          <a:schemeClr val="tx1"/>
        </a:solidFill>
        <a:latin typeface="+mn-lt"/>
        <a:ea typeface="+mn-ea"/>
        <a:cs typeface="+mn-cs"/>
      </a:defRPr>
    </a:lvl3pPr>
    <a:lvl4pPr marL="1369388" algn="l" defTabSz="912926" rtl="0" eaLnBrk="1" latinLnBrk="0" hangingPunct="1">
      <a:defRPr sz="1198" kern="1200">
        <a:solidFill>
          <a:schemeClr val="tx1"/>
        </a:solidFill>
        <a:latin typeface="+mn-lt"/>
        <a:ea typeface="+mn-ea"/>
        <a:cs typeface="+mn-cs"/>
      </a:defRPr>
    </a:lvl4pPr>
    <a:lvl5pPr marL="1825851" algn="l" defTabSz="912926" rtl="0" eaLnBrk="1" latinLnBrk="0" hangingPunct="1">
      <a:defRPr sz="1198" kern="1200">
        <a:solidFill>
          <a:schemeClr val="tx1"/>
        </a:solidFill>
        <a:latin typeface="+mn-lt"/>
        <a:ea typeface="+mn-ea"/>
        <a:cs typeface="+mn-cs"/>
      </a:defRPr>
    </a:lvl5pPr>
    <a:lvl6pPr marL="2282313" algn="l" defTabSz="912926" rtl="0" eaLnBrk="1" latinLnBrk="0" hangingPunct="1">
      <a:defRPr sz="1198" kern="1200">
        <a:solidFill>
          <a:schemeClr val="tx1"/>
        </a:solidFill>
        <a:latin typeface="+mn-lt"/>
        <a:ea typeface="+mn-ea"/>
        <a:cs typeface="+mn-cs"/>
      </a:defRPr>
    </a:lvl6pPr>
    <a:lvl7pPr marL="2738777" algn="l" defTabSz="912926" rtl="0" eaLnBrk="1" latinLnBrk="0" hangingPunct="1">
      <a:defRPr sz="1198" kern="1200">
        <a:solidFill>
          <a:schemeClr val="tx1"/>
        </a:solidFill>
        <a:latin typeface="+mn-lt"/>
        <a:ea typeface="+mn-ea"/>
        <a:cs typeface="+mn-cs"/>
      </a:defRPr>
    </a:lvl7pPr>
    <a:lvl8pPr marL="3195240" algn="l" defTabSz="912926" rtl="0" eaLnBrk="1" latinLnBrk="0" hangingPunct="1">
      <a:defRPr sz="1198" kern="1200">
        <a:solidFill>
          <a:schemeClr val="tx1"/>
        </a:solidFill>
        <a:latin typeface="+mn-lt"/>
        <a:ea typeface="+mn-ea"/>
        <a:cs typeface="+mn-cs"/>
      </a:defRPr>
    </a:lvl8pPr>
    <a:lvl9pPr marL="3651703" algn="l" defTabSz="912926" rtl="0" eaLnBrk="1" latinLnBrk="0" hangingPunct="1">
      <a:defRPr sz="1198"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7.sv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apa">
    <p:spTree>
      <p:nvGrpSpPr>
        <p:cNvPr id="1" name=""/>
        <p:cNvGrpSpPr/>
        <p:nvPr/>
      </p:nvGrpSpPr>
      <p:grpSpPr>
        <a:xfrm>
          <a:off x="0" y="0"/>
          <a:ext cx="0" cy="0"/>
          <a:chOff x="0" y="0"/>
          <a:chExt cx="0" cy="0"/>
        </a:xfrm>
      </p:grpSpPr>
      <p:pic>
        <p:nvPicPr>
          <p:cNvPr id="8" name="Picture 20" descr="Flor Fundo">
            <a:extLst>
              <a:ext uri="{FF2B5EF4-FFF2-40B4-BE49-F238E27FC236}">
                <a16:creationId xmlns:a16="http://schemas.microsoft.com/office/drawing/2014/main" id="{797D85E8-8385-408C-B108-F9C28B01807F}"/>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a:stretch/>
        </p:blipFill>
        <p:spPr bwMode="auto">
          <a:xfrm>
            <a:off x="0" y="0"/>
            <a:ext cx="12160250" cy="684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 Placeholder 8">
            <a:extLst>
              <a:ext uri="{FF2B5EF4-FFF2-40B4-BE49-F238E27FC236}">
                <a16:creationId xmlns:a16="http://schemas.microsoft.com/office/drawing/2014/main" id="{E927181D-01D3-4EE8-A00A-D8F95BAA6616}"/>
              </a:ext>
            </a:extLst>
          </p:cNvPr>
          <p:cNvSpPr>
            <a:spLocks noGrp="1"/>
          </p:cNvSpPr>
          <p:nvPr>
            <p:ph type="body" sz="quarter" idx="12" hasCustomPrompt="1"/>
          </p:nvPr>
        </p:nvSpPr>
        <p:spPr>
          <a:xfrm>
            <a:off x="967558" y="5652519"/>
            <a:ext cx="10894747" cy="307777"/>
          </a:xfrm>
          <a:prstGeom prst="rect">
            <a:avLst/>
          </a:prstGeom>
        </p:spPr>
        <p:txBody>
          <a:bodyPr/>
          <a:lstStyle>
            <a:lvl1pPr>
              <a:defRPr sz="1400" b="0" spc="1000" baseline="0">
                <a:solidFill>
                  <a:srgbClr val="666666"/>
                </a:solidFill>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a:t>02092019</a:t>
            </a:r>
          </a:p>
        </p:txBody>
      </p:sp>
      <p:sp>
        <p:nvSpPr>
          <p:cNvPr id="21" name="Text Placeholder 8">
            <a:extLst>
              <a:ext uri="{FF2B5EF4-FFF2-40B4-BE49-F238E27FC236}">
                <a16:creationId xmlns:a16="http://schemas.microsoft.com/office/drawing/2014/main" id="{2F5ECCE4-4CC1-4135-8248-061A8F6C2339}"/>
              </a:ext>
            </a:extLst>
          </p:cNvPr>
          <p:cNvSpPr>
            <a:spLocks noGrp="1"/>
          </p:cNvSpPr>
          <p:nvPr>
            <p:ph type="body" sz="quarter" idx="29" hasCustomPrompt="1"/>
          </p:nvPr>
        </p:nvSpPr>
        <p:spPr>
          <a:xfrm>
            <a:off x="939245" y="6296397"/>
            <a:ext cx="6881773" cy="229678"/>
          </a:xfrm>
          <a:prstGeom prst="rect">
            <a:avLst/>
          </a:prstGeom>
        </p:spPr>
        <p:txBody>
          <a:bodyPr wrap="square" anchor="ctr">
            <a:spAutoFit/>
          </a:bodyPr>
          <a:lstStyle>
            <a:lvl1pPr marL="0" indent="0">
              <a:lnSpc>
                <a:spcPct val="85000"/>
              </a:lnSpc>
              <a:spcBef>
                <a:spcPts val="0"/>
              </a:spcBef>
              <a:spcAft>
                <a:spcPts val="0"/>
              </a:spcAft>
              <a:buClr>
                <a:srgbClr val="FF6600"/>
              </a:buClr>
              <a:buSzPct val="150000"/>
              <a:buFont typeface="Wingdings" panose="05000000000000000000" pitchFamily="2" charset="2"/>
              <a:buNone/>
              <a:defRPr lang="en-US" sz="1050" b="1" i="0" kern="1200" dirty="0">
                <a:solidFill>
                  <a:srgbClr val="A1A1A1"/>
                </a:solidFill>
                <a:latin typeface="Verdana" panose="020B0604030504040204" pitchFamily="34" charset="0"/>
                <a:ea typeface="Verdana" panose="020B0604030504040204" pitchFamily="34" charset="0"/>
                <a:cs typeface="Verdana" panose="020B060403050404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pt-PT" dirty="0"/>
              <a:t>Direção X</a:t>
            </a:r>
          </a:p>
        </p:txBody>
      </p:sp>
      <p:sp>
        <p:nvSpPr>
          <p:cNvPr id="22" name="Text Placeholder 8">
            <a:extLst>
              <a:ext uri="{FF2B5EF4-FFF2-40B4-BE49-F238E27FC236}">
                <a16:creationId xmlns:a16="http://schemas.microsoft.com/office/drawing/2014/main" id="{2E1442C9-DF37-44E9-BE07-910B0625BC77}"/>
              </a:ext>
            </a:extLst>
          </p:cNvPr>
          <p:cNvSpPr>
            <a:spLocks noGrp="1"/>
          </p:cNvSpPr>
          <p:nvPr>
            <p:ph type="body" sz="quarter" idx="30" hasCustomPrompt="1"/>
          </p:nvPr>
        </p:nvSpPr>
        <p:spPr>
          <a:xfrm>
            <a:off x="939245" y="6450232"/>
            <a:ext cx="6881773" cy="229678"/>
          </a:xfrm>
          <a:prstGeom prst="rect">
            <a:avLst/>
          </a:prstGeom>
        </p:spPr>
        <p:txBody>
          <a:bodyPr wrap="square" anchor="ctr">
            <a:spAutoFit/>
          </a:bodyPr>
          <a:lstStyle>
            <a:lvl1pPr marL="0" indent="0">
              <a:lnSpc>
                <a:spcPct val="85000"/>
              </a:lnSpc>
              <a:spcBef>
                <a:spcPts val="0"/>
              </a:spcBef>
              <a:spcAft>
                <a:spcPts val="0"/>
              </a:spcAft>
              <a:buClr>
                <a:srgbClr val="FF6600"/>
              </a:buClr>
              <a:buSzPct val="150000"/>
              <a:buFont typeface="Wingdings" panose="05000000000000000000" pitchFamily="2" charset="2"/>
              <a:buNone/>
              <a:defRPr lang="en-US" sz="1050" b="0" kern="1200" dirty="0">
                <a:solidFill>
                  <a:srgbClr val="A1A1A1"/>
                </a:solidFill>
                <a:latin typeface="Verdana" panose="020B0604030504040204" pitchFamily="34" charset="0"/>
                <a:ea typeface="Verdana" panose="020B0604030504040204" pitchFamily="34" charset="0"/>
                <a:cs typeface="Verdana" panose="020B060403050404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pt-PT" dirty="0"/>
              <a:t>Classificação de segurança: Interna</a:t>
            </a:r>
          </a:p>
        </p:txBody>
      </p:sp>
      <p:sp>
        <p:nvSpPr>
          <p:cNvPr id="10" name="Text Placeholder 8">
            <a:extLst>
              <a:ext uri="{FF2B5EF4-FFF2-40B4-BE49-F238E27FC236}">
                <a16:creationId xmlns:a16="http://schemas.microsoft.com/office/drawing/2014/main" id="{36BECC57-1DCD-4994-9145-480DF65C903C}"/>
              </a:ext>
            </a:extLst>
          </p:cNvPr>
          <p:cNvSpPr>
            <a:spLocks noGrp="1"/>
          </p:cNvSpPr>
          <p:nvPr>
            <p:ph type="body" sz="quarter" idx="10" hasCustomPrompt="1"/>
          </p:nvPr>
        </p:nvSpPr>
        <p:spPr>
          <a:xfrm>
            <a:off x="967558" y="3564286"/>
            <a:ext cx="10868843" cy="584775"/>
          </a:xfrm>
          <a:prstGeom prst="rect">
            <a:avLst/>
          </a:prstGeom>
        </p:spPr>
        <p:txBody>
          <a:bodyPr/>
          <a:lstStyle>
            <a:lvl1pPr>
              <a:defRPr sz="3200" b="1">
                <a:solidFill>
                  <a:srgbClr val="FF6600"/>
                </a:solidFill>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a:t>EXEMPLO DE TÍTULO</a:t>
            </a:r>
          </a:p>
        </p:txBody>
      </p:sp>
      <p:sp>
        <p:nvSpPr>
          <p:cNvPr id="11" name="Text Placeholder 8">
            <a:extLst>
              <a:ext uri="{FF2B5EF4-FFF2-40B4-BE49-F238E27FC236}">
                <a16:creationId xmlns:a16="http://schemas.microsoft.com/office/drawing/2014/main" id="{C8CAE0D4-D619-40DC-92B5-978002BAE655}"/>
              </a:ext>
            </a:extLst>
          </p:cNvPr>
          <p:cNvSpPr>
            <a:spLocks noGrp="1"/>
          </p:cNvSpPr>
          <p:nvPr>
            <p:ph type="body" sz="quarter" idx="11" hasCustomPrompt="1"/>
          </p:nvPr>
        </p:nvSpPr>
        <p:spPr>
          <a:xfrm>
            <a:off x="967558" y="4322257"/>
            <a:ext cx="10894747" cy="400110"/>
          </a:xfrm>
          <a:prstGeom prst="rect">
            <a:avLst/>
          </a:prstGeom>
        </p:spPr>
        <p:txBody>
          <a:bodyPr/>
          <a:lstStyle>
            <a:lvl1pPr>
              <a:defRPr sz="2000" b="1">
                <a:solidFill>
                  <a:srgbClr val="666666"/>
                </a:solidFill>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subtítulo</a:t>
            </a:r>
            <a:endParaRPr lang="en-US" dirty="0"/>
          </a:p>
        </p:txBody>
      </p:sp>
      <p:sp>
        <p:nvSpPr>
          <p:cNvPr id="12" name="Rectangle 11">
            <a:extLst>
              <a:ext uri="{FF2B5EF4-FFF2-40B4-BE49-F238E27FC236}">
                <a16:creationId xmlns:a16="http://schemas.microsoft.com/office/drawing/2014/main" id="{D2AECF17-7C24-423E-9313-104F1166B08C}"/>
              </a:ext>
            </a:extLst>
          </p:cNvPr>
          <p:cNvSpPr/>
          <p:nvPr userDrawn="1"/>
        </p:nvSpPr>
        <p:spPr>
          <a:xfrm>
            <a:off x="9320485" y="6012557"/>
            <a:ext cx="2839765" cy="8279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700"/>
              </a:lnSpc>
              <a:spcBef>
                <a:spcPts val="800"/>
              </a:spcBef>
              <a:spcAft>
                <a:spcPts val="400"/>
              </a:spcAft>
            </a:pPr>
            <a:endParaRPr lang="en-GB" sz="1400" noProof="0" dirty="0" err="1">
              <a:solidFill>
                <a:schemeClr val="tx1"/>
              </a:solidFill>
            </a:endParaRPr>
          </a:p>
        </p:txBody>
      </p:sp>
      <p:pic>
        <p:nvPicPr>
          <p:cNvPr id="9" name="Graphic 8">
            <a:extLst>
              <a:ext uri="{FF2B5EF4-FFF2-40B4-BE49-F238E27FC236}">
                <a16:creationId xmlns:a16="http://schemas.microsoft.com/office/drawing/2014/main" id="{4E6C9E0D-B3A4-4F3A-A954-BEB5FA76364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714037" y="6136629"/>
            <a:ext cx="1129645" cy="473722"/>
          </a:xfrm>
          <a:prstGeom prst="rect">
            <a:avLst/>
          </a:prstGeom>
        </p:spPr>
      </p:pic>
    </p:spTree>
    <p:extLst>
      <p:ext uri="{BB962C8B-B14F-4D97-AF65-F5344CB8AC3E}">
        <p14:creationId xmlns:p14="http://schemas.microsoft.com/office/powerpoint/2010/main" val="149763996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o em Lista">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C4FD890-329E-472D-A578-48869FFDC7BF}"/>
              </a:ext>
            </a:extLst>
          </p:cNvPr>
          <p:cNvSpPr>
            <a:spLocks noGrp="1"/>
          </p:cNvSpPr>
          <p:nvPr>
            <p:ph type="sldNum" sz="quarter" idx="10"/>
          </p:nvPr>
        </p:nvSpPr>
        <p:spPr/>
        <p:txBody>
          <a:bodyPr/>
          <a:lstStyle/>
          <a:p>
            <a:fld id="{08789ED0-683C-4C95-BAE1-094AE5A57631}" type="slidenum">
              <a:rPr lang="pt-PT" smtClean="0"/>
              <a:pPr/>
              <a:t>‹#›</a:t>
            </a:fld>
            <a:endParaRPr lang="pt-PT" dirty="0"/>
          </a:p>
        </p:txBody>
      </p:sp>
      <p:sp>
        <p:nvSpPr>
          <p:cNvPr id="4" name="Text Placeholder 8">
            <a:extLst>
              <a:ext uri="{FF2B5EF4-FFF2-40B4-BE49-F238E27FC236}">
                <a16:creationId xmlns:a16="http://schemas.microsoft.com/office/drawing/2014/main" id="{D9C695B3-C88A-402E-B262-6B61E8A88D0A}"/>
              </a:ext>
            </a:extLst>
          </p:cNvPr>
          <p:cNvSpPr>
            <a:spLocks noGrp="1"/>
          </p:cNvSpPr>
          <p:nvPr>
            <p:ph type="body" sz="quarter" idx="21" hasCustomPrompt="1"/>
          </p:nvPr>
        </p:nvSpPr>
        <p:spPr>
          <a:xfrm>
            <a:off x="528992" y="314578"/>
            <a:ext cx="11332809" cy="462844"/>
          </a:xfrm>
          <a:prstGeom prst="rect">
            <a:avLst/>
          </a:prstGeom>
        </p:spPr>
        <p:txBody>
          <a:bodyPr wrap="square" anchor="t">
            <a:spAutoFit/>
          </a:bodyPr>
          <a:lstStyle>
            <a:lvl1pPr marL="0" indent="0" algn="l" defTabSz="914479" rtl="0" eaLnBrk="1" latinLnBrk="0" hangingPunct="1">
              <a:spcBef>
                <a:spcPts val="0"/>
              </a:spcBef>
              <a:spcAft>
                <a:spcPts val="0"/>
              </a:spcAft>
              <a:buNone/>
              <a:defRPr lang="en-US" sz="2400" b="1" kern="1200" dirty="0">
                <a:solidFill>
                  <a:srgbClr val="FF6600"/>
                </a:solidFill>
                <a:latin typeface="Verdana" panose="020B0604030504040204" pitchFamily="34" charset="0"/>
                <a:ea typeface="Verdana" panose="020B0604030504040204" pitchFamily="34" charset="0"/>
                <a:cs typeface="Arial" panose="020B060402020202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
        <p:nvSpPr>
          <p:cNvPr id="5" name="Text Placeholder 8">
            <a:extLst>
              <a:ext uri="{FF2B5EF4-FFF2-40B4-BE49-F238E27FC236}">
                <a16:creationId xmlns:a16="http://schemas.microsoft.com/office/drawing/2014/main" id="{EDA8132A-658E-481C-80E4-C12AB801136E}"/>
              </a:ext>
            </a:extLst>
          </p:cNvPr>
          <p:cNvSpPr>
            <a:spLocks noGrp="1"/>
          </p:cNvSpPr>
          <p:nvPr>
            <p:ph type="body" sz="quarter" idx="22" hasCustomPrompt="1"/>
          </p:nvPr>
        </p:nvSpPr>
        <p:spPr>
          <a:xfrm>
            <a:off x="528992" y="769719"/>
            <a:ext cx="11332809" cy="370275"/>
          </a:xfrm>
          <a:prstGeom prst="rect">
            <a:avLst/>
          </a:prstGeom>
        </p:spPr>
        <p:txBody>
          <a:bodyPr wrap="square" anchor="t">
            <a:spAutoFit/>
          </a:bodyPr>
          <a:lstStyle>
            <a:lvl1pPr marL="0" indent="0">
              <a:spcBef>
                <a:spcPts val="0"/>
              </a:spcBef>
              <a:spcAft>
                <a:spcPts val="0"/>
              </a:spcAft>
              <a:buNone/>
              <a:defRPr lang="en-US" sz="1800" kern="1200" dirty="0">
                <a:solidFill>
                  <a:srgbClr val="666666"/>
                </a:solidFill>
                <a:latin typeface="Verdana" panose="020B0604030504040204" pitchFamily="34" charset="0"/>
                <a:ea typeface="Verdana" panose="020B0604030504040204" pitchFamily="34" charset="0"/>
                <a:cs typeface="Verdana" panose="020B060403050404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
        <p:nvSpPr>
          <p:cNvPr id="7" name="Text Placeholder 2">
            <a:extLst>
              <a:ext uri="{FF2B5EF4-FFF2-40B4-BE49-F238E27FC236}">
                <a16:creationId xmlns:a16="http://schemas.microsoft.com/office/drawing/2014/main" id="{62A9214C-A90C-4D18-A6CD-3CBF43A30B88}"/>
              </a:ext>
            </a:extLst>
          </p:cNvPr>
          <p:cNvSpPr>
            <a:spLocks noGrp="1"/>
          </p:cNvSpPr>
          <p:nvPr>
            <p:ph type="body" sz="quarter" idx="12"/>
          </p:nvPr>
        </p:nvSpPr>
        <p:spPr>
          <a:xfrm>
            <a:off x="1283980" y="2579385"/>
            <a:ext cx="2614920" cy="528448"/>
          </a:xfrm>
        </p:spPr>
        <p:txBody>
          <a:bodyPr anchor="ctr">
            <a:noAutofit/>
          </a:bodyPr>
          <a:lstStyle>
            <a:lvl1pPr>
              <a:spcBef>
                <a:spcPts val="0"/>
              </a:spcBef>
              <a:spcAft>
                <a:spcPts val="0"/>
              </a:spcAft>
              <a:defRPr sz="2000" b="1"/>
            </a:lvl1pPr>
            <a:lvl2pPr>
              <a:defRPr sz="1400"/>
            </a:lvl2pPr>
            <a:lvl3pPr>
              <a:defRPr sz="1400"/>
            </a:lvl3pPr>
            <a:lvl4pPr>
              <a:defRPr sz="1400"/>
            </a:lvl4pPr>
            <a:lvl5pPr>
              <a:defRPr sz="1400"/>
            </a:lvl5pPr>
          </a:lstStyle>
          <a:p>
            <a:pPr lvl="0"/>
            <a:r>
              <a:rPr lang="en-US"/>
              <a:t>Click to edit Master text styles</a:t>
            </a:r>
          </a:p>
        </p:txBody>
      </p:sp>
      <p:sp>
        <p:nvSpPr>
          <p:cNvPr id="8" name="Rectangle 7">
            <a:extLst>
              <a:ext uri="{FF2B5EF4-FFF2-40B4-BE49-F238E27FC236}">
                <a16:creationId xmlns:a16="http://schemas.microsoft.com/office/drawing/2014/main" id="{CB8CB813-1B4B-458C-849F-FF742A238B0F}"/>
              </a:ext>
            </a:extLst>
          </p:cNvPr>
          <p:cNvSpPr/>
          <p:nvPr userDrawn="1"/>
        </p:nvSpPr>
        <p:spPr>
          <a:xfrm>
            <a:off x="649369" y="1886168"/>
            <a:ext cx="3389231" cy="396222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Text Placeholder 2">
            <a:extLst>
              <a:ext uri="{FF2B5EF4-FFF2-40B4-BE49-F238E27FC236}">
                <a16:creationId xmlns:a16="http://schemas.microsoft.com/office/drawing/2014/main" id="{CB916914-7F37-414B-9CE0-AA84A86993B6}"/>
              </a:ext>
            </a:extLst>
          </p:cNvPr>
          <p:cNvSpPr>
            <a:spLocks noGrp="1"/>
          </p:cNvSpPr>
          <p:nvPr>
            <p:ph type="body" sz="quarter" idx="23" hasCustomPrompt="1"/>
          </p:nvPr>
        </p:nvSpPr>
        <p:spPr>
          <a:xfrm>
            <a:off x="924067" y="1708937"/>
            <a:ext cx="2854350" cy="406196"/>
          </a:xfrm>
          <a:solidFill>
            <a:srgbClr val="FF66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rmAutofit/>
          </a:bodyPr>
          <a:lstStyle>
            <a:lvl1pPr algn="ctr">
              <a:defRPr lang="pt-PT" sz="1800" b="1" dirty="0">
                <a:solidFill>
                  <a:schemeClr val="bg1"/>
                </a:solidFill>
                <a:ea typeface="ＭＳ Ｐゴシック" charset="-128"/>
              </a:defRPr>
            </a:lvl1pPr>
          </a:lstStyle>
          <a:p>
            <a:pPr lvl="0" defTabSz="912857" eaLnBrk="0" hangingPunct="0"/>
            <a:r>
              <a:rPr lang="en-US" dirty="0" err="1"/>
              <a:t>Exemplo</a:t>
            </a:r>
            <a:r>
              <a:rPr lang="en-US" dirty="0"/>
              <a:t> de </a:t>
            </a:r>
            <a:r>
              <a:rPr lang="en-US" dirty="0" err="1"/>
              <a:t>Texto</a:t>
            </a:r>
            <a:endParaRPr lang="pt-PT" dirty="0"/>
          </a:p>
        </p:txBody>
      </p:sp>
      <p:sp>
        <p:nvSpPr>
          <p:cNvPr id="10" name="Rectangle 9">
            <a:extLst>
              <a:ext uri="{FF2B5EF4-FFF2-40B4-BE49-F238E27FC236}">
                <a16:creationId xmlns:a16="http://schemas.microsoft.com/office/drawing/2014/main" id="{47883659-33E8-403E-9D8D-AEF5ADBA7BAE}"/>
              </a:ext>
            </a:extLst>
          </p:cNvPr>
          <p:cNvSpPr/>
          <p:nvPr userDrawn="1"/>
        </p:nvSpPr>
        <p:spPr>
          <a:xfrm>
            <a:off x="4385510" y="1886168"/>
            <a:ext cx="3389231" cy="396222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1" name="Rectangle 10">
            <a:extLst>
              <a:ext uri="{FF2B5EF4-FFF2-40B4-BE49-F238E27FC236}">
                <a16:creationId xmlns:a16="http://schemas.microsoft.com/office/drawing/2014/main" id="{8CECFECB-B314-4F35-8EA2-56F160D4DCD7}"/>
              </a:ext>
            </a:extLst>
          </p:cNvPr>
          <p:cNvSpPr/>
          <p:nvPr userDrawn="1"/>
        </p:nvSpPr>
        <p:spPr>
          <a:xfrm>
            <a:off x="8121650" y="1886168"/>
            <a:ext cx="3706704" cy="1750125"/>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Text Placeholder 2">
            <a:extLst>
              <a:ext uri="{FF2B5EF4-FFF2-40B4-BE49-F238E27FC236}">
                <a16:creationId xmlns:a16="http://schemas.microsoft.com/office/drawing/2014/main" id="{66FA6A4B-2338-4061-A2E5-079D1DF533A1}"/>
              </a:ext>
            </a:extLst>
          </p:cNvPr>
          <p:cNvSpPr>
            <a:spLocks noGrp="1"/>
          </p:cNvSpPr>
          <p:nvPr>
            <p:ph type="body" sz="quarter" idx="24" hasCustomPrompt="1"/>
          </p:nvPr>
        </p:nvSpPr>
        <p:spPr>
          <a:xfrm>
            <a:off x="4652950" y="1708937"/>
            <a:ext cx="2854350" cy="406196"/>
          </a:xfrm>
          <a:solidFill>
            <a:srgbClr val="FF66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rmAutofit/>
          </a:bodyPr>
          <a:lstStyle>
            <a:lvl1pPr algn="ctr">
              <a:defRPr lang="pt-PT" sz="1800" b="1" dirty="0">
                <a:solidFill>
                  <a:schemeClr val="bg1"/>
                </a:solidFill>
                <a:ea typeface="ＭＳ Ｐゴシック" charset="-128"/>
              </a:defRPr>
            </a:lvl1pPr>
          </a:lstStyle>
          <a:p>
            <a:pPr lvl="0" defTabSz="912857" eaLnBrk="0" hangingPunct="0"/>
            <a:r>
              <a:rPr lang="en-US" dirty="0" err="1"/>
              <a:t>Exemplo</a:t>
            </a:r>
            <a:r>
              <a:rPr lang="en-US" dirty="0"/>
              <a:t> de </a:t>
            </a:r>
            <a:r>
              <a:rPr lang="en-US" dirty="0" err="1"/>
              <a:t>Texto</a:t>
            </a:r>
            <a:endParaRPr lang="pt-PT" dirty="0"/>
          </a:p>
        </p:txBody>
      </p:sp>
      <p:sp>
        <p:nvSpPr>
          <p:cNvPr id="13" name="Text Placeholder 2">
            <a:extLst>
              <a:ext uri="{FF2B5EF4-FFF2-40B4-BE49-F238E27FC236}">
                <a16:creationId xmlns:a16="http://schemas.microsoft.com/office/drawing/2014/main" id="{74406EA6-10AA-47E3-8AA0-6403C8AE8562}"/>
              </a:ext>
            </a:extLst>
          </p:cNvPr>
          <p:cNvSpPr>
            <a:spLocks noGrp="1"/>
          </p:cNvSpPr>
          <p:nvPr>
            <p:ph type="body" sz="quarter" idx="25" hasCustomPrompt="1"/>
          </p:nvPr>
        </p:nvSpPr>
        <p:spPr>
          <a:xfrm>
            <a:off x="8547827" y="1708937"/>
            <a:ext cx="2854350" cy="406196"/>
          </a:xfrm>
          <a:solidFill>
            <a:srgbClr val="FF66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rmAutofit/>
          </a:bodyPr>
          <a:lstStyle>
            <a:lvl1pPr algn="ctr">
              <a:defRPr lang="pt-PT" sz="1800" b="1" dirty="0">
                <a:solidFill>
                  <a:schemeClr val="bg1"/>
                </a:solidFill>
                <a:ea typeface="ＭＳ Ｐゴシック" charset="-128"/>
              </a:defRPr>
            </a:lvl1pPr>
          </a:lstStyle>
          <a:p>
            <a:pPr lvl="0" defTabSz="912857" eaLnBrk="0" hangingPunct="0"/>
            <a:r>
              <a:rPr lang="en-US" dirty="0" err="1"/>
              <a:t>Exemplo</a:t>
            </a:r>
            <a:r>
              <a:rPr lang="en-US" dirty="0"/>
              <a:t> de </a:t>
            </a:r>
            <a:r>
              <a:rPr lang="en-US" dirty="0" err="1"/>
              <a:t>Texto</a:t>
            </a:r>
            <a:endParaRPr lang="pt-PT" dirty="0"/>
          </a:p>
        </p:txBody>
      </p:sp>
      <p:sp>
        <p:nvSpPr>
          <p:cNvPr id="14" name="Rectangle 13">
            <a:extLst>
              <a:ext uri="{FF2B5EF4-FFF2-40B4-BE49-F238E27FC236}">
                <a16:creationId xmlns:a16="http://schemas.microsoft.com/office/drawing/2014/main" id="{7A7FD6A6-8C2D-447F-89D5-ED1E71AA8555}"/>
              </a:ext>
            </a:extLst>
          </p:cNvPr>
          <p:cNvSpPr/>
          <p:nvPr userDrawn="1"/>
        </p:nvSpPr>
        <p:spPr>
          <a:xfrm>
            <a:off x="8121650" y="4101124"/>
            <a:ext cx="3706704" cy="1750125"/>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Text Placeholder 2">
            <a:extLst>
              <a:ext uri="{FF2B5EF4-FFF2-40B4-BE49-F238E27FC236}">
                <a16:creationId xmlns:a16="http://schemas.microsoft.com/office/drawing/2014/main" id="{FB3DBE10-8894-4259-8BC3-38CB9B034F19}"/>
              </a:ext>
            </a:extLst>
          </p:cNvPr>
          <p:cNvSpPr>
            <a:spLocks noGrp="1"/>
          </p:cNvSpPr>
          <p:nvPr>
            <p:ph type="body" sz="quarter" idx="26" hasCustomPrompt="1"/>
          </p:nvPr>
        </p:nvSpPr>
        <p:spPr>
          <a:xfrm>
            <a:off x="8547827" y="3923893"/>
            <a:ext cx="2854350" cy="406196"/>
          </a:xfrm>
          <a:solidFill>
            <a:srgbClr val="FF66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rmAutofit/>
          </a:bodyPr>
          <a:lstStyle>
            <a:lvl1pPr algn="ctr">
              <a:defRPr lang="pt-PT" sz="1800" b="1" dirty="0">
                <a:solidFill>
                  <a:schemeClr val="bg1"/>
                </a:solidFill>
                <a:ea typeface="ＭＳ Ｐゴシック" charset="-128"/>
              </a:defRPr>
            </a:lvl1pPr>
          </a:lstStyle>
          <a:p>
            <a:pPr lvl="0" defTabSz="912857" eaLnBrk="0" hangingPunct="0"/>
            <a:r>
              <a:rPr lang="en-US" dirty="0" err="1"/>
              <a:t>Exemplo</a:t>
            </a:r>
            <a:r>
              <a:rPr lang="en-US" dirty="0"/>
              <a:t> de </a:t>
            </a:r>
            <a:r>
              <a:rPr lang="en-US" dirty="0" err="1"/>
              <a:t>Texto</a:t>
            </a:r>
            <a:endParaRPr lang="pt-PT" dirty="0"/>
          </a:p>
        </p:txBody>
      </p:sp>
      <p:sp>
        <p:nvSpPr>
          <p:cNvPr id="16" name="Rectangle 15">
            <a:extLst>
              <a:ext uri="{FF2B5EF4-FFF2-40B4-BE49-F238E27FC236}">
                <a16:creationId xmlns:a16="http://schemas.microsoft.com/office/drawing/2014/main" id="{950D945E-E8C0-4F94-A38C-5DA8E2533388}"/>
              </a:ext>
            </a:extLst>
          </p:cNvPr>
          <p:cNvSpPr/>
          <p:nvPr userDrawn="1"/>
        </p:nvSpPr>
        <p:spPr>
          <a:xfrm>
            <a:off x="331896" y="2460754"/>
            <a:ext cx="773004" cy="765710"/>
          </a:xfrm>
          <a:prstGeom prst="rect">
            <a:avLst/>
          </a:prstGeom>
          <a:solidFill>
            <a:srgbClr val="FF873A"/>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rmAutofit/>
          </a:bodyPr>
          <a:lstStyle/>
          <a:p>
            <a:pPr lvl="0" indent="0" algn="r" eaLnBrk="0" hangingPunct="0">
              <a:lnSpc>
                <a:spcPct val="100000"/>
              </a:lnSpc>
              <a:spcBef>
                <a:spcPts val="600"/>
              </a:spcBef>
              <a:spcAft>
                <a:spcPts val="400"/>
              </a:spcAft>
              <a:buFont typeface="Arial" panose="020B0604020202020204" pitchFamily="34" charset="0"/>
              <a:buNone/>
            </a:pPr>
            <a:endParaRPr lang="pt-PT" sz="1600" b="1" baseline="0" noProof="0" dirty="0" err="1">
              <a:solidFill>
                <a:schemeClr val="bg1"/>
              </a:solidFill>
              <a:ea typeface="ＭＳ Ｐゴシック" charset="-128"/>
            </a:endParaRPr>
          </a:p>
        </p:txBody>
      </p:sp>
      <p:sp>
        <p:nvSpPr>
          <p:cNvPr id="17" name="Rectangle 16">
            <a:extLst>
              <a:ext uri="{FF2B5EF4-FFF2-40B4-BE49-F238E27FC236}">
                <a16:creationId xmlns:a16="http://schemas.microsoft.com/office/drawing/2014/main" id="{57F3D137-5439-4B40-940E-21BD77CE6212}"/>
              </a:ext>
            </a:extLst>
          </p:cNvPr>
          <p:cNvSpPr/>
          <p:nvPr userDrawn="1"/>
        </p:nvSpPr>
        <p:spPr>
          <a:xfrm>
            <a:off x="331896" y="3646592"/>
            <a:ext cx="773004" cy="765710"/>
          </a:xfrm>
          <a:prstGeom prst="rect">
            <a:avLst/>
          </a:prstGeom>
          <a:solidFill>
            <a:srgbClr val="FF873A"/>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rmAutofit/>
          </a:bodyPr>
          <a:lstStyle/>
          <a:p>
            <a:pPr lvl="0" indent="0" algn="r" eaLnBrk="0" hangingPunct="0">
              <a:lnSpc>
                <a:spcPct val="100000"/>
              </a:lnSpc>
              <a:spcBef>
                <a:spcPts val="600"/>
              </a:spcBef>
              <a:spcAft>
                <a:spcPts val="400"/>
              </a:spcAft>
              <a:buFont typeface="Arial" panose="020B0604020202020204" pitchFamily="34" charset="0"/>
              <a:buNone/>
            </a:pPr>
            <a:endParaRPr lang="pt-PT" sz="1600" b="1" baseline="0" noProof="0" dirty="0" err="1">
              <a:solidFill>
                <a:schemeClr val="bg1"/>
              </a:solidFill>
              <a:ea typeface="ＭＳ Ｐゴシック" charset="-128"/>
            </a:endParaRPr>
          </a:p>
        </p:txBody>
      </p:sp>
      <p:sp>
        <p:nvSpPr>
          <p:cNvPr id="18" name="Rectangle 17">
            <a:extLst>
              <a:ext uri="{FF2B5EF4-FFF2-40B4-BE49-F238E27FC236}">
                <a16:creationId xmlns:a16="http://schemas.microsoft.com/office/drawing/2014/main" id="{4C05DD59-CDA3-468D-8971-2BA5FEBB9ED0}"/>
              </a:ext>
            </a:extLst>
          </p:cNvPr>
          <p:cNvSpPr/>
          <p:nvPr userDrawn="1"/>
        </p:nvSpPr>
        <p:spPr>
          <a:xfrm>
            <a:off x="331896" y="4832429"/>
            <a:ext cx="773004" cy="765710"/>
          </a:xfrm>
          <a:prstGeom prst="rect">
            <a:avLst/>
          </a:prstGeom>
          <a:solidFill>
            <a:srgbClr val="FF873A"/>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rmAutofit/>
          </a:bodyPr>
          <a:lstStyle/>
          <a:p>
            <a:pPr lvl="0" indent="0" algn="r" eaLnBrk="0" hangingPunct="0">
              <a:lnSpc>
                <a:spcPct val="100000"/>
              </a:lnSpc>
              <a:spcBef>
                <a:spcPts val="600"/>
              </a:spcBef>
              <a:spcAft>
                <a:spcPts val="400"/>
              </a:spcAft>
              <a:buFont typeface="Arial" panose="020B0604020202020204" pitchFamily="34" charset="0"/>
              <a:buNone/>
            </a:pPr>
            <a:endParaRPr lang="pt-PT" sz="1600" b="1" baseline="0" noProof="0" dirty="0" err="1">
              <a:solidFill>
                <a:schemeClr val="bg1"/>
              </a:solidFill>
              <a:ea typeface="ＭＳ Ｐゴシック" charset="-128"/>
            </a:endParaRPr>
          </a:p>
        </p:txBody>
      </p:sp>
      <p:cxnSp>
        <p:nvCxnSpPr>
          <p:cNvPr id="19" name="Straight Connector 18">
            <a:extLst>
              <a:ext uri="{FF2B5EF4-FFF2-40B4-BE49-F238E27FC236}">
                <a16:creationId xmlns:a16="http://schemas.microsoft.com/office/drawing/2014/main" id="{9A328F44-ECD3-4D2A-82E0-70606C669771}"/>
              </a:ext>
            </a:extLst>
          </p:cNvPr>
          <p:cNvCxnSpPr>
            <a:cxnSpLocks/>
          </p:cNvCxnSpPr>
          <p:nvPr userDrawn="1"/>
        </p:nvCxnSpPr>
        <p:spPr>
          <a:xfrm flipH="1">
            <a:off x="1148650" y="3436528"/>
            <a:ext cx="275025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702622C-2E1B-413C-A4E3-6EF248282A22}"/>
              </a:ext>
            </a:extLst>
          </p:cNvPr>
          <p:cNvCxnSpPr>
            <a:cxnSpLocks/>
          </p:cNvCxnSpPr>
          <p:nvPr userDrawn="1"/>
        </p:nvCxnSpPr>
        <p:spPr>
          <a:xfrm flipH="1">
            <a:off x="1148650" y="4622366"/>
            <a:ext cx="275025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35A9CDC2-5068-4E42-85D8-7E0F666D0260}"/>
              </a:ext>
            </a:extLst>
          </p:cNvPr>
          <p:cNvSpPr>
            <a:spLocks noGrp="1"/>
          </p:cNvSpPr>
          <p:nvPr>
            <p:ph type="body" sz="quarter" idx="27"/>
          </p:nvPr>
        </p:nvSpPr>
        <p:spPr>
          <a:xfrm>
            <a:off x="1283980" y="3765223"/>
            <a:ext cx="2614920" cy="528448"/>
          </a:xfrm>
        </p:spPr>
        <p:txBody>
          <a:bodyPr anchor="ctr">
            <a:noAutofit/>
          </a:bodyPr>
          <a:lstStyle>
            <a:lvl1pPr>
              <a:spcBef>
                <a:spcPts val="0"/>
              </a:spcBef>
              <a:spcAft>
                <a:spcPts val="0"/>
              </a:spcAft>
              <a:defRPr sz="2000" b="1"/>
            </a:lvl1pPr>
            <a:lvl2pPr>
              <a:defRPr sz="1400"/>
            </a:lvl2pPr>
            <a:lvl3pPr>
              <a:defRPr sz="1400"/>
            </a:lvl3pPr>
            <a:lvl4pPr>
              <a:defRPr sz="1400"/>
            </a:lvl4pPr>
            <a:lvl5pPr>
              <a:defRPr sz="1400"/>
            </a:lvl5pPr>
          </a:lstStyle>
          <a:p>
            <a:pPr lvl="0"/>
            <a:r>
              <a:rPr lang="en-US"/>
              <a:t>Click to edit Master text styles</a:t>
            </a:r>
          </a:p>
        </p:txBody>
      </p:sp>
      <p:sp>
        <p:nvSpPr>
          <p:cNvPr id="22" name="Text Placeholder 2">
            <a:extLst>
              <a:ext uri="{FF2B5EF4-FFF2-40B4-BE49-F238E27FC236}">
                <a16:creationId xmlns:a16="http://schemas.microsoft.com/office/drawing/2014/main" id="{BAC39087-578A-4FF6-887D-A04259240486}"/>
              </a:ext>
            </a:extLst>
          </p:cNvPr>
          <p:cNvSpPr>
            <a:spLocks noGrp="1"/>
          </p:cNvSpPr>
          <p:nvPr>
            <p:ph type="body" sz="quarter" idx="28"/>
          </p:nvPr>
        </p:nvSpPr>
        <p:spPr>
          <a:xfrm>
            <a:off x="1283980" y="4951060"/>
            <a:ext cx="2614920" cy="528448"/>
          </a:xfrm>
        </p:spPr>
        <p:txBody>
          <a:bodyPr anchor="ctr">
            <a:noAutofit/>
          </a:bodyPr>
          <a:lstStyle>
            <a:lvl1pPr>
              <a:spcBef>
                <a:spcPts val="0"/>
              </a:spcBef>
              <a:spcAft>
                <a:spcPts val="0"/>
              </a:spcAft>
              <a:defRPr sz="2000" b="1"/>
            </a:lvl1pPr>
            <a:lvl2pPr>
              <a:defRPr sz="1400"/>
            </a:lvl2pPr>
            <a:lvl3pPr>
              <a:defRPr sz="1400"/>
            </a:lvl3pPr>
            <a:lvl4pPr>
              <a:defRPr sz="1400"/>
            </a:lvl4pPr>
            <a:lvl5pPr>
              <a:defRPr sz="1400"/>
            </a:lvl5pPr>
          </a:lstStyle>
          <a:p>
            <a:pPr lvl="0"/>
            <a:r>
              <a:rPr lang="en-US"/>
              <a:t>Click to edit Master text styles</a:t>
            </a:r>
          </a:p>
        </p:txBody>
      </p:sp>
      <p:sp>
        <p:nvSpPr>
          <p:cNvPr id="23" name="Rectangle 22">
            <a:extLst>
              <a:ext uri="{FF2B5EF4-FFF2-40B4-BE49-F238E27FC236}">
                <a16:creationId xmlns:a16="http://schemas.microsoft.com/office/drawing/2014/main" id="{43CAF574-1D59-418A-A2C0-42276F3A20C9}"/>
              </a:ext>
            </a:extLst>
          </p:cNvPr>
          <p:cNvSpPr/>
          <p:nvPr userDrawn="1"/>
        </p:nvSpPr>
        <p:spPr>
          <a:xfrm>
            <a:off x="4543514" y="2405249"/>
            <a:ext cx="561886" cy="556584"/>
          </a:xfrm>
          <a:prstGeom prst="rect">
            <a:avLst/>
          </a:prstGeom>
          <a:solidFill>
            <a:srgbClr val="FF873A"/>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rmAutofit/>
          </a:bodyPr>
          <a:lstStyle/>
          <a:p>
            <a:pPr lvl="0" indent="0" algn="r" eaLnBrk="0" hangingPunct="0">
              <a:lnSpc>
                <a:spcPct val="100000"/>
              </a:lnSpc>
              <a:spcBef>
                <a:spcPts val="600"/>
              </a:spcBef>
              <a:spcAft>
                <a:spcPts val="400"/>
              </a:spcAft>
              <a:buFont typeface="Arial" panose="020B0604020202020204" pitchFamily="34" charset="0"/>
              <a:buNone/>
            </a:pPr>
            <a:endParaRPr lang="pt-PT" sz="1600" b="1" baseline="0" noProof="0" dirty="0" err="1">
              <a:solidFill>
                <a:schemeClr val="bg1"/>
              </a:solidFill>
              <a:ea typeface="ＭＳ Ｐゴシック" charset="-128"/>
            </a:endParaRPr>
          </a:p>
        </p:txBody>
      </p:sp>
      <p:sp>
        <p:nvSpPr>
          <p:cNvPr id="24" name="Rectangle 23">
            <a:extLst>
              <a:ext uri="{FF2B5EF4-FFF2-40B4-BE49-F238E27FC236}">
                <a16:creationId xmlns:a16="http://schemas.microsoft.com/office/drawing/2014/main" id="{33FE7723-C985-4D34-B85A-0FBE64F390C6}"/>
              </a:ext>
            </a:extLst>
          </p:cNvPr>
          <p:cNvSpPr/>
          <p:nvPr userDrawn="1"/>
        </p:nvSpPr>
        <p:spPr>
          <a:xfrm>
            <a:off x="4543514" y="3291257"/>
            <a:ext cx="561886" cy="556584"/>
          </a:xfrm>
          <a:prstGeom prst="rect">
            <a:avLst/>
          </a:prstGeom>
          <a:solidFill>
            <a:srgbClr val="FF873A"/>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rmAutofit/>
          </a:bodyPr>
          <a:lstStyle/>
          <a:p>
            <a:pPr lvl="0" indent="0" algn="r" eaLnBrk="0" hangingPunct="0">
              <a:lnSpc>
                <a:spcPct val="100000"/>
              </a:lnSpc>
              <a:spcBef>
                <a:spcPts val="600"/>
              </a:spcBef>
              <a:spcAft>
                <a:spcPts val="400"/>
              </a:spcAft>
              <a:buFont typeface="Arial" panose="020B0604020202020204" pitchFamily="34" charset="0"/>
              <a:buNone/>
            </a:pPr>
            <a:endParaRPr lang="pt-PT" sz="1600" b="1" baseline="0" noProof="0" dirty="0" err="1">
              <a:solidFill>
                <a:schemeClr val="bg1"/>
              </a:solidFill>
              <a:ea typeface="ＭＳ Ｐゴシック" charset="-128"/>
            </a:endParaRPr>
          </a:p>
        </p:txBody>
      </p:sp>
      <p:sp>
        <p:nvSpPr>
          <p:cNvPr id="25" name="Rectangle 24">
            <a:extLst>
              <a:ext uri="{FF2B5EF4-FFF2-40B4-BE49-F238E27FC236}">
                <a16:creationId xmlns:a16="http://schemas.microsoft.com/office/drawing/2014/main" id="{C2F49BCC-A750-4132-A162-9E9B78F7070F}"/>
              </a:ext>
            </a:extLst>
          </p:cNvPr>
          <p:cNvSpPr/>
          <p:nvPr userDrawn="1"/>
        </p:nvSpPr>
        <p:spPr>
          <a:xfrm>
            <a:off x="4543514" y="4177265"/>
            <a:ext cx="561886" cy="556584"/>
          </a:xfrm>
          <a:prstGeom prst="rect">
            <a:avLst/>
          </a:prstGeom>
          <a:solidFill>
            <a:srgbClr val="FF873A"/>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rmAutofit/>
          </a:bodyPr>
          <a:lstStyle/>
          <a:p>
            <a:pPr lvl="0" indent="0" algn="r" eaLnBrk="0" hangingPunct="0">
              <a:lnSpc>
                <a:spcPct val="100000"/>
              </a:lnSpc>
              <a:spcBef>
                <a:spcPts val="600"/>
              </a:spcBef>
              <a:spcAft>
                <a:spcPts val="400"/>
              </a:spcAft>
              <a:buFont typeface="Arial" panose="020B0604020202020204" pitchFamily="34" charset="0"/>
              <a:buNone/>
            </a:pPr>
            <a:endParaRPr lang="pt-PT" sz="1600" b="1" baseline="0" noProof="0" dirty="0" err="1">
              <a:solidFill>
                <a:schemeClr val="bg1"/>
              </a:solidFill>
              <a:ea typeface="ＭＳ Ｐゴシック" charset="-128"/>
            </a:endParaRPr>
          </a:p>
        </p:txBody>
      </p:sp>
      <p:sp>
        <p:nvSpPr>
          <p:cNvPr id="26" name="Rectangle 25">
            <a:extLst>
              <a:ext uri="{FF2B5EF4-FFF2-40B4-BE49-F238E27FC236}">
                <a16:creationId xmlns:a16="http://schemas.microsoft.com/office/drawing/2014/main" id="{77CF5E7D-A561-4B10-B28B-4B701D607197}"/>
              </a:ext>
            </a:extLst>
          </p:cNvPr>
          <p:cNvSpPr/>
          <p:nvPr userDrawn="1"/>
        </p:nvSpPr>
        <p:spPr>
          <a:xfrm>
            <a:off x="4543514" y="5063272"/>
            <a:ext cx="561886" cy="556584"/>
          </a:xfrm>
          <a:prstGeom prst="rect">
            <a:avLst/>
          </a:prstGeom>
          <a:solidFill>
            <a:srgbClr val="FF873A"/>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rmAutofit/>
          </a:bodyPr>
          <a:lstStyle/>
          <a:p>
            <a:pPr lvl="0" indent="0" algn="r" eaLnBrk="0" hangingPunct="0">
              <a:lnSpc>
                <a:spcPct val="100000"/>
              </a:lnSpc>
              <a:spcBef>
                <a:spcPts val="600"/>
              </a:spcBef>
              <a:spcAft>
                <a:spcPts val="400"/>
              </a:spcAft>
              <a:buFont typeface="Arial" panose="020B0604020202020204" pitchFamily="34" charset="0"/>
              <a:buNone/>
            </a:pPr>
            <a:endParaRPr lang="pt-PT" sz="1600" b="1" baseline="0" noProof="0" dirty="0" err="1">
              <a:solidFill>
                <a:schemeClr val="bg1"/>
              </a:solidFill>
              <a:ea typeface="ＭＳ Ｐゴシック" charset="-128"/>
            </a:endParaRPr>
          </a:p>
        </p:txBody>
      </p:sp>
      <p:sp>
        <p:nvSpPr>
          <p:cNvPr id="27" name="Text Placeholder 2">
            <a:extLst>
              <a:ext uri="{FF2B5EF4-FFF2-40B4-BE49-F238E27FC236}">
                <a16:creationId xmlns:a16="http://schemas.microsoft.com/office/drawing/2014/main" id="{0E74073D-9F2E-4D26-AE05-325ACFD21D53}"/>
              </a:ext>
            </a:extLst>
          </p:cNvPr>
          <p:cNvSpPr>
            <a:spLocks noGrp="1"/>
          </p:cNvSpPr>
          <p:nvPr>
            <p:ph type="body" sz="quarter" idx="29"/>
          </p:nvPr>
        </p:nvSpPr>
        <p:spPr>
          <a:xfrm>
            <a:off x="5160799" y="2419317"/>
            <a:ext cx="2535401" cy="528448"/>
          </a:xfrm>
        </p:spPr>
        <p:txBody>
          <a:bodyPr anchor="ctr">
            <a:noAutofit/>
          </a:bodyPr>
          <a:lstStyle>
            <a:lvl1pPr>
              <a:lnSpc>
                <a:spcPct val="85000"/>
              </a:lnSpc>
              <a:spcBef>
                <a:spcPts val="0"/>
              </a:spcBef>
              <a:spcAft>
                <a:spcPts val="0"/>
              </a:spcAft>
              <a:defRPr sz="1400" b="0"/>
            </a:lvl1pPr>
            <a:lvl2pPr>
              <a:defRPr sz="1400"/>
            </a:lvl2pPr>
            <a:lvl3pPr>
              <a:defRPr sz="1400"/>
            </a:lvl3pPr>
            <a:lvl4pPr>
              <a:defRPr sz="1400"/>
            </a:lvl4pPr>
            <a:lvl5pPr>
              <a:defRPr sz="1400"/>
            </a:lvl5pPr>
          </a:lstStyle>
          <a:p>
            <a:pPr lvl="0"/>
            <a:r>
              <a:rPr lang="en-US"/>
              <a:t>Click to edit Master text styles</a:t>
            </a:r>
          </a:p>
        </p:txBody>
      </p:sp>
      <p:sp>
        <p:nvSpPr>
          <p:cNvPr id="28" name="Text Placeholder 2">
            <a:extLst>
              <a:ext uri="{FF2B5EF4-FFF2-40B4-BE49-F238E27FC236}">
                <a16:creationId xmlns:a16="http://schemas.microsoft.com/office/drawing/2014/main" id="{7AD79F5E-36BE-48BD-8BD7-C1D5979A12FF}"/>
              </a:ext>
            </a:extLst>
          </p:cNvPr>
          <p:cNvSpPr>
            <a:spLocks noGrp="1"/>
          </p:cNvSpPr>
          <p:nvPr>
            <p:ph type="body" sz="quarter" idx="30"/>
          </p:nvPr>
        </p:nvSpPr>
        <p:spPr>
          <a:xfrm>
            <a:off x="5160799" y="3305325"/>
            <a:ext cx="2535401" cy="528448"/>
          </a:xfrm>
        </p:spPr>
        <p:txBody>
          <a:bodyPr anchor="ctr">
            <a:noAutofit/>
          </a:bodyPr>
          <a:lstStyle>
            <a:lvl1pPr>
              <a:lnSpc>
                <a:spcPct val="85000"/>
              </a:lnSpc>
              <a:spcBef>
                <a:spcPts val="0"/>
              </a:spcBef>
              <a:spcAft>
                <a:spcPts val="0"/>
              </a:spcAft>
              <a:defRPr sz="1400" b="0"/>
            </a:lvl1pPr>
            <a:lvl2pPr>
              <a:defRPr sz="1400"/>
            </a:lvl2pPr>
            <a:lvl3pPr>
              <a:defRPr sz="1400"/>
            </a:lvl3pPr>
            <a:lvl4pPr>
              <a:defRPr sz="1400"/>
            </a:lvl4pPr>
            <a:lvl5pPr>
              <a:defRPr sz="1400"/>
            </a:lvl5pPr>
          </a:lstStyle>
          <a:p>
            <a:pPr lvl="0"/>
            <a:r>
              <a:rPr lang="en-US"/>
              <a:t>Click to edit Master text styles</a:t>
            </a:r>
          </a:p>
        </p:txBody>
      </p:sp>
      <p:sp>
        <p:nvSpPr>
          <p:cNvPr id="29" name="Text Placeholder 2">
            <a:extLst>
              <a:ext uri="{FF2B5EF4-FFF2-40B4-BE49-F238E27FC236}">
                <a16:creationId xmlns:a16="http://schemas.microsoft.com/office/drawing/2014/main" id="{2AAEB1B8-6D2A-4D2B-9207-450FC31C5A5B}"/>
              </a:ext>
            </a:extLst>
          </p:cNvPr>
          <p:cNvSpPr>
            <a:spLocks noGrp="1"/>
          </p:cNvSpPr>
          <p:nvPr>
            <p:ph type="body" sz="quarter" idx="31"/>
          </p:nvPr>
        </p:nvSpPr>
        <p:spPr>
          <a:xfrm>
            <a:off x="5160799" y="4191333"/>
            <a:ext cx="2535401" cy="528448"/>
          </a:xfrm>
        </p:spPr>
        <p:txBody>
          <a:bodyPr anchor="ctr">
            <a:noAutofit/>
          </a:bodyPr>
          <a:lstStyle>
            <a:lvl1pPr>
              <a:lnSpc>
                <a:spcPct val="85000"/>
              </a:lnSpc>
              <a:spcBef>
                <a:spcPts val="0"/>
              </a:spcBef>
              <a:spcAft>
                <a:spcPts val="0"/>
              </a:spcAft>
              <a:defRPr sz="1400" b="0"/>
            </a:lvl1pPr>
            <a:lvl2pPr>
              <a:defRPr sz="1400"/>
            </a:lvl2pPr>
            <a:lvl3pPr>
              <a:defRPr sz="1400"/>
            </a:lvl3pPr>
            <a:lvl4pPr>
              <a:defRPr sz="1400"/>
            </a:lvl4pPr>
            <a:lvl5pPr>
              <a:defRPr sz="1400"/>
            </a:lvl5pPr>
          </a:lstStyle>
          <a:p>
            <a:pPr lvl="0"/>
            <a:r>
              <a:rPr lang="en-US"/>
              <a:t>Click to edit Master text styles</a:t>
            </a:r>
          </a:p>
        </p:txBody>
      </p:sp>
      <p:sp>
        <p:nvSpPr>
          <p:cNvPr id="30" name="Text Placeholder 2">
            <a:extLst>
              <a:ext uri="{FF2B5EF4-FFF2-40B4-BE49-F238E27FC236}">
                <a16:creationId xmlns:a16="http://schemas.microsoft.com/office/drawing/2014/main" id="{4A8226D8-285B-4C79-A7D4-AFE65857BC2F}"/>
              </a:ext>
            </a:extLst>
          </p:cNvPr>
          <p:cNvSpPr>
            <a:spLocks noGrp="1"/>
          </p:cNvSpPr>
          <p:nvPr>
            <p:ph type="body" sz="quarter" idx="32"/>
          </p:nvPr>
        </p:nvSpPr>
        <p:spPr>
          <a:xfrm>
            <a:off x="5160799" y="5077340"/>
            <a:ext cx="2535401" cy="528448"/>
          </a:xfrm>
        </p:spPr>
        <p:txBody>
          <a:bodyPr anchor="ctr">
            <a:noAutofit/>
          </a:bodyPr>
          <a:lstStyle>
            <a:lvl1pPr>
              <a:lnSpc>
                <a:spcPct val="85000"/>
              </a:lnSpc>
              <a:spcBef>
                <a:spcPts val="0"/>
              </a:spcBef>
              <a:spcAft>
                <a:spcPts val="0"/>
              </a:spcAft>
              <a:defRPr sz="1400" b="0"/>
            </a:lvl1pPr>
            <a:lvl2pPr>
              <a:defRPr sz="1400"/>
            </a:lvl2pPr>
            <a:lvl3pPr>
              <a:defRPr sz="1400"/>
            </a:lvl3pPr>
            <a:lvl4pPr>
              <a:defRPr sz="1400"/>
            </a:lvl4pPr>
            <a:lvl5pPr>
              <a:defRPr sz="1400"/>
            </a:lvl5pPr>
          </a:lstStyle>
          <a:p>
            <a:pPr lvl="0"/>
            <a:r>
              <a:rPr lang="en-US"/>
              <a:t>Click to edit Master text styles</a:t>
            </a:r>
          </a:p>
        </p:txBody>
      </p:sp>
      <p:cxnSp>
        <p:nvCxnSpPr>
          <p:cNvPr id="31" name="Straight Connector 30">
            <a:extLst>
              <a:ext uri="{FF2B5EF4-FFF2-40B4-BE49-F238E27FC236}">
                <a16:creationId xmlns:a16="http://schemas.microsoft.com/office/drawing/2014/main" id="{3A30D82F-994F-4DEE-B72A-199F9F389D41}"/>
              </a:ext>
            </a:extLst>
          </p:cNvPr>
          <p:cNvCxnSpPr>
            <a:cxnSpLocks/>
          </p:cNvCxnSpPr>
          <p:nvPr userDrawn="1"/>
        </p:nvCxnSpPr>
        <p:spPr>
          <a:xfrm flipH="1">
            <a:off x="4586164" y="3126545"/>
            <a:ext cx="298792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E633DA5-345D-463B-B037-200F535558AC}"/>
              </a:ext>
            </a:extLst>
          </p:cNvPr>
          <p:cNvCxnSpPr>
            <a:cxnSpLocks/>
          </p:cNvCxnSpPr>
          <p:nvPr userDrawn="1"/>
        </p:nvCxnSpPr>
        <p:spPr>
          <a:xfrm flipH="1">
            <a:off x="4586164" y="4012553"/>
            <a:ext cx="298792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F2932EA-193C-488B-A2E4-386BC2D254B2}"/>
              </a:ext>
            </a:extLst>
          </p:cNvPr>
          <p:cNvCxnSpPr>
            <a:cxnSpLocks/>
          </p:cNvCxnSpPr>
          <p:nvPr userDrawn="1"/>
        </p:nvCxnSpPr>
        <p:spPr>
          <a:xfrm flipH="1">
            <a:off x="4586164" y="4898561"/>
            <a:ext cx="298792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4" name="Text Placeholder 2">
            <a:extLst>
              <a:ext uri="{FF2B5EF4-FFF2-40B4-BE49-F238E27FC236}">
                <a16:creationId xmlns:a16="http://schemas.microsoft.com/office/drawing/2014/main" id="{3DDC0EDA-BA9E-468C-8FBB-3A2409579071}"/>
              </a:ext>
            </a:extLst>
          </p:cNvPr>
          <p:cNvSpPr>
            <a:spLocks noGrp="1"/>
          </p:cNvSpPr>
          <p:nvPr>
            <p:ph type="body" sz="quarter" idx="33"/>
          </p:nvPr>
        </p:nvSpPr>
        <p:spPr>
          <a:xfrm>
            <a:off x="8270494" y="2236860"/>
            <a:ext cx="3428020" cy="1282155"/>
          </a:xfrm>
        </p:spPr>
        <p:txBody>
          <a:bodyPr anchor="ctr">
            <a:noAutofit/>
          </a:bodyPr>
          <a:lstStyle>
            <a:lvl1pPr>
              <a:lnSpc>
                <a:spcPct val="90000"/>
              </a:lnSpc>
              <a:spcBef>
                <a:spcPts val="0"/>
              </a:spcBef>
              <a:spcAft>
                <a:spcPts val="600"/>
              </a:spcAft>
              <a:defRPr sz="1400" b="0"/>
            </a:lvl1pPr>
            <a:lvl2pPr>
              <a:defRPr sz="1400"/>
            </a:lvl2pPr>
            <a:lvl3pPr>
              <a:defRPr sz="1400"/>
            </a:lvl3pPr>
            <a:lvl4pPr>
              <a:defRPr sz="1400"/>
            </a:lvl4pPr>
            <a:lvl5pPr>
              <a:defRPr sz="1400"/>
            </a:lvl5pPr>
          </a:lstStyle>
          <a:p>
            <a:pPr lvl="0"/>
            <a:r>
              <a:rPr lang="en-US"/>
              <a:t>Click to edit Master text styles</a:t>
            </a:r>
          </a:p>
        </p:txBody>
      </p:sp>
      <p:sp>
        <p:nvSpPr>
          <p:cNvPr id="35" name="Text Placeholder 2">
            <a:extLst>
              <a:ext uri="{FF2B5EF4-FFF2-40B4-BE49-F238E27FC236}">
                <a16:creationId xmlns:a16="http://schemas.microsoft.com/office/drawing/2014/main" id="{4A5D5FCF-0DA7-4FD3-8391-59E79F9C7C2C}"/>
              </a:ext>
            </a:extLst>
          </p:cNvPr>
          <p:cNvSpPr>
            <a:spLocks noGrp="1"/>
          </p:cNvSpPr>
          <p:nvPr>
            <p:ph type="body" sz="quarter" idx="34"/>
          </p:nvPr>
        </p:nvSpPr>
        <p:spPr>
          <a:xfrm>
            <a:off x="8270494" y="4450988"/>
            <a:ext cx="3428020" cy="1282155"/>
          </a:xfrm>
        </p:spPr>
        <p:txBody>
          <a:bodyPr anchor="ctr">
            <a:noAutofit/>
          </a:bodyPr>
          <a:lstStyle>
            <a:lvl1pPr>
              <a:lnSpc>
                <a:spcPct val="90000"/>
              </a:lnSpc>
              <a:spcBef>
                <a:spcPts val="0"/>
              </a:spcBef>
              <a:spcAft>
                <a:spcPts val="600"/>
              </a:spcAft>
              <a:defRPr sz="1400" b="0"/>
            </a:lvl1pPr>
            <a:lvl2pPr>
              <a:defRPr sz="1400"/>
            </a:lvl2pPr>
            <a:lvl3pPr>
              <a:defRPr sz="1400"/>
            </a:lvl3pPr>
            <a:lvl4pPr>
              <a:defRPr sz="1400"/>
            </a:lvl4pPr>
            <a:lvl5pPr>
              <a:defRPr sz="1400"/>
            </a:lvl5pPr>
          </a:lstStyle>
          <a:p>
            <a:pPr lvl="0"/>
            <a:r>
              <a:rPr lang="en-US"/>
              <a:t>Click to edit Master text styles</a:t>
            </a:r>
          </a:p>
        </p:txBody>
      </p:sp>
    </p:spTree>
    <p:extLst>
      <p:ext uri="{BB962C8B-B14F-4D97-AF65-F5344CB8AC3E}">
        <p14:creationId xmlns:p14="http://schemas.microsoft.com/office/powerpoint/2010/main" val="738240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Gráfico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C4FD890-329E-472D-A578-48869FFDC7BF}"/>
              </a:ext>
            </a:extLst>
          </p:cNvPr>
          <p:cNvSpPr>
            <a:spLocks noGrp="1"/>
          </p:cNvSpPr>
          <p:nvPr>
            <p:ph type="sldNum" sz="quarter" idx="10"/>
          </p:nvPr>
        </p:nvSpPr>
        <p:spPr/>
        <p:txBody>
          <a:bodyPr/>
          <a:lstStyle/>
          <a:p>
            <a:fld id="{08789ED0-683C-4C95-BAE1-094AE5A57631}" type="slidenum">
              <a:rPr lang="pt-PT" smtClean="0"/>
              <a:pPr/>
              <a:t>‹#›</a:t>
            </a:fld>
            <a:endParaRPr lang="pt-PT" dirty="0"/>
          </a:p>
        </p:txBody>
      </p:sp>
      <p:sp>
        <p:nvSpPr>
          <p:cNvPr id="4" name="Text Placeholder 8">
            <a:extLst>
              <a:ext uri="{FF2B5EF4-FFF2-40B4-BE49-F238E27FC236}">
                <a16:creationId xmlns:a16="http://schemas.microsoft.com/office/drawing/2014/main" id="{D9C695B3-C88A-402E-B262-6B61E8A88D0A}"/>
              </a:ext>
            </a:extLst>
          </p:cNvPr>
          <p:cNvSpPr>
            <a:spLocks noGrp="1"/>
          </p:cNvSpPr>
          <p:nvPr>
            <p:ph type="body" sz="quarter" idx="21" hasCustomPrompt="1"/>
          </p:nvPr>
        </p:nvSpPr>
        <p:spPr>
          <a:xfrm>
            <a:off x="528992" y="314578"/>
            <a:ext cx="11332809" cy="462844"/>
          </a:xfrm>
          <a:prstGeom prst="rect">
            <a:avLst/>
          </a:prstGeom>
        </p:spPr>
        <p:txBody>
          <a:bodyPr wrap="square" anchor="t">
            <a:spAutoFit/>
          </a:bodyPr>
          <a:lstStyle>
            <a:lvl1pPr marL="0" indent="0" algn="l" defTabSz="914479" rtl="0" eaLnBrk="1" latinLnBrk="0" hangingPunct="1">
              <a:spcBef>
                <a:spcPts val="0"/>
              </a:spcBef>
              <a:spcAft>
                <a:spcPts val="0"/>
              </a:spcAft>
              <a:buNone/>
              <a:defRPr lang="en-US" sz="2400" b="1" kern="1200" dirty="0">
                <a:solidFill>
                  <a:srgbClr val="FF6600"/>
                </a:solidFill>
                <a:latin typeface="Verdana" panose="020B0604030504040204" pitchFamily="34" charset="0"/>
                <a:ea typeface="Verdana" panose="020B0604030504040204" pitchFamily="34" charset="0"/>
                <a:cs typeface="Arial" panose="020B060402020202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
        <p:nvSpPr>
          <p:cNvPr id="5" name="Text Placeholder 8">
            <a:extLst>
              <a:ext uri="{FF2B5EF4-FFF2-40B4-BE49-F238E27FC236}">
                <a16:creationId xmlns:a16="http://schemas.microsoft.com/office/drawing/2014/main" id="{EDA8132A-658E-481C-80E4-C12AB801136E}"/>
              </a:ext>
            </a:extLst>
          </p:cNvPr>
          <p:cNvSpPr>
            <a:spLocks noGrp="1"/>
          </p:cNvSpPr>
          <p:nvPr>
            <p:ph type="body" sz="quarter" idx="22" hasCustomPrompt="1"/>
          </p:nvPr>
        </p:nvSpPr>
        <p:spPr>
          <a:xfrm>
            <a:off x="528992" y="769719"/>
            <a:ext cx="11332809" cy="370275"/>
          </a:xfrm>
          <a:prstGeom prst="rect">
            <a:avLst/>
          </a:prstGeom>
        </p:spPr>
        <p:txBody>
          <a:bodyPr wrap="square" anchor="t">
            <a:spAutoFit/>
          </a:bodyPr>
          <a:lstStyle>
            <a:lvl1pPr marL="0" indent="0">
              <a:spcBef>
                <a:spcPts val="0"/>
              </a:spcBef>
              <a:spcAft>
                <a:spcPts val="0"/>
              </a:spcAft>
              <a:buNone/>
              <a:defRPr lang="en-US" sz="1800" kern="1200" dirty="0">
                <a:solidFill>
                  <a:srgbClr val="666666"/>
                </a:solidFill>
                <a:latin typeface="Verdana" panose="020B0604030504040204" pitchFamily="34" charset="0"/>
                <a:ea typeface="Verdana" panose="020B0604030504040204" pitchFamily="34" charset="0"/>
                <a:cs typeface="Verdana" panose="020B060403050404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
        <p:nvSpPr>
          <p:cNvPr id="7" name="Rectangle 6">
            <a:extLst>
              <a:ext uri="{FF2B5EF4-FFF2-40B4-BE49-F238E27FC236}">
                <a16:creationId xmlns:a16="http://schemas.microsoft.com/office/drawing/2014/main" id="{BA93111E-4E4A-42CC-88D3-EB2A842D9A9C}"/>
              </a:ext>
            </a:extLst>
          </p:cNvPr>
          <p:cNvSpPr/>
          <p:nvPr userDrawn="1"/>
        </p:nvSpPr>
        <p:spPr>
          <a:xfrm>
            <a:off x="649369" y="1886168"/>
            <a:ext cx="5115466" cy="3245433"/>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8" name="Text Placeholder 2">
            <a:extLst>
              <a:ext uri="{FF2B5EF4-FFF2-40B4-BE49-F238E27FC236}">
                <a16:creationId xmlns:a16="http://schemas.microsoft.com/office/drawing/2014/main" id="{D545519A-F87C-4B30-80CA-BF5E11C36F10}"/>
              </a:ext>
            </a:extLst>
          </p:cNvPr>
          <p:cNvSpPr>
            <a:spLocks noGrp="1"/>
          </p:cNvSpPr>
          <p:nvPr>
            <p:ph type="body" sz="quarter" idx="23" hasCustomPrompt="1"/>
          </p:nvPr>
        </p:nvSpPr>
        <p:spPr>
          <a:xfrm>
            <a:off x="1187450" y="1708937"/>
            <a:ext cx="4039304" cy="406196"/>
          </a:xfrm>
          <a:solidFill>
            <a:srgbClr val="FF66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rmAutofit/>
          </a:bodyPr>
          <a:lstStyle>
            <a:lvl1pPr marL="0" marR="0" indent="0" algn="ctr" defTabSz="912857" rtl="0" eaLnBrk="0" fontAlgn="auto" latinLnBrk="0" hangingPunct="0">
              <a:lnSpc>
                <a:spcPct val="100000"/>
              </a:lnSpc>
              <a:spcBef>
                <a:spcPts val="600"/>
              </a:spcBef>
              <a:spcAft>
                <a:spcPts val="400"/>
              </a:spcAft>
              <a:buClrTx/>
              <a:buSzTx/>
              <a:buFont typeface="Arial" panose="020B0604020202020204" pitchFamily="34" charset="0"/>
              <a:buNone/>
              <a:tabLst/>
              <a:defRPr lang="pt-PT" sz="1800" b="1" dirty="0">
                <a:solidFill>
                  <a:schemeClr val="bg1"/>
                </a:solidFill>
                <a:ea typeface="ＭＳ Ｐゴシック" charset="-128"/>
              </a:defRPr>
            </a:lvl1pPr>
          </a:lstStyle>
          <a:p>
            <a:pPr marL="0" marR="0" lvl="0" indent="0" algn="ctr" defTabSz="912857" rtl="0" eaLnBrk="0" fontAlgn="auto" latinLnBrk="0" hangingPunct="0">
              <a:lnSpc>
                <a:spcPct val="100000"/>
              </a:lnSpc>
              <a:spcBef>
                <a:spcPts val="600"/>
              </a:spcBef>
              <a:spcAft>
                <a:spcPts val="400"/>
              </a:spcAft>
              <a:buClrTx/>
              <a:buSzTx/>
              <a:buFont typeface="Arial" panose="020B0604020202020204" pitchFamily="34" charset="0"/>
              <a:buNone/>
              <a:tabLst/>
              <a:defRPr/>
            </a:pPr>
            <a:r>
              <a:rPr lang="en-US" dirty="0" err="1"/>
              <a:t>Exemplo</a:t>
            </a:r>
            <a:r>
              <a:rPr lang="en-US" dirty="0"/>
              <a:t> de </a:t>
            </a:r>
            <a:r>
              <a:rPr lang="en-US" dirty="0" err="1"/>
              <a:t>Título</a:t>
            </a:r>
            <a:endParaRPr lang="pt-PT" dirty="0"/>
          </a:p>
        </p:txBody>
      </p:sp>
      <p:sp>
        <p:nvSpPr>
          <p:cNvPr id="9" name="Rectangle 8">
            <a:extLst>
              <a:ext uri="{FF2B5EF4-FFF2-40B4-BE49-F238E27FC236}">
                <a16:creationId xmlns:a16="http://schemas.microsoft.com/office/drawing/2014/main" id="{6AAAF0BE-8D54-4989-84DE-C0C66CC3F92B}"/>
              </a:ext>
            </a:extLst>
          </p:cNvPr>
          <p:cNvSpPr/>
          <p:nvPr userDrawn="1"/>
        </p:nvSpPr>
        <p:spPr>
          <a:xfrm>
            <a:off x="6395415" y="1886168"/>
            <a:ext cx="5115466" cy="3245433"/>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0" name="Text Placeholder 2">
            <a:extLst>
              <a:ext uri="{FF2B5EF4-FFF2-40B4-BE49-F238E27FC236}">
                <a16:creationId xmlns:a16="http://schemas.microsoft.com/office/drawing/2014/main" id="{897A1BA4-C19D-450C-8D45-F641EA8B446E}"/>
              </a:ext>
            </a:extLst>
          </p:cNvPr>
          <p:cNvSpPr>
            <a:spLocks noGrp="1"/>
          </p:cNvSpPr>
          <p:nvPr>
            <p:ph type="body" sz="quarter" idx="24" hasCustomPrompt="1"/>
          </p:nvPr>
        </p:nvSpPr>
        <p:spPr>
          <a:xfrm>
            <a:off x="6933496" y="1708937"/>
            <a:ext cx="4039304" cy="406196"/>
          </a:xfrm>
          <a:solidFill>
            <a:srgbClr val="666666"/>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rmAutofit/>
          </a:bodyPr>
          <a:lstStyle>
            <a:lvl1pPr marL="0" marR="0" indent="0" algn="ctr" defTabSz="912857" rtl="0" eaLnBrk="0" fontAlgn="auto" latinLnBrk="0" hangingPunct="0">
              <a:lnSpc>
                <a:spcPct val="100000"/>
              </a:lnSpc>
              <a:spcBef>
                <a:spcPts val="600"/>
              </a:spcBef>
              <a:spcAft>
                <a:spcPts val="400"/>
              </a:spcAft>
              <a:buClrTx/>
              <a:buSzTx/>
              <a:buFont typeface="Arial" panose="020B0604020202020204" pitchFamily="34" charset="0"/>
              <a:buNone/>
              <a:tabLst/>
              <a:defRPr lang="pt-PT" sz="1800" b="1">
                <a:solidFill>
                  <a:schemeClr val="bg1"/>
                </a:solidFill>
                <a:ea typeface="ＭＳ Ｐゴシック" charset="-128"/>
              </a:defRPr>
            </a:lvl1pPr>
          </a:lstStyle>
          <a:p>
            <a:pPr marL="0" marR="0" lvl="0" indent="0" algn="ctr" defTabSz="912857" rtl="0" eaLnBrk="0" fontAlgn="auto" latinLnBrk="0" hangingPunct="0">
              <a:lnSpc>
                <a:spcPct val="100000"/>
              </a:lnSpc>
              <a:spcBef>
                <a:spcPts val="600"/>
              </a:spcBef>
              <a:spcAft>
                <a:spcPts val="400"/>
              </a:spcAft>
              <a:buClrTx/>
              <a:buSzTx/>
              <a:buFont typeface="Arial" panose="020B0604020202020204" pitchFamily="34" charset="0"/>
              <a:buNone/>
              <a:tabLst/>
              <a:defRPr/>
            </a:pPr>
            <a:r>
              <a:rPr lang="en-US" dirty="0" err="1"/>
              <a:t>Exemplo</a:t>
            </a:r>
            <a:r>
              <a:rPr lang="en-US" dirty="0"/>
              <a:t> de </a:t>
            </a:r>
            <a:r>
              <a:rPr lang="en-US" dirty="0" err="1"/>
              <a:t>Título</a:t>
            </a:r>
            <a:endParaRPr lang="pt-PT" dirty="0"/>
          </a:p>
        </p:txBody>
      </p:sp>
      <p:sp>
        <p:nvSpPr>
          <p:cNvPr id="11" name="Text Placeholder 2">
            <a:extLst>
              <a:ext uri="{FF2B5EF4-FFF2-40B4-BE49-F238E27FC236}">
                <a16:creationId xmlns:a16="http://schemas.microsoft.com/office/drawing/2014/main" id="{50A8BD6E-E8FC-4562-AFC6-C305E4279D45}"/>
              </a:ext>
            </a:extLst>
          </p:cNvPr>
          <p:cNvSpPr>
            <a:spLocks noGrp="1"/>
          </p:cNvSpPr>
          <p:nvPr>
            <p:ph type="body" sz="quarter" idx="25" hasCustomPrompt="1"/>
          </p:nvPr>
        </p:nvSpPr>
        <p:spPr>
          <a:xfrm>
            <a:off x="649369" y="5255156"/>
            <a:ext cx="5115466" cy="627471"/>
          </a:xfrm>
          <a:solidFill>
            <a:srgbClr val="FF66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Autofit/>
          </a:bodyPr>
          <a:lstStyle>
            <a:lvl1pPr algn="ctr">
              <a:lnSpc>
                <a:spcPct val="90000"/>
              </a:lnSpc>
              <a:spcBef>
                <a:spcPts val="0"/>
              </a:spcBef>
              <a:spcAft>
                <a:spcPts val="0"/>
              </a:spcAft>
              <a:defRPr lang="pt-PT" sz="1600" b="1" kern="1200" baseline="0" dirty="0">
                <a:solidFill>
                  <a:schemeClr val="bg1"/>
                </a:solidFill>
                <a:latin typeface="+mn-lt"/>
                <a:ea typeface="ＭＳ Ｐゴシック" charset="-128"/>
                <a:cs typeface="+mn-cs"/>
              </a:defRPr>
            </a:lvl1pPr>
          </a:lstStyle>
          <a:p>
            <a:pPr lvl="0" defTabSz="912857" eaLnBrk="0" hangingPunct="0"/>
            <a:r>
              <a:rPr lang="en-US" dirty="0" err="1"/>
              <a:t>Exemplo</a:t>
            </a:r>
            <a:r>
              <a:rPr lang="en-US" dirty="0"/>
              <a:t> de </a:t>
            </a:r>
            <a:r>
              <a:rPr lang="en-US" dirty="0" err="1"/>
              <a:t>destaque</a:t>
            </a:r>
            <a:endParaRPr lang="pt-PT" dirty="0"/>
          </a:p>
        </p:txBody>
      </p:sp>
      <p:sp>
        <p:nvSpPr>
          <p:cNvPr id="12" name="Text Placeholder 2">
            <a:extLst>
              <a:ext uri="{FF2B5EF4-FFF2-40B4-BE49-F238E27FC236}">
                <a16:creationId xmlns:a16="http://schemas.microsoft.com/office/drawing/2014/main" id="{60475385-CA58-4099-8FDB-8D28541270E0}"/>
              </a:ext>
            </a:extLst>
          </p:cNvPr>
          <p:cNvSpPr>
            <a:spLocks noGrp="1"/>
          </p:cNvSpPr>
          <p:nvPr>
            <p:ph type="body" sz="quarter" idx="26" hasCustomPrompt="1"/>
          </p:nvPr>
        </p:nvSpPr>
        <p:spPr>
          <a:xfrm>
            <a:off x="6395415" y="5255156"/>
            <a:ext cx="5115466" cy="627471"/>
          </a:xfrm>
          <a:solidFill>
            <a:srgbClr val="666666"/>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Autofit/>
          </a:bodyPr>
          <a:lstStyle>
            <a:lvl1pPr algn="ctr">
              <a:lnSpc>
                <a:spcPct val="90000"/>
              </a:lnSpc>
              <a:spcBef>
                <a:spcPts val="0"/>
              </a:spcBef>
              <a:spcAft>
                <a:spcPts val="0"/>
              </a:spcAft>
              <a:defRPr lang="pt-PT" sz="1600" b="1" kern="1200" baseline="0" dirty="0">
                <a:solidFill>
                  <a:schemeClr val="bg1"/>
                </a:solidFill>
                <a:latin typeface="+mn-lt"/>
                <a:ea typeface="ＭＳ Ｐゴシック" charset="-128"/>
                <a:cs typeface="+mn-cs"/>
              </a:defRPr>
            </a:lvl1pPr>
          </a:lstStyle>
          <a:p>
            <a:pPr lvl="0" defTabSz="912857" eaLnBrk="0" hangingPunct="0"/>
            <a:r>
              <a:rPr lang="en-US" dirty="0" err="1"/>
              <a:t>Exemplo</a:t>
            </a:r>
            <a:r>
              <a:rPr lang="en-US" dirty="0"/>
              <a:t> de </a:t>
            </a:r>
            <a:r>
              <a:rPr lang="en-US" dirty="0" err="1"/>
              <a:t>destaque</a:t>
            </a:r>
            <a:endParaRPr lang="pt-PT" dirty="0"/>
          </a:p>
        </p:txBody>
      </p:sp>
      <p:sp>
        <p:nvSpPr>
          <p:cNvPr id="13" name="Chart Placeholder 15">
            <a:extLst>
              <a:ext uri="{FF2B5EF4-FFF2-40B4-BE49-F238E27FC236}">
                <a16:creationId xmlns:a16="http://schemas.microsoft.com/office/drawing/2014/main" id="{5872BEE2-4645-43C9-8E47-8A5A616F2E8C}"/>
              </a:ext>
            </a:extLst>
          </p:cNvPr>
          <p:cNvSpPr>
            <a:spLocks noGrp="1"/>
          </p:cNvSpPr>
          <p:nvPr>
            <p:ph type="chart" sz="quarter" idx="27"/>
          </p:nvPr>
        </p:nvSpPr>
        <p:spPr>
          <a:xfrm>
            <a:off x="793309" y="2238688"/>
            <a:ext cx="4827587" cy="2765112"/>
          </a:xfrm>
        </p:spPr>
        <p:txBody>
          <a:bodyPr anchor="ctr">
            <a:normAutofit/>
          </a:bodyPr>
          <a:lstStyle>
            <a:lvl1pPr algn="ctr">
              <a:defRPr sz="2800" b="1"/>
            </a:lvl1pPr>
          </a:lstStyle>
          <a:p>
            <a:r>
              <a:rPr lang="en-US"/>
              <a:t>Click icon to add chart</a:t>
            </a:r>
            <a:endParaRPr lang="pt-PT"/>
          </a:p>
        </p:txBody>
      </p:sp>
      <p:sp>
        <p:nvSpPr>
          <p:cNvPr id="14" name="Chart Placeholder 15">
            <a:extLst>
              <a:ext uri="{FF2B5EF4-FFF2-40B4-BE49-F238E27FC236}">
                <a16:creationId xmlns:a16="http://schemas.microsoft.com/office/drawing/2014/main" id="{F1760563-81FA-46FD-A9B9-85D1D1A9027F}"/>
              </a:ext>
            </a:extLst>
          </p:cNvPr>
          <p:cNvSpPr>
            <a:spLocks noGrp="1"/>
          </p:cNvSpPr>
          <p:nvPr>
            <p:ph type="chart" sz="quarter" idx="28"/>
          </p:nvPr>
        </p:nvSpPr>
        <p:spPr>
          <a:xfrm>
            <a:off x="6539354" y="2238688"/>
            <a:ext cx="4827587" cy="2765112"/>
          </a:xfrm>
        </p:spPr>
        <p:txBody>
          <a:bodyPr anchor="ctr">
            <a:normAutofit/>
          </a:bodyPr>
          <a:lstStyle>
            <a:lvl1pPr algn="ctr">
              <a:defRPr sz="2800" b="1"/>
            </a:lvl1pPr>
          </a:lstStyle>
          <a:p>
            <a:r>
              <a:rPr lang="en-US"/>
              <a:t>Click icon to add chart</a:t>
            </a:r>
            <a:endParaRPr lang="pt-PT"/>
          </a:p>
        </p:txBody>
      </p:sp>
    </p:spTree>
    <p:extLst>
      <p:ext uri="{BB962C8B-B14F-4D97-AF65-F5344CB8AC3E}">
        <p14:creationId xmlns:p14="http://schemas.microsoft.com/office/powerpoint/2010/main" val="10246040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 Gráfico">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C4FD890-329E-472D-A578-48869FFDC7BF}"/>
              </a:ext>
            </a:extLst>
          </p:cNvPr>
          <p:cNvSpPr>
            <a:spLocks noGrp="1"/>
          </p:cNvSpPr>
          <p:nvPr>
            <p:ph type="sldNum" sz="quarter" idx="10"/>
          </p:nvPr>
        </p:nvSpPr>
        <p:spPr/>
        <p:txBody>
          <a:bodyPr/>
          <a:lstStyle/>
          <a:p>
            <a:fld id="{08789ED0-683C-4C95-BAE1-094AE5A57631}" type="slidenum">
              <a:rPr lang="pt-PT" smtClean="0"/>
              <a:pPr/>
              <a:t>‹#›</a:t>
            </a:fld>
            <a:endParaRPr lang="pt-PT" dirty="0"/>
          </a:p>
        </p:txBody>
      </p:sp>
      <p:sp>
        <p:nvSpPr>
          <p:cNvPr id="4" name="Text Placeholder 8">
            <a:extLst>
              <a:ext uri="{FF2B5EF4-FFF2-40B4-BE49-F238E27FC236}">
                <a16:creationId xmlns:a16="http://schemas.microsoft.com/office/drawing/2014/main" id="{D9C695B3-C88A-402E-B262-6B61E8A88D0A}"/>
              </a:ext>
            </a:extLst>
          </p:cNvPr>
          <p:cNvSpPr>
            <a:spLocks noGrp="1"/>
          </p:cNvSpPr>
          <p:nvPr>
            <p:ph type="body" sz="quarter" idx="21" hasCustomPrompt="1"/>
          </p:nvPr>
        </p:nvSpPr>
        <p:spPr>
          <a:xfrm>
            <a:off x="528992" y="314578"/>
            <a:ext cx="11332809" cy="462844"/>
          </a:xfrm>
          <a:prstGeom prst="rect">
            <a:avLst/>
          </a:prstGeom>
        </p:spPr>
        <p:txBody>
          <a:bodyPr wrap="square" anchor="t">
            <a:spAutoFit/>
          </a:bodyPr>
          <a:lstStyle>
            <a:lvl1pPr marL="0" indent="0" algn="l" defTabSz="914479" rtl="0" eaLnBrk="1" latinLnBrk="0" hangingPunct="1">
              <a:spcBef>
                <a:spcPts val="0"/>
              </a:spcBef>
              <a:spcAft>
                <a:spcPts val="0"/>
              </a:spcAft>
              <a:buNone/>
              <a:defRPr lang="en-US" sz="2400" b="1" kern="1200" dirty="0">
                <a:solidFill>
                  <a:srgbClr val="FF6600"/>
                </a:solidFill>
                <a:latin typeface="Verdana" panose="020B0604030504040204" pitchFamily="34" charset="0"/>
                <a:ea typeface="Verdana" panose="020B0604030504040204" pitchFamily="34" charset="0"/>
                <a:cs typeface="Arial" panose="020B060402020202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
        <p:nvSpPr>
          <p:cNvPr id="5" name="Text Placeholder 8">
            <a:extLst>
              <a:ext uri="{FF2B5EF4-FFF2-40B4-BE49-F238E27FC236}">
                <a16:creationId xmlns:a16="http://schemas.microsoft.com/office/drawing/2014/main" id="{EDA8132A-658E-481C-80E4-C12AB801136E}"/>
              </a:ext>
            </a:extLst>
          </p:cNvPr>
          <p:cNvSpPr>
            <a:spLocks noGrp="1"/>
          </p:cNvSpPr>
          <p:nvPr>
            <p:ph type="body" sz="quarter" idx="22" hasCustomPrompt="1"/>
          </p:nvPr>
        </p:nvSpPr>
        <p:spPr>
          <a:xfrm>
            <a:off x="528992" y="769719"/>
            <a:ext cx="11332809" cy="370275"/>
          </a:xfrm>
          <a:prstGeom prst="rect">
            <a:avLst/>
          </a:prstGeom>
        </p:spPr>
        <p:txBody>
          <a:bodyPr wrap="square" anchor="t">
            <a:spAutoFit/>
          </a:bodyPr>
          <a:lstStyle>
            <a:lvl1pPr marL="0" indent="0">
              <a:spcBef>
                <a:spcPts val="0"/>
              </a:spcBef>
              <a:spcAft>
                <a:spcPts val="0"/>
              </a:spcAft>
              <a:buNone/>
              <a:defRPr lang="en-US" sz="1800" kern="1200" dirty="0">
                <a:solidFill>
                  <a:srgbClr val="666666"/>
                </a:solidFill>
                <a:latin typeface="Verdana" panose="020B0604030504040204" pitchFamily="34" charset="0"/>
                <a:ea typeface="Verdana" panose="020B0604030504040204" pitchFamily="34" charset="0"/>
                <a:cs typeface="Verdana" panose="020B060403050404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
        <p:nvSpPr>
          <p:cNvPr id="7" name="Rectangle 6">
            <a:extLst>
              <a:ext uri="{FF2B5EF4-FFF2-40B4-BE49-F238E27FC236}">
                <a16:creationId xmlns:a16="http://schemas.microsoft.com/office/drawing/2014/main" id="{534CE656-5143-4DE3-86B7-C86D0B708416}"/>
              </a:ext>
            </a:extLst>
          </p:cNvPr>
          <p:cNvSpPr/>
          <p:nvPr userDrawn="1"/>
        </p:nvSpPr>
        <p:spPr>
          <a:xfrm>
            <a:off x="310515" y="1682750"/>
            <a:ext cx="11539221" cy="3533461"/>
          </a:xfrm>
          <a:prstGeom prst="rect">
            <a:avLst/>
          </a:prstGeom>
          <a:solidFill>
            <a:schemeClr val="bg1">
              <a:lumMod val="95000"/>
            </a:schemeClr>
          </a:solidFill>
          <a:ln w="9525" cap="flat" cmpd="sng" algn="ctr">
            <a:noFill/>
            <a:prstDash val="solid"/>
            <a:round/>
            <a:headEnd type="none" w="med" len="med"/>
            <a:tailEnd type="none" w="med" len="med"/>
          </a:ln>
          <a:effectLst>
            <a:outerShdw blurRad="50800" dist="38100" dir="2700000" algn="tl" rotWithShape="0">
              <a:schemeClr val="bg1">
                <a:lumMod val="75000"/>
                <a:alpha val="43000"/>
              </a:schemeClr>
            </a:outerShdw>
          </a:effectLst>
        </p:spPr>
        <p:txBody>
          <a:bodyPr vert="horz" wrap="square" lIns="91440" tIns="45720" rIns="91440" bIns="45720" numCol="1" rtlCol="0" anchor="t" anchorCtr="0" compatLnSpc="1">
            <a:prstTxWarp prst="textNoShape">
              <a:avLst/>
            </a:prstTxWarp>
          </a:bodyPr>
          <a:lstStyle/>
          <a:p>
            <a:pPr eaLnBrk="0" hangingPunct="0"/>
            <a:endParaRPr lang="pt-PT" sz="1000">
              <a:solidFill>
                <a:schemeClr val="tx1"/>
              </a:solidFill>
              <a:ea typeface="ＭＳ Ｐゴシック" charset="-128"/>
            </a:endParaRPr>
          </a:p>
        </p:txBody>
      </p:sp>
      <p:sp>
        <p:nvSpPr>
          <p:cNvPr id="8" name="Chart Placeholder 15">
            <a:extLst>
              <a:ext uri="{FF2B5EF4-FFF2-40B4-BE49-F238E27FC236}">
                <a16:creationId xmlns:a16="http://schemas.microsoft.com/office/drawing/2014/main" id="{57075663-184D-470B-B644-130BD8605780}"/>
              </a:ext>
            </a:extLst>
          </p:cNvPr>
          <p:cNvSpPr>
            <a:spLocks noGrp="1"/>
          </p:cNvSpPr>
          <p:nvPr>
            <p:ph type="chart" sz="quarter" idx="27"/>
          </p:nvPr>
        </p:nvSpPr>
        <p:spPr>
          <a:xfrm>
            <a:off x="571102" y="2273299"/>
            <a:ext cx="11018046" cy="2769402"/>
          </a:xfrm>
        </p:spPr>
        <p:txBody>
          <a:bodyPr anchor="ctr">
            <a:normAutofit/>
          </a:bodyPr>
          <a:lstStyle>
            <a:lvl1pPr algn="ctr">
              <a:defRPr sz="2800" b="1"/>
            </a:lvl1pPr>
          </a:lstStyle>
          <a:p>
            <a:r>
              <a:rPr lang="en-US"/>
              <a:t>Click icon to add chart</a:t>
            </a:r>
            <a:endParaRPr lang="pt-PT"/>
          </a:p>
        </p:txBody>
      </p:sp>
      <p:sp>
        <p:nvSpPr>
          <p:cNvPr id="9" name="Rectangle 8">
            <a:extLst>
              <a:ext uri="{FF2B5EF4-FFF2-40B4-BE49-F238E27FC236}">
                <a16:creationId xmlns:a16="http://schemas.microsoft.com/office/drawing/2014/main" id="{7F033BD0-20C2-44C6-95BD-2CFE4D1FA3FE}"/>
              </a:ext>
            </a:extLst>
          </p:cNvPr>
          <p:cNvSpPr/>
          <p:nvPr userDrawn="1"/>
        </p:nvSpPr>
        <p:spPr>
          <a:xfrm>
            <a:off x="557214" y="5359400"/>
            <a:ext cx="11292522" cy="627063"/>
          </a:xfrm>
          <a:prstGeom prst="rect">
            <a:avLst/>
          </a:pr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0" name="Text Placeholder 2">
            <a:extLst>
              <a:ext uri="{FF2B5EF4-FFF2-40B4-BE49-F238E27FC236}">
                <a16:creationId xmlns:a16="http://schemas.microsoft.com/office/drawing/2014/main" id="{F0106679-66E7-44DA-A1AE-F85420A3E0D4}"/>
              </a:ext>
            </a:extLst>
          </p:cNvPr>
          <p:cNvSpPr>
            <a:spLocks noGrp="1"/>
          </p:cNvSpPr>
          <p:nvPr>
            <p:ph type="body" sz="quarter" idx="23" hasCustomPrompt="1"/>
          </p:nvPr>
        </p:nvSpPr>
        <p:spPr>
          <a:xfrm>
            <a:off x="3803650" y="1446527"/>
            <a:ext cx="4552950" cy="457848"/>
          </a:xfrm>
          <a:solidFill>
            <a:schemeClr val="bg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rmAutofit/>
          </a:bodyPr>
          <a:lstStyle>
            <a:lvl1pPr marL="0" marR="0" indent="0" algn="ctr" defTabSz="912857" rtl="0" eaLnBrk="0" fontAlgn="auto" latinLnBrk="0" hangingPunct="0">
              <a:lnSpc>
                <a:spcPct val="85000"/>
              </a:lnSpc>
              <a:spcBef>
                <a:spcPts val="0"/>
              </a:spcBef>
              <a:spcAft>
                <a:spcPts val="0"/>
              </a:spcAft>
              <a:buClrTx/>
              <a:buSzTx/>
              <a:buFont typeface="Arial" panose="020B0604020202020204" pitchFamily="34" charset="0"/>
              <a:buNone/>
              <a:tabLst/>
              <a:defRPr lang="pt-PT" sz="2400" b="1" dirty="0">
                <a:solidFill>
                  <a:srgbClr val="FF6600"/>
                </a:solidFill>
                <a:ea typeface="ＭＳ Ｐゴシック" charset="-128"/>
              </a:defRPr>
            </a:lvl1pPr>
          </a:lstStyle>
          <a:p>
            <a:pPr marL="0" marR="0" lvl="0" indent="0" algn="ctr" defTabSz="912857" rtl="0" eaLnBrk="0" fontAlgn="auto" latinLnBrk="0" hangingPunct="0">
              <a:lnSpc>
                <a:spcPct val="100000"/>
              </a:lnSpc>
              <a:spcBef>
                <a:spcPts val="600"/>
              </a:spcBef>
              <a:spcAft>
                <a:spcPts val="400"/>
              </a:spcAft>
              <a:buClrTx/>
              <a:buSzTx/>
              <a:buFont typeface="Arial" panose="020B0604020202020204" pitchFamily="34" charset="0"/>
              <a:buNone/>
              <a:tabLst/>
              <a:defRPr/>
            </a:pPr>
            <a:r>
              <a:rPr lang="en-US" dirty="0" err="1"/>
              <a:t>Exemplo</a:t>
            </a:r>
            <a:r>
              <a:rPr lang="en-US" dirty="0"/>
              <a:t> de </a:t>
            </a:r>
            <a:r>
              <a:rPr lang="en-US" dirty="0" err="1"/>
              <a:t>Título</a:t>
            </a:r>
            <a:endParaRPr lang="pt-PT" dirty="0"/>
          </a:p>
        </p:txBody>
      </p:sp>
      <p:grpSp>
        <p:nvGrpSpPr>
          <p:cNvPr id="11" name="Group 10">
            <a:extLst>
              <a:ext uri="{FF2B5EF4-FFF2-40B4-BE49-F238E27FC236}">
                <a16:creationId xmlns:a16="http://schemas.microsoft.com/office/drawing/2014/main" id="{DC4AD31E-4534-42E5-845B-FB4FF6C00396}"/>
              </a:ext>
            </a:extLst>
          </p:cNvPr>
          <p:cNvGrpSpPr/>
          <p:nvPr userDrawn="1"/>
        </p:nvGrpSpPr>
        <p:grpSpPr>
          <a:xfrm>
            <a:off x="309839" y="5457825"/>
            <a:ext cx="430212" cy="430212"/>
            <a:chOff x="375623" y="5447999"/>
            <a:chExt cx="548302" cy="548302"/>
          </a:xfrm>
        </p:grpSpPr>
        <p:sp>
          <p:nvSpPr>
            <p:cNvPr id="12" name="Oval 11">
              <a:extLst>
                <a:ext uri="{FF2B5EF4-FFF2-40B4-BE49-F238E27FC236}">
                  <a16:creationId xmlns:a16="http://schemas.microsoft.com/office/drawing/2014/main" id="{F6334751-4251-4A36-8378-9E05DB4391F7}"/>
                </a:ext>
              </a:extLst>
            </p:cNvPr>
            <p:cNvSpPr>
              <a:spLocks noChangeAspect="1"/>
            </p:cNvSpPr>
            <p:nvPr userDrawn="1"/>
          </p:nvSpPr>
          <p:spPr>
            <a:xfrm>
              <a:off x="375623" y="5447999"/>
              <a:ext cx="548302" cy="548302"/>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700"/>
                </a:lnSpc>
                <a:spcBef>
                  <a:spcPts val="800"/>
                </a:spcBef>
                <a:spcAft>
                  <a:spcPts val="400"/>
                </a:spcAft>
              </a:pPr>
              <a:endParaRPr lang="pt-PT" sz="1400" noProof="0" dirty="0">
                <a:solidFill>
                  <a:schemeClr val="tx1"/>
                </a:solidFill>
              </a:endParaRPr>
            </a:p>
          </p:txBody>
        </p:sp>
        <p:sp>
          <p:nvSpPr>
            <p:cNvPr id="13" name="Freeform: Shape 12">
              <a:extLst>
                <a:ext uri="{FF2B5EF4-FFF2-40B4-BE49-F238E27FC236}">
                  <a16:creationId xmlns:a16="http://schemas.microsoft.com/office/drawing/2014/main" id="{F9513470-2B7D-4DE3-A173-8ABD8B6354FB}"/>
                </a:ext>
              </a:extLst>
            </p:cNvPr>
            <p:cNvSpPr/>
            <p:nvPr userDrawn="1"/>
          </p:nvSpPr>
          <p:spPr>
            <a:xfrm>
              <a:off x="506501" y="5588758"/>
              <a:ext cx="286546" cy="266784"/>
            </a:xfrm>
            <a:custGeom>
              <a:avLst/>
              <a:gdLst>
                <a:gd name="connsiteX0" fmla="*/ 172081 w 310714"/>
                <a:gd name="connsiteY0" fmla="*/ 3867 h 289285"/>
                <a:gd name="connsiteX1" fmla="*/ 164581 w 310714"/>
                <a:gd name="connsiteY1" fmla="*/ 3867 h 289285"/>
                <a:gd name="connsiteX2" fmla="*/ 164581 w 310714"/>
                <a:gd name="connsiteY2" fmla="*/ 11367 h 289285"/>
                <a:gd name="connsiteX3" fmla="*/ 294760 w 310714"/>
                <a:gd name="connsiteY3" fmla="*/ 141545 h 289285"/>
                <a:gd name="connsiteX4" fmla="*/ 7617 w 310714"/>
                <a:gd name="connsiteY4" fmla="*/ 141545 h 289285"/>
                <a:gd name="connsiteX5" fmla="*/ 2260 w 310714"/>
                <a:gd name="connsiteY5" fmla="*/ 146903 h 289285"/>
                <a:gd name="connsiteX6" fmla="*/ 7617 w 310714"/>
                <a:gd name="connsiteY6" fmla="*/ 152260 h 289285"/>
                <a:gd name="connsiteX7" fmla="*/ 294760 w 310714"/>
                <a:gd name="connsiteY7" fmla="*/ 152260 h 289285"/>
                <a:gd name="connsiteX8" fmla="*/ 164581 w 310714"/>
                <a:gd name="connsiteY8" fmla="*/ 282438 h 289285"/>
                <a:gd name="connsiteX9" fmla="*/ 164581 w 310714"/>
                <a:gd name="connsiteY9" fmla="*/ 289938 h 289285"/>
                <a:gd name="connsiteX10" fmla="*/ 168331 w 310714"/>
                <a:gd name="connsiteY10" fmla="*/ 291546 h 289285"/>
                <a:gd name="connsiteX11" fmla="*/ 172081 w 310714"/>
                <a:gd name="connsiteY11" fmla="*/ 289938 h 289285"/>
                <a:gd name="connsiteX12" fmla="*/ 311367 w 310714"/>
                <a:gd name="connsiteY12" fmla="*/ 150653 h 289285"/>
                <a:gd name="connsiteX13" fmla="*/ 311367 w 310714"/>
                <a:gd name="connsiteY13" fmla="*/ 143153 h 289285"/>
                <a:gd name="connsiteX14" fmla="*/ 172081 w 310714"/>
                <a:gd name="connsiteY14" fmla="*/ 3867 h 289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0714" h="289285">
                  <a:moveTo>
                    <a:pt x="172081" y="3867"/>
                  </a:moveTo>
                  <a:cubicBezTo>
                    <a:pt x="169938" y="1724"/>
                    <a:pt x="166724" y="1724"/>
                    <a:pt x="164581" y="3867"/>
                  </a:cubicBezTo>
                  <a:cubicBezTo>
                    <a:pt x="162438" y="6010"/>
                    <a:pt x="162438" y="9224"/>
                    <a:pt x="164581" y="11367"/>
                  </a:cubicBezTo>
                  <a:lnTo>
                    <a:pt x="294760" y="141545"/>
                  </a:lnTo>
                  <a:lnTo>
                    <a:pt x="7617" y="141545"/>
                  </a:lnTo>
                  <a:cubicBezTo>
                    <a:pt x="4402" y="141545"/>
                    <a:pt x="2260" y="143688"/>
                    <a:pt x="2260" y="146903"/>
                  </a:cubicBezTo>
                  <a:cubicBezTo>
                    <a:pt x="2260" y="150117"/>
                    <a:pt x="4402" y="152260"/>
                    <a:pt x="7617" y="152260"/>
                  </a:cubicBezTo>
                  <a:lnTo>
                    <a:pt x="294760" y="152260"/>
                  </a:lnTo>
                  <a:lnTo>
                    <a:pt x="164581" y="282438"/>
                  </a:lnTo>
                  <a:cubicBezTo>
                    <a:pt x="162438" y="284581"/>
                    <a:pt x="162438" y="287796"/>
                    <a:pt x="164581" y="289938"/>
                  </a:cubicBezTo>
                  <a:cubicBezTo>
                    <a:pt x="165653" y="291010"/>
                    <a:pt x="167260" y="291546"/>
                    <a:pt x="168331" y="291546"/>
                  </a:cubicBezTo>
                  <a:cubicBezTo>
                    <a:pt x="169938" y="291546"/>
                    <a:pt x="171010" y="291010"/>
                    <a:pt x="172081" y="289938"/>
                  </a:cubicBezTo>
                  <a:lnTo>
                    <a:pt x="311367" y="150653"/>
                  </a:lnTo>
                  <a:cubicBezTo>
                    <a:pt x="313510" y="148510"/>
                    <a:pt x="313510" y="145295"/>
                    <a:pt x="311367" y="143153"/>
                  </a:cubicBezTo>
                  <a:lnTo>
                    <a:pt x="172081" y="3867"/>
                  </a:lnTo>
                  <a:close/>
                </a:path>
              </a:pathLst>
            </a:custGeom>
            <a:solidFill>
              <a:srgbClr val="F2F2F2"/>
            </a:solidFill>
            <a:ln w="5357" cap="flat">
              <a:solidFill>
                <a:schemeClr val="bg1"/>
              </a:solidFill>
              <a:prstDash val="solid"/>
              <a:miter/>
            </a:ln>
          </p:spPr>
          <p:txBody>
            <a:bodyPr rot="0" spcFirstLastPara="0" vertOverflow="overflow" horzOverflow="overflow" vert="horz" wrap="square" lIns="100184" tIns="50092" rIns="100184" bIns="50092" numCol="1" spcCol="0" rtlCol="0" fromWordArt="0" anchor="ctr" anchorCtr="0" forceAA="0" compatLnSpc="1">
              <a:prstTxWarp prst="textNoShape">
                <a:avLst/>
              </a:prstTxWarp>
              <a:noAutofit/>
            </a:bodyPr>
            <a:lstStyle/>
            <a:p>
              <a:pPr defTabSz="912931"/>
              <a:endParaRPr lang="pt-PT" sz="2254">
                <a:solidFill>
                  <a:prstClr val="black"/>
                </a:solidFill>
                <a:latin typeface="Calibri" panose="020F0502020204030204"/>
              </a:endParaRPr>
            </a:p>
          </p:txBody>
        </p:sp>
      </p:grpSp>
      <p:sp>
        <p:nvSpPr>
          <p:cNvPr id="14" name="Text Placeholder 8">
            <a:extLst>
              <a:ext uri="{FF2B5EF4-FFF2-40B4-BE49-F238E27FC236}">
                <a16:creationId xmlns:a16="http://schemas.microsoft.com/office/drawing/2014/main" id="{609E5D00-FE45-46FB-A6C0-BAB5185F9A98}"/>
              </a:ext>
            </a:extLst>
          </p:cNvPr>
          <p:cNvSpPr>
            <a:spLocks noGrp="1"/>
          </p:cNvSpPr>
          <p:nvPr>
            <p:ph type="body" sz="quarter" idx="28" hasCustomPrompt="1"/>
          </p:nvPr>
        </p:nvSpPr>
        <p:spPr>
          <a:xfrm>
            <a:off x="922835" y="5469833"/>
            <a:ext cx="10666313" cy="406196"/>
          </a:xfrm>
          <a:prstGeom prst="rect">
            <a:avLst/>
          </a:prstGeom>
        </p:spPr>
        <p:txBody>
          <a:bodyPr anchor="ctr">
            <a:noAutofit/>
          </a:bodyPr>
          <a:lstStyle>
            <a:lvl1pPr>
              <a:lnSpc>
                <a:spcPct val="90000"/>
              </a:lnSpc>
              <a:spcBef>
                <a:spcPts val="0"/>
              </a:spcBef>
              <a:spcAft>
                <a:spcPts val="0"/>
              </a:spcAft>
              <a:defRPr lang="en-US" sz="1400" kern="1200" dirty="0">
                <a:solidFill>
                  <a:schemeClr val="tx1"/>
                </a:solidFill>
                <a:latin typeface="+mn-lt"/>
                <a:ea typeface="+mn-ea"/>
                <a:cs typeface="+mn-cs"/>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Tree>
    <p:extLst>
      <p:ext uri="{BB962C8B-B14F-4D97-AF65-F5344CB8AC3E}">
        <p14:creationId xmlns:p14="http://schemas.microsoft.com/office/powerpoint/2010/main" val="12851812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Gráfico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C4FD890-329E-472D-A578-48869FFDC7BF}"/>
              </a:ext>
            </a:extLst>
          </p:cNvPr>
          <p:cNvSpPr>
            <a:spLocks noGrp="1"/>
          </p:cNvSpPr>
          <p:nvPr>
            <p:ph type="sldNum" sz="quarter" idx="10"/>
          </p:nvPr>
        </p:nvSpPr>
        <p:spPr/>
        <p:txBody>
          <a:bodyPr/>
          <a:lstStyle/>
          <a:p>
            <a:fld id="{08789ED0-683C-4C95-BAE1-094AE5A57631}" type="slidenum">
              <a:rPr lang="pt-PT" smtClean="0"/>
              <a:pPr/>
              <a:t>‹#›</a:t>
            </a:fld>
            <a:endParaRPr lang="pt-PT" dirty="0"/>
          </a:p>
        </p:txBody>
      </p:sp>
      <p:sp>
        <p:nvSpPr>
          <p:cNvPr id="4" name="Text Placeholder 8">
            <a:extLst>
              <a:ext uri="{FF2B5EF4-FFF2-40B4-BE49-F238E27FC236}">
                <a16:creationId xmlns:a16="http://schemas.microsoft.com/office/drawing/2014/main" id="{D9C695B3-C88A-402E-B262-6B61E8A88D0A}"/>
              </a:ext>
            </a:extLst>
          </p:cNvPr>
          <p:cNvSpPr>
            <a:spLocks noGrp="1"/>
          </p:cNvSpPr>
          <p:nvPr>
            <p:ph type="body" sz="quarter" idx="21" hasCustomPrompt="1"/>
          </p:nvPr>
        </p:nvSpPr>
        <p:spPr>
          <a:xfrm>
            <a:off x="528992" y="314578"/>
            <a:ext cx="11332809" cy="462844"/>
          </a:xfrm>
          <a:prstGeom prst="rect">
            <a:avLst/>
          </a:prstGeom>
        </p:spPr>
        <p:txBody>
          <a:bodyPr wrap="square" anchor="t">
            <a:spAutoFit/>
          </a:bodyPr>
          <a:lstStyle>
            <a:lvl1pPr marL="0" indent="0" algn="l" defTabSz="914479" rtl="0" eaLnBrk="1" latinLnBrk="0" hangingPunct="1">
              <a:spcBef>
                <a:spcPts val="0"/>
              </a:spcBef>
              <a:spcAft>
                <a:spcPts val="0"/>
              </a:spcAft>
              <a:buNone/>
              <a:defRPr lang="en-US" sz="2400" b="1" kern="1200" dirty="0">
                <a:solidFill>
                  <a:srgbClr val="FF6600"/>
                </a:solidFill>
                <a:latin typeface="Verdana" panose="020B0604030504040204" pitchFamily="34" charset="0"/>
                <a:ea typeface="Verdana" panose="020B0604030504040204" pitchFamily="34" charset="0"/>
                <a:cs typeface="Arial" panose="020B060402020202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
        <p:nvSpPr>
          <p:cNvPr id="5" name="Text Placeholder 8">
            <a:extLst>
              <a:ext uri="{FF2B5EF4-FFF2-40B4-BE49-F238E27FC236}">
                <a16:creationId xmlns:a16="http://schemas.microsoft.com/office/drawing/2014/main" id="{EDA8132A-658E-481C-80E4-C12AB801136E}"/>
              </a:ext>
            </a:extLst>
          </p:cNvPr>
          <p:cNvSpPr>
            <a:spLocks noGrp="1"/>
          </p:cNvSpPr>
          <p:nvPr>
            <p:ph type="body" sz="quarter" idx="22" hasCustomPrompt="1"/>
          </p:nvPr>
        </p:nvSpPr>
        <p:spPr>
          <a:xfrm>
            <a:off x="528992" y="769719"/>
            <a:ext cx="11332809" cy="370275"/>
          </a:xfrm>
          <a:prstGeom prst="rect">
            <a:avLst/>
          </a:prstGeom>
        </p:spPr>
        <p:txBody>
          <a:bodyPr wrap="square" anchor="t">
            <a:spAutoFit/>
          </a:bodyPr>
          <a:lstStyle>
            <a:lvl1pPr marL="0" indent="0">
              <a:spcBef>
                <a:spcPts val="0"/>
              </a:spcBef>
              <a:spcAft>
                <a:spcPts val="0"/>
              </a:spcAft>
              <a:buNone/>
              <a:defRPr lang="en-US" sz="1800" kern="1200" dirty="0">
                <a:solidFill>
                  <a:srgbClr val="666666"/>
                </a:solidFill>
                <a:latin typeface="Verdana" panose="020B0604030504040204" pitchFamily="34" charset="0"/>
                <a:ea typeface="Verdana" panose="020B0604030504040204" pitchFamily="34" charset="0"/>
                <a:cs typeface="Verdana" panose="020B060403050404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
        <p:nvSpPr>
          <p:cNvPr id="7" name="Chart Placeholder 10">
            <a:extLst>
              <a:ext uri="{FF2B5EF4-FFF2-40B4-BE49-F238E27FC236}">
                <a16:creationId xmlns:a16="http://schemas.microsoft.com/office/drawing/2014/main" id="{5257F2FC-B835-46A3-9DE9-E69D039420A7}"/>
              </a:ext>
            </a:extLst>
          </p:cNvPr>
          <p:cNvSpPr>
            <a:spLocks noGrp="1"/>
          </p:cNvSpPr>
          <p:nvPr>
            <p:ph type="chart" sz="quarter" idx="25"/>
          </p:nvPr>
        </p:nvSpPr>
        <p:spPr>
          <a:xfrm>
            <a:off x="1712618" y="2379528"/>
            <a:ext cx="2337588" cy="2044272"/>
          </a:xfrm>
        </p:spPr>
        <p:txBody>
          <a:bodyPr anchor="t">
            <a:normAutofit/>
          </a:bodyPr>
          <a:lstStyle>
            <a:lvl1pPr algn="ctr">
              <a:defRPr sz="2000" b="1" i="0"/>
            </a:lvl1pPr>
          </a:lstStyle>
          <a:p>
            <a:r>
              <a:rPr lang="en-US"/>
              <a:t>Click icon to add chart</a:t>
            </a:r>
            <a:endParaRPr lang="pt-PT"/>
          </a:p>
        </p:txBody>
      </p:sp>
      <p:sp>
        <p:nvSpPr>
          <p:cNvPr id="8" name="Rectangle 7">
            <a:extLst>
              <a:ext uri="{FF2B5EF4-FFF2-40B4-BE49-F238E27FC236}">
                <a16:creationId xmlns:a16="http://schemas.microsoft.com/office/drawing/2014/main" id="{7C0C47AC-7BC1-4E73-A94C-8EAF1F45611A}"/>
              </a:ext>
            </a:extLst>
          </p:cNvPr>
          <p:cNvSpPr/>
          <p:nvPr userDrawn="1"/>
        </p:nvSpPr>
        <p:spPr>
          <a:xfrm>
            <a:off x="867082" y="1944225"/>
            <a:ext cx="10791983" cy="3774403"/>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cxnSp>
        <p:nvCxnSpPr>
          <p:cNvPr id="9" name="Straight Connector 8">
            <a:extLst>
              <a:ext uri="{FF2B5EF4-FFF2-40B4-BE49-F238E27FC236}">
                <a16:creationId xmlns:a16="http://schemas.microsoft.com/office/drawing/2014/main" id="{0FEDAB88-1F26-45B3-B6DF-5BFCCA47E6D1}"/>
              </a:ext>
            </a:extLst>
          </p:cNvPr>
          <p:cNvCxnSpPr>
            <a:cxnSpLocks/>
          </p:cNvCxnSpPr>
          <p:nvPr userDrawn="1"/>
        </p:nvCxnSpPr>
        <p:spPr>
          <a:xfrm>
            <a:off x="4130428" y="2615717"/>
            <a:ext cx="0" cy="2928739"/>
          </a:xfrm>
          <a:prstGeom prst="line">
            <a:avLst/>
          </a:prstGeom>
          <a:ln>
            <a:solidFill>
              <a:srgbClr val="818181"/>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C0EBFC0-82B2-4E14-A2BD-95F264C370AC}"/>
              </a:ext>
            </a:extLst>
          </p:cNvPr>
          <p:cNvCxnSpPr>
            <a:cxnSpLocks/>
          </p:cNvCxnSpPr>
          <p:nvPr userDrawn="1"/>
        </p:nvCxnSpPr>
        <p:spPr>
          <a:xfrm>
            <a:off x="6628460" y="2615717"/>
            <a:ext cx="0" cy="2928739"/>
          </a:xfrm>
          <a:prstGeom prst="line">
            <a:avLst/>
          </a:prstGeom>
          <a:ln>
            <a:solidFill>
              <a:srgbClr val="818181"/>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D4F771-6997-43A8-A5FC-3DB1E9CEC43A}"/>
              </a:ext>
            </a:extLst>
          </p:cNvPr>
          <p:cNvCxnSpPr>
            <a:cxnSpLocks/>
          </p:cNvCxnSpPr>
          <p:nvPr userDrawn="1"/>
        </p:nvCxnSpPr>
        <p:spPr>
          <a:xfrm>
            <a:off x="9126492" y="2615717"/>
            <a:ext cx="0" cy="2928739"/>
          </a:xfrm>
          <a:prstGeom prst="line">
            <a:avLst/>
          </a:prstGeom>
          <a:ln>
            <a:solidFill>
              <a:srgbClr val="818181"/>
            </a:solidFill>
            <a:prstDash val="dash"/>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8CC37059-1649-40E6-B354-155BB7C84B8B}"/>
              </a:ext>
            </a:extLst>
          </p:cNvPr>
          <p:cNvSpPr>
            <a:spLocks noGrp="1"/>
          </p:cNvSpPr>
          <p:nvPr>
            <p:ph type="body" sz="quarter" idx="23" hasCustomPrompt="1"/>
          </p:nvPr>
        </p:nvSpPr>
        <p:spPr>
          <a:xfrm>
            <a:off x="1866256" y="1708193"/>
            <a:ext cx="9519616" cy="524394"/>
          </a:xfrm>
          <a:solidFill>
            <a:srgbClr val="FF66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rmAutofit/>
          </a:bodyPr>
          <a:lstStyle>
            <a:lvl1pPr marL="0" marR="0" indent="0" algn="ctr" defTabSz="912857" rtl="0" eaLnBrk="0" fontAlgn="auto" latinLnBrk="0" hangingPunct="0">
              <a:lnSpc>
                <a:spcPct val="100000"/>
              </a:lnSpc>
              <a:spcBef>
                <a:spcPts val="600"/>
              </a:spcBef>
              <a:spcAft>
                <a:spcPts val="400"/>
              </a:spcAft>
              <a:buClrTx/>
              <a:buSzTx/>
              <a:buFont typeface="Arial" panose="020B0604020202020204" pitchFamily="34" charset="0"/>
              <a:buNone/>
              <a:tabLst/>
              <a:defRPr lang="pt-PT" sz="1800" b="1" dirty="0">
                <a:solidFill>
                  <a:schemeClr val="bg1"/>
                </a:solidFill>
                <a:ea typeface="ＭＳ Ｐゴシック" charset="-128"/>
              </a:defRPr>
            </a:lvl1pPr>
          </a:lstStyle>
          <a:p>
            <a:pPr marL="0" marR="0" lvl="0" indent="0" algn="ctr" defTabSz="912857" rtl="0" eaLnBrk="0" fontAlgn="auto" latinLnBrk="0" hangingPunct="0">
              <a:lnSpc>
                <a:spcPct val="100000"/>
              </a:lnSpc>
              <a:spcBef>
                <a:spcPts val="600"/>
              </a:spcBef>
              <a:spcAft>
                <a:spcPts val="400"/>
              </a:spcAft>
              <a:buClrTx/>
              <a:buSzTx/>
              <a:buFont typeface="Arial" panose="020B0604020202020204" pitchFamily="34" charset="0"/>
              <a:buNone/>
              <a:tabLst/>
              <a:defRPr/>
            </a:pPr>
            <a:r>
              <a:rPr lang="en-US" dirty="0" err="1"/>
              <a:t>Exemplo</a:t>
            </a:r>
            <a:r>
              <a:rPr lang="en-US" dirty="0"/>
              <a:t> de </a:t>
            </a:r>
            <a:r>
              <a:rPr lang="en-US" dirty="0" err="1"/>
              <a:t>Título</a:t>
            </a:r>
            <a:endParaRPr lang="pt-PT" dirty="0"/>
          </a:p>
        </p:txBody>
      </p:sp>
      <p:sp>
        <p:nvSpPr>
          <p:cNvPr id="13" name="Text Placeholder 2">
            <a:extLst>
              <a:ext uri="{FF2B5EF4-FFF2-40B4-BE49-F238E27FC236}">
                <a16:creationId xmlns:a16="http://schemas.microsoft.com/office/drawing/2014/main" id="{D3A9011E-1EC5-4101-9619-C89D907222AF}"/>
              </a:ext>
            </a:extLst>
          </p:cNvPr>
          <p:cNvSpPr>
            <a:spLocks noGrp="1"/>
          </p:cNvSpPr>
          <p:nvPr>
            <p:ph type="body" sz="quarter" idx="24" hasCustomPrompt="1"/>
          </p:nvPr>
        </p:nvSpPr>
        <p:spPr>
          <a:xfrm>
            <a:off x="212569" y="2989943"/>
            <a:ext cx="1364138" cy="1364138"/>
          </a:xfrm>
          <a:prstGeom prst="ellipse">
            <a:avLst/>
          </a:prstGeom>
          <a:solidFill>
            <a:srgbClr val="FF66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rmAutofit/>
          </a:bodyPr>
          <a:lstStyle>
            <a:lvl1pPr algn="ctr">
              <a:defRPr lang="pt-PT" sz="2800" b="1" dirty="0">
                <a:solidFill>
                  <a:schemeClr val="bg1"/>
                </a:solidFill>
                <a:ea typeface="ＭＳ Ｐゴシック" charset="-128"/>
              </a:defRPr>
            </a:lvl1pPr>
          </a:lstStyle>
          <a:p>
            <a:pPr lvl="0" defTabSz="912857" eaLnBrk="0" hangingPunct="0"/>
            <a:r>
              <a:rPr lang="en-US" dirty="0"/>
              <a:t>X%</a:t>
            </a:r>
            <a:endParaRPr lang="pt-PT" dirty="0"/>
          </a:p>
        </p:txBody>
      </p:sp>
      <p:sp>
        <p:nvSpPr>
          <p:cNvPr id="14" name="Chart Placeholder 10">
            <a:extLst>
              <a:ext uri="{FF2B5EF4-FFF2-40B4-BE49-F238E27FC236}">
                <a16:creationId xmlns:a16="http://schemas.microsoft.com/office/drawing/2014/main" id="{228FBC63-EDA8-4D0E-B271-460C69FF9A9F}"/>
              </a:ext>
            </a:extLst>
          </p:cNvPr>
          <p:cNvSpPr>
            <a:spLocks noGrp="1"/>
          </p:cNvSpPr>
          <p:nvPr>
            <p:ph type="chart" sz="quarter" idx="26"/>
          </p:nvPr>
        </p:nvSpPr>
        <p:spPr>
          <a:xfrm>
            <a:off x="4210650" y="2379528"/>
            <a:ext cx="2337588" cy="2044272"/>
          </a:xfrm>
        </p:spPr>
        <p:txBody>
          <a:bodyPr anchor="t">
            <a:normAutofit/>
          </a:bodyPr>
          <a:lstStyle>
            <a:lvl1pPr algn="ctr">
              <a:defRPr sz="2000" b="1" i="0"/>
            </a:lvl1pPr>
          </a:lstStyle>
          <a:p>
            <a:r>
              <a:rPr lang="en-US"/>
              <a:t>Click icon to add chart</a:t>
            </a:r>
            <a:endParaRPr lang="pt-PT"/>
          </a:p>
        </p:txBody>
      </p:sp>
      <p:sp>
        <p:nvSpPr>
          <p:cNvPr id="15" name="Chart Placeholder 10">
            <a:extLst>
              <a:ext uri="{FF2B5EF4-FFF2-40B4-BE49-F238E27FC236}">
                <a16:creationId xmlns:a16="http://schemas.microsoft.com/office/drawing/2014/main" id="{1AD3ACC9-8CC3-493C-82DE-D3702CA3E6A0}"/>
              </a:ext>
            </a:extLst>
          </p:cNvPr>
          <p:cNvSpPr>
            <a:spLocks noGrp="1"/>
          </p:cNvSpPr>
          <p:nvPr>
            <p:ph type="chart" sz="quarter" idx="27"/>
          </p:nvPr>
        </p:nvSpPr>
        <p:spPr>
          <a:xfrm>
            <a:off x="9206712" y="2379528"/>
            <a:ext cx="2337588" cy="2044272"/>
          </a:xfrm>
        </p:spPr>
        <p:txBody>
          <a:bodyPr anchor="t">
            <a:normAutofit/>
          </a:bodyPr>
          <a:lstStyle>
            <a:lvl1pPr algn="ctr">
              <a:defRPr sz="2000" b="1" i="0"/>
            </a:lvl1pPr>
          </a:lstStyle>
          <a:p>
            <a:r>
              <a:rPr lang="en-US"/>
              <a:t>Click icon to add chart</a:t>
            </a:r>
            <a:endParaRPr lang="pt-PT"/>
          </a:p>
        </p:txBody>
      </p:sp>
      <p:sp>
        <p:nvSpPr>
          <p:cNvPr id="16" name="Chart Placeholder 10">
            <a:extLst>
              <a:ext uri="{FF2B5EF4-FFF2-40B4-BE49-F238E27FC236}">
                <a16:creationId xmlns:a16="http://schemas.microsoft.com/office/drawing/2014/main" id="{8701815C-7676-4A52-A313-85A85099C373}"/>
              </a:ext>
            </a:extLst>
          </p:cNvPr>
          <p:cNvSpPr>
            <a:spLocks noGrp="1"/>
          </p:cNvSpPr>
          <p:nvPr>
            <p:ph type="chart" sz="quarter" idx="28"/>
          </p:nvPr>
        </p:nvSpPr>
        <p:spPr>
          <a:xfrm>
            <a:off x="6708682" y="2379528"/>
            <a:ext cx="2337588" cy="2044272"/>
          </a:xfrm>
        </p:spPr>
        <p:txBody>
          <a:bodyPr anchor="t">
            <a:normAutofit/>
          </a:bodyPr>
          <a:lstStyle>
            <a:lvl1pPr algn="ctr">
              <a:defRPr sz="2000" b="1" i="0"/>
            </a:lvl1pPr>
          </a:lstStyle>
          <a:p>
            <a:r>
              <a:rPr lang="en-US"/>
              <a:t>Click icon to add chart</a:t>
            </a:r>
            <a:endParaRPr lang="pt-PT"/>
          </a:p>
        </p:txBody>
      </p:sp>
      <p:sp>
        <p:nvSpPr>
          <p:cNvPr id="17" name="Text Placeholder 2">
            <a:extLst>
              <a:ext uri="{FF2B5EF4-FFF2-40B4-BE49-F238E27FC236}">
                <a16:creationId xmlns:a16="http://schemas.microsoft.com/office/drawing/2014/main" id="{35A77ADF-2B20-4F06-BAA3-AA3B8C74C398}"/>
              </a:ext>
            </a:extLst>
          </p:cNvPr>
          <p:cNvSpPr>
            <a:spLocks noGrp="1"/>
          </p:cNvSpPr>
          <p:nvPr>
            <p:ph type="body" sz="quarter" idx="29" hasCustomPrompt="1"/>
          </p:nvPr>
        </p:nvSpPr>
        <p:spPr>
          <a:xfrm>
            <a:off x="1873954" y="4441371"/>
            <a:ext cx="2017827" cy="918052"/>
          </a:xfrm>
          <a:solidFill>
            <a:schemeClr val="bg1">
              <a:lumMod val="95000"/>
            </a:schemeClr>
          </a:solidFill>
          <a:ln w="9525" cap="flat" cmpd="sng" algn="ctr">
            <a:noFill/>
            <a:prstDash val="solid"/>
            <a:round/>
            <a:headEnd type="none" w="med" len="med"/>
            <a:tailEnd type="none" w="med" len="med"/>
          </a:ln>
          <a:effectLst>
            <a:outerShdw blurRad="50800" dist="38100" dir="2700000" algn="tl" rotWithShape="0">
              <a:schemeClr val="bg1">
                <a:lumMod val="75000"/>
                <a:alpha val="43000"/>
              </a:schemeClr>
            </a:outerShdw>
          </a:effectLst>
        </p:spPr>
        <p:txBody>
          <a:bodyPr vert="horz" wrap="square" lIns="91440" tIns="45720" rIns="91440" bIns="45720" numCol="1" rtlCol="0" anchor="ctr" anchorCtr="0" compatLnSpc="1">
            <a:prstTxWarp prst="textNoShape">
              <a:avLst/>
            </a:prstTxWarp>
            <a:normAutofit/>
          </a:bodyPr>
          <a:lstStyle>
            <a:lvl1pPr algn="ctr">
              <a:defRPr lang="pt-PT" sz="1400" b="0" dirty="0">
                <a:ea typeface="ＭＳ Ｐゴシック" charset="-128"/>
              </a:defRPr>
            </a:lvl1pPr>
          </a:lstStyle>
          <a:p>
            <a:pPr lvl="0" defTabSz="912857" eaLnBrk="0" hangingPunct="0"/>
            <a:r>
              <a:rPr lang="en-US" dirty="0" err="1"/>
              <a:t>Exemplo</a:t>
            </a:r>
            <a:r>
              <a:rPr lang="en-US" dirty="0"/>
              <a:t> de </a:t>
            </a:r>
            <a:r>
              <a:rPr lang="en-US" dirty="0" err="1"/>
              <a:t>Título</a:t>
            </a:r>
            <a:endParaRPr lang="pt-PT" dirty="0"/>
          </a:p>
        </p:txBody>
      </p:sp>
      <p:sp>
        <p:nvSpPr>
          <p:cNvPr id="18" name="Text Placeholder 2">
            <a:extLst>
              <a:ext uri="{FF2B5EF4-FFF2-40B4-BE49-F238E27FC236}">
                <a16:creationId xmlns:a16="http://schemas.microsoft.com/office/drawing/2014/main" id="{9021C749-B968-418C-B16F-2DACB6F062F4}"/>
              </a:ext>
            </a:extLst>
          </p:cNvPr>
          <p:cNvSpPr>
            <a:spLocks noGrp="1"/>
          </p:cNvSpPr>
          <p:nvPr>
            <p:ph type="body" sz="quarter" idx="30" hasCustomPrompt="1"/>
          </p:nvPr>
        </p:nvSpPr>
        <p:spPr>
          <a:xfrm>
            <a:off x="4364346" y="4441371"/>
            <a:ext cx="2030196" cy="918052"/>
          </a:xfrm>
          <a:solidFill>
            <a:schemeClr val="bg1">
              <a:lumMod val="95000"/>
            </a:schemeClr>
          </a:solidFill>
          <a:ln w="9525" cap="flat" cmpd="sng" algn="ctr">
            <a:noFill/>
            <a:prstDash val="solid"/>
            <a:round/>
            <a:headEnd type="none" w="med" len="med"/>
            <a:tailEnd type="none" w="med" len="med"/>
          </a:ln>
          <a:effectLst>
            <a:outerShdw blurRad="50800" dist="38100" dir="2700000" algn="tl" rotWithShape="0">
              <a:schemeClr val="bg1">
                <a:lumMod val="75000"/>
                <a:alpha val="43000"/>
              </a:schemeClr>
            </a:outerShdw>
          </a:effectLst>
        </p:spPr>
        <p:txBody>
          <a:bodyPr vert="horz" wrap="square" lIns="91440" tIns="45720" rIns="91440" bIns="45720" numCol="1" rtlCol="0" anchor="ctr" anchorCtr="0" compatLnSpc="1">
            <a:prstTxWarp prst="textNoShape">
              <a:avLst/>
            </a:prstTxWarp>
            <a:normAutofit/>
          </a:bodyPr>
          <a:lstStyle>
            <a:lvl1pPr algn="ctr">
              <a:defRPr lang="pt-PT" sz="1400" b="0" dirty="0">
                <a:ea typeface="ＭＳ Ｐゴシック" charset="-128"/>
              </a:defRPr>
            </a:lvl1pPr>
          </a:lstStyle>
          <a:p>
            <a:pPr lvl="0" defTabSz="912857" eaLnBrk="0" hangingPunct="0"/>
            <a:r>
              <a:rPr lang="en-US" dirty="0" err="1"/>
              <a:t>Exemplo</a:t>
            </a:r>
            <a:r>
              <a:rPr lang="en-US" dirty="0"/>
              <a:t> de </a:t>
            </a:r>
            <a:r>
              <a:rPr lang="en-US" dirty="0" err="1"/>
              <a:t>Título</a:t>
            </a:r>
            <a:endParaRPr lang="pt-PT" dirty="0"/>
          </a:p>
        </p:txBody>
      </p:sp>
      <p:sp>
        <p:nvSpPr>
          <p:cNvPr id="19" name="Text Placeholder 2">
            <a:extLst>
              <a:ext uri="{FF2B5EF4-FFF2-40B4-BE49-F238E27FC236}">
                <a16:creationId xmlns:a16="http://schemas.microsoft.com/office/drawing/2014/main" id="{A743641F-1EA8-40E3-9B21-5C4183A2F40F}"/>
              </a:ext>
            </a:extLst>
          </p:cNvPr>
          <p:cNvSpPr>
            <a:spLocks noGrp="1"/>
          </p:cNvSpPr>
          <p:nvPr>
            <p:ph type="body" sz="quarter" idx="31" hasCustomPrompt="1"/>
          </p:nvPr>
        </p:nvSpPr>
        <p:spPr>
          <a:xfrm>
            <a:off x="6862378" y="4441371"/>
            <a:ext cx="2030196" cy="918052"/>
          </a:xfrm>
          <a:solidFill>
            <a:schemeClr val="bg1">
              <a:lumMod val="95000"/>
            </a:schemeClr>
          </a:solidFill>
          <a:ln w="9525" cap="flat" cmpd="sng" algn="ctr">
            <a:noFill/>
            <a:prstDash val="solid"/>
            <a:round/>
            <a:headEnd type="none" w="med" len="med"/>
            <a:tailEnd type="none" w="med" len="med"/>
          </a:ln>
          <a:effectLst>
            <a:outerShdw blurRad="50800" dist="38100" dir="2700000" algn="tl" rotWithShape="0">
              <a:schemeClr val="bg1">
                <a:lumMod val="75000"/>
                <a:alpha val="43000"/>
              </a:schemeClr>
            </a:outerShdw>
          </a:effectLst>
        </p:spPr>
        <p:txBody>
          <a:bodyPr vert="horz" wrap="square" lIns="91440" tIns="45720" rIns="91440" bIns="45720" numCol="1" rtlCol="0" anchor="ctr" anchorCtr="0" compatLnSpc="1">
            <a:prstTxWarp prst="textNoShape">
              <a:avLst/>
            </a:prstTxWarp>
            <a:normAutofit/>
          </a:bodyPr>
          <a:lstStyle>
            <a:lvl1pPr algn="ctr">
              <a:defRPr lang="pt-PT" sz="1400" b="0" dirty="0">
                <a:ea typeface="ＭＳ Ｐゴシック" charset="-128"/>
              </a:defRPr>
            </a:lvl1pPr>
          </a:lstStyle>
          <a:p>
            <a:pPr lvl="0" defTabSz="912857" eaLnBrk="0" hangingPunct="0"/>
            <a:r>
              <a:rPr lang="en-US" dirty="0" err="1"/>
              <a:t>Exemplo</a:t>
            </a:r>
            <a:r>
              <a:rPr lang="en-US" dirty="0"/>
              <a:t> de </a:t>
            </a:r>
            <a:r>
              <a:rPr lang="en-US" dirty="0" err="1"/>
              <a:t>Título</a:t>
            </a:r>
            <a:endParaRPr lang="pt-PT" dirty="0"/>
          </a:p>
        </p:txBody>
      </p:sp>
      <p:sp>
        <p:nvSpPr>
          <p:cNvPr id="20" name="Text Placeholder 2">
            <a:extLst>
              <a:ext uri="{FF2B5EF4-FFF2-40B4-BE49-F238E27FC236}">
                <a16:creationId xmlns:a16="http://schemas.microsoft.com/office/drawing/2014/main" id="{0FBD1318-E961-4AB7-B17F-842CB2766E26}"/>
              </a:ext>
            </a:extLst>
          </p:cNvPr>
          <p:cNvSpPr>
            <a:spLocks noGrp="1"/>
          </p:cNvSpPr>
          <p:nvPr>
            <p:ph type="body" sz="quarter" idx="32" hasCustomPrompt="1"/>
          </p:nvPr>
        </p:nvSpPr>
        <p:spPr>
          <a:xfrm>
            <a:off x="9360411" y="4441371"/>
            <a:ext cx="2030196" cy="918052"/>
          </a:xfrm>
          <a:solidFill>
            <a:schemeClr val="bg1">
              <a:lumMod val="95000"/>
            </a:schemeClr>
          </a:solidFill>
          <a:ln w="9525" cap="flat" cmpd="sng" algn="ctr">
            <a:noFill/>
            <a:prstDash val="solid"/>
            <a:round/>
            <a:headEnd type="none" w="med" len="med"/>
            <a:tailEnd type="none" w="med" len="med"/>
          </a:ln>
          <a:effectLst>
            <a:outerShdw blurRad="50800" dist="38100" dir="2700000" algn="tl" rotWithShape="0">
              <a:schemeClr val="bg1">
                <a:lumMod val="75000"/>
                <a:alpha val="43000"/>
              </a:schemeClr>
            </a:outerShdw>
          </a:effectLst>
        </p:spPr>
        <p:txBody>
          <a:bodyPr vert="horz" wrap="square" lIns="91440" tIns="45720" rIns="91440" bIns="45720" numCol="1" rtlCol="0" anchor="ctr" anchorCtr="0" compatLnSpc="1">
            <a:prstTxWarp prst="textNoShape">
              <a:avLst/>
            </a:prstTxWarp>
            <a:normAutofit/>
          </a:bodyPr>
          <a:lstStyle>
            <a:lvl1pPr algn="ctr">
              <a:defRPr lang="pt-PT" sz="1400" b="0" dirty="0">
                <a:ea typeface="ＭＳ Ｐゴシック" charset="-128"/>
              </a:defRPr>
            </a:lvl1pPr>
          </a:lstStyle>
          <a:p>
            <a:pPr lvl="0" defTabSz="912857" eaLnBrk="0" hangingPunct="0"/>
            <a:r>
              <a:rPr lang="en-US" dirty="0" err="1"/>
              <a:t>Exemplo</a:t>
            </a:r>
            <a:r>
              <a:rPr lang="en-US" dirty="0"/>
              <a:t> de </a:t>
            </a:r>
            <a:r>
              <a:rPr lang="en-US" dirty="0" err="1"/>
              <a:t>Título</a:t>
            </a:r>
            <a:endParaRPr lang="pt-PT" dirty="0"/>
          </a:p>
        </p:txBody>
      </p:sp>
      <p:sp>
        <p:nvSpPr>
          <p:cNvPr id="21" name="Text Placeholder 8">
            <a:extLst>
              <a:ext uri="{FF2B5EF4-FFF2-40B4-BE49-F238E27FC236}">
                <a16:creationId xmlns:a16="http://schemas.microsoft.com/office/drawing/2014/main" id="{F93D2A3F-2E3F-47B3-A76F-620C8EE76EA2}"/>
              </a:ext>
            </a:extLst>
          </p:cNvPr>
          <p:cNvSpPr>
            <a:spLocks noGrp="1"/>
          </p:cNvSpPr>
          <p:nvPr>
            <p:ph type="body" sz="quarter" idx="33" hasCustomPrompt="1"/>
          </p:nvPr>
        </p:nvSpPr>
        <p:spPr>
          <a:xfrm>
            <a:off x="2119686" y="5552808"/>
            <a:ext cx="1440160" cy="406196"/>
          </a:xfrm>
          <a:prstGeom prst="rect">
            <a:avLst/>
          </a:prstGeom>
          <a:solidFill>
            <a:schemeClr val="bg1"/>
          </a:solidFill>
          <a:ln>
            <a:noFill/>
          </a:ln>
        </p:spPr>
        <p:txBody>
          <a:bodyPr anchor="ctr">
            <a:noAutofit/>
          </a:bodyPr>
          <a:lstStyle>
            <a:lvl1pPr algn="ctr">
              <a:spcBef>
                <a:spcPts val="0"/>
              </a:spcBef>
              <a:spcAft>
                <a:spcPts val="0"/>
              </a:spcAft>
              <a:defRPr lang="en-US" sz="1400" b="1" kern="1200" dirty="0">
                <a:solidFill>
                  <a:srgbClr val="666666"/>
                </a:solidFill>
                <a:latin typeface="Verdana" panose="020B0604030504040204" pitchFamily="34" charset="0"/>
                <a:ea typeface="Verdana" panose="020B0604030504040204" pitchFamily="34" charset="0"/>
                <a:cs typeface="Verdana" panose="020B060403050404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a:t>Nº</a:t>
            </a:r>
          </a:p>
        </p:txBody>
      </p:sp>
      <p:sp>
        <p:nvSpPr>
          <p:cNvPr id="22" name="Text Placeholder 8">
            <a:extLst>
              <a:ext uri="{FF2B5EF4-FFF2-40B4-BE49-F238E27FC236}">
                <a16:creationId xmlns:a16="http://schemas.microsoft.com/office/drawing/2014/main" id="{27C5657E-18F7-4283-81EE-42AA7DA8C3DB}"/>
              </a:ext>
            </a:extLst>
          </p:cNvPr>
          <p:cNvSpPr>
            <a:spLocks noGrp="1"/>
          </p:cNvSpPr>
          <p:nvPr>
            <p:ph type="body" sz="quarter" idx="34" hasCustomPrompt="1"/>
          </p:nvPr>
        </p:nvSpPr>
        <p:spPr>
          <a:xfrm>
            <a:off x="4659364" y="5552808"/>
            <a:ext cx="1440160" cy="406196"/>
          </a:xfrm>
          <a:prstGeom prst="rect">
            <a:avLst/>
          </a:prstGeom>
          <a:solidFill>
            <a:schemeClr val="bg1"/>
          </a:solidFill>
          <a:ln>
            <a:noFill/>
          </a:ln>
        </p:spPr>
        <p:txBody>
          <a:bodyPr anchor="ctr">
            <a:noAutofit/>
          </a:bodyPr>
          <a:lstStyle>
            <a:lvl1pPr algn="ctr">
              <a:spcBef>
                <a:spcPts val="0"/>
              </a:spcBef>
              <a:spcAft>
                <a:spcPts val="0"/>
              </a:spcAft>
              <a:defRPr lang="en-US" sz="1400" b="1" kern="1200" dirty="0">
                <a:solidFill>
                  <a:srgbClr val="666666"/>
                </a:solidFill>
                <a:latin typeface="Verdana" panose="020B0604030504040204" pitchFamily="34" charset="0"/>
                <a:ea typeface="Verdana" panose="020B0604030504040204" pitchFamily="34" charset="0"/>
                <a:cs typeface="Verdana" panose="020B060403050404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a:t>Nº</a:t>
            </a:r>
          </a:p>
        </p:txBody>
      </p:sp>
      <p:sp>
        <p:nvSpPr>
          <p:cNvPr id="23" name="Text Placeholder 8">
            <a:extLst>
              <a:ext uri="{FF2B5EF4-FFF2-40B4-BE49-F238E27FC236}">
                <a16:creationId xmlns:a16="http://schemas.microsoft.com/office/drawing/2014/main" id="{21848E0C-AE9F-42EC-806B-BB874D451FDC}"/>
              </a:ext>
            </a:extLst>
          </p:cNvPr>
          <p:cNvSpPr>
            <a:spLocks noGrp="1"/>
          </p:cNvSpPr>
          <p:nvPr>
            <p:ph type="body" sz="quarter" idx="35" hasCustomPrompt="1"/>
          </p:nvPr>
        </p:nvSpPr>
        <p:spPr>
          <a:xfrm>
            <a:off x="7154378" y="5552808"/>
            <a:ext cx="1440160" cy="406196"/>
          </a:xfrm>
          <a:prstGeom prst="rect">
            <a:avLst/>
          </a:prstGeom>
          <a:solidFill>
            <a:schemeClr val="bg1"/>
          </a:solidFill>
          <a:ln>
            <a:noFill/>
          </a:ln>
        </p:spPr>
        <p:txBody>
          <a:bodyPr anchor="ctr">
            <a:noAutofit/>
          </a:bodyPr>
          <a:lstStyle>
            <a:lvl1pPr algn="ctr">
              <a:spcBef>
                <a:spcPts val="0"/>
              </a:spcBef>
              <a:spcAft>
                <a:spcPts val="0"/>
              </a:spcAft>
              <a:defRPr lang="en-US" sz="1400" b="1" kern="1200" dirty="0">
                <a:solidFill>
                  <a:srgbClr val="666666"/>
                </a:solidFill>
                <a:latin typeface="Verdana" panose="020B0604030504040204" pitchFamily="34" charset="0"/>
                <a:ea typeface="Verdana" panose="020B0604030504040204" pitchFamily="34" charset="0"/>
                <a:cs typeface="Verdana" panose="020B060403050404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a:t>Nº</a:t>
            </a:r>
          </a:p>
        </p:txBody>
      </p:sp>
      <p:sp>
        <p:nvSpPr>
          <p:cNvPr id="24" name="Text Placeholder 8">
            <a:extLst>
              <a:ext uri="{FF2B5EF4-FFF2-40B4-BE49-F238E27FC236}">
                <a16:creationId xmlns:a16="http://schemas.microsoft.com/office/drawing/2014/main" id="{22C33846-79A4-4114-AFF6-0553F319CBAC}"/>
              </a:ext>
            </a:extLst>
          </p:cNvPr>
          <p:cNvSpPr>
            <a:spLocks noGrp="1"/>
          </p:cNvSpPr>
          <p:nvPr>
            <p:ph type="body" sz="quarter" idx="36" hasCustomPrompt="1"/>
          </p:nvPr>
        </p:nvSpPr>
        <p:spPr>
          <a:xfrm>
            <a:off x="9655426" y="5552808"/>
            <a:ext cx="1440160" cy="406196"/>
          </a:xfrm>
          <a:prstGeom prst="rect">
            <a:avLst/>
          </a:prstGeom>
          <a:solidFill>
            <a:schemeClr val="bg1"/>
          </a:solidFill>
          <a:ln>
            <a:noFill/>
          </a:ln>
        </p:spPr>
        <p:txBody>
          <a:bodyPr anchor="ctr">
            <a:noAutofit/>
          </a:bodyPr>
          <a:lstStyle>
            <a:lvl1pPr algn="ctr">
              <a:spcBef>
                <a:spcPts val="0"/>
              </a:spcBef>
              <a:spcAft>
                <a:spcPts val="0"/>
              </a:spcAft>
              <a:defRPr lang="en-US" sz="1400" b="1" kern="1200" dirty="0">
                <a:solidFill>
                  <a:srgbClr val="666666"/>
                </a:solidFill>
                <a:latin typeface="Verdana" panose="020B0604030504040204" pitchFamily="34" charset="0"/>
                <a:ea typeface="Verdana" panose="020B0604030504040204" pitchFamily="34" charset="0"/>
                <a:cs typeface="Verdana" panose="020B060403050404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a:t>Nº</a:t>
            </a:r>
          </a:p>
        </p:txBody>
      </p:sp>
      <p:sp>
        <p:nvSpPr>
          <p:cNvPr id="25" name="Text Placeholder 8">
            <a:extLst>
              <a:ext uri="{FF2B5EF4-FFF2-40B4-BE49-F238E27FC236}">
                <a16:creationId xmlns:a16="http://schemas.microsoft.com/office/drawing/2014/main" id="{9D9A49AA-FD03-48BA-8B72-9FC89D9EBD05}"/>
              </a:ext>
            </a:extLst>
          </p:cNvPr>
          <p:cNvSpPr>
            <a:spLocks noGrp="1"/>
          </p:cNvSpPr>
          <p:nvPr>
            <p:ph type="body" sz="quarter" idx="37" hasCustomPrompt="1"/>
          </p:nvPr>
        </p:nvSpPr>
        <p:spPr>
          <a:xfrm>
            <a:off x="2233318" y="3046166"/>
            <a:ext cx="1296188" cy="406196"/>
          </a:xfrm>
          <a:prstGeom prst="rect">
            <a:avLst/>
          </a:prstGeom>
          <a:noFill/>
          <a:ln>
            <a:noFill/>
          </a:ln>
        </p:spPr>
        <p:txBody>
          <a:bodyPr anchor="ctr">
            <a:noAutofit/>
          </a:bodyPr>
          <a:lstStyle>
            <a:lvl1pPr algn="ctr">
              <a:spcBef>
                <a:spcPts val="0"/>
              </a:spcBef>
              <a:spcAft>
                <a:spcPts val="0"/>
              </a:spcAft>
              <a:defRPr lang="en-US" sz="2400" b="1" kern="1200" dirty="0">
                <a:solidFill>
                  <a:srgbClr val="666666"/>
                </a:solidFill>
                <a:latin typeface="Verdana" panose="020B0604030504040204" pitchFamily="34" charset="0"/>
                <a:ea typeface="Verdana" panose="020B0604030504040204" pitchFamily="34" charset="0"/>
                <a:cs typeface="Verdana" panose="020B060403050404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a:t>Nº</a:t>
            </a:r>
          </a:p>
        </p:txBody>
      </p:sp>
      <p:sp>
        <p:nvSpPr>
          <p:cNvPr id="26" name="Text Placeholder 8">
            <a:extLst>
              <a:ext uri="{FF2B5EF4-FFF2-40B4-BE49-F238E27FC236}">
                <a16:creationId xmlns:a16="http://schemas.microsoft.com/office/drawing/2014/main" id="{978A51BF-959C-4A71-B1DC-E3D98299BAC4}"/>
              </a:ext>
            </a:extLst>
          </p:cNvPr>
          <p:cNvSpPr>
            <a:spLocks noGrp="1"/>
          </p:cNvSpPr>
          <p:nvPr>
            <p:ph type="body" sz="quarter" idx="38" hasCustomPrompt="1"/>
          </p:nvPr>
        </p:nvSpPr>
        <p:spPr>
          <a:xfrm>
            <a:off x="4731349" y="3046166"/>
            <a:ext cx="1296188" cy="406196"/>
          </a:xfrm>
          <a:prstGeom prst="rect">
            <a:avLst/>
          </a:prstGeom>
          <a:noFill/>
          <a:ln>
            <a:noFill/>
          </a:ln>
        </p:spPr>
        <p:txBody>
          <a:bodyPr anchor="ctr">
            <a:noAutofit/>
          </a:bodyPr>
          <a:lstStyle>
            <a:lvl1pPr algn="ctr">
              <a:spcBef>
                <a:spcPts val="0"/>
              </a:spcBef>
              <a:spcAft>
                <a:spcPts val="0"/>
              </a:spcAft>
              <a:defRPr lang="en-US" sz="2400" b="1" kern="1200" dirty="0">
                <a:solidFill>
                  <a:srgbClr val="666666"/>
                </a:solidFill>
                <a:latin typeface="Verdana" panose="020B0604030504040204" pitchFamily="34" charset="0"/>
                <a:ea typeface="Verdana" panose="020B0604030504040204" pitchFamily="34" charset="0"/>
                <a:cs typeface="Verdana" panose="020B060403050404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a:t>Nº</a:t>
            </a:r>
          </a:p>
        </p:txBody>
      </p:sp>
      <p:sp>
        <p:nvSpPr>
          <p:cNvPr id="27" name="Text Placeholder 8">
            <a:extLst>
              <a:ext uri="{FF2B5EF4-FFF2-40B4-BE49-F238E27FC236}">
                <a16:creationId xmlns:a16="http://schemas.microsoft.com/office/drawing/2014/main" id="{9E6C9BC1-EE0A-453E-B5CA-4DB34636D046}"/>
              </a:ext>
            </a:extLst>
          </p:cNvPr>
          <p:cNvSpPr>
            <a:spLocks noGrp="1"/>
          </p:cNvSpPr>
          <p:nvPr>
            <p:ph type="body" sz="quarter" idx="39" hasCustomPrompt="1"/>
          </p:nvPr>
        </p:nvSpPr>
        <p:spPr>
          <a:xfrm>
            <a:off x="7223976" y="3046166"/>
            <a:ext cx="1296188" cy="406196"/>
          </a:xfrm>
          <a:prstGeom prst="rect">
            <a:avLst/>
          </a:prstGeom>
          <a:noFill/>
          <a:ln>
            <a:noFill/>
          </a:ln>
        </p:spPr>
        <p:txBody>
          <a:bodyPr anchor="ctr">
            <a:noAutofit/>
          </a:bodyPr>
          <a:lstStyle>
            <a:lvl1pPr algn="ctr">
              <a:spcBef>
                <a:spcPts val="0"/>
              </a:spcBef>
              <a:spcAft>
                <a:spcPts val="0"/>
              </a:spcAft>
              <a:defRPr lang="en-US" sz="2400" b="1" kern="1200" dirty="0">
                <a:solidFill>
                  <a:srgbClr val="666666"/>
                </a:solidFill>
                <a:latin typeface="Verdana" panose="020B0604030504040204" pitchFamily="34" charset="0"/>
                <a:ea typeface="Verdana" panose="020B0604030504040204" pitchFamily="34" charset="0"/>
                <a:cs typeface="Verdana" panose="020B060403050404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a:t>Nº</a:t>
            </a:r>
          </a:p>
        </p:txBody>
      </p:sp>
      <p:sp>
        <p:nvSpPr>
          <p:cNvPr id="28" name="Text Placeholder 8">
            <a:extLst>
              <a:ext uri="{FF2B5EF4-FFF2-40B4-BE49-F238E27FC236}">
                <a16:creationId xmlns:a16="http://schemas.microsoft.com/office/drawing/2014/main" id="{7F5A93A2-BEF3-4DD3-8D58-732753B32C6D}"/>
              </a:ext>
            </a:extLst>
          </p:cNvPr>
          <p:cNvSpPr>
            <a:spLocks noGrp="1"/>
          </p:cNvSpPr>
          <p:nvPr>
            <p:ph type="body" sz="quarter" idx="40" hasCustomPrompt="1"/>
          </p:nvPr>
        </p:nvSpPr>
        <p:spPr>
          <a:xfrm>
            <a:off x="9727412" y="3046166"/>
            <a:ext cx="1296188" cy="406196"/>
          </a:xfrm>
          <a:prstGeom prst="rect">
            <a:avLst/>
          </a:prstGeom>
          <a:noFill/>
          <a:ln>
            <a:noFill/>
          </a:ln>
        </p:spPr>
        <p:txBody>
          <a:bodyPr anchor="ctr">
            <a:noAutofit/>
          </a:bodyPr>
          <a:lstStyle>
            <a:lvl1pPr algn="ctr">
              <a:spcBef>
                <a:spcPts val="0"/>
              </a:spcBef>
              <a:spcAft>
                <a:spcPts val="0"/>
              </a:spcAft>
              <a:defRPr lang="en-US" sz="2400" b="1" kern="1200" dirty="0">
                <a:solidFill>
                  <a:srgbClr val="666666"/>
                </a:solidFill>
                <a:latin typeface="Verdana" panose="020B0604030504040204" pitchFamily="34" charset="0"/>
                <a:ea typeface="Verdana" panose="020B0604030504040204" pitchFamily="34" charset="0"/>
                <a:cs typeface="Verdana" panose="020B060403050404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a:t>Nº</a:t>
            </a:r>
          </a:p>
        </p:txBody>
      </p:sp>
    </p:spTree>
    <p:extLst>
      <p:ext uri="{BB962C8B-B14F-4D97-AF65-F5344CB8AC3E}">
        <p14:creationId xmlns:p14="http://schemas.microsoft.com/office/powerpoint/2010/main" val="2485150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Processo">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C4FD890-329E-472D-A578-48869FFDC7BF}"/>
              </a:ext>
            </a:extLst>
          </p:cNvPr>
          <p:cNvSpPr>
            <a:spLocks noGrp="1"/>
          </p:cNvSpPr>
          <p:nvPr>
            <p:ph type="sldNum" sz="quarter" idx="10"/>
          </p:nvPr>
        </p:nvSpPr>
        <p:spPr/>
        <p:txBody>
          <a:bodyPr/>
          <a:lstStyle/>
          <a:p>
            <a:fld id="{08789ED0-683C-4C95-BAE1-094AE5A57631}" type="slidenum">
              <a:rPr lang="pt-PT" smtClean="0"/>
              <a:pPr/>
              <a:t>‹#›</a:t>
            </a:fld>
            <a:endParaRPr lang="pt-PT" dirty="0"/>
          </a:p>
        </p:txBody>
      </p:sp>
      <p:sp>
        <p:nvSpPr>
          <p:cNvPr id="4" name="Text Placeholder 8">
            <a:extLst>
              <a:ext uri="{FF2B5EF4-FFF2-40B4-BE49-F238E27FC236}">
                <a16:creationId xmlns:a16="http://schemas.microsoft.com/office/drawing/2014/main" id="{D9C695B3-C88A-402E-B262-6B61E8A88D0A}"/>
              </a:ext>
            </a:extLst>
          </p:cNvPr>
          <p:cNvSpPr>
            <a:spLocks noGrp="1"/>
          </p:cNvSpPr>
          <p:nvPr>
            <p:ph type="body" sz="quarter" idx="21" hasCustomPrompt="1"/>
          </p:nvPr>
        </p:nvSpPr>
        <p:spPr>
          <a:xfrm>
            <a:off x="528992" y="314578"/>
            <a:ext cx="11332809" cy="462844"/>
          </a:xfrm>
          <a:prstGeom prst="rect">
            <a:avLst/>
          </a:prstGeom>
        </p:spPr>
        <p:txBody>
          <a:bodyPr wrap="square" anchor="t">
            <a:spAutoFit/>
          </a:bodyPr>
          <a:lstStyle>
            <a:lvl1pPr marL="0" indent="0" algn="l" defTabSz="914479" rtl="0" eaLnBrk="1" latinLnBrk="0" hangingPunct="1">
              <a:spcBef>
                <a:spcPts val="0"/>
              </a:spcBef>
              <a:spcAft>
                <a:spcPts val="0"/>
              </a:spcAft>
              <a:buNone/>
              <a:defRPr lang="en-US" sz="2400" b="1" kern="1200" dirty="0">
                <a:solidFill>
                  <a:srgbClr val="FF6600"/>
                </a:solidFill>
                <a:latin typeface="Verdana" panose="020B0604030504040204" pitchFamily="34" charset="0"/>
                <a:ea typeface="Verdana" panose="020B0604030504040204" pitchFamily="34" charset="0"/>
                <a:cs typeface="Arial" panose="020B060402020202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
        <p:nvSpPr>
          <p:cNvPr id="5" name="Text Placeholder 8">
            <a:extLst>
              <a:ext uri="{FF2B5EF4-FFF2-40B4-BE49-F238E27FC236}">
                <a16:creationId xmlns:a16="http://schemas.microsoft.com/office/drawing/2014/main" id="{EDA8132A-658E-481C-80E4-C12AB801136E}"/>
              </a:ext>
            </a:extLst>
          </p:cNvPr>
          <p:cNvSpPr>
            <a:spLocks noGrp="1"/>
          </p:cNvSpPr>
          <p:nvPr>
            <p:ph type="body" sz="quarter" idx="22" hasCustomPrompt="1"/>
          </p:nvPr>
        </p:nvSpPr>
        <p:spPr>
          <a:xfrm>
            <a:off x="528992" y="769719"/>
            <a:ext cx="11332809" cy="370275"/>
          </a:xfrm>
          <a:prstGeom prst="rect">
            <a:avLst/>
          </a:prstGeom>
        </p:spPr>
        <p:txBody>
          <a:bodyPr wrap="square" anchor="t">
            <a:spAutoFit/>
          </a:bodyPr>
          <a:lstStyle>
            <a:lvl1pPr marL="0" indent="0">
              <a:spcBef>
                <a:spcPts val="0"/>
              </a:spcBef>
              <a:spcAft>
                <a:spcPts val="0"/>
              </a:spcAft>
              <a:buNone/>
              <a:defRPr lang="en-US" sz="1800" kern="1200" dirty="0">
                <a:solidFill>
                  <a:srgbClr val="666666"/>
                </a:solidFill>
                <a:latin typeface="Verdana" panose="020B0604030504040204" pitchFamily="34" charset="0"/>
                <a:ea typeface="Verdana" panose="020B0604030504040204" pitchFamily="34" charset="0"/>
                <a:cs typeface="Verdana" panose="020B060403050404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
        <p:nvSpPr>
          <p:cNvPr id="7" name="Text Placeholder 8">
            <a:extLst>
              <a:ext uri="{FF2B5EF4-FFF2-40B4-BE49-F238E27FC236}">
                <a16:creationId xmlns:a16="http://schemas.microsoft.com/office/drawing/2014/main" id="{380417C3-4B7B-4CBC-B266-6C6900CBA403}"/>
              </a:ext>
            </a:extLst>
          </p:cNvPr>
          <p:cNvSpPr>
            <a:spLocks noGrp="1"/>
          </p:cNvSpPr>
          <p:nvPr>
            <p:ph type="body" sz="quarter" idx="23" hasCustomPrompt="1"/>
          </p:nvPr>
        </p:nvSpPr>
        <p:spPr>
          <a:xfrm>
            <a:off x="410910" y="2757512"/>
            <a:ext cx="2087208" cy="618183"/>
          </a:xfrm>
          <a:prstGeom prst="rect">
            <a:avLst/>
          </a:prstGeom>
        </p:spPr>
        <p:txBody>
          <a:bodyPr anchor="t">
            <a:noAutofit/>
          </a:bodyPr>
          <a:lstStyle>
            <a:lvl1pPr marL="0" algn="ctr" defTabSz="912931" rtl="0" eaLnBrk="1" latinLnBrk="0" hangingPunct="1">
              <a:lnSpc>
                <a:spcPct val="85000"/>
              </a:lnSpc>
              <a:spcBef>
                <a:spcPts val="0"/>
              </a:spcBef>
              <a:spcAft>
                <a:spcPts val="0"/>
              </a:spcAft>
              <a:defRPr lang="en-US" sz="1597" b="1" kern="1200" dirty="0">
                <a:solidFill>
                  <a:srgbClr val="FF6600"/>
                </a:solidFill>
                <a:latin typeface="Verdana" panose="020B0604030504040204" pitchFamily="34" charset="0"/>
                <a:ea typeface="Verdana" panose="020B0604030504040204" pitchFamily="34" charset="0"/>
                <a:cs typeface="Arial" panose="020B060402020202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
        <p:nvSpPr>
          <p:cNvPr id="8" name="Oval 7">
            <a:extLst>
              <a:ext uri="{FF2B5EF4-FFF2-40B4-BE49-F238E27FC236}">
                <a16:creationId xmlns:a16="http://schemas.microsoft.com/office/drawing/2014/main" id="{3B225070-C8F2-45C7-BF6E-596994A52517}"/>
              </a:ext>
            </a:extLst>
          </p:cNvPr>
          <p:cNvSpPr>
            <a:spLocks noChangeAspect="1"/>
          </p:cNvSpPr>
          <p:nvPr userDrawn="1"/>
        </p:nvSpPr>
        <p:spPr>
          <a:xfrm>
            <a:off x="939539" y="1487823"/>
            <a:ext cx="1029951" cy="1029951"/>
          </a:xfrm>
          <a:prstGeom prst="ellipse">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700"/>
              </a:lnSpc>
              <a:spcBef>
                <a:spcPts val="800"/>
              </a:spcBef>
              <a:spcAft>
                <a:spcPts val="400"/>
              </a:spcAft>
            </a:pPr>
            <a:endParaRPr lang="pt-PT" sz="1400" noProof="0" dirty="0">
              <a:solidFill>
                <a:schemeClr val="tx1"/>
              </a:solidFill>
            </a:endParaRPr>
          </a:p>
        </p:txBody>
      </p:sp>
      <p:sp>
        <p:nvSpPr>
          <p:cNvPr id="9" name="Rectangle 8">
            <a:extLst>
              <a:ext uri="{FF2B5EF4-FFF2-40B4-BE49-F238E27FC236}">
                <a16:creationId xmlns:a16="http://schemas.microsoft.com/office/drawing/2014/main" id="{81283B94-AFE6-496A-9DD5-9F469E0B83AF}"/>
              </a:ext>
            </a:extLst>
          </p:cNvPr>
          <p:cNvSpPr/>
          <p:nvPr userDrawn="1"/>
        </p:nvSpPr>
        <p:spPr>
          <a:xfrm>
            <a:off x="1192385" y="2624334"/>
            <a:ext cx="524259" cy="51488"/>
          </a:xfrm>
          <a:prstGeom prst="rect">
            <a:avLst/>
          </a:prstGeom>
          <a:solidFill>
            <a:srgbClr val="FF6600"/>
          </a:solidFill>
          <a:ln w="9525" cap="flat" cmpd="sng" algn="ctr">
            <a:noFill/>
            <a:prstDash val="solid"/>
            <a:round/>
            <a:headEnd type="none" w="med" len="med"/>
            <a:tailEnd type="none" w="med" len="med"/>
          </a:ln>
          <a:effectLst/>
        </p:spPr>
        <p:txBody>
          <a:bodyPr anchor="ctr"/>
          <a:lstStyle/>
          <a:p>
            <a:pPr algn="ctr" defTabSz="911390" eaLnBrk="0" hangingPunct="0"/>
            <a:endParaRPr lang="pt-PT" sz="1597">
              <a:solidFill>
                <a:srgbClr val="FF6600"/>
              </a:solidFill>
              <a:latin typeface="Verdana" panose="020B0604030504040204" pitchFamily="34" charset="0"/>
              <a:ea typeface="Verdana" panose="020B0604030504040204" pitchFamily="34" charset="0"/>
            </a:endParaRPr>
          </a:p>
        </p:txBody>
      </p:sp>
      <p:sp>
        <p:nvSpPr>
          <p:cNvPr id="10" name="Rectangle 9">
            <a:extLst>
              <a:ext uri="{FF2B5EF4-FFF2-40B4-BE49-F238E27FC236}">
                <a16:creationId xmlns:a16="http://schemas.microsoft.com/office/drawing/2014/main" id="{479D8DA1-7460-4E14-A4B2-315778D198C1}"/>
              </a:ext>
            </a:extLst>
          </p:cNvPr>
          <p:cNvSpPr/>
          <p:nvPr userDrawn="1"/>
        </p:nvSpPr>
        <p:spPr>
          <a:xfrm>
            <a:off x="493463" y="4013200"/>
            <a:ext cx="1922102" cy="1793114"/>
          </a:xfrm>
          <a:prstGeom prst="rect">
            <a:avLst/>
          </a:prstGeom>
          <a:solidFill>
            <a:schemeClr val="bg1">
              <a:lumMod val="95000"/>
            </a:schemeClr>
          </a:solidFill>
          <a:ln w="9525" cap="flat" cmpd="sng" algn="ctr">
            <a:noFill/>
            <a:prstDash val="solid"/>
            <a:round/>
            <a:headEnd type="none" w="med" len="med"/>
            <a:tailEnd type="none" w="med" len="med"/>
          </a:ln>
          <a:effectLst>
            <a:outerShdw blurRad="50800" dist="38100" dir="2700000" algn="tl" rotWithShape="0">
              <a:schemeClr val="bg1">
                <a:lumMod val="75000"/>
                <a:alpha val="43000"/>
              </a:schemeClr>
            </a:outerShdw>
          </a:effectLst>
        </p:spPr>
        <p:txBody>
          <a:bodyPr vert="horz" wrap="square" lIns="91287" tIns="45643" rIns="91287" bIns="45643" numCol="1" rtlCol="0" anchor="t" anchorCtr="0" compatLnSpc="1">
            <a:prstTxWarp prst="textNoShape">
              <a:avLst/>
            </a:prstTxWarp>
          </a:bodyPr>
          <a:lstStyle/>
          <a:p>
            <a:pPr defTabSz="912931" eaLnBrk="0" hangingPunct="0"/>
            <a:endParaRPr lang="pt-PT" sz="998">
              <a:solidFill>
                <a:prstClr val="black"/>
              </a:solidFill>
              <a:latin typeface="Calibri" panose="020F0502020204030204"/>
              <a:ea typeface="ＭＳ Ｐゴシック" charset="-128"/>
            </a:endParaRPr>
          </a:p>
        </p:txBody>
      </p:sp>
      <p:cxnSp>
        <p:nvCxnSpPr>
          <p:cNvPr id="11" name="Straight Connector 10">
            <a:extLst>
              <a:ext uri="{FF2B5EF4-FFF2-40B4-BE49-F238E27FC236}">
                <a16:creationId xmlns:a16="http://schemas.microsoft.com/office/drawing/2014/main" id="{0B6F85A3-756E-43DA-9782-438DCC69F660}"/>
              </a:ext>
            </a:extLst>
          </p:cNvPr>
          <p:cNvCxnSpPr>
            <a:cxnSpLocks/>
          </p:cNvCxnSpPr>
          <p:nvPr userDrawn="1"/>
        </p:nvCxnSpPr>
        <p:spPr>
          <a:xfrm>
            <a:off x="2156849" y="2030297"/>
            <a:ext cx="91041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FDB3B19D-2DE7-4E92-A712-71EF44C9475C}"/>
              </a:ext>
            </a:extLst>
          </p:cNvPr>
          <p:cNvGrpSpPr/>
          <p:nvPr userDrawn="1"/>
        </p:nvGrpSpPr>
        <p:grpSpPr>
          <a:xfrm rot="5400000">
            <a:off x="1239408" y="3770423"/>
            <a:ext cx="430212" cy="430212"/>
            <a:chOff x="375623" y="5447999"/>
            <a:chExt cx="548302" cy="548302"/>
          </a:xfrm>
        </p:grpSpPr>
        <p:sp>
          <p:nvSpPr>
            <p:cNvPr id="13" name="Oval 12">
              <a:extLst>
                <a:ext uri="{FF2B5EF4-FFF2-40B4-BE49-F238E27FC236}">
                  <a16:creationId xmlns:a16="http://schemas.microsoft.com/office/drawing/2014/main" id="{01DD1AE9-EC34-44DB-8B50-E6499D87C6D2}"/>
                </a:ext>
              </a:extLst>
            </p:cNvPr>
            <p:cNvSpPr>
              <a:spLocks noChangeAspect="1"/>
            </p:cNvSpPr>
            <p:nvPr userDrawn="1"/>
          </p:nvSpPr>
          <p:spPr>
            <a:xfrm>
              <a:off x="375623" y="5447999"/>
              <a:ext cx="548302" cy="548302"/>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700"/>
                </a:lnSpc>
                <a:spcBef>
                  <a:spcPts val="800"/>
                </a:spcBef>
                <a:spcAft>
                  <a:spcPts val="400"/>
                </a:spcAft>
              </a:pPr>
              <a:endParaRPr lang="pt-PT" sz="1400" noProof="0" dirty="0">
                <a:solidFill>
                  <a:schemeClr val="tx1"/>
                </a:solidFill>
              </a:endParaRPr>
            </a:p>
          </p:txBody>
        </p:sp>
        <p:sp>
          <p:nvSpPr>
            <p:cNvPr id="14" name="Freeform: Shape 13">
              <a:extLst>
                <a:ext uri="{FF2B5EF4-FFF2-40B4-BE49-F238E27FC236}">
                  <a16:creationId xmlns:a16="http://schemas.microsoft.com/office/drawing/2014/main" id="{9BF98006-019C-4A8B-A9AC-7A81F13CA714}"/>
                </a:ext>
              </a:extLst>
            </p:cNvPr>
            <p:cNvSpPr/>
            <p:nvPr userDrawn="1"/>
          </p:nvSpPr>
          <p:spPr>
            <a:xfrm>
              <a:off x="506501" y="5588758"/>
              <a:ext cx="286546" cy="266784"/>
            </a:xfrm>
            <a:custGeom>
              <a:avLst/>
              <a:gdLst>
                <a:gd name="connsiteX0" fmla="*/ 172081 w 310714"/>
                <a:gd name="connsiteY0" fmla="*/ 3867 h 289285"/>
                <a:gd name="connsiteX1" fmla="*/ 164581 w 310714"/>
                <a:gd name="connsiteY1" fmla="*/ 3867 h 289285"/>
                <a:gd name="connsiteX2" fmla="*/ 164581 w 310714"/>
                <a:gd name="connsiteY2" fmla="*/ 11367 h 289285"/>
                <a:gd name="connsiteX3" fmla="*/ 294760 w 310714"/>
                <a:gd name="connsiteY3" fmla="*/ 141545 h 289285"/>
                <a:gd name="connsiteX4" fmla="*/ 7617 w 310714"/>
                <a:gd name="connsiteY4" fmla="*/ 141545 h 289285"/>
                <a:gd name="connsiteX5" fmla="*/ 2260 w 310714"/>
                <a:gd name="connsiteY5" fmla="*/ 146903 h 289285"/>
                <a:gd name="connsiteX6" fmla="*/ 7617 w 310714"/>
                <a:gd name="connsiteY6" fmla="*/ 152260 h 289285"/>
                <a:gd name="connsiteX7" fmla="*/ 294760 w 310714"/>
                <a:gd name="connsiteY7" fmla="*/ 152260 h 289285"/>
                <a:gd name="connsiteX8" fmla="*/ 164581 w 310714"/>
                <a:gd name="connsiteY8" fmla="*/ 282438 h 289285"/>
                <a:gd name="connsiteX9" fmla="*/ 164581 w 310714"/>
                <a:gd name="connsiteY9" fmla="*/ 289938 h 289285"/>
                <a:gd name="connsiteX10" fmla="*/ 168331 w 310714"/>
                <a:gd name="connsiteY10" fmla="*/ 291546 h 289285"/>
                <a:gd name="connsiteX11" fmla="*/ 172081 w 310714"/>
                <a:gd name="connsiteY11" fmla="*/ 289938 h 289285"/>
                <a:gd name="connsiteX12" fmla="*/ 311367 w 310714"/>
                <a:gd name="connsiteY12" fmla="*/ 150653 h 289285"/>
                <a:gd name="connsiteX13" fmla="*/ 311367 w 310714"/>
                <a:gd name="connsiteY13" fmla="*/ 143153 h 289285"/>
                <a:gd name="connsiteX14" fmla="*/ 172081 w 310714"/>
                <a:gd name="connsiteY14" fmla="*/ 3867 h 289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0714" h="289285">
                  <a:moveTo>
                    <a:pt x="172081" y="3867"/>
                  </a:moveTo>
                  <a:cubicBezTo>
                    <a:pt x="169938" y="1724"/>
                    <a:pt x="166724" y="1724"/>
                    <a:pt x="164581" y="3867"/>
                  </a:cubicBezTo>
                  <a:cubicBezTo>
                    <a:pt x="162438" y="6010"/>
                    <a:pt x="162438" y="9224"/>
                    <a:pt x="164581" y="11367"/>
                  </a:cubicBezTo>
                  <a:lnTo>
                    <a:pt x="294760" y="141545"/>
                  </a:lnTo>
                  <a:lnTo>
                    <a:pt x="7617" y="141545"/>
                  </a:lnTo>
                  <a:cubicBezTo>
                    <a:pt x="4402" y="141545"/>
                    <a:pt x="2260" y="143688"/>
                    <a:pt x="2260" y="146903"/>
                  </a:cubicBezTo>
                  <a:cubicBezTo>
                    <a:pt x="2260" y="150117"/>
                    <a:pt x="4402" y="152260"/>
                    <a:pt x="7617" y="152260"/>
                  </a:cubicBezTo>
                  <a:lnTo>
                    <a:pt x="294760" y="152260"/>
                  </a:lnTo>
                  <a:lnTo>
                    <a:pt x="164581" y="282438"/>
                  </a:lnTo>
                  <a:cubicBezTo>
                    <a:pt x="162438" y="284581"/>
                    <a:pt x="162438" y="287796"/>
                    <a:pt x="164581" y="289938"/>
                  </a:cubicBezTo>
                  <a:cubicBezTo>
                    <a:pt x="165653" y="291010"/>
                    <a:pt x="167260" y="291546"/>
                    <a:pt x="168331" y="291546"/>
                  </a:cubicBezTo>
                  <a:cubicBezTo>
                    <a:pt x="169938" y="291546"/>
                    <a:pt x="171010" y="291010"/>
                    <a:pt x="172081" y="289938"/>
                  </a:cubicBezTo>
                  <a:lnTo>
                    <a:pt x="311367" y="150653"/>
                  </a:lnTo>
                  <a:cubicBezTo>
                    <a:pt x="313510" y="148510"/>
                    <a:pt x="313510" y="145295"/>
                    <a:pt x="311367" y="143153"/>
                  </a:cubicBezTo>
                  <a:lnTo>
                    <a:pt x="172081" y="3867"/>
                  </a:lnTo>
                  <a:close/>
                </a:path>
              </a:pathLst>
            </a:custGeom>
            <a:solidFill>
              <a:srgbClr val="F2F2F2"/>
            </a:solidFill>
            <a:ln w="5357" cap="flat">
              <a:solidFill>
                <a:schemeClr val="bg1"/>
              </a:solidFill>
              <a:prstDash val="solid"/>
              <a:miter/>
            </a:ln>
          </p:spPr>
          <p:txBody>
            <a:bodyPr rot="0" spcFirstLastPara="0" vertOverflow="overflow" horzOverflow="overflow" vert="horz" wrap="square" lIns="100184" tIns="50092" rIns="100184" bIns="50092" numCol="1" spcCol="0" rtlCol="0" fromWordArt="0" anchor="ctr" anchorCtr="0" forceAA="0" compatLnSpc="1">
              <a:prstTxWarp prst="textNoShape">
                <a:avLst/>
              </a:prstTxWarp>
              <a:noAutofit/>
            </a:bodyPr>
            <a:lstStyle/>
            <a:p>
              <a:pPr defTabSz="912931"/>
              <a:endParaRPr lang="pt-PT" sz="2254">
                <a:solidFill>
                  <a:prstClr val="black"/>
                </a:solidFill>
                <a:latin typeface="Calibri" panose="020F0502020204030204"/>
              </a:endParaRPr>
            </a:p>
          </p:txBody>
        </p:sp>
      </p:grpSp>
      <p:sp>
        <p:nvSpPr>
          <p:cNvPr id="15" name="Text Placeholder 8">
            <a:extLst>
              <a:ext uri="{FF2B5EF4-FFF2-40B4-BE49-F238E27FC236}">
                <a16:creationId xmlns:a16="http://schemas.microsoft.com/office/drawing/2014/main" id="{A05B2E2B-1544-4669-8D00-FFD663BA61F8}"/>
              </a:ext>
            </a:extLst>
          </p:cNvPr>
          <p:cNvSpPr>
            <a:spLocks noGrp="1"/>
          </p:cNvSpPr>
          <p:nvPr>
            <p:ph type="body" sz="quarter" idx="24" hasCustomPrompt="1"/>
          </p:nvPr>
        </p:nvSpPr>
        <p:spPr>
          <a:xfrm>
            <a:off x="606398" y="4276982"/>
            <a:ext cx="1696234" cy="1412617"/>
          </a:xfrm>
          <a:prstGeom prst="rect">
            <a:avLst/>
          </a:prstGeom>
        </p:spPr>
        <p:txBody>
          <a:bodyPr anchor="t">
            <a:noAutofit/>
          </a:bodyPr>
          <a:lstStyle>
            <a:lvl1pPr algn="ctr">
              <a:spcBef>
                <a:spcPts val="0"/>
              </a:spcBef>
              <a:spcAft>
                <a:spcPts val="0"/>
              </a:spcAft>
              <a:defRPr lang="en-US" sz="1402" kern="1200" dirty="0">
                <a:solidFill>
                  <a:srgbClr val="666666"/>
                </a:solidFill>
                <a:latin typeface="Verdana" panose="020B0604030504040204" pitchFamily="34" charset="0"/>
                <a:ea typeface="Verdana" panose="020B0604030504040204" pitchFamily="34" charset="0"/>
                <a:cs typeface="Arial" panose="020B060402020202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
        <p:nvSpPr>
          <p:cNvPr id="16" name="Text Placeholder 8">
            <a:extLst>
              <a:ext uri="{FF2B5EF4-FFF2-40B4-BE49-F238E27FC236}">
                <a16:creationId xmlns:a16="http://schemas.microsoft.com/office/drawing/2014/main" id="{3B4C2BD1-2BD7-424D-8B61-5DA7BDDA07D1}"/>
              </a:ext>
            </a:extLst>
          </p:cNvPr>
          <p:cNvSpPr>
            <a:spLocks noGrp="1"/>
          </p:cNvSpPr>
          <p:nvPr>
            <p:ph type="body" sz="quarter" idx="25" hasCustomPrompt="1"/>
          </p:nvPr>
        </p:nvSpPr>
        <p:spPr>
          <a:xfrm>
            <a:off x="2722582" y="2757512"/>
            <a:ext cx="2087208" cy="618183"/>
          </a:xfrm>
          <a:prstGeom prst="rect">
            <a:avLst/>
          </a:prstGeom>
        </p:spPr>
        <p:txBody>
          <a:bodyPr anchor="t">
            <a:noAutofit/>
          </a:bodyPr>
          <a:lstStyle>
            <a:lvl1pPr marL="0" algn="ctr" defTabSz="912931" rtl="0" eaLnBrk="1" latinLnBrk="0" hangingPunct="1">
              <a:lnSpc>
                <a:spcPct val="85000"/>
              </a:lnSpc>
              <a:spcBef>
                <a:spcPts val="0"/>
              </a:spcBef>
              <a:spcAft>
                <a:spcPts val="0"/>
              </a:spcAft>
              <a:defRPr lang="en-US" sz="1597" b="1" kern="1200" dirty="0">
                <a:solidFill>
                  <a:srgbClr val="FF6600"/>
                </a:solidFill>
                <a:latin typeface="Verdana" panose="020B0604030504040204" pitchFamily="34" charset="0"/>
                <a:ea typeface="Verdana" panose="020B0604030504040204" pitchFamily="34" charset="0"/>
                <a:cs typeface="Arial" panose="020B060402020202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
        <p:nvSpPr>
          <p:cNvPr id="17" name="Oval 16">
            <a:extLst>
              <a:ext uri="{FF2B5EF4-FFF2-40B4-BE49-F238E27FC236}">
                <a16:creationId xmlns:a16="http://schemas.microsoft.com/office/drawing/2014/main" id="{2B2A6321-3314-4D68-8EAB-B8FED363B9CD}"/>
              </a:ext>
            </a:extLst>
          </p:cNvPr>
          <p:cNvSpPr>
            <a:spLocks noChangeAspect="1"/>
          </p:cNvSpPr>
          <p:nvPr userDrawn="1"/>
        </p:nvSpPr>
        <p:spPr>
          <a:xfrm>
            <a:off x="3254624" y="1487823"/>
            <a:ext cx="1029951" cy="1029951"/>
          </a:xfrm>
          <a:prstGeom prst="ellipse">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700"/>
              </a:lnSpc>
              <a:spcBef>
                <a:spcPts val="800"/>
              </a:spcBef>
              <a:spcAft>
                <a:spcPts val="400"/>
              </a:spcAft>
            </a:pPr>
            <a:endParaRPr lang="pt-PT" sz="1400" noProof="0" dirty="0">
              <a:solidFill>
                <a:schemeClr val="tx1"/>
              </a:solidFill>
            </a:endParaRPr>
          </a:p>
        </p:txBody>
      </p:sp>
      <p:sp>
        <p:nvSpPr>
          <p:cNvPr id="18" name="Rectangle 17">
            <a:extLst>
              <a:ext uri="{FF2B5EF4-FFF2-40B4-BE49-F238E27FC236}">
                <a16:creationId xmlns:a16="http://schemas.microsoft.com/office/drawing/2014/main" id="{62C5E3E5-0BB0-46EF-8121-03A08E54956E}"/>
              </a:ext>
            </a:extLst>
          </p:cNvPr>
          <p:cNvSpPr/>
          <p:nvPr userDrawn="1"/>
        </p:nvSpPr>
        <p:spPr>
          <a:xfrm>
            <a:off x="3504057" y="2624334"/>
            <a:ext cx="524259" cy="51488"/>
          </a:xfrm>
          <a:prstGeom prst="rect">
            <a:avLst/>
          </a:prstGeom>
          <a:solidFill>
            <a:srgbClr val="FF6600"/>
          </a:solidFill>
          <a:ln w="9525" cap="flat" cmpd="sng" algn="ctr">
            <a:noFill/>
            <a:prstDash val="solid"/>
            <a:round/>
            <a:headEnd type="none" w="med" len="med"/>
            <a:tailEnd type="none" w="med" len="med"/>
          </a:ln>
          <a:effectLst/>
        </p:spPr>
        <p:txBody>
          <a:bodyPr anchor="ctr"/>
          <a:lstStyle/>
          <a:p>
            <a:pPr algn="ctr" defTabSz="911390" eaLnBrk="0" hangingPunct="0"/>
            <a:endParaRPr lang="pt-PT" sz="1597">
              <a:solidFill>
                <a:srgbClr val="FF6600"/>
              </a:solidFill>
              <a:latin typeface="Verdana" panose="020B0604030504040204" pitchFamily="34" charset="0"/>
              <a:ea typeface="Verdana" panose="020B0604030504040204" pitchFamily="34" charset="0"/>
            </a:endParaRPr>
          </a:p>
        </p:txBody>
      </p:sp>
      <p:sp>
        <p:nvSpPr>
          <p:cNvPr id="19" name="Rectangle 18">
            <a:extLst>
              <a:ext uri="{FF2B5EF4-FFF2-40B4-BE49-F238E27FC236}">
                <a16:creationId xmlns:a16="http://schemas.microsoft.com/office/drawing/2014/main" id="{48C680CA-D001-49E0-A101-A879F53019AA}"/>
              </a:ext>
            </a:extLst>
          </p:cNvPr>
          <p:cNvSpPr/>
          <p:nvPr userDrawn="1"/>
        </p:nvSpPr>
        <p:spPr>
          <a:xfrm>
            <a:off x="2805135" y="4013200"/>
            <a:ext cx="1922102" cy="1793114"/>
          </a:xfrm>
          <a:prstGeom prst="rect">
            <a:avLst/>
          </a:prstGeom>
          <a:solidFill>
            <a:schemeClr val="bg1">
              <a:lumMod val="95000"/>
            </a:schemeClr>
          </a:solidFill>
          <a:ln w="9525" cap="flat" cmpd="sng" algn="ctr">
            <a:noFill/>
            <a:prstDash val="solid"/>
            <a:round/>
            <a:headEnd type="none" w="med" len="med"/>
            <a:tailEnd type="none" w="med" len="med"/>
          </a:ln>
          <a:effectLst>
            <a:outerShdw blurRad="50800" dist="38100" dir="2700000" algn="tl" rotWithShape="0">
              <a:schemeClr val="bg1">
                <a:lumMod val="75000"/>
                <a:alpha val="43000"/>
              </a:schemeClr>
            </a:outerShdw>
          </a:effectLst>
        </p:spPr>
        <p:txBody>
          <a:bodyPr vert="horz" wrap="square" lIns="91287" tIns="45643" rIns="91287" bIns="45643" numCol="1" rtlCol="0" anchor="t" anchorCtr="0" compatLnSpc="1">
            <a:prstTxWarp prst="textNoShape">
              <a:avLst/>
            </a:prstTxWarp>
          </a:bodyPr>
          <a:lstStyle/>
          <a:p>
            <a:pPr defTabSz="912931" eaLnBrk="0" hangingPunct="0"/>
            <a:endParaRPr lang="pt-PT" sz="998">
              <a:solidFill>
                <a:prstClr val="black"/>
              </a:solidFill>
              <a:latin typeface="Calibri" panose="020F0502020204030204"/>
              <a:ea typeface="ＭＳ Ｐゴシック" charset="-128"/>
            </a:endParaRPr>
          </a:p>
        </p:txBody>
      </p:sp>
      <p:grpSp>
        <p:nvGrpSpPr>
          <p:cNvPr id="20" name="Group 19">
            <a:extLst>
              <a:ext uri="{FF2B5EF4-FFF2-40B4-BE49-F238E27FC236}">
                <a16:creationId xmlns:a16="http://schemas.microsoft.com/office/drawing/2014/main" id="{F6D7C1E2-8866-4F90-B836-87F57F837EEA}"/>
              </a:ext>
            </a:extLst>
          </p:cNvPr>
          <p:cNvGrpSpPr/>
          <p:nvPr userDrawn="1"/>
        </p:nvGrpSpPr>
        <p:grpSpPr>
          <a:xfrm rot="5400000">
            <a:off x="3551080" y="3770423"/>
            <a:ext cx="430212" cy="430212"/>
            <a:chOff x="375623" y="5447999"/>
            <a:chExt cx="548302" cy="548302"/>
          </a:xfrm>
        </p:grpSpPr>
        <p:sp>
          <p:nvSpPr>
            <p:cNvPr id="21" name="Oval 20">
              <a:extLst>
                <a:ext uri="{FF2B5EF4-FFF2-40B4-BE49-F238E27FC236}">
                  <a16:creationId xmlns:a16="http://schemas.microsoft.com/office/drawing/2014/main" id="{0A8ECCE2-B790-40F9-B892-027934600AC3}"/>
                </a:ext>
              </a:extLst>
            </p:cNvPr>
            <p:cNvSpPr>
              <a:spLocks noChangeAspect="1"/>
            </p:cNvSpPr>
            <p:nvPr userDrawn="1"/>
          </p:nvSpPr>
          <p:spPr>
            <a:xfrm>
              <a:off x="375623" y="5447999"/>
              <a:ext cx="548302" cy="548302"/>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700"/>
                </a:lnSpc>
                <a:spcBef>
                  <a:spcPts val="800"/>
                </a:spcBef>
                <a:spcAft>
                  <a:spcPts val="400"/>
                </a:spcAft>
              </a:pPr>
              <a:endParaRPr lang="pt-PT" sz="1400" noProof="0" dirty="0">
                <a:solidFill>
                  <a:schemeClr val="tx1"/>
                </a:solidFill>
              </a:endParaRPr>
            </a:p>
          </p:txBody>
        </p:sp>
        <p:sp>
          <p:nvSpPr>
            <p:cNvPr id="22" name="Freeform: Shape 21">
              <a:extLst>
                <a:ext uri="{FF2B5EF4-FFF2-40B4-BE49-F238E27FC236}">
                  <a16:creationId xmlns:a16="http://schemas.microsoft.com/office/drawing/2014/main" id="{2339CB64-3252-4FA9-A447-018A8E4293F4}"/>
                </a:ext>
              </a:extLst>
            </p:cNvPr>
            <p:cNvSpPr/>
            <p:nvPr userDrawn="1"/>
          </p:nvSpPr>
          <p:spPr>
            <a:xfrm>
              <a:off x="506501" y="5588758"/>
              <a:ext cx="286546" cy="266784"/>
            </a:xfrm>
            <a:custGeom>
              <a:avLst/>
              <a:gdLst>
                <a:gd name="connsiteX0" fmla="*/ 172081 w 310714"/>
                <a:gd name="connsiteY0" fmla="*/ 3867 h 289285"/>
                <a:gd name="connsiteX1" fmla="*/ 164581 w 310714"/>
                <a:gd name="connsiteY1" fmla="*/ 3867 h 289285"/>
                <a:gd name="connsiteX2" fmla="*/ 164581 w 310714"/>
                <a:gd name="connsiteY2" fmla="*/ 11367 h 289285"/>
                <a:gd name="connsiteX3" fmla="*/ 294760 w 310714"/>
                <a:gd name="connsiteY3" fmla="*/ 141545 h 289285"/>
                <a:gd name="connsiteX4" fmla="*/ 7617 w 310714"/>
                <a:gd name="connsiteY4" fmla="*/ 141545 h 289285"/>
                <a:gd name="connsiteX5" fmla="*/ 2260 w 310714"/>
                <a:gd name="connsiteY5" fmla="*/ 146903 h 289285"/>
                <a:gd name="connsiteX6" fmla="*/ 7617 w 310714"/>
                <a:gd name="connsiteY6" fmla="*/ 152260 h 289285"/>
                <a:gd name="connsiteX7" fmla="*/ 294760 w 310714"/>
                <a:gd name="connsiteY7" fmla="*/ 152260 h 289285"/>
                <a:gd name="connsiteX8" fmla="*/ 164581 w 310714"/>
                <a:gd name="connsiteY8" fmla="*/ 282438 h 289285"/>
                <a:gd name="connsiteX9" fmla="*/ 164581 w 310714"/>
                <a:gd name="connsiteY9" fmla="*/ 289938 h 289285"/>
                <a:gd name="connsiteX10" fmla="*/ 168331 w 310714"/>
                <a:gd name="connsiteY10" fmla="*/ 291546 h 289285"/>
                <a:gd name="connsiteX11" fmla="*/ 172081 w 310714"/>
                <a:gd name="connsiteY11" fmla="*/ 289938 h 289285"/>
                <a:gd name="connsiteX12" fmla="*/ 311367 w 310714"/>
                <a:gd name="connsiteY12" fmla="*/ 150653 h 289285"/>
                <a:gd name="connsiteX13" fmla="*/ 311367 w 310714"/>
                <a:gd name="connsiteY13" fmla="*/ 143153 h 289285"/>
                <a:gd name="connsiteX14" fmla="*/ 172081 w 310714"/>
                <a:gd name="connsiteY14" fmla="*/ 3867 h 289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0714" h="289285">
                  <a:moveTo>
                    <a:pt x="172081" y="3867"/>
                  </a:moveTo>
                  <a:cubicBezTo>
                    <a:pt x="169938" y="1724"/>
                    <a:pt x="166724" y="1724"/>
                    <a:pt x="164581" y="3867"/>
                  </a:cubicBezTo>
                  <a:cubicBezTo>
                    <a:pt x="162438" y="6010"/>
                    <a:pt x="162438" y="9224"/>
                    <a:pt x="164581" y="11367"/>
                  </a:cubicBezTo>
                  <a:lnTo>
                    <a:pt x="294760" y="141545"/>
                  </a:lnTo>
                  <a:lnTo>
                    <a:pt x="7617" y="141545"/>
                  </a:lnTo>
                  <a:cubicBezTo>
                    <a:pt x="4402" y="141545"/>
                    <a:pt x="2260" y="143688"/>
                    <a:pt x="2260" y="146903"/>
                  </a:cubicBezTo>
                  <a:cubicBezTo>
                    <a:pt x="2260" y="150117"/>
                    <a:pt x="4402" y="152260"/>
                    <a:pt x="7617" y="152260"/>
                  </a:cubicBezTo>
                  <a:lnTo>
                    <a:pt x="294760" y="152260"/>
                  </a:lnTo>
                  <a:lnTo>
                    <a:pt x="164581" y="282438"/>
                  </a:lnTo>
                  <a:cubicBezTo>
                    <a:pt x="162438" y="284581"/>
                    <a:pt x="162438" y="287796"/>
                    <a:pt x="164581" y="289938"/>
                  </a:cubicBezTo>
                  <a:cubicBezTo>
                    <a:pt x="165653" y="291010"/>
                    <a:pt x="167260" y="291546"/>
                    <a:pt x="168331" y="291546"/>
                  </a:cubicBezTo>
                  <a:cubicBezTo>
                    <a:pt x="169938" y="291546"/>
                    <a:pt x="171010" y="291010"/>
                    <a:pt x="172081" y="289938"/>
                  </a:cubicBezTo>
                  <a:lnTo>
                    <a:pt x="311367" y="150653"/>
                  </a:lnTo>
                  <a:cubicBezTo>
                    <a:pt x="313510" y="148510"/>
                    <a:pt x="313510" y="145295"/>
                    <a:pt x="311367" y="143153"/>
                  </a:cubicBezTo>
                  <a:lnTo>
                    <a:pt x="172081" y="3867"/>
                  </a:lnTo>
                  <a:close/>
                </a:path>
              </a:pathLst>
            </a:custGeom>
            <a:solidFill>
              <a:srgbClr val="F2F2F2"/>
            </a:solidFill>
            <a:ln w="5357" cap="flat">
              <a:solidFill>
                <a:schemeClr val="bg1"/>
              </a:solidFill>
              <a:prstDash val="solid"/>
              <a:miter/>
            </a:ln>
          </p:spPr>
          <p:txBody>
            <a:bodyPr rot="0" spcFirstLastPara="0" vertOverflow="overflow" horzOverflow="overflow" vert="horz" wrap="square" lIns="100184" tIns="50092" rIns="100184" bIns="50092" numCol="1" spcCol="0" rtlCol="0" fromWordArt="0" anchor="ctr" anchorCtr="0" forceAA="0" compatLnSpc="1">
              <a:prstTxWarp prst="textNoShape">
                <a:avLst/>
              </a:prstTxWarp>
              <a:noAutofit/>
            </a:bodyPr>
            <a:lstStyle/>
            <a:p>
              <a:pPr defTabSz="912931"/>
              <a:endParaRPr lang="pt-PT" sz="2254">
                <a:solidFill>
                  <a:prstClr val="black"/>
                </a:solidFill>
                <a:latin typeface="Calibri" panose="020F0502020204030204"/>
              </a:endParaRPr>
            </a:p>
          </p:txBody>
        </p:sp>
      </p:grpSp>
      <p:sp>
        <p:nvSpPr>
          <p:cNvPr id="23" name="Text Placeholder 8">
            <a:extLst>
              <a:ext uri="{FF2B5EF4-FFF2-40B4-BE49-F238E27FC236}">
                <a16:creationId xmlns:a16="http://schemas.microsoft.com/office/drawing/2014/main" id="{62D3120E-6FEB-421F-8440-10E9786B712C}"/>
              </a:ext>
            </a:extLst>
          </p:cNvPr>
          <p:cNvSpPr>
            <a:spLocks noGrp="1"/>
          </p:cNvSpPr>
          <p:nvPr>
            <p:ph type="body" sz="quarter" idx="26" hasCustomPrompt="1"/>
          </p:nvPr>
        </p:nvSpPr>
        <p:spPr>
          <a:xfrm>
            <a:off x="2918070" y="4276982"/>
            <a:ext cx="1696234" cy="1412617"/>
          </a:xfrm>
          <a:prstGeom prst="rect">
            <a:avLst/>
          </a:prstGeom>
        </p:spPr>
        <p:txBody>
          <a:bodyPr anchor="t">
            <a:noAutofit/>
          </a:bodyPr>
          <a:lstStyle>
            <a:lvl1pPr algn="ctr">
              <a:spcBef>
                <a:spcPts val="0"/>
              </a:spcBef>
              <a:spcAft>
                <a:spcPts val="0"/>
              </a:spcAft>
              <a:defRPr lang="en-US" sz="1402" kern="1200" dirty="0">
                <a:solidFill>
                  <a:srgbClr val="666666"/>
                </a:solidFill>
                <a:latin typeface="Verdana" panose="020B0604030504040204" pitchFamily="34" charset="0"/>
                <a:ea typeface="Verdana" panose="020B0604030504040204" pitchFamily="34" charset="0"/>
                <a:cs typeface="Arial" panose="020B060402020202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
        <p:nvSpPr>
          <p:cNvPr id="24" name="Text Placeholder 8">
            <a:extLst>
              <a:ext uri="{FF2B5EF4-FFF2-40B4-BE49-F238E27FC236}">
                <a16:creationId xmlns:a16="http://schemas.microsoft.com/office/drawing/2014/main" id="{E15E314B-AF61-4615-AD9C-CB016BDE4E01}"/>
              </a:ext>
            </a:extLst>
          </p:cNvPr>
          <p:cNvSpPr>
            <a:spLocks noGrp="1"/>
          </p:cNvSpPr>
          <p:nvPr>
            <p:ph type="body" sz="quarter" idx="27" hasCustomPrompt="1"/>
          </p:nvPr>
        </p:nvSpPr>
        <p:spPr>
          <a:xfrm>
            <a:off x="5034254" y="2757512"/>
            <a:ext cx="2087208" cy="618183"/>
          </a:xfrm>
          <a:prstGeom prst="rect">
            <a:avLst/>
          </a:prstGeom>
        </p:spPr>
        <p:txBody>
          <a:bodyPr anchor="t">
            <a:noAutofit/>
          </a:bodyPr>
          <a:lstStyle>
            <a:lvl1pPr marL="0" algn="ctr" defTabSz="912931" rtl="0" eaLnBrk="1" latinLnBrk="0" hangingPunct="1">
              <a:lnSpc>
                <a:spcPct val="85000"/>
              </a:lnSpc>
              <a:spcBef>
                <a:spcPts val="0"/>
              </a:spcBef>
              <a:spcAft>
                <a:spcPts val="0"/>
              </a:spcAft>
              <a:defRPr lang="en-US" sz="1597" b="1" kern="1200" dirty="0">
                <a:solidFill>
                  <a:srgbClr val="FF6600"/>
                </a:solidFill>
                <a:latin typeface="Verdana" panose="020B0604030504040204" pitchFamily="34" charset="0"/>
                <a:ea typeface="Verdana" panose="020B0604030504040204" pitchFamily="34" charset="0"/>
                <a:cs typeface="Arial" panose="020B060402020202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
        <p:nvSpPr>
          <p:cNvPr id="25" name="Oval 24">
            <a:extLst>
              <a:ext uri="{FF2B5EF4-FFF2-40B4-BE49-F238E27FC236}">
                <a16:creationId xmlns:a16="http://schemas.microsoft.com/office/drawing/2014/main" id="{1617813F-AD21-4891-9DF5-F51412A0D383}"/>
              </a:ext>
            </a:extLst>
          </p:cNvPr>
          <p:cNvSpPr>
            <a:spLocks noChangeAspect="1"/>
          </p:cNvSpPr>
          <p:nvPr userDrawn="1"/>
        </p:nvSpPr>
        <p:spPr>
          <a:xfrm>
            <a:off x="5569709" y="1487823"/>
            <a:ext cx="1029951" cy="1029951"/>
          </a:xfrm>
          <a:prstGeom prst="ellipse">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700"/>
              </a:lnSpc>
              <a:spcBef>
                <a:spcPts val="800"/>
              </a:spcBef>
              <a:spcAft>
                <a:spcPts val="400"/>
              </a:spcAft>
            </a:pPr>
            <a:endParaRPr lang="pt-PT" sz="1400" noProof="0" dirty="0">
              <a:solidFill>
                <a:schemeClr val="tx1"/>
              </a:solidFill>
            </a:endParaRPr>
          </a:p>
        </p:txBody>
      </p:sp>
      <p:sp>
        <p:nvSpPr>
          <p:cNvPr id="26" name="Rectangle 25">
            <a:extLst>
              <a:ext uri="{FF2B5EF4-FFF2-40B4-BE49-F238E27FC236}">
                <a16:creationId xmlns:a16="http://schemas.microsoft.com/office/drawing/2014/main" id="{DA41EC00-66BE-4D4E-A526-70F630074DF9}"/>
              </a:ext>
            </a:extLst>
          </p:cNvPr>
          <p:cNvSpPr/>
          <p:nvPr userDrawn="1"/>
        </p:nvSpPr>
        <p:spPr>
          <a:xfrm>
            <a:off x="5815729" y="2624334"/>
            <a:ext cx="524259" cy="51488"/>
          </a:xfrm>
          <a:prstGeom prst="rect">
            <a:avLst/>
          </a:prstGeom>
          <a:solidFill>
            <a:srgbClr val="FF6600"/>
          </a:solidFill>
          <a:ln w="9525" cap="flat" cmpd="sng" algn="ctr">
            <a:noFill/>
            <a:prstDash val="solid"/>
            <a:round/>
            <a:headEnd type="none" w="med" len="med"/>
            <a:tailEnd type="none" w="med" len="med"/>
          </a:ln>
          <a:effectLst/>
        </p:spPr>
        <p:txBody>
          <a:bodyPr anchor="ctr"/>
          <a:lstStyle/>
          <a:p>
            <a:pPr algn="ctr" defTabSz="911390" eaLnBrk="0" hangingPunct="0"/>
            <a:endParaRPr lang="pt-PT" sz="1597">
              <a:solidFill>
                <a:srgbClr val="FF6600"/>
              </a:solidFill>
              <a:latin typeface="Verdana" panose="020B060403050404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D3AC037F-5172-4481-A925-8986C79E6B84}"/>
              </a:ext>
            </a:extLst>
          </p:cNvPr>
          <p:cNvSpPr/>
          <p:nvPr userDrawn="1"/>
        </p:nvSpPr>
        <p:spPr>
          <a:xfrm>
            <a:off x="5116807" y="4013200"/>
            <a:ext cx="1922102" cy="1793114"/>
          </a:xfrm>
          <a:prstGeom prst="rect">
            <a:avLst/>
          </a:prstGeom>
          <a:solidFill>
            <a:schemeClr val="bg1">
              <a:lumMod val="95000"/>
            </a:schemeClr>
          </a:solidFill>
          <a:ln w="9525" cap="flat" cmpd="sng" algn="ctr">
            <a:noFill/>
            <a:prstDash val="solid"/>
            <a:round/>
            <a:headEnd type="none" w="med" len="med"/>
            <a:tailEnd type="none" w="med" len="med"/>
          </a:ln>
          <a:effectLst>
            <a:outerShdw blurRad="50800" dist="38100" dir="2700000" algn="tl" rotWithShape="0">
              <a:schemeClr val="bg1">
                <a:lumMod val="75000"/>
                <a:alpha val="43000"/>
              </a:schemeClr>
            </a:outerShdw>
          </a:effectLst>
        </p:spPr>
        <p:txBody>
          <a:bodyPr vert="horz" wrap="square" lIns="91287" tIns="45643" rIns="91287" bIns="45643" numCol="1" rtlCol="0" anchor="t" anchorCtr="0" compatLnSpc="1">
            <a:prstTxWarp prst="textNoShape">
              <a:avLst/>
            </a:prstTxWarp>
          </a:bodyPr>
          <a:lstStyle/>
          <a:p>
            <a:pPr defTabSz="912931" eaLnBrk="0" hangingPunct="0"/>
            <a:endParaRPr lang="pt-PT" sz="998">
              <a:solidFill>
                <a:prstClr val="black"/>
              </a:solidFill>
              <a:latin typeface="Calibri" panose="020F0502020204030204"/>
              <a:ea typeface="ＭＳ Ｐゴシック" charset="-128"/>
            </a:endParaRPr>
          </a:p>
        </p:txBody>
      </p:sp>
      <p:grpSp>
        <p:nvGrpSpPr>
          <p:cNvPr id="28" name="Group 27">
            <a:extLst>
              <a:ext uri="{FF2B5EF4-FFF2-40B4-BE49-F238E27FC236}">
                <a16:creationId xmlns:a16="http://schemas.microsoft.com/office/drawing/2014/main" id="{70E7AEEA-ECC3-4D0F-8C46-F3ED33D3041C}"/>
              </a:ext>
            </a:extLst>
          </p:cNvPr>
          <p:cNvGrpSpPr/>
          <p:nvPr userDrawn="1"/>
        </p:nvGrpSpPr>
        <p:grpSpPr>
          <a:xfrm rot="5400000">
            <a:off x="5862752" y="3770423"/>
            <a:ext cx="430212" cy="430212"/>
            <a:chOff x="375623" y="5447999"/>
            <a:chExt cx="548302" cy="548302"/>
          </a:xfrm>
        </p:grpSpPr>
        <p:sp>
          <p:nvSpPr>
            <p:cNvPr id="29" name="Oval 28">
              <a:extLst>
                <a:ext uri="{FF2B5EF4-FFF2-40B4-BE49-F238E27FC236}">
                  <a16:creationId xmlns:a16="http://schemas.microsoft.com/office/drawing/2014/main" id="{C5A29251-032C-4718-9752-C26F5AC5E073}"/>
                </a:ext>
              </a:extLst>
            </p:cNvPr>
            <p:cNvSpPr>
              <a:spLocks noChangeAspect="1"/>
            </p:cNvSpPr>
            <p:nvPr userDrawn="1"/>
          </p:nvSpPr>
          <p:spPr>
            <a:xfrm>
              <a:off x="375623" y="5447999"/>
              <a:ext cx="548302" cy="548302"/>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700"/>
                </a:lnSpc>
                <a:spcBef>
                  <a:spcPts val="800"/>
                </a:spcBef>
                <a:spcAft>
                  <a:spcPts val="400"/>
                </a:spcAft>
              </a:pPr>
              <a:endParaRPr lang="pt-PT" sz="1400" noProof="0" dirty="0">
                <a:solidFill>
                  <a:schemeClr val="tx1"/>
                </a:solidFill>
              </a:endParaRPr>
            </a:p>
          </p:txBody>
        </p:sp>
        <p:sp>
          <p:nvSpPr>
            <p:cNvPr id="30" name="Freeform: Shape 29">
              <a:extLst>
                <a:ext uri="{FF2B5EF4-FFF2-40B4-BE49-F238E27FC236}">
                  <a16:creationId xmlns:a16="http://schemas.microsoft.com/office/drawing/2014/main" id="{8445C4DB-E9DB-432E-860B-0CBDE9B776B8}"/>
                </a:ext>
              </a:extLst>
            </p:cNvPr>
            <p:cNvSpPr/>
            <p:nvPr userDrawn="1"/>
          </p:nvSpPr>
          <p:spPr>
            <a:xfrm>
              <a:off x="506501" y="5588758"/>
              <a:ext cx="286546" cy="266784"/>
            </a:xfrm>
            <a:custGeom>
              <a:avLst/>
              <a:gdLst>
                <a:gd name="connsiteX0" fmla="*/ 172081 w 310714"/>
                <a:gd name="connsiteY0" fmla="*/ 3867 h 289285"/>
                <a:gd name="connsiteX1" fmla="*/ 164581 w 310714"/>
                <a:gd name="connsiteY1" fmla="*/ 3867 h 289285"/>
                <a:gd name="connsiteX2" fmla="*/ 164581 w 310714"/>
                <a:gd name="connsiteY2" fmla="*/ 11367 h 289285"/>
                <a:gd name="connsiteX3" fmla="*/ 294760 w 310714"/>
                <a:gd name="connsiteY3" fmla="*/ 141545 h 289285"/>
                <a:gd name="connsiteX4" fmla="*/ 7617 w 310714"/>
                <a:gd name="connsiteY4" fmla="*/ 141545 h 289285"/>
                <a:gd name="connsiteX5" fmla="*/ 2260 w 310714"/>
                <a:gd name="connsiteY5" fmla="*/ 146903 h 289285"/>
                <a:gd name="connsiteX6" fmla="*/ 7617 w 310714"/>
                <a:gd name="connsiteY6" fmla="*/ 152260 h 289285"/>
                <a:gd name="connsiteX7" fmla="*/ 294760 w 310714"/>
                <a:gd name="connsiteY7" fmla="*/ 152260 h 289285"/>
                <a:gd name="connsiteX8" fmla="*/ 164581 w 310714"/>
                <a:gd name="connsiteY8" fmla="*/ 282438 h 289285"/>
                <a:gd name="connsiteX9" fmla="*/ 164581 w 310714"/>
                <a:gd name="connsiteY9" fmla="*/ 289938 h 289285"/>
                <a:gd name="connsiteX10" fmla="*/ 168331 w 310714"/>
                <a:gd name="connsiteY10" fmla="*/ 291546 h 289285"/>
                <a:gd name="connsiteX11" fmla="*/ 172081 w 310714"/>
                <a:gd name="connsiteY11" fmla="*/ 289938 h 289285"/>
                <a:gd name="connsiteX12" fmla="*/ 311367 w 310714"/>
                <a:gd name="connsiteY12" fmla="*/ 150653 h 289285"/>
                <a:gd name="connsiteX13" fmla="*/ 311367 w 310714"/>
                <a:gd name="connsiteY13" fmla="*/ 143153 h 289285"/>
                <a:gd name="connsiteX14" fmla="*/ 172081 w 310714"/>
                <a:gd name="connsiteY14" fmla="*/ 3867 h 289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0714" h="289285">
                  <a:moveTo>
                    <a:pt x="172081" y="3867"/>
                  </a:moveTo>
                  <a:cubicBezTo>
                    <a:pt x="169938" y="1724"/>
                    <a:pt x="166724" y="1724"/>
                    <a:pt x="164581" y="3867"/>
                  </a:cubicBezTo>
                  <a:cubicBezTo>
                    <a:pt x="162438" y="6010"/>
                    <a:pt x="162438" y="9224"/>
                    <a:pt x="164581" y="11367"/>
                  </a:cubicBezTo>
                  <a:lnTo>
                    <a:pt x="294760" y="141545"/>
                  </a:lnTo>
                  <a:lnTo>
                    <a:pt x="7617" y="141545"/>
                  </a:lnTo>
                  <a:cubicBezTo>
                    <a:pt x="4402" y="141545"/>
                    <a:pt x="2260" y="143688"/>
                    <a:pt x="2260" y="146903"/>
                  </a:cubicBezTo>
                  <a:cubicBezTo>
                    <a:pt x="2260" y="150117"/>
                    <a:pt x="4402" y="152260"/>
                    <a:pt x="7617" y="152260"/>
                  </a:cubicBezTo>
                  <a:lnTo>
                    <a:pt x="294760" y="152260"/>
                  </a:lnTo>
                  <a:lnTo>
                    <a:pt x="164581" y="282438"/>
                  </a:lnTo>
                  <a:cubicBezTo>
                    <a:pt x="162438" y="284581"/>
                    <a:pt x="162438" y="287796"/>
                    <a:pt x="164581" y="289938"/>
                  </a:cubicBezTo>
                  <a:cubicBezTo>
                    <a:pt x="165653" y="291010"/>
                    <a:pt x="167260" y="291546"/>
                    <a:pt x="168331" y="291546"/>
                  </a:cubicBezTo>
                  <a:cubicBezTo>
                    <a:pt x="169938" y="291546"/>
                    <a:pt x="171010" y="291010"/>
                    <a:pt x="172081" y="289938"/>
                  </a:cubicBezTo>
                  <a:lnTo>
                    <a:pt x="311367" y="150653"/>
                  </a:lnTo>
                  <a:cubicBezTo>
                    <a:pt x="313510" y="148510"/>
                    <a:pt x="313510" y="145295"/>
                    <a:pt x="311367" y="143153"/>
                  </a:cubicBezTo>
                  <a:lnTo>
                    <a:pt x="172081" y="3867"/>
                  </a:lnTo>
                  <a:close/>
                </a:path>
              </a:pathLst>
            </a:custGeom>
            <a:solidFill>
              <a:srgbClr val="F2F2F2"/>
            </a:solidFill>
            <a:ln w="5357" cap="flat">
              <a:solidFill>
                <a:schemeClr val="bg1"/>
              </a:solidFill>
              <a:prstDash val="solid"/>
              <a:miter/>
            </a:ln>
          </p:spPr>
          <p:txBody>
            <a:bodyPr rot="0" spcFirstLastPara="0" vertOverflow="overflow" horzOverflow="overflow" vert="horz" wrap="square" lIns="100184" tIns="50092" rIns="100184" bIns="50092" numCol="1" spcCol="0" rtlCol="0" fromWordArt="0" anchor="ctr" anchorCtr="0" forceAA="0" compatLnSpc="1">
              <a:prstTxWarp prst="textNoShape">
                <a:avLst/>
              </a:prstTxWarp>
              <a:noAutofit/>
            </a:bodyPr>
            <a:lstStyle/>
            <a:p>
              <a:pPr defTabSz="912931"/>
              <a:endParaRPr lang="pt-PT" sz="2254">
                <a:solidFill>
                  <a:prstClr val="black"/>
                </a:solidFill>
                <a:latin typeface="Calibri" panose="020F0502020204030204"/>
              </a:endParaRPr>
            </a:p>
          </p:txBody>
        </p:sp>
      </p:grpSp>
      <p:sp>
        <p:nvSpPr>
          <p:cNvPr id="31" name="Text Placeholder 8">
            <a:extLst>
              <a:ext uri="{FF2B5EF4-FFF2-40B4-BE49-F238E27FC236}">
                <a16:creationId xmlns:a16="http://schemas.microsoft.com/office/drawing/2014/main" id="{0D6F664F-6562-481A-946C-B88B55610CEE}"/>
              </a:ext>
            </a:extLst>
          </p:cNvPr>
          <p:cNvSpPr>
            <a:spLocks noGrp="1"/>
          </p:cNvSpPr>
          <p:nvPr>
            <p:ph type="body" sz="quarter" idx="28" hasCustomPrompt="1"/>
          </p:nvPr>
        </p:nvSpPr>
        <p:spPr>
          <a:xfrm>
            <a:off x="5229742" y="4276982"/>
            <a:ext cx="1696234" cy="1412617"/>
          </a:xfrm>
          <a:prstGeom prst="rect">
            <a:avLst/>
          </a:prstGeom>
        </p:spPr>
        <p:txBody>
          <a:bodyPr anchor="t">
            <a:noAutofit/>
          </a:bodyPr>
          <a:lstStyle>
            <a:lvl1pPr algn="ctr">
              <a:spcBef>
                <a:spcPts val="0"/>
              </a:spcBef>
              <a:spcAft>
                <a:spcPts val="0"/>
              </a:spcAft>
              <a:defRPr lang="en-US" sz="1402" kern="1200" dirty="0">
                <a:solidFill>
                  <a:srgbClr val="666666"/>
                </a:solidFill>
                <a:latin typeface="Verdana" panose="020B0604030504040204" pitchFamily="34" charset="0"/>
                <a:ea typeface="Verdana" panose="020B0604030504040204" pitchFamily="34" charset="0"/>
                <a:cs typeface="Arial" panose="020B060402020202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
        <p:nvSpPr>
          <p:cNvPr id="32" name="Text Placeholder 8">
            <a:extLst>
              <a:ext uri="{FF2B5EF4-FFF2-40B4-BE49-F238E27FC236}">
                <a16:creationId xmlns:a16="http://schemas.microsoft.com/office/drawing/2014/main" id="{D85CC0A5-08E6-44CE-A22E-B7DE47C96B09}"/>
              </a:ext>
            </a:extLst>
          </p:cNvPr>
          <p:cNvSpPr>
            <a:spLocks noGrp="1"/>
          </p:cNvSpPr>
          <p:nvPr>
            <p:ph type="body" sz="quarter" idx="29" hasCustomPrompt="1"/>
          </p:nvPr>
        </p:nvSpPr>
        <p:spPr>
          <a:xfrm>
            <a:off x="7345926" y="2757512"/>
            <a:ext cx="2087208" cy="618183"/>
          </a:xfrm>
          <a:prstGeom prst="rect">
            <a:avLst/>
          </a:prstGeom>
        </p:spPr>
        <p:txBody>
          <a:bodyPr anchor="t">
            <a:noAutofit/>
          </a:bodyPr>
          <a:lstStyle>
            <a:lvl1pPr marL="0" algn="ctr" defTabSz="912931" rtl="0" eaLnBrk="1" latinLnBrk="0" hangingPunct="1">
              <a:lnSpc>
                <a:spcPct val="85000"/>
              </a:lnSpc>
              <a:spcBef>
                <a:spcPts val="0"/>
              </a:spcBef>
              <a:spcAft>
                <a:spcPts val="0"/>
              </a:spcAft>
              <a:defRPr lang="en-US" sz="1597" b="1" kern="1200" dirty="0">
                <a:solidFill>
                  <a:srgbClr val="FF6600"/>
                </a:solidFill>
                <a:latin typeface="Verdana" panose="020B0604030504040204" pitchFamily="34" charset="0"/>
                <a:ea typeface="Verdana" panose="020B0604030504040204" pitchFamily="34" charset="0"/>
                <a:cs typeface="Arial" panose="020B060402020202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
        <p:nvSpPr>
          <p:cNvPr id="33" name="Oval 32">
            <a:extLst>
              <a:ext uri="{FF2B5EF4-FFF2-40B4-BE49-F238E27FC236}">
                <a16:creationId xmlns:a16="http://schemas.microsoft.com/office/drawing/2014/main" id="{31136513-6BB4-49AB-9260-94F5999BB6A0}"/>
              </a:ext>
            </a:extLst>
          </p:cNvPr>
          <p:cNvSpPr>
            <a:spLocks noChangeAspect="1"/>
          </p:cNvSpPr>
          <p:nvPr userDrawn="1"/>
        </p:nvSpPr>
        <p:spPr>
          <a:xfrm>
            <a:off x="7884794" y="1487823"/>
            <a:ext cx="1029951" cy="1029951"/>
          </a:xfrm>
          <a:prstGeom prst="ellipse">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700"/>
              </a:lnSpc>
              <a:spcBef>
                <a:spcPts val="800"/>
              </a:spcBef>
              <a:spcAft>
                <a:spcPts val="400"/>
              </a:spcAft>
            </a:pPr>
            <a:endParaRPr lang="pt-PT" sz="1400" noProof="0" dirty="0">
              <a:solidFill>
                <a:schemeClr val="tx1"/>
              </a:solidFill>
            </a:endParaRPr>
          </a:p>
        </p:txBody>
      </p:sp>
      <p:sp>
        <p:nvSpPr>
          <p:cNvPr id="34" name="Rectangle 33">
            <a:extLst>
              <a:ext uri="{FF2B5EF4-FFF2-40B4-BE49-F238E27FC236}">
                <a16:creationId xmlns:a16="http://schemas.microsoft.com/office/drawing/2014/main" id="{495C861F-7B11-47C3-B825-AA7099F65FC5}"/>
              </a:ext>
            </a:extLst>
          </p:cNvPr>
          <p:cNvSpPr/>
          <p:nvPr userDrawn="1"/>
        </p:nvSpPr>
        <p:spPr>
          <a:xfrm>
            <a:off x="8127401" y="2624334"/>
            <a:ext cx="524259" cy="51488"/>
          </a:xfrm>
          <a:prstGeom prst="rect">
            <a:avLst/>
          </a:prstGeom>
          <a:solidFill>
            <a:srgbClr val="FF6600"/>
          </a:solidFill>
          <a:ln w="9525" cap="flat" cmpd="sng" algn="ctr">
            <a:noFill/>
            <a:prstDash val="solid"/>
            <a:round/>
            <a:headEnd type="none" w="med" len="med"/>
            <a:tailEnd type="none" w="med" len="med"/>
          </a:ln>
          <a:effectLst/>
        </p:spPr>
        <p:txBody>
          <a:bodyPr anchor="ctr"/>
          <a:lstStyle/>
          <a:p>
            <a:pPr algn="ctr" defTabSz="911390" eaLnBrk="0" hangingPunct="0"/>
            <a:endParaRPr lang="pt-PT" sz="1597">
              <a:solidFill>
                <a:srgbClr val="FF6600"/>
              </a:solidFill>
              <a:latin typeface="Verdana" panose="020B0604030504040204" pitchFamily="34" charset="0"/>
              <a:ea typeface="Verdana" panose="020B0604030504040204" pitchFamily="34" charset="0"/>
            </a:endParaRPr>
          </a:p>
        </p:txBody>
      </p:sp>
      <p:sp>
        <p:nvSpPr>
          <p:cNvPr id="35" name="Rectangle 34">
            <a:extLst>
              <a:ext uri="{FF2B5EF4-FFF2-40B4-BE49-F238E27FC236}">
                <a16:creationId xmlns:a16="http://schemas.microsoft.com/office/drawing/2014/main" id="{9311D7F7-ED02-4D93-AF90-20B91CE5E58A}"/>
              </a:ext>
            </a:extLst>
          </p:cNvPr>
          <p:cNvSpPr/>
          <p:nvPr userDrawn="1"/>
        </p:nvSpPr>
        <p:spPr>
          <a:xfrm>
            <a:off x="7428479" y="4013200"/>
            <a:ext cx="1922102" cy="1793114"/>
          </a:xfrm>
          <a:prstGeom prst="rect">
            <a:avLst/>
          </a:prstGeom>
          <a:solidFill>
            <a:schemeClr val="bg1">
              <a:lumMod val="95000"/>
            </a:schemeClr>
          </a:solidFill>
          <a:ln w="9525" cap="flat" cmpd="sng" algn="ctr">
            <a:noFill/>
            <a:prstDash val="solid"/>
            <a:round/>
            <a:headEnd type="none" w="med" len="med"/>
            <a:tailEnd type="none" w="med" len="med"/>
          </a:ln>
          <a:effectLst>
            <a:outerShdw blurRad="50800" dist="38100" dir="2700000" algn="tl" rotWithShape="0">
              <a:schemeClr val="bg1">
                <a:lumMod val="75000"/>
                <a:alpha val="43000"/>
              </a:schemeClr>
            </a:outerShdw>
          </a:effectLst>
        </p:spPr>
        <p:txBody>
          <a:bodyPr vert="horz" wrap="square" lIns="91287" tIns="45643" rIns="91287" bIns="45643" numCol="1" rtlCol="0" anchor="t" anchorCtr="0" compatLnSpc="1">
            <a:prstTxWarp prst="textNoShape">
              <a:avLst/>
            </a:prstTxWarp>
          </a:bodyPr>
          <a:lstStyle/>
          <a:p>
            <a:pPr defTabSz="912931" eaLnBrk="0" hangingPunct="0"/>
            <a:endParaRPr lang="pt-PT" sz="998">
              <a:solidFill>
                <a:prstClr val="black"/>
              </a:solidFill>
              <a:latin typeface="Calibri" panose="020F0502020204030204"/>
              <a:ea typeface="ＭＳ Ｐゴシック" charset="-128"/>
            </a:endParaRPr>
          </a:p>
        </p:txBody>
      </p:sp>
      <p:grpSp>
        <p:nvGrpSpPr>
          <p:cNvPr id="36" name="Group 35">
            <a:extLst>
              <a:ext uri="{FF2B5EF4-FFF2-40B4-BE49-F238E27FC236}">
                <a16:creationId xmlns:a16="http://schemas.microsoft.com/office/drawing/2014/main" id="{46636DAD-D95D-4342-87C1-F494FD6EEB1D}"/>
              </a:ext>
            </a:extLst>
          </p:cNvPr>
          <p:cNvGrpSpPr/>
          <p:nvPr userDrawn="1"/>
        </p:nvGrpSpPr>
        <p:grpSpPr>
          <a:xfrm rot="5400000">
            <a:off x="8174424" y="3770423"/>
            <a:ext cx="430212" cy="430212"/>
            <a:chOff x="375623" y="5447999"/>
            <a:chExt cx="548302" cy="548302"/>
          </a:xfrm>
        </p:grpSpPr>
        <p:sp>
          <p:nvSpPr>
            <p:cNvPr id="37" name="Oval 36">
              <a:extLst>
                <a:ext uri="{FF2B5EF4-FFF2-40B4-BE49-F238E27FC236}">
                  <a16:creationId xmlns:a16="http://schemas.microsoft.com/office/drawing/2014/main" id="{CDBDE6E2-49DF-40EB-884C-D763706D40C3}"/>
                </a:ext>
              </a:extLst>
            </p:cNvPr>
            <p:cNvSpPr>
              <a:spLocks noChangeAspect="1"/>
            </p:cNvSpPr>
            <p:nvPr userDrawn="1"/>
          </p:nvSpPr>
          <p:spPr>
            <a:xfrm>
              <a:off x="375623" y="5447999"/>
              <a:ext cx="548302" cy="548302"/>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700"/>
                </a:lnSpc>
                <a:spcBef>
                  <a:spcPts val="800"/>
                </a:spcBef>
                <a:spcAft>
                  <a:spcPts val="400"/>
                </a:spcAft>
              </a:pPr>
              <a:endParaRPr lang="pt-PT" sz="1400" noProof="0" dirty="0">
                <a:solidFill>
                  <a:schemeClr val="tx1"/>
                </a:solidFill>
              </a:endParaRPr>
            </a:p>
          </p:txBody>
        </p:sp>
        <p:sp>
          <p:nvSpPr>
            <p:cNvPr id="38" name="Freeform: Shape 37">
              <a:extLst>
                <a:ext uri="{FF2B5EF4-FFF2-40B4-BE49-F238E27FC236}">
                  <a16:creationId xmlns:a16="http://schemas.microsoft.com/office/drawing/2014/main" id="{3D9040A6-2096-4643-B1F9-D522B70A64C3}"/>
                </a:ext>
              </a:extLst>
            </p:cNvPr>
            <p:cNvSpPr/>
            <p:nvPr userDrawn="1"/>
          </p:nvSpPr>
          <p:spPr>
            <a:xfrm>
              <a:off x="506501" y="5588758"/>
              <a:ext cx="286546" cy="266784"/>
            </a:xfrm>
            <a:custGeom>
              <a:avLst/>
              <a:gdLst>
                <a:gd name="connsiteX0" fmla="*/ 172081 w 310714"/>
                <a:gd name="connsiteY0" fmla="*/ 3867 h 289285"/>
                <a:gd name="connsiteX1" fmla="*/ 164581 w 310714"/>
                <a:gd name="connsiteY1" fmla="*/ 3867 h 289285"/>
                <a:gd name="connsiteX2" fmla="*/ 164581 w 310714"/>
                <a:gd name="connsiteY2" fmla="*/ 11367 h 289285"/>
                <a:gd name="connsiteX3" fmla="*/ 294760 w 310714"/>
                <a:gd name="connsiteY3" fmla="*/ 141545 h 289285"/>
                <a:gd name="connsiteX4" fmla="*/ 7617 w 310714"/>
                <a:gd name="connsiteY4" fmla="*/ 141545 h 289285"/>
                <a:gd name="connsiteX5" fmla="*/ 2260 w 310714"/>
                <a:gd name="connsiteY5" fmla="*/ 146903 h 289285"/>
                <a:gd name="connsiteX6" fmla="*/ 7617 w 310714"/>
                <a:gd name="connsiteY6" fmla="*/ 152260 h 289285"/>
                <a:gd name="connsiteX7" fmla="*/ 294760 w 310714"/>
                <a:gd name="connsiteY7" fmla="*/ 152260 h 289285"/>
                <a:gd name="connsiteX8" fmla="*/ 164581 w 310714"/>
                <a:gd name="connsiteY8" fmla="*/ 282438 h 289285"/>
                <a:gd name="connsiteX9" fmla="*/ 164581 w 310714"/>
                <a:gd name="connsiteY9" fmla="*/ 289938 h 289285"/>
                <a:gd name="connsiteX10" fmla="*/ 168331 w 310714"/>
                <a:gd name="connsiteY10" fmla="*/ 291546 h 289285"/>
                <a:gd name="connsiteX11" fmla="*/ 172081 w 310714"/>
                <a:gd name="connsiteY11" fmla="*/ 289938 h 289285"/>
                <a:gd name="connsiteX12" fmla="*/ 311367 w 310714"/>
                <a:gd name="connsiteY12" fmla="*/ 150653 h 289285"/>
                <a:gd name="connsiteX13" fmla="*/ 311367 w 310714"/>
                <a:gd name="connsiteY13" fmla="*/ 143153 h 289285"/>
                <a:gd name="connsiteX14" fmla="*/ 172081 w 310714"/>
                <a:gd name="connsiteY14" fmla="*/ 3867 h 289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0714" h="289285">
                  <a:moveTo>
                    <a:pt x="172081" y="3867"/>
                  </a:moveTo>
                  <a:cubicBezTo>
                    <a:pt x="169938" y="1724"/>
                    <a:pt x="166724" y="1724"/>
                    <a:pt x="164581" y="3867"/>
                  </a:cubicBezTo>
                  <a:cubicBezTo>
                    <a:pt x="162438" y="6010"/>
                    <a:pt x="162438" y="9224"/>
                    <a:pt x="164581" y="11367"/>
                  </a:cubicBezTo>
                  <a:lnTo>
                    <a:pt x="294760" y="141545"/>
                  </a:lnTo>
                  <a:lnTo>
                    <a:pt x="7617" y="141545"/>
                  </a:lnTo>
                  <a:cubicBezTo>
                    <a:pt x="4402" y="141545"/>
                    <a:pt x="2260" y="143688"/>
                    <a:pt x="2260" y="146903"/>
                  </a:cubicBezTo>
                  <a:cubicBezTo>
                    <a:pt x="2260" y="150117"/>
                    <a:pt x="4402" y="152260"/>
                    <a:pt x="7617" y="152260"/>
                  </a:cubicBezTo>
                  <a:lnTo>
                    <a:pt x="294760" y="152260"/>
                  </a:lnTo>
                  <a:lnTo>
                    <a:pt x="164581" y="282438"/>
                  </a:lnTo>
                  <a:cubicBezTo>
                    <a:pt x="162438" y="284581"/>
                    <a:pt x="162438" y="287796"/>
                    <a:pt x="164581" y="289938"/>
                  </a:cubicBezTo>
                  <a:cubicBezTo>
                    <a:pt x="165653" y="291010"/>
                    <a:pt x="167260" y="291546"/>
                    <a:pt x="168331" y="291546"/>
                  </a:cubicBezTo>
                  <a:cubicBezTo>
                    <a:pt x="169938" y="291546"/>
                    <a:pt x="171010" y="291010"/>
                    <a:pt x="172081" y="289938"/>
                  </a:cubicBezTo>
                  <a:lnTo>
                    <a:pt x="311367" y="150653"/>
                  </a:lnTo>
                  <a:cubicBezTo>
                    <a:pt x="313510" y="148510"/>
                    <a:pt x="313510" y="145295"/>
                    <a:pt x="311367" y="143153"/>
                  </a:cubicBezTo>
                  <a:lnTo>
                    <a:pt x="172081" y="3867"/>
                  </a:lnTo>
                  <a:close/>
                </a:path>
              </a:pathLst>
            </a:custGeom>
            <a:solidFill>
              <a:srgbClr val="F2F2F2"/>
            </a:solidFill>
            <a:ln w="5357" cap="flat">
              <a:solidFill>
                <a:schemeClr val="bg1"/>
              </a:solidFill>
              <a:prstDash val="solid"/>
              <a:miter/>
            </a:ln>
          </p:spPr>
          <p:txBody>
            <a:bodyPr rot="0" spcFirstLastPara="0" vertOverflow="overflow" horzOverflow="overflow" vert="horz" wrap="square" lIns="100184" tIns="50092" rIns="100184" bIns="50092" numCol="1" spcCol="0" rtlCol="0" fromWordArt="0" anchor="ctr" anchorCtr="0" forceAA="0" compatLnSpc="1">
              <a:prstTxWarp prst="textNoShape">
                <a:avLst/>
              </a:prstTxWarp>
              <a:noAutofit/>
            </a:bodyPr>
            <a:lstStyle/>
            <a:p>
              <a:pPr defTabSz="912931"/>
              <a:endParaRPr lang="pt-PT" sz="2254">
                <a:solidFill>
                  <a:prstClr val="black"/>
                </a:solidFill>
                <a:latin typeface="Calibri" panose="020F0502020204030204"/>
              </a:endParaRPr>
            </a:p>
          </p:txBody>
        </p:sp>
      </p:grpSp>
      <p:sp>
        <p:nvSpPr>
          <p:cNvPr id="39" name="Text Placeholder 8">
            <a:extLst>
              <a:ext uri="{FF2B5EF4-FFF2-40B4-BE49-F238E27FC236}">
                <a16:creationId xmlns:a16="http://schemas.microsoft.com/office/drawing/2014/main" id="{6BD57085-BF3F-4D25-B654-A2110D37D6DD}"/>
              </a:ext>
            </a:extLst>
          </p:cNvPr>
          <p:cNvSpPr>
            <a:spLocks noGrp="1"/>
          </p:cNvSpPr>
          <p:nvPr>
            <p:ph type="body" sz="quarter" idx="30" hasCustomPrompt="1"/>
          </p:nvPr>
        </p:nvSpPr>
        <p:spPr>
          <a:xfrm>
            <a:off x="7541414" y="4276982"/>
            <a:ext cx="1696234" cy="1412617"/>
          </a:xfrm>
          <a:prstGeom prst="rect">
            <a:avLst/>
          </a:prstGeom>
        </p:spPr>
        <p:txBody>
          <a:bodyPr anchor="t">
            <a:noAutofit/>
          </a:bodyPr>
          <a:lstStyle>
            <a:lvl1pPr algn="ctr">
              <a:spcBef>
                <a:spcPts val="0"/>
              </a:spcBef>
              <a:spcAft>
                <a:spcPts val="0"/>
              </a:spcAft>
              <a:defRPr lang="en-US" sz="1402" kern="1200" dirty="0">
                <a:solidFill>
                  <a:srgbClr val="666666"/>
                </a:solidFill>
                <a:latin typeface="Verdana" panose="020B0604030504040204" pitchFamily="34" charset="0"/>
                <a:ea typeface="Verdana" panose="020B0604030504040204" pitchFamily="34" charset="0"/>
                <a:cs typeface="Arial" panose="020B060402020202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
        <p:nvSpPr>
          <p:cNvPr id="40" name="Text Placeholder 8">
            <a:extLst>
              <a:ext uri="{FF2B5EF4-FFF2-40B4-BE49-F238E27FC236}">
                <a16:creationId xmlns:a16="http://schemas.microsoft.com/office/drawing/2014/main" id="{1CB5D83D-C770-499E-B360-E8DC470829C4}"/>
              </a:ext>
            </a:extLst>
          </p:cNvPr>
          <p:cNvSpPr>
            <a:spLocks noGrp="1"/>
          </p:cNvSpPr>
          <p:nvPr>
            <p:ph type="body" sz="quarter" idx="31" hasCustomPrompt="1"/>
          </p:nvPr>
        </p:nvSpPr>
        <p:spPr>
          <a:xfrm>
            <a:off x="9657599" y="2757512"/>
            <a:ext cx="2087208" cy="618183"/>
          </a:xfrm>
          <a:prstGeom prst="rect">
            <a:avLst/>
          </a:prstGeom>
        </p:spPr>
        <p:txBody>
          <a:bodyPr anchor="t">
            <a:noAutofit/>
          </a:bodyPr>
          <a:lstStyle>
            <a:lvl1pPr marL="0" algn="ctr" defTabSz="912931" rtl="0" eaLnBrk="1" latinLnBrk="0" hangingPunct="1">
              <a:lnSpc>
                <a:spcPct val="85000"/>
              </a:lnSpc>
              <a:spcBef>
                <a:spcPts val="0"/>
              </a:spcBef>
              <a:spcAft>
                <a:spcPts val="0"/>
              </a:spcAft>
              <a:defRPr lang="en-US" sz="1597" b="1" kern="1200" dirty="0">
                <a:solidFill>
                  <a:srgbClr val="FF6600"/>
                </a:solidFill>
                <a:latin typeface="Verdana" panose="020B0604030504040204" pitchFamily="34" charset="0"/>
                <a:ea typeface="Verdana" panose="020B0604030504040204" pitchFamily="34" charset="0"/>
                <a:cs typeface="Arial" panose="020B060402020202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
        <p:nvSpPr>
          <p:cNvPr id="41" name="Oval 40">
            <a:extLst>
              <a:ext uri="{FF2B5EF4-FFF2-40B4-BE49-F238E27FC236}">
                <a16:creationId xmlns:a16="http://schemas.microsoft.com/office/drawing/2014/main" id="{958E2D68-E9EA-46C0-8677-ADC9D1AB5188}"/>
              </a:ext>
            </a:extLst>
          </p:cNvPr>
          <p:cNvSpPr>
            <a:spLocks noChangeAspect="1"/>
          </p:cNvSpPr>
          <p:nvPr userDrawn="1"/>
        </p:nvSpPr>
        <p:spPr>
          <a:xfrm>
            <a:off x="10199881" y="1487823"/>
            <a:ext cx="1029951" cy="1029951"/>
          </a:xfrm>
          <a:prstGeom prst="ellipse">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700"/>
              </a:lnSpc>
              <a:spcBef>
                <a:spcPts val="800"/>
              </a:spcBef>
              <a:spcAft>
                <a:spcPts val="400"/>
              </a:spcAft>
            </a:pPr>
            <a:endParaRPr lang="pt-PT" sz="1400" noProof="0" dirty="0">
              <a:solidFill>
                <a:schemeClr val="tx1"/>
              </a:solidFill>
            </a:endParaRPr>
          </a:p>
        </p:txBody>
      </p:sp>
      <p:sp>
        <p:nvSpPr>
          <p:cNvPr id="42" name="Rectangle 41">
            <a:extLst>
              <a:ext uri="{FF2B5EF4-FFF2-40B4-BE49-F238E27FC236}">
                <a16:creationId xmlns:a16="http://schemas.microsoft.com/office/drawing/2014/main" id="{2EE22677-4DB0-4A4F-9606-45D461786494}"/>
              </a:ext>
            </a:extLst>
          </p:cNvPr>
          <p:cNvSpPr/>
          <p:nvPr userDrawn="1"/>
        </p:nvSpPr>
        <p:spPr>
          <a:xfrm>
            <a:off x="10439074" y="2624334"/>
            <a:ext cx="524259" cy="51488"/>
          </a:xfrm>
          <a:prstGeom prst="rect">
            <a:avLst/>
          </a:prstGeom>
          <a:solidFill>
            <a:srgbClr val="FF6600"/>
          </a:solidFill>
          <a:ln w="9525" cap="flat" cmpd="sng" algn="ctr">
            <a:noFill/>
            <a:prstDash val="solid"/>
            <a:round/>
            <a:headEnd type="none" w="med" len="med"/>
            <a:tailEnd type="none" w="med" len="med"/>
          </a:ln>
          <a:effectLst/>
        </p:spPr>
        <p:txBody>
          <a:bodyPr anchor="ctr"/>
          <a:lstStyle/>
          <a:p>
            <a:pPr algn="ctr" defTabSz="911390" eaLnBrk="0" hangingPunct="0"/>
            <a:endParaRPr lang="pt-PT" sz="1597">
              <a:solidFill>
                <a:srgbClr val="FF6600"/>
              </a:solidFill>
              <a:latin typeface="Verdana" panose="020B0604030504040204" pitchFamily="34" charset="0"/>
              <a:ea typeface="Verdana" panose="020B0604030504040204" pitchFamily="34" charset="0"/>
            </a:endParaRPr>
          </a:p>
        </p:txBody>
      </p:sp>
      <p:sp>
        <p:nvSpPr>
          <p:cNvPr id="43" name="Rectangle 42">
            <a:extLst>
              <a:ext uri="{FF2B5EF4-FFF2-40B4-BE49-F238E27FC236}">
                <a16:creationId xmlns:a16="http://schemas.microsoft.com/office/drawing/2014/main" id="{7B59D089-0786-42BD-A23C-DB80D6E182E3}"/>
              </a:ext>
            </a:extLst>
          </p:cNvPr>
          <p:cNvSpPr/>
          <p:nvPr userDrawn="1"/>
        </p:nvSpPr>
        <p:spPr>
          <a:xfrm>
            <a:off x="9740152" y="4013200"/>
            <a:ext cx="1922102" cy="1793114"/>
          </a:xfrm>
          <a:prstGeom prst="rect">
            <a:avLst/>
          </a:prstGeom>
          <a:solidFill>
            <a:schemeClr val="bg1">
              <a:lumMod val="95000"/>
            </a:schemeClr>
          </a:solidFill>
          <a:ln w="9525" cap="flat" cmpd="sng" algn="ctr">
            <a:noFill/>
            <a:prstDash val="solid"/>
            <a:round/>
            <a:headEnd type="none" w="med" len="med"/>
            <a:tailEnd type="none" w="med" len="med"/>
          </a:ln>
          <a:effectLst>
            <a:outerShdw blurRad="50800" dist="38100" dir="2700000" algn="tl" rotWithShape="0">
              <a:schemeClr val="bg1">
                <a:lumMod val="75000"/>
                <a:alpha val="43000"/>
              </a:schemeClr>
            </a:outerShdw>
          </a:effectLst>
        </p:spPr>
        <p:txBody>
          <a:bodyPr vert="horz" wrap="square" lIns="91287" tIns="45643" rIns="91287" bIns="45643" numCol="1" rtlCol="0" anchor="t" anchorCtr="0" compatLnSpc="1">
            <a:prstTxWarp prst="textNoShape">
              <a:avLst/>
            </a:prstTxWarp>
          </a:bodyPr>
          <a:lstStyle/>
          <a:p>
            <a:pPr defTabSz="912931" eaLnBrk="0" hangingPunct="0"/>
            <a:endParaRPr lang="pt-PT" sz="998">
              <a:solidFill>
                <a:prstClr val="black"/>
              </a:solidFill>
              <a:latin typeface="Calibri" panose="020F0502020204030204"/>
              <a:ea typeface="ＭＳ Ｐゴシック" charset="-128"/>
            </a:endParaRPr>
          </a:p>
        </p:txBody>
      </p:sp>
      <p:grpSp>
        <p:nvGrpSpPr>
          <p:cNvPr id="44" name="Group 43">
            <a:extLst>
              <a:ext uri="{FF2B5EF4-FFF2-40B4-BE49-F238E27FC236}">
                <a16:creationId xmlns:a16="http://schemas.microsoft.com/office/drawing/2014/main" id="{93C1DB81-40B7-4AA6-A247-925944A19922}"/>
              </a:ext>
            </a:extLst>
          </p:cNvPr>
          <p:cNvGrpSpPr/>
          <p:nvPr userDrawn="1"/>
        </p:nvGrpSpPr>
        <p:grpSpPr>
          <a:xfrm rot="5400000">
            <a:off x="10486097" y="3770423"/>
            <a:ext cx="430212" cy="430212"/>
            <a:chOff x="375623" y="5447999"/>
            <a:chExt cx="548302" cy="548302"/>
          </a:xfrm>
        </p:grpSpPr>
        <p:sp>
          <p:nvSpPr>
            <p:cNvPr id="45" name="Oval 44">
              <a:extLst>
                <a:ext uri="{FF2B5EF4-FFF2-40B4-BE49-F238E27FC236}">
                  <a16:creationId xmlns:a16="http://schemas.microsoft.com/office/drawing/2014/main" id="{C679B5AC-73E0-49BC-93E4-1145AA9623CA}"/>
                </a:ext>
              </a:extLst>
            </p:cNvPr>
            <p:cNvSpPr>
              <a:spLocks noChangeAspect="1"/>
            </p:cNvSpPr>
            <p:nvPr userDrawn="1"/>
          </p:nvSpPr>
          <p:spPr>
            <a:xfrm>
              <a:off x="375623" y="5447999"/>
              <a:ext cx="548302" cy="548302"/>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700"/>
                </a:lnSpc>
                <a:spcBef>
                  <a:spcPts val="800"/>
                </a:spcBef>
                <a:spcAft>
                  <a:spcPts val="400"/>
                </a:spcAft>
              </a:pPr>
              <a:endParaRPr lang="pt-PT" sz="1400" noProof="0" dirty="0">
                <a:solidFill>
                  <a:schemeClr val="tx1"/>
                </a:solidFill>
              </a:endParaRPr>
            </a:p>
          </p:txBody>
        </p:sp>
        <p:sp>
          <p:nvSpPr>
            <p:cNvPr id="46" name="Freeform: Shape 45">
              <a:extLst>
                <a:ext uri="{FF2B5EF4-FFF2-40B4-BE49-F238E27FC236}">
                  <a16:creationId xmlns:a16="http://schemas.microsoft.com/office/drawing/2014/main" id="{1E8E4210-59A3-47C2-80C6-E03D057EBBE2}"/>
                </a:ext>
              </a:extLst>
            </p:cNvPr>
            <p:cNvSpPr/>
            <p:nvPr userDrawn="1"/>
          </p:nvSpPr>
          <p:spPr>
            <a:xfrm>
              <a:off x="506501" y="5588758"/>
              <a:ext cx="286546" cy="266784"/>
            </a:xfrm>
            <a:custGeom>
              <a:avLst/>
              <a:gdLst>
                <a:gd name="connsiteX0" fmla="*/ 172081 w 310714"/>
                <a:gd name="connsiteY0" fmla="*/ 3867 h 289285"/>
                <a:gd name="connsiteX1" fmla="*/ 164581 w 310714"/>
                <a:gd name="connsiteY1" fmla="*/ 3867 h 289285"/>
                <a:gd name="connsiteX2" fmla="*/ 164581 w 310714"/>
                <a:gd name="connsiteY2" fmla="*/ 11367 h 289285"/>
                <a:gd name="connsiteX3" fmla="*/ 294760 w 310714"/>
                <a:gd name="connsiteY3" fmla="*/ 141545 h 289285"/>
                <a:gd name="connsiteX4" fmla="*/ 7617 w 310714"/>
                <a:gd name="connsiteY4" fmla="*/ 141545 h 289285"/>
                <a:gd name="connsiteX5" fmla="*/ 2260 w 310714"/>
                <a:gd name="connsiteY5" fmla="*/ 146903 h 289285"/>
                <a:gd name="connsiteX6" fmla="*/ 7617 w 310714"/>
                <a:gd name="connsiteY6" fmla="*/ 152260 h 289285"/>
                <a:gd name="connsiteX7" fmla="*/ 294760 w 310714"/>
                <a:gd name="connsiteY7" fmla="*/ 152260 h 289285"/>
                <a:gd name="connsiteX8" fmla="*/ 164581 w 310714"/>
                <a:gd name="connsiteY8" fmla="*/ 282438 h 289285"/>
                <a:gd name="connsiteX9" fmla="*/ 164581 w 310714"/>
                <a:gd name="connsiteY9" fmla="*/ 289938 h 289285"/>
                <a:gd name="connsiteX10" fmla="*/ 168331 w 310714"/>
                <a:gd name="connsiteY10" fmla="*/ 291546 h 289285"/>
                <a:gd name="connsiteX11" fmla="*/ 172081 w 310714"/>
                <a:gd name="connsiteY11" fmla="*/ 289938 h 289285"/>
                <a:gd name="connsiteX12" fmla="*/ 311367 w 310714"/>
                <a:gd name="connsiteY12" fmla="*/ 150653 h 289285"/>
                <a:gd name="connsiteX13" fmla="*/ 311367 w 310714"/>
                <a:gd name="connsiteY13" fmla="*/ 143153 h 289285"/>
                <a:gd name="connsiteX14" fmla="*/ 172081 w 310714"/>
                <a:gd name="connsiteY14" fmla="*/ 3867 h 289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0714" h="289285">
                  <a:moveTo>
                    <a:pt x="172081" y="3867"/>
                  </a:moveTo>
                  <a:cubicBezTo>
                    <a:pt x="169938" y="1724"/>
                    <a:pt x="166724" y="1724"/>
                    <a:pt x="164581" y="3867"/>
                  </a:cubicBezTo>
                  <a:cubicBezTo>
                    <a:pt x="162438" y="6010"/>
                    <a:pt x="162438" y="9224"/>
                    <a:pt x="164581" y="11367"/>
                  </a:cubicBezTo>
                  <a:lnTo>
                    <a:pt x="294760" y="141545"/>
                  </a:lnTo>
                  <a:lnTo>
                    <a:pt x="7617" y="141545"/>
                  </a:lnTo>
                  <a:cubicBezTo>
                    <a:pt x="4402" y="141545"/>
                    <a:pt x="2260" y="143688"/>
                    <a:pt x="2260" y="146903"/>
                  </a:cubicBezTo>
                  <a:cubicBezTo>
                    <a:pt x="2260" y="150117"/>
                    <a:pt x="4402" y="152260"/>
                    <a:pt x="7617" y="152260"/>
                  </a:cubicBezTo>
                  <a:lnTo>
                    <a:pt x="294760" y="152260"/>
                  </a:lnTo>
                  <a:lnTo>
                    <a:pt x="164581" y="282438"/>
                  </a:lnTo>
                  <a:cubicBezTo>
                    <a:pt x="162438" y="284581"/>
                    <a:pt x="162438" y="287796"/>
                    <a:pt x="164581" y="289938"/>
                  </a:cubicBezTo>
                  <a:cubicBezTo>
                    <a:pt x="165653" y="291010"/>
                    <a:pt x="167260" y="291546"/>
                    <a:pt x="168331" y="291546"/>
                  </a:cubicBezTo>
                  <a:cubicBezTo>
                    <a:pt x="169938" y="291546"/>
                    <a:pt x="171010" y="291010"/>
                    <a:pt x="172081" y="289938"/>
                  </a:cubicBezTo>
                  <a:lnTo>
                    <a:pt x="311367" y="150653"/>
                  </a:lnTo>
                  <a:cubicBezTo>
                    <a:pt x="313510" y="148510"/>
                    <a:pt x="313510" y="145295"/>
                    <a:pt x="311367" y="143153"/>
                  </a:cubicBezTo>
                  <a:lnTo>
                    <a:pt x="172081" y="3867"/>
                  </a:lnTo>
                  <a:close/>
                </a:path>
              </a:pathLst>
            </a:custGeom>
            <a:solidFill>
              <a:srgbClr val="F2F2F2"/>
            </a:solidFill>
            <a:ln w="5357" cap="flat">
              <a:solidFill>
                <a:schemeClr val="bg1"/>
              </a:solidFill>
              <a:prstDash val="solid"/>
              <a:miter/>
            </a:ln>
          </p:spPr>
          <p:txBody>
            <a:bodyPr rot="0" spcFirstLastPara="0" vertOverflow="overflow" horzOverflow="overflow" vert="horz" wrap="square" lIns="100184" tIns="50092" rIns="100184" bIns="50092" numCol="1" spcCol="0" rtlCol="0" fromWordArt="0" anchor="ctr" anchorCtr="0" forceAA="0" compatLnSpc="1">
              <a:prstTxWarp prst="textNoShape">
                <a:avLst/>
              </a:prstTxWarp>
              <a:noAutofit/>
            </a:bodyPr>
            <a:lstStyle/>
            <a:p>
              <a:pPr defTabSz="912931"/>
              <a:endParaRPr lang="pt-PT" sz="2254">
                <a:solidFill>
                  <a:prstClr val="black"/>
                </a:solidFill>
                <a:latin typeface="Calibri" panose="020F0502020204030204"/>
              </a:endParaRPr>
            </a:p>
          </p:txBody>
        </p:sp>
      </p:grpSp>
      <p:sp>
        <p:nvSpPr>
          <p:cNvPr id="47" name="Text Placeholder 8">
            <a:extLst>
              <a:ext uri="{FF2B5EF4-FFF2-40B4-BE49-F238E27FC236}">
                <a16:creationId xmlns:a16="http://schemas.microsoft.com/office/drawing/2014/main" id="{FE6A9A54-7D06-42AA-9108-3821816A1517}"/>
              </a:ext>
            </a:extLst>
          </p:cNvPr>
          <p:cNvSpPr>
            <a:spLocks noGrp="1"/>
          </p:cNvSpPr>
          <p:nvPr>
            <p:ph type="body" sz="quarter" idx="32" hasCustomPrompt="1"/>
          </p:nvPr>
        </p:nvSpPr>
        <p:spPr>
          <a:xfrm>
            <a:off x="9853087" y="4276982"/>
            <a:ext cx="1696234" cy="1412617"/>
          </a:xfrm>
          <a:prstGeom prst="rect">
            <a:avLst/>
          </a:prstGeom>
        </p:spPr>
        <p:txBody>
          <a:bodyPr anchor="t">
            <a:noAutofit/>
          </a:bodyPr>
          <a:lstStyle>
            <a:lvl1pPr algn="ctr">
              <a:spcBef>
                <a:spcPts val="0"/>
              </a:spcBef>
              <a:spcAft>
                <a:spcPts val="0"/>
              </a:spcAft>
              <a:defRPr lang="en-US" sz="1402" kern="1200" dirty="0">
                <a:solidFill>
                  <a:srgbClr val="666666"/>
                </a:solidFill>
                <a:latin typeface="Verdana" panose="020B0604030504040204" pitchFamily="34" charset="0"/>
                <a:ea typeface="Verdana" panose="020B0604030504040204" pitchFamily="34" charset="0"/>
                <a:cs typeface="Arial" panose="020B060402020202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cxnSp>
        <p:nvCxnSpPr>
          <p:cNvPr id="48" name="Straight Connector 47">
            <a:extLst>
              <a:ext uri="{FF2B5EF4-FFF2-40B4-BE49-F238E27FC236}">
                <a16:creationId xmlns:a16="http://schemas.microsoft.com/office/drawing/2014/main" id="{692A9B7F-B7F2-4E05-A12E-8D2ECA6B5EC2}"/>
              </a:ext>
            </a:extLst>
          </p:cNvPr>
          <p:cNvCxnSpPr>
            <a:cxnSpLocks/>
          </p:cNvCxnSpPr>
          <p:nvPr userDrawn="1"/>
        </p:nvCxnSpPr>
        <p:spPr>
          <a:xfrm>
            <a:off x="4471933" y="2030297"/>
            <a:ext cx="91041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690E901-1C09-4139-8786-DD364C8038A2}"/>
              </a:ext>
            </a:extLst>
          </p:cNvPr>
          <p:cNvCxnSpPr>
            <a:cxnSpLocks/>
          </p:cNvCxnSpPr>
          <p:nvPr userDrawn="1"/>
        </p:nvCxnSpPr>
        <p:spPr>
          <a:xfrm>
            <a:off x="6787018" y="2030297"/>
            <a:ext cx="91041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5EF8153-FCC4-4729-A1F0-E678C869BE1D}"/>
              </a:ext>
            </a:extLst>
          </p:cNvPr>
          <p:cNvCxnSpPr>
            <a:cxnSpLocks/>
          </p:cNvCxnSpPr>
          <p:nvPr userDrawn="1"/>
        </p:nvCxnSpPr>
        <p:spPr>
          <a:xfrm>
            <a:off x="9102104" y="2030297"/>
            <a:ext cx="91041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62231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ulo e Imagem/Tabela/Texto">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BE75A92-C841-48BA-8209-9C18EB854A74}"/>
              </a:ext>
            </a:extLst>
          </p:cNvPr>
          <p:cNvSpPr/>
          <p:nvPr userDrawn="1"/>
        </p:nvSpPr>
        <p:spPr>
          <a:xfrm>
            <a:off x="278607" y="200"/>
            <a:ext cx="86677" cy="110483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798"/>
          </a:p>
        </p:txBody>
      </p:sp>
      <p:sp>
        <p:nvSpPr>
          <p:cNvPr id="11" name="Content Placeholder 7">
            <a:extLst>
              <a:ext uri="{FF2B5EF4-FFF2-40B4-BE49-F238E27FC236}">
                <a16:creationId xmlns:a16="http://schemas.microsoft.com/office/drawing/2014/main" id="{D09E34C9-F7C1-4B57-B73D-91CDCD311D52}"/>
              </a:ext>
            </a:extLst>
          </p:cNvPr>
          <p:cNvSpPr>
            <a:spLocks noGrp="1"/>
          </p:cNvSpPr>
          <p:nvPr>
            <p:ph sz="quarter" idx="23"/>
          </p:nvPr>
        </p:nvSpPr>
        <p:spPr>
          <a:xfrm>
            <a:off x="528637" y="3410397"/>
            <a:ext cx="11322002" cy="307777"/>
          </a:xfrm>
          <a:prstGeom prst="rect">
            <a:avLst/>
          </a:prstGeom>
        </p:spPr>
        <p:txBody>
          <a:bodyPr anchor="ctr"/>
          <a:lstStyle>
            <a:lvl1pPr marL="0" indent="0" algn="ctr">
              <a:buFont typeface="Wingdings" panose="05000000000000000000" pitchFamily="2" charset="2"/>
              <a:buNone/>
              <a:defRPr/>
            </a:lvl1pPr>
            <a:lvl2pPr marL="288793" indent="-288793">
              <a:buFont typeface="Wingdings" panose="05000000000000000000" pitchFamily="2" charset="2"/>
              <a:buChar char="§"/>
              <a:defRPr/>
            </a:lvl2pPr>
            <a:lvl3pPr marL="632617" indent="-343825">
              <a:buFont typeface="Wingdings" panose="05000000000000000000" pitchFamily="2" charset="2"/>
              <a:buChar char="§"/>
              <a:defRPr/>
            </a:lvl3pPr>
            <a:lvl4pPr marL="993269" indent="-369293">
              <a:buFont typeface="Wingdings" panose="05000000000000000000" pitchFamily="2" charset="2"/>
              <a:buChar char="§"/>
              <a:defRPr/>
            </a:lvl4pPr>
            <a:lvl5pPr marL="920047" indent="340639">
              <a:buFont typeface="Wingdings" panose="05000000000000000000" pitchFamily="2" charset="2"/>
              <a:buChar char="§"/>
              <a:defRPr/>
            </a:lvl5pPr>
          </a:lstStyle>
          <a:p>
            <a:pPr lvl="0"/>
            <a:r>
              <a:rPr lang="en-US"/>
              <a:t>Click to edit Master text styles</a:t>
            </a:r>
          </a:p>
        </p:txBody>
      </p:sp>
      <p:sp>
        <p:nvSpPr>
          <p:cNvPr id="12" name="Text Placeholder 8">
            <a:extLst>
              <a:ext uri="{FF2B5EF4-FFF2-40B4-BE49-F238E27FC236}">
                <a16:creationId xmlns:a16="http://schemas.microsoft.com/office/drawing/2014/main" id="{ABFA4F60-78C6-4348-97C3-BF7E94D86829}"/>
              </a:ext>
            </a:extLst>
          </p:cNvPr>
          <p:cNvSpPr>
            <a:spLocks noGrp="1"/>
          </p:cNvSpPr>
          <p:nvPr>
            <p:ph type="body" sz="quarter" idx="21" hasCustomPrompt="1"/>
          </p:nvPr>
        </p:nvSpPr>
        <p:spPr>
          <a:xfrm>
            <a:off x="528992" y="314578"/>
            <a:ext cx="11320109" cy="462844"/>
          </a:xfrm>
          <a:prstGeom prst="rect">
            <a:avLst/>
          </a:prstGeom>
        </p:spPr>
        <p:txBody>
          <a:bodyPr wrap="square" anchor="t">
            <a:spAutoFit/>
          </a:bodyPr>
          <a:lstStyle>
            <a:lvl1pPr marL="0" indent="0" algn="l" defTabSz="914479" rtl="0" eaLnBrk="1" latinLnBrk="0" hangingPunct="1">
              <a:spcBef>
                <a:spcPts val="0"/>
              </a:spcBef>
              <a:spcAft>
                <a:spcPts val="0"/>
              </a:spcAft>
              <a:buNone/>
              <a:defRPr lang="en-US" sz="2400" b="1" kern="1200" dirty="0">
                <a:solidFill>
                  <a:srgbClr val="FF6600"/>
                </a:solidFill>
                <a:latin typeface="Verdana" panose="020B0604030504040204" pitchFamily="34" charset="0"/>
                <a:ea typeface="Verdana" panose="020B0604030504040204" pitchFamily="34" charset="0"/>
                <a:cs typeface="Arial" panose="020B060402020202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
        <p:nvSpPr>
          <p:cNvPr id="13" name="Text Placeholder 8">
            <a:extLst>
              <a:ext uri="{FF2B5EF4-FFF2-40B4-BE49-F238E27FC236}">
                <a16:creationId xmlns:a16="http://schemas.microsoft.com/office/drawing/2014/main" id="{54720407-3D9A-48B8-AC73-C9DBC4A15B11}"/>
              </a:ext>
            </a:extLst>
          </p:cNvPr>
          <p:cNvSpPr>
            <a:spLocks noGrp="1"/>
          </p:cNvSpPr>
          <p:nvPr>
            <p:ph type="body" sz="quarter" idx="22" hasCustomPrompt="1"/>
          </p:nvPr>
        </p:nvSpPr>
        <p:spPr>
          <a:xfrm>
            <a:off x="528992" y="769719"/>
            <a:ext cx="11320109" cy="370275"/>
          </a:xfrm>
          <a:prstGeom prst="rect">
            <a:avLst/>
          </a:prstGeom>
        </p:spPr>
        <p:txBody>
          <a:bodyPr wrap="square" anchor="t">
            <a:spAutoFit/>
          </a:bodyPr>
          <a:lstStyle>
            <a:lvl1pPr marL="0" indent="0">
              <a:spcBef>
                <a:spcPts val="0"/>
              </a:spcBef>
              <a:spcAft>
                <a:spcPts val="0"/>
              </a:spcAft>
              <a:buNone/>
              <a:defRPr lang="en-US" sz="1800" kern="1200" dirty="0">
                <a:solidFill>
                  <a:srgbClr val="666666"/>
                </a:solidFill>
                <a:latin typeface="Verdana" panose="020B0604030504040204" pitchFamily="34" charset="0"/>
                <a:ea typeface="Verdana" panose="020B0604030504040204" pitchFamily="34" charset="0"/>
                <a:cs typeface="Verdana" panose="020B060403050404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
        <p:nvSpPr>
          <p:cNvPr id="14" name="Slide Number Placeholder 2">
            <a:extLst>
              <a:ext uri="{FF2B5EF4-FFF2-40B4-BE49-F238E27FC236}">
                <a16:creationId xmlns:a16="http://schemas.microsoft.com/office/drawing/2014/main" id="{67105490-9E3A-4315-83E5-8D7A15CA04AE}"/>
              </a:ext>
            </a:extLst>
          </p:cNvPr>
          <p:cNvSpPr>
            <a:spLocks noGrp="1"/>
          </p:cNvSpPr>
          <p:nvPr>
            <p:ph type="sldNum" sz="quarter" idx="10"/>
          </p:nvPr>
        </p:nvSpPr>
        <p:spPr>
          <a:xfrm>
            <a:off x="171517" y="6236981"/>
            <a:ext cx="633595" cy="364466"/>
          </a:xfrm>
        </p:spPr>
        <p:txBody>
          <a:bodyPr/>
          <a:lstStyle/>
          <a:p>
            <a:fld id="{08789ED0-683C-4C95-BAE1-094AE5A57631}" type="slidenum">
              <a:rPr lang="pt-PT" smtClean="0"/>
              <a:pPr/>
              <a:t>‹#›</a:t>
            </a:fld>
            <a:endParaRPr lang="pt-PT" dirty="0"/>
          </a:p>
        </p:txBody>
      </p:sp>
    </p:spTree>
    <p:extLst>
      <p:ext uri="{BB962C8B-B14F-4D97-AF65-F5344CB8AC3E}">
        <p14:creationId xmlns:p14="http://schemas.microsoft.com/office/powerpoint/2010/main" val="3460788616"/>
      </p:ext>
    </p:extLst>
  </p:cSld>
  <p:clrMapOvr>
    <a:masterClrMapping/>
  </p:clrMapOvr>
  <p:extLst>
    <p:ext uri="{DCECCB84-F9BA-43D5-87BE-67443E8EF086}">
      <p15:sldGuideLst xmlns:p15="http://schemas.microsoft.com/office/powerpoint/2012/main">
        <p15:guide id="2" pos="48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prador com imagem presa">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CF96B86-2281-4304-B8AB-162E9725B877}"/>
              </a:ext>
            </a:extLst>
          </p:cNvPr>
          <p:cNvSpPr/>
          <p:nvPr userDrawn="1"/>
        </p:nvSpPr>
        <p:spPr>
          <a:xfrm>
            <a:off x="0" y="0"/>
            <a:ext cx="1064568" cy="13407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700"/>
              </a:lnSpc>
              <a:spcBef>
                <a:spcPts val="800"/>
              </a:spcBef>
              <a:spcAft>
                <a:spcPts val="400"/>
              </a:spcAft>
            </a:pPr>
            <a:endParaRPr lang="pt-PT" sz="1400" noProof="0" dirty="0" err="1">
              <a:solidFill>
                <a:schemeClr val="tx1"/>
              </a:solidFill>
            </a:endParaRPr>
          </a:p>
        </p:txBody>
      </p:sp>
      <p:sp>
        <p:nvSpPr>
          <p:cNvPr id="10" name="Slide Number Placeholder 2">
            <a:extLst>
              <a:ext uri="{FF2B5EF4-FFF2-40B4-BE49-F238E27FC236}">
                <a16:creationId xmlns:a16="http://schemas.microsoft.com/office/drawing/2014/main" id="{D85031DF-7556-485D-8F3D-A8BBDD9D49AC}"/>
              </a:ext>
            </a:extLst>
          </p:cNvPr>
          <p:cNvSpPr>
            <a:spLocks noGrp="1"/>
          </p:cNvSpPr>
          <p:nvPr>
            <p:ph type="sldNum" sz="quarter" idx="10"/>
          </p:nvPr>
        </p:nvSpPr>
        <p:spPr>
          <a:xfrm>
            <a:off x="171517" y="6236981"/>
            <a:ext cx="633595" cy="364466"/>
          </a:xfrm>
        </p:spPr>
        <p:txBody>
          <a:bodyPr/>
          <a:lstStyle/>
          <a:p>
            <a:fld id="{08789ED0-683C-4C95-BAE1-094AE5A57631}" type="slidenum">
              <a:rPr lang="pt-PT" smtClean="0"/>
              <a:pPr/>
              <a:t>‹#›</a:t>
            </a:fld>
            <a:endParaRPr lang="pt-PT" dirty="0"/>
          </a:p>
        </p:txBody>
      </p:sp>
      <p:pic>
        <p:nvPicPr>
          <p:cNvPr id="6" name="Picture Placeholder 5" descr="A close up of text on a white background&#10;&#10;Description automatically generated">
            <a:extLst>
              <a:ext uri="{FF2B5EF4-FFF2-40B4-BE49-F238E27FC236}">
                <a16:creationId xmlns:a16="http://schemas.microsoft.com/office/drawing/2014/main" id="{1A661BD1-5575-408E-B530-DA634518FFF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513" r="1513"/>
          <a:stretch/>
        </p:blipFill>
        <p:spPr>
          <a:xfrm>
            <a:off x="0" y="-52985"/>
            <a:ext cx="7880325" cy="6066387"/>
          </a:xfrm>
          <a:prstGeom prst="rect">
            <a:avLst/>
          </a:prstGeom>
        </p:spPr>
      </p:pic>
      <p:sp>
        <p:nvSpPr>
          <p:cNvPr id="7" name="Rectangle 6">
            <a:extLst>
              <a:ext uri="{FF2B5EF4-FFF2-40B4-BE49-F238E27FC236}">
                <a16:creationId xmlns:a16="http://schemas.microsoft.com/office/drawing/2014/main" id="{61A63DC2-3347-458F-8FF0-E1B17E98BE0F}"/>
              </a:ext>
            </a:extLst>
          </p:cNvPr>
          <p:cNvSpPr/>
          <p:nvPr userDrawn="1"/>
        </p:nvSpPr>
        <p:spPr>
          <a:xfrm>
            <a:off x="5908594" y="2458853"/>
            <a:ext cx="5225107" cy="1779095"/>
          </a:xfrm>
          <a:prstGeom prst="rect">
            <a:avLst/>
          </a:prstGeom>
          <a:solidFill>
            <a:srgbClr val="FF660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023">
              <a:defRPr/>
            </a:pPr>
            <a:endParaRPr lang="pt-PT" sz="1795">
              <a:solidFill>
                <a:prstClr val="white"/>
              </a:solidFill>
              <a:latin typeface="Calibri" panose="020F0502020204030204"/>
            </a:endParaRPr>
          </a:p>
        </p:txBody>
      </p:sp>
      <p:sp>
        <p:nvSpPr>
          <p:cNvPr id="11" name="Rectangle 10">
            <a:extLst>
              <a:ext uri="{FF2B5EF4-FFF2-40B4-BE49-F238E27FC236}">
                <a16:creationId xmlns:a16="http://schemas.microsoft.com/office/drawing/2014/main" id="{E84120D4-02F0-4A1A-B3C7-BE4F0A23131D}"/>
              </a:ext>
            </a:extLst>
          </p:cNvPr>
          <p:cNvSpPr/>
          <p:nvPr userDrawn="1"/>
        </p:nvSpPr>
        <p:spPr>
          <a:xfrm>
            <a:off x="7870927" y="2458853"/>
            <a:ext cx="3257344" cy="1779095"/>
          </a:xfrm>
          <a:prstGeom prst="rect">
            <a:avLst/>
          </a:prstGeom>
          <a:solidFill>
            <a:srgbClr val="FF6600">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023">
              <a:defRPr/>
            </a:pPr>
            <a:endParaRPr lang="pt-PT" sz="1795" dirty="0">
              <a:solidFill>
                <a:prstClr val="white"/>
              </a:solidFill>
              <a:latin typeface="Calibri" panose="020F0502020204030204"/>
            </a:endParaRPr>
          </a:p>
        </p:txBody>
      </p:sp>
      <p:sp>
        <p:nvSpPr>
          <p:cNvPr id="12" name="Text Placeholder 8">
            <a:extLst>
              <a:ext uri="{FF2B5EF4-FFF2-40B4-BE49-F238E27FC236}">
                <a16:creationId xmlns:a16="http://schemas.microsoft.com/office/drawing/2014/main" id="{F21E2673-D79C-4CE8-B6C6-D0293373C649}"/>
              </a:ext>
            </a:extLst>
          </p:cNvPr>
          <p:cNvSpPr>
            <a:spLocks noGrp="1"/>
          </p:cNvSpPr>
          <p:nvPr>
            <p:ph type="body" sz="quarter" idx="17" hasCustomPrompt="1"/>
          </p:nvPr>
        </p:nvSpPr>
        <p:spPr>
          <a:xfrm>
            <a:off x="6513984" y="2839889"/>
            <a:ext cx="4032448" cy="1008112"/>
          </a:xfrm>
          <a:prstGeom prst="rect">
            <a:avLst/>
          </a:prstGeom>
        </p:spPr>
        <p:txBody>
          <a:bodyPr anchor="ctr">
            <a:normAutofit/>
          </a:bodyPr>
          <a:lstStyle>
            <a:lvl1pPr>
              <a:defRPr sz="2800" b="1">
                <a:solidFill>
                  <a:schemeClr val="bg1"/>
                </a:solidFill>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Título</a:t>
            </a:r>
            <a:endParaRPr lang="en-US" dirty="0"/>
          </a:p>
        </p:txBody>
      </p:sp>
    </p:spTree>
    <p:extLst>
      <p:ext uri="{BB962C8B-B14F-4D97-AF65-F5344CB8AC3E}">
        <p14:creationId xmlns:p14="http://schemas.microsoft.com/office/powerpoint/2010/main" val="1614811934"/>
      </p:ext>
    </p:extLst>
  </p:cSld>
  <p:clrMapOvr>
    <a:masterClrMapping/>
  </p:clrMapOvr>
  <p:extLst>
    <p:ext uri="{DCECCB84-F9BA-43D5-87BE-67443E8EF086}">
      <p15:sldGuideLst xmlns:p15="http://schemas.microsoft.com/office/powerpoint/2012/main">
        <p15:guide id="2" pos="4219"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prador com imagem">
    <p:spTree>
      <p:nvGrpSpPr>
        <p:cNvPr id="1" name=""/>
        <p:cNvGrpSpPr/>
        <p:nvPr/>
      </p:nvGrpSpPr>
      <p:grpSpPr>
        <a:xfrm>
          <a:off x="0" y="0"/>
          <a:ext cx="0" cy="0"/>
          <a:chOff x="0" y="0"/>
          <a:chExt cx="0" cy="0"/>
        </a:xfrm>
      </p:grpSpPr>
      <p:sp>
        <p:nvSpPr>
          <p:cNvPr id="8" name="Text Placeholder 8">
            <a:extLst>
              <a:ext uri="{FF2B5EF4-FFF2-40B4-BE49-F238E27FC236}">
                <a16:creationId xmlns:a16="http://schemas.microsoft.com/office/drawing/2014/main" id="{0AFBB8A6-C44C-4912-8547-C94FF5483F0F}"/>
              </a:ext>
            </a:extLst>
          </p:cNvPr>
          <p:cNvSpPr>
            <a:spLocks noGrp="1"/>
          </p:cNvSpPr>
          <p:nvPr>
            <p:ph type="body" sz="quarter" idx="16" hasCustomPrompt="1"/>
          </p:nvPr>
        </p:nvSpPr>
        <p:spPr>
          <a:xfrm>
            <a:off x="7484519" y="2276872"/>
            <a:ext cx="4283742" cy="1845644"/>
          </a:xfrm>
          <a:prstGeom prst="rect">
            <a:avLst/>
          </a:prstGeom>
          <a:noFill/>
        </p:spPr>
        <p:txBody>
          <a:bodyPr anchor="ctr">
            <a:normAutofit/>
          </a:bodyPr>
          <a:lstStyle>
            <a:lvl1pPr marL="0" indent="0">
              <a:buNone/>
              <a:defRPr sz="2807" b="1">
                <a:solidFill>
                  <a:schemeClr val="tx1"/>
                </a:solidFill>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Título</a:t>
            </a:r>
            <a:endParaRPr lang="en-US" dirty="0"/>
          </a:p>
        </p:txBody>
      </p:sp>
      <p:sp>
        <p:nvSpPr>
          <p:cNvPr id="9" name="Rectangle 8">
            <a:extLst>
              <a:ext uri="{FF2B5EF4-FFF2-40B4-BE49-F238E27FC236}">
                <a16:creationId xmlns:a16="http://schemas.microsoft.com/office/drawing/2014/main" id="{4CF96B86-2281-4304-B8AB-162E9725B877}"/>
              </a:ext>
            </a:extLst>
          </p:cNvPr>
          <p:cNvSpPr/>
          <p:nvPr userDrawn="1"/>
        </p:nvSpPr>
        <p:spPr>
          <a:xfrm>
            <a:off x="0" y="0"/>
            <a:ext cx="1064568" cy="13407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700"/>
              </a:lnSpc>
              <a:spcBef>
                <a:spcPts val="800"/>
              </a:spcBef>
              <a:spcAft>
                <a:spcPts val="400"/>
              </a:spcAft>
            </a:pPr>
            <a:endParaRPr lang="pt-PT" sz="1400" noProof="0" dirty="0" err="1">
              <a:solidFill>
                <a:schemeClr val="tx1"/>
              </a:solidFill>
            </a:endParaRPr>
          </a:p>
        </p:txBody>
      </p:sp>
      <p:sp>
        <p:nvSpPr>
          <p:cNvPr id="5" name="Picture Placeholder 12">
            <a:extLst>
              <a:ext uri="{FF2B5EF4-FFF2-40B4-BE49-F238E27FC236}">
                <a16:creationId xmlns:a16="http://schemas.microsoft.com/office/drawing/2014/main" id="{AF8FD202-2DB9-468C-A923-CB54397A25E2}"/>
              </a:ext>
            </a:extLst>
          </p:cNvPr>
          <p:cNvSpPr>
            <a:spLocks noGrp="1"/>
          </p:cNvSpPr>
          <p:nvPr>
            <p:ph type="pic" sz="quarter" idx="15"/>
          </p:nvPr>
        </p:nvSpPr>
        <p:spPr>
          <a:xfrm>
            <a:off x="0" y="2862364"/>
            <a:ext cx="7951788" cy="307777"/>
          </a:xfrm>
          <a:prstGeom prst="rect">
            <a:avLst/>
          </a:prstGeom>
        </p:spPr>
        <p:txBody>
          <a:bodyPr anchor="ctr"/>
          <a:lstStyle>
            <a:lvl1pPr algn="ctr">
              <a:defRPr/>
            </a:lvl1pPr>
          </a:lstStyle>
          <a:p>
            <a:r>
              <a:rPr lang="en-US"/>
              <a:t>Click icon to add picture</a:t>
            </a:r>
            <a:endParaRPr lang="pt-PT"/>
          </a:p>
        </p:txBody>
      </p:sp>
      <p:sp>
        <p:nvSpPr>
          <p:cNvPr id="10" name="Slide Number Placeholder 2">
            <a:extLst>
              <a:ext uri="{FF2B5EF4-FFF2-40B4-BE49-F238E27FC236}">
                <a16:creationId xmlns:a16="http://schemas.microsoft.com/office/drawing/2014/main" id="{D85031DF-7556-485D-8F3D-A8BBDD9D49AC}"/>
              </a:ext>
            </a:extLst>
          </p:cNvPr>
          <p:cNvSpPr>
            <a:spLocks noGrp="1"/>
          </p:cNvSpPr>
          <p:nvPr>
            <p:ph type="sldNum" sz="quarter" idx="10"/>
          </p:nvPr>
        </p:nvSpPr>
        <p:spPr>
          <a:xfrm>
            <a:off x="171517" y="6236981"/>
            <a:ext cx="633595" cy="364466"/>
          </a:xfrm>
        </p:spPr>
        <p:txBody>
          <a:bodyPr/>
          <a:lstStyle/>
          <a:p>
            <a:fld id="{08789ED0-683C-4C95-BAE1-094AE5A57631}" type="slidenum">
              <a:rPr lang="pt-PT" smtClean="0"/>
              <a:pPr/>
              <a:t>‹#›</a:t>
            </a:fld>
            <a:endParaRPr lang="pt-PT" dirty="0"/>
          </a:p>
        </p:txBody>
      </p:sp>
    </p:spTree>
    <p:extLst>
      <p:ext uri="{BB962C8B-B14F-4D97-AF65-F5344CB8AC3E}">
        <p14:creationId xmlns:p14="http://schemas.microsoft.com/office/powerpoint/2010/main" val="1540524394"/>
      </p:ext>
    </p:extLst>
  </p:cSld>
  <p:clrMapOvr>
    <a:masterClrMapping/>
  </p:clrMapOvr>
  <p:extLst>
    <p:ext uri="{DCECCB84-F9BA-43D5-87BE-67443E8EF086}">
      <p15:sldGuideLst xmlns:p15="http://schemas.microsoft.com/office/powerpoint/2012/main">
        <p15:guide id="2" pos="4219"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parador com Imagem Horizontal">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90C6F03-47F7-42A7-A063-C59018B857F7}"/>
              </a:ext>
            </a:extLst>
          </p:cNvPr>
          <p:cNvSpPr>
            <a:spLocks noGrp="1"/>
          </p:cNvSpPr>
          <p:nvPr>
            <p:ph type="sldNum" sz="quarter" idx="10"/>
          </p:nvPr>
        </p:nvSpPr>
        <p:spPr/>
        <p:txBody>
          <a:bodyPr/>
          <a:lstStyle/>
          <a:p>
            <a:fld id="{08789ED0-683C-4C95-BAE1-094AE5A57631}" type="slidenum">
              <a:rPr lang="pt-PT" smtClean="0"/>
              <a:pPr/>
              <a:t>‹#›</a:t>
            </a:fld>
            <a:endParaRPr lang="pt-PT" dirty="0"/>
          </a:p>
        </p:txBody>
      </p:sp>
      <p:sp>
        <p:nvSpPr>
          <p:cNvPr id="4" name="Rectangle 3">
            <a:extLst>
              <a:ext uri="{FF2B5EF4-FFF2-40B4-BE49-F238E27FC236}">
                <a16:creationId xmlns:a16="http://schemas.microsoft.com/office/drawing/2014/main" id="{19BADD41-7DED-42AC-A5FC-DE0325CBF1E7}"/>
              </a:ext>
            </a:extLst>
          </p:cNvPr>
          <p:cNvSpPr/>
          <p:nvPr userDrawn="1"/>
        </p:nvSpPr>
        <p:spPr>
          <a:xfrm>
            <a:off x="0" y="0"/>
            <a:ext cx="1064568" cy="13407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700"/>
              </a:lnSpc>
              <a:spcBef>
                <a:spcPts val="800"/>
              </a:spcBef>
              <a:spcAft>
                <a:spcPts val="400"/>
              </a:spcAft>
            </a:pPr>
            <a:endParaRPr lang="pt-PT" sz="1400" noProof="0" dirty="0" err="1">
              <a:solidFill>
                <a:schemeClr val="tx1"/>
              </a:solidFill>
            </a:endParaRPr>
          </a:p>
        </p:txBody>
      </p:sp>
      <p:sp>
        <p:nvSpPr>
          <p:cNvPr id="5" name="Text Placeholder 7">
            <a:extLst>
              <a:ext uri="{FF2B5EF4-FFF2-40B4-BE49-F238E27FC236}">
                <a16:creationId xmlns:a16="http://schemas.microsoft.com/office/drawing/2014/main" id="{DE64C0BF-5F2E-499A-9D50-26ED1B5A494F}"/>
              </a:ext>
            </a:extLst>
          </p:cNvPr>
          <p:cNvSpPr>
            <a:spLocks noGrp="1"/>
          </p:cNvSpPr>
          <p:nvPr>
            <p:ph type="body" sz="quarter" idx="12"/>
          </p:nvPr>
        </p:nvSpPr>
        <p:spPr>
          <a:xfrm>
            <a:off x="1903660" y="5271597"/>
            <a:ext cx="8352930" cy="461665"/>
          </a:xfrm>
          <a:prstGeom prst="rect">
            <a:avLst/>
          </a:prstGeom>
          <a:noFill/>
        </p:spPr>
        <p:txBody>
          <a:bodyPr anchor="ctr"/>
          <a:lstStyle>
            <a:lvl1pPr marL="0" indent="0" algn="ctr">
              <a:buNone/>
              <a:defRPr sz="2400" b="1">
                <a:solidFill>
                  <a:schemeClr val="accent1"/>
                </a:solidFill>
              </a:defRPr>
            </a:lvl1pPr>
            <a:lvl2pPr marL="0" indent="0">
              <a:buNone/>
              <a:defRPr/>
            </a:lvl2pPr>
            <a:lvl3pPr marL="288799" indent="0">
              <a:buNone/>
              <a:defRPr/>
            </a:lvl3pPr>
            <a:lvl4pPr marL="623992" indent="0">
              <a:buNone/>
              <a:defRPr/>
            </a:lvl4pPr>
            <a:lvl5pPr marL="920070" indent="0">
              <a:buNone/>
              <a:defRPr/>
            </a:lvl5pPr>
          </a:lstStyle>
          <a:p>
            <a:pPr lvl="0"/>
            <a:r>
              <a:rPr lang="en-US"/>
              <a:t>Click to edit Master text styles</a:t>
            </a:r>
          </a:p>
        </p:txBody>
      </p:sp>
      <p:sp>
        <p:nvSpPr>
          <p:cNvPr id="6" name="Picture Placeholder 4">
            <a:extLst>
              <a:ext uri="{FF2B5EF4-FFF2-40B4-BE49-F238E27FC236}">
                <a16:creationId xmlns:a16="http://schemas.microsoft.com/office/drawing/2014/main" id="{FC1E3F7F-358E-45B6-96FE-171FF3349B02}"/>
              </a:ext>
            </a:extLst>
          </p:cNvPr>
          <p:cNvSpPr>
            <a:spLocks noGrp="1" noChangeAspect="1"/>
          </p:cNvSpPr>
          <p:nvPr>
            <p:ph type="pic" sz="quarter" idx="11"/>
          </p:nvPr>
        </p:nvSpPr>
        <p:spPr>
          <a:xfrm>
            <a:off x="0" y="2312332"/>
            <a:ext cx="12160250" cy="307777"/>
          </a:xfrm>
          <a:prstGeom prst="rect">
            <a:avLst/>
          </a:prstGeom>
        </p:spPr>
        <p:txBody>
          <a:bodyPr anchor="ctr"/>
          <a:lstStyle>
            <a:lvl1pPr algn="ctr">
              <a:defRPr/>
            </a:lvl1pPr>
          </a:lstStyle>
          <a:p>
            <a:r>
              <a:rPr lang="en-US"/>
              <a:t>Click icon to add picture</a:t>
            </a:r>
            <a:endParaRPr lang="en-GB" dirty="0"/>
          </a:p>
        </p:txBody>
      </p:sp>
    </p:spTree>
    <p:extLst>
      <p:ext uri="{BB962C8B-B14F-4D97-AF65-F5344CB8AC3E}">
        <p14:creationId xmlns:p14="http://schemas.microsoft.com/office/powerpoint/2010/main" val="22215151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parador com Imagem Vertical">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8C18548-BC72-4142-9ACD-79A5CFB4AD23}"/>
              </a:ext>
            </a:extLst>
          </p:cNvPr>
          <p:cNvSpPr>
            <a:spLocks noGrp="1"/>
          </p:cNvSpPr>
          <p:nvPr>
            <p:ph type="sldNum" sz="quarter" idx="10"/>
          </p:nvPr>
        </p:nvSpPr>
        <p:spPr/>
        <p:txBody>
          <a:bodyPr/>
          <a:lstStyle/>
          <a:p>
            <a:fld id="{08789ED0-683C-4C95-BAE1-094AE5A57631}" type="slidenum">
              <a:rPr lang="pt-PT" smtClean="0"/>
              <a:pPr/>
              <a:t>‹#›</a:t>
            </a:fld>
            <a:endParaRPr lang="pt-PT" dirty="0"/>
          </a:p>
        </p:txBody>
      </p:sp>
      <p:sp>
        <p:nvSpPr>
          <p:cNvPr id="6" name="Rectangle 5">
            <a:extLst>
              <a:ext uri="{FF2B5EF4-FFF2-40B4-BE49-F238E27FC236}">
                <a16:creationId xmlns:a16="http://schemas.microsoft.com/office/drawing/2014/main" id="{5902062D-9B34-427A-886A-D75BD01418FA}"/>
              </a:ext>
            </a:extLst>
          </p:cNvPr>
          <p:cNvSpPr/>
          <p:nvPr userDrawn="1"/>
        </p:nvSpPr>
        <p:spPr>
          <a:xfrm>
            <a:off x="0" y="0"/>
            <a:ext cx="1064568" cy="13407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700"/>
              </a:lnSpc>
              <a:spcBef>
                <a:spcPts val="800"/>
              </a:spcBef>
              <a:spcAft>
                <a:spcPts val="400"/>
              </a:spcAft>
            </a:pPr>
            <a:endParaRPr lang="pt-PT" sz="1400" noProof="0" dirty="0" err="1">
              <a:solidFill>
                <a:schemeClr val="tx1"/>
              </a:solidFill>
            </a:endParaRPr>
          </a:p>
        </p:txBody>
      </p:sp>
      <p:sp>
        <p:nvSpPr>
          <p:cNvPr id="7" name="Picture Placeholder 4">
            <a:extLst>
              <a:ext uri="{FF2B5EF4-FFF2-40B4-BE49-F238E27FC236}">
                <a16:creationId xmlns:a16="http://schemas.microsoft.com/office/drawing/2014/main" id="{49CE9D75-51D4-4F8C-8959-C81ACC0C2AE9}"/>
              </a:ext>
            </a:extLst>
          </p:cNvPr>
          <p:cNvSpPr>
            <a:spLocks noGrp="1" noChangeAspect="1"/>
          </p:cNvSpPr>
          <p:nvPr>
            <p:ph type="pic" sz="quarter" idx="11"/>
          </p:nvPr>
        </p:nvSpPr>
        <p:spPr>
          <a:xfrm>
            <a:off x="2" y="2868715"/>
            <a:ext cx="7238998" cy="307777"/>
          </a:xfrm>
          <a:prstGeom prst="rect">
            <a:avLst/>
          </a:prstGeom>
        </p:spPr>
        <p:txBody>
          <a:bodyPr anchor="ctr"/>
          <a:lstStyle>
            <a:lvl1pPr algn="ctr">
              <a:defRPr/>
            </a:lvl1pPr>
          </a:lstStyle>
          <a:p>
            <a:r>
              <a:rPr lang="en-US"/>
              <a:t>Click icon to add picture</a:t>
            </a:r>
            <a:endParaRPr lang="en-GB" dirty="0"/>
          </a:p>
        </p:txBody>
      </p:sp>
      <p:sp>
        <p:nvSpPr>
          <p:cNvPr id="8" name="Text Placeholder 7">
            <a:extLst>
              <a:ext uri="{FF2B5EF4-FFF2-40B4-BE49-F238E27FC236}">
                <a16:creationId xmlns:a16="http://schemas.microsoft.com/office/drawing/2014/main" id="{A93AAAFD-810F-44D8-ABC5-210E264A73B1}"/>
              </a:ext>
            </a:extLst>
          </p:cNvPr>
          <p:cNvSpPr>
            <a:spLocks noGrp="1"/>
          </p:cNvSpPr>
          <p:nvPr>
            <p:ph type="body" sz="quarter" idx="12"/>
          </p:nvPr>
        </p:nvSpPr>
        <p:spPr>
          <a:xfrm>
            <a:off x="7520285" y="2780933"/>
            <a:ext cx="3384376" cy="830997"/>
          </a:xfrm>
          <a:prstGeom prst="rect">
            <a:avLst/>
          </a:prstGeom>
          <a:noFill/>
        </p:spPr>
        <p:txBody>
          <a:bodyPr anchor="ctr"/>
          <a:lstStyle>
            <a:lvl1pPr marL="0" indent="0" algn="l">
              <a:buNone/>
              <a:defRPr sz="2400" b="1">
                <a:solidFill>
                  <a:schemeClr val="accent1"/>
                </a:solidFill>
              </a:defRPr>
            </a:lvl1pPr>
            <a:lvl2pPr marL="0" indent="0">
              <a:buNone/>
              <a:defRPr/>
            </a:lvl2pPr>
            <a:lvl3pPr marL="288799" indent="0">
              <a:buNone/>
              <a:defRPr/>
            </a:lvl3pPr>
            <a:lvl4pPr marL="623992" indent="0">
              <a:buNone/>
              <a:defRPr/>
            </a:lvl4pPr>
            <a:lvl5pPr marL="920070" indent="0">
              <a:buNone/>
              <a:defRPr/>
            </a:lvl5pPr>
          </a:lstStyle>
          <a:p>
            <a:pPr lvl="0"/>
            <a:r>
              <a:rPr lang="en-US"/>
              <a:t>Click to edit Master text styles</a:t>
            </a:r>
          </a:p>
        </p:txBody>
      </p:sp>
    </p:spTree>
    <p:extLst>
      <p:ext uri="{BB962C8B-B14F-4D97-AF65-F5344CB8AC3E}">
        <p14:creationId xmlns:p14="http://schemas.microsoft.com/office/powerpoint/2010/main" val="1070863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Índice">
    <p:spTree>
      <p:nvGrpSpPr>
        <p:cNvPr id="1" name=""/>
        <p:cNvGrpSpPr/>
        <p:nvPr/>
      </p:nvGrpSpPr>
      <p:grpSpPr>
        <a:xfrm>
          <a:off x="0" y="0"/>
          <a:ext cx="0" cy="0"/>
          <a:chOff x="0" y="0"/>
          <a:chExt cx="0" cy="0"/>
        </a:xfrm>
      </p:grpSpPr>
      <p:sp>
        <p:nvSpPr>
          <p:cNvPr id="11" name="Table Placeholder 6">
            <a:extLst>
              <a:ext uri="{FF2B5EF4-FFF2-40B4-BE49-F238E27FC236}">
                <a16:creationId xmlns:a16="http://schemas.microsoft.com/office/drawing/2014/main" id="{E6B75AD2-1345-4270-8715-3FE8BCAC5C3D}"/>
              </a:ext>
            </a:extLst>
          </p:cNvPr>
          <p:cNvSpPr>
            <a:spLocks noGrp="1"/>
          </p:cNvSpPr>
          <p:nvPr>
            <p:ph type="tbl" sz="quarter" idx="18" hasCustomPrompt="1"/>
          </p:nvPr>
        </p:nvSpPr>
        <p:spPr>
          <a:xfrm>
            <a:off x="3991893" y="2878062"/>
            <a:ext cx="6840760" cy="307777"/>
          </a:xfrm>
        </p:spPr>
        <p:txBody>
          <a:bodyPr anchor="ctr"/>
          <a:lstStyle>
            <a:lvl1pPr algn="ctr">
              <a:defRPr/>
            </a:lvl1pPr>
          </a:lstStyle>
          <a:p>
            <a:r>
              <a:rPr lang="pt-PT" dirty="0"/>
              <a:t>Índice</a:t>
            </a:r>
          </a:p>
        </p:txBody>
      </p:sp>
      <p:sp>
        <p:nvSpPr>
          <p:cNvPr id="12" name="Rectángulo 34">
            <a:extLst>
              <a:ext uri="{FF2B5EF4-FFF2-40B4-BE49-F238E27FC236}">
                <a16:creationId xmlns:a16="http://schemas.microsoft.com/office/drawing/2014/main" id="{11FFF725-111C-40B2-99F7-F1D982BBFD84}"/>
              </a:ext>
            </a:extLst>
          </p:cNvPr>
          <p:cNvSpPr/>
          <p:nvPr userDrawn="1"/>
        </p:nvSpPr>
        <p:spPr bwMode="auto">
          <a:xfrm>
            <a:off x="657360" y="206"/>
            <a:ext cx="1194123" cy="2599719"/>
          </a:xfrm>
          <a:prstGeom prst="rect">
            <a:avLst/>
          </a:prstGeom>
          <a:solidFill>
            <a:schemeClr val="bg1">
              <a:lumMod val="95000"/>
            </a:schemeClr>
          </a:solidFill>
          <a:ln w="9525" cap="flat" cmpd="sng" algn="ctr">
            <a:noFill/>
            <a:prstDash val="solid"/>
            <a:round/>
            <a:headEnd type="none" w="med" len="med"/>
            <a:tailEnd type="none" w="med" len="med"/>
          </a:ln>
          <a:effectLst>
            <a:outerShdw blurRad="50800" dist="38100" dir="2700000" algn="tl" rotWithShape="0">
              <a:schemeClr val="bg1">
                <a:lumMod val="75000"/>
                <a:alpha val="43000"/>
              </a:schemeClr>
            </a:outerShdw>
          </a:effectLst>
        </p:spPr>
        <p:txBody>
          <a:bodyPr vert="horz" wrap="square" lIns="91435" tIns="45717" rIns="91435" bIns="45717" numCol="1" rtlCol="0" anchor="t" anchorCtr="0" compatLnSpc="1">
            <a:prstTxWarp prst="textNoShape">
              <a:avLst/>
            </a:prstTxWarp>
          </a:bodyPr>
          <a:lstStyle/>
          <a:p>
            <a:pPr eaLnBrk="0" hangingPunct="0"/>
            <a:endParaRPr lang="es-ES" sz="1001" dirty="0">
              <a:ea typeface="ＭＳ Ｐゴシック" charset="-128"/>
              <a:cs typeface="ＭＳ Ｐゴシック" charset="-128"/>
            </a:endParaRPr>
          </a:p>
        </p:txBody>
      </p:sp>
      <p:sp>
        <p:nvSpPr>
          <p:cNvPr id="13" name="Rectángulo 34">
            <a:extLst>
              <a:ext uri="{FF2B5EF4-FFF2-40B4-BE49-F238E27FC236}">
                <a16:creationId xmlns:a16="http://schemas.microsoft.com/office/drawing/2014/main" id="{888498CD-CA74-4F5F-84C5-B79351C42428}"/>
              </a:ext>
            </a:extLst>
          </p:cNvPr>
          <p:cNvSpPr/>
          <p:nvPr userDrawn="1"/>
        </p:nvSpPr>
        <p:spPr bwMode="auto">
          <a:xfrm>
            <a:off x="657360" y="3573012"/>
            <a:ext cx="1194123" cy="2408688"/>
          </a:xfrm>
          <a:prstGeom prst="rect">
            <a:avLst/>
          </a:prstGeom>
          <a:solidFill>
            <a:schemeClr val="bg1">
              <a:lumMod val="95000"/>
            </a:schemeClr>
          </a:solidFill>
          <a:ln w="9525" cap="flat" cmpd="sng" algn="ctr">
            <a:noFill/>
            <a:prstDash val="solid"/>
            <a:round/>
            <a:headEnd type="none" w="med" len="med"/>
            <a:tailEnd type="none" w="med" len="med"/>
          </a:ln>
          <a:effectLst>
            <a:outerShdw blurRad="50800" dist="38100" dir="2700000" algn="tl" rotWithShape="0">
              <a:schemeClr val="bg1">
                <a:lumMod val="75000"/>
                <a:alpha val="43000"/>
              </a:schemeClr>
            </a:outerShdw>
          </a:effectLst>
        </p:spPr>
        <p:txBody>
          <a:bodyPr vert="horz" wrap="square" lIns="91435" tIns="45717" rIns="91435" bIns="45717" numCol="1" rtlCol="0" anchor="t" anchorCtr="0" compatLnSpc="1">
            <a:prstTxWarp prst="textNoShape">
              <a:avLst/>
            </a:prstTxWarp>
          </a:bodyPr>
          <a:lstStyle/>
          <a:p>
            <a:pPr eaLnBrk="0" hangingPunct="0"/>
            <a:endParaRPr lang="es-ES" sz="1001" dirty="0">
              <a:ea typeface="ＭＳ Ｐゴシック" charset="-128"/>
              <a:cs typeface="ＭＳ Ｐゴシック" charset="-128"/>
            </a:endParaRPr>
          </a:p>
        </p:txBody>
      </p:sp>
      <p:sp>
        <p:nvSpPr>
          <p:cNvPr id="14" name="Text Placeholder 8">
            <a:extLst>
              <a:ext uri="{FF2B5EF4-FFF2-40B4-BE49-F238E27FC236}">
                <a16:creationId xmlns:a16="http://schemas.microsoft.com/office/drawing/2014/main" id="{08DD6581-83E1-4D7D-BED2-90B2AA8C20FD}"/>
              </a:ext>
            </a:extLst>
          </p:cNvPr>
          <p:cNvSpPr>
            <a:spLocks noGrp="1"/>
          </p:cNvSpPr>
          <p:nvPr>
            <p:ph type="body" sz="quarter" idx="16" hasCustomPrompt="1"/>
          </p:nvPr>
        </p:nvSpPr>
        <p:spPr>
          <a:xfrm>
            <a:off x="612218" y="2801120"/>
            <a:ext cx="1811633" cy="461665"/>
          </a:xfrm>
          <a:prstGeom prst="rect">
            <a:avLst/>
          </a:prstGeom>
        </p:spPr>
        <p:txBody>
          <a:bodyPr anchor="ctr">
            <a:spAutoFit/>
          </a:bodyPr>
          <a:lstStyle>
            <a:lvl1pPr marL="0" indent="0">
              <a:buNone/>
              <a:defRPr sz="2400" b="1">
                <a:solidFill>
                  <a:srgbClr val="666666"/>
                </a:solidFill>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endParaRPr lang="en-US" dirty="0"/>
          </a:p>
        </p:txBody>
      </p:sp>
      <p:sp>
        <p:nvSpPr>
          <p:cNvPr id="15" name="Rectangle 14">
            <a:extLst>
              <a:ext uri="{FF2B5EF4-FFF2-40B4-BE49-F238E27FC236}">
                <a16:creationId xmlns:a16="http://schemas.microsoft.com/office/drawing/2014/main" id="{4733133C-E2A1-4C02-B51B-5A425D837098}"/>
              </a:ext>
            </a:extLst>
          </p:cNvPr>
          <p:cNvSpPr/>
          <p:nvPr userDrawn="1"/>
        </p:nvSpPr>
        <p:spPr>
          <a:xfrm>
            <a:off x="128465" y="0"/>
            <a:ext cx="360040" cy="11967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700"/>
              </a:lnSpc>
              <a:spcBef>
                <a:spcPts val="800"/>
              </a:spcBef>
              <a:spcAft>
                <a:spcPts val="400"/>
              </a:spcAft>
            </a:pPr>
            <a:endParaRPr lang="pt-PT" sz="1400" noProof="0" dirty="0" err="1">
              <a:solidFill>
                <a:schemeClr val="tx1"/>
              </a:solidFill>
            </a:endParaRPr>
          </a:p>
        </p:txBody>
      </p:sp>
      <p:sp>
        <p:nvSpPr>
          <p:cNvPr id="16" name="Slide Number Placeholder 28">
            <a:extLst>
              <a:ext uri="{FF2B5EF4-FFF2-40B4-BE49-F238E27FC236}">
                <a16:creationId xmlns:a16="http://schemas.microsoft.com/office/drawing/2014/main" id="{0A7B1CDA-20A6-47E5-84AB-0C63444048BC}"/>
              </a:ext>
            </a:extLst>
          </p:cNvPr>
          <p:cNvSpPr>
            <a:spLocks noGrp="1"/>
          </p:cNvSpPr>
          <p:nvPr>
            <p:ph type="sldNum" sz="quarter" idx="4"/>
          </p:nvPr>
        </p:nvSpPr>
        <p:spPr>
          <a:xfrm>
            <a:off x="171517" y="6236981"/>
            <a:ext cx="633595" cy="364466"/>
          </a:xfrm>
          <a:prstGeom prst="rect">
            <a:avLst/>
          </a:prstGeom>
        </p:spPr>
        <p:txBody>
          <a:bodyPr vert="horz" lIns="91440" tIns="45720" rIns="91440" bIns="45720" rtlCol="0" anchor="ctr"/>
          <a:lstStyle>
            <a:lvl1pPr algn="l">
              <a:defRPr sz="1600" b="1">
                <a:solidFill>
                  <a:srgbClr val="FF6600"/>
                </a:solidFill>
              </a:defRPr>
            </a:lvl1pPr>
          </a:lstStyle>
          <a:p>
            <a:fld id="{08789ED0-683C-4C95-BAE1-094AE5A57631}" type="slidenum">
              <a:rPr lang="pt-PT" smtClean="0"/>
              <a:pPr/>
              <a:t>‹#›</a:t>
            </a:fld>
            <a:endParaRPr lang="pt-PT" dirty="0"/>
          </a:p>
        </p:txBody>
      </p:sp>
    </p:spTree>
    <p:extLst>
      <p:ext uri="{BB962C8B-B14F-4D97-AF65-F5344CB8AC3E}">
        <p14:creationId xmlns:p14="http://schemas.microsoft.com/office/powerpoint/2010/main" val="2557508396"/>
      </p:ext>
    </p:extLst>
  </p:cSld>
  <p:clrMapOvr>
    <a:masterClrMapping/>
  </p:clrMapOvr>
  <p:extLst>
    <p:ext uri="{DCECCB84-F9BA-43D5-87BE-67443E8EF086}">
      <p15:sldGuideLst xmlns:p15="http://schemas.microsoft.com/office/powerpoint/2012/main">
        <p15:guide id="1" orient="horz" pos="200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parador Texto">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3FD5491-7C1C-4586-AF2E-F304E27CC305}"/>
              </a:ext>
            </a:extLst>
          </p:cNvPr>
          <p:cNvSpPr>
            <a:spLocks noGrp="1"/>
          </p:cNvSpPr>
          <p:nvPr>
            <p:ph type="sldNum" sz="quarter" idx="10"/>
          </p:nvPr>
        </p:nvSpPr>
        <p:spPr/>
        <p:txBody>
          <a:bodyPr/>
          <a:lstStyle/>
          <a:p>
            <a:fld id="{08789ED0-683C-4C95-BAE1-094AE5A57631}" type="slidenum">
              <a:rPr lang="pt-PT" smtClean="0"/>
              <a:pPr/>
              <a:t>‹#›</a:t>
            </a:fld>
            <a:endParaRPr lang="pt-PT" dirty="0"/>
          </a:p>
        </p:txBody>
      </p:sp>
      <p:sp>
        <p:nvSpPr>
          <p:cNvPr id="4" name="Rectángulo 34">
            <a:extLst>
              <a:ext uri="{FF2B5EF4-FFF2-40B4-BE49-F238E27FC236}">
                <a16:creationId xmlns:a16="http://schemas.microsoft.com/office/drawing/2014/main" id="{E7B61A85-9560-4939-B151-14E4CAAA7D35}"/>
              </a:ext>
            </a:extLst>
          </p:cNvPr>
          <p:cNvSpPr/>
          <p:nvPr userDrawn="1"/>
        </p:nvSpPr>
        <p:spPr bwMode="auto">
          <a:xfrm>
            <a:off x="657360" y="206"/>
            <a:ext cx="1194123" cy="2599719"/>
          </a:xfrm>
          <a:prstGeom prst="rect">
            <a:avLst/>
          </a:prstGeom>
          <a:solidFill>
            <a:schemeClr val="bg1">
              <a:lumMod val="95000"/>
            </a:schemeClr>
          </a:solidFill>
          <a:ln w="9525" cap="flat" cmpd="sng" algn="ctr">
            <a:noFill/>
            <a:prstDash val="solid"/>
            <a:round/>
            <a:headEnd type="none" w="med" len="med"/>
            <a:tailEnd type="none" w="med" len="med"/>
          </a:ln>
          <a:effectLst>
            <a:outerShdw blurRad="50800" dist="38100" dir="2700000" algn="tl" rotWithShape="0">
              <a:schemeClr val="bg1">
                <a:lumMod val="75000"/>
                <a:alpha val="43000"/>
              </a:schemeClr>
            </a:outerShdw>
          </a:effectLst>
        </p:spPr>
        <p:txBody>
          <a:bodyPr vert="horz" wrap="square" lIns="91435" tIns="45717" rIns="91435" bIns="45717" numCol="1" rtlCol="0" anchor="t" anchorCtr="0" compatLnSpc="1">
            <a:prstTxWarp prst="textNoShape">
              <a:avLst/>
            </a:prstTxWarp>
          </a:bodyPr>
          <a:lstStyle/>
          <a:p>
            <a:pPr eaLnBrk="0" hangingPunct="0"/>
            <a:endParaRPr lang="es-ES" sz="1001" dirty="0">
              <a:ea typeface="ＭＳ Ｐゴシック" charset="-128"/>
              <a:cs typeface="ＭＳ Ｐゴシック" charset="-128"/>
            </a:endParaRPr>
          </a:p>
        </p:txBody>
      </p:sp>
      <p:cxnSp>
        <p:nvCxnSpPr>
          <p:cNvPr id="5" name="Straight Connector 4">
            <a:extLst>
              <a:ext uri="{FF2B5EF4-FFF2-40B4-BE49-F238E27FC236}">
                <a16:creationId xmlns:a16="http://schemas.microsoft.com/office/drawing/2014/main" id="{38CE5349-634B-44EF-832C-136EA5B1A491}"/>
              </a:ext>
            </a:extLst>
          </p:cNvPr>
          <p:cNvCxnSpPr>
            <a:cxnSpLocks/>
          </p:cNvCxnSpPr>
          <p:nvPr userDrawn="1"/>
        </p:nvCxnSpPr>
        <p:spPr>
          <a:xfrm>
            <a:off x="672195" y="3365934"/>
            <a:ext cx="1298736" cy="0"/>
          </a:xfrm>
          <a:prstGeom prst="line">
            <a:avLst/>
          </a:prstGeom>
          <a:noFill/>
          <a:ln w="28575" cmpd="sng">
            <a:gradFill flip="none" rotWithShape="1">
              <a:gsLst>
                <a:gs pos="0">
                  <a:srgbClr val="FF6600"/>
                </a:gs>
                <a:gs pos="100000">
                  <a:schemeClr val="bg1"/>
                </a:gs>
                <a:gs pos="86000">
                  <a:schemeClr val="bg1">
                    <a:lumMod val="85000"/>
                  </a:schemeClr>
                </a:gs>
              </a:gsLst>
              <a:lin ang="0" scaled="1"/>
              <a:tileRect/>
            </a:gradFill>
            <a:miter lim="800000"/>
            <a:headEnd/>
            <a:tailEnd/>
          </a:ln>
        </p:spPr>
      </p:cxnSp>
      <p:sp>
        <p:nvSpPr>
          <p:cNvPr id="6" name="Rectángulo 34">
            <a:extLst>
              <a:ext uri="{FF2B5EF4-FFF2-40B4-BE49-F238E27FC236}">
                <a16:creationId xmlns:a16="http://schemas.microsoft.com/office/drawing/2014/main" id="{7D31C88C-8915-4FE5-9821-ABEBD243DCE2}"/>
              </a:ext>
            </a:extLst>
          </p:cNvPr>
          <p:cNvSpPr/>
          <p:nvPr userDrawn="1"/>
        </p:nvSpPr>
        <p:spPr bwMode="auto">
          <a:xfrm>
            <a:off x="657360" y="3573008"/>
            <a:ext cx="1194123" cy="2431552"/>
          </a:xfrm>
          <a:prstGeom prst="rect">
            <a:avLst/>
          </a:prstGeom>
          <a:solidFill>
            <a:schemeClr val="bg1">
              <a:lumMod val="95000"/>
            </a:schemeClr>
          </a:solidFill>
          <a:ln w="9525" cap="flat" cmpd="sng" algn="ctr">
            <a:noFill/>
            <a:prstDash val="solid"/>
            <a:round/>
            <a:headEnd type="none" w="med" len="med"/>
            <a:tailEnd type="none" w="med" len="med"/>
          </a:ln>
          <a:effectLst>
            <a:outerShdw blurRad="50800" dist="38100" dir="2700000" algn="tl" rotWithShape="0">
              <a:schemeClr val="bg1">
                <a:lumMod val="75000"/>
                <a:alpha val="43000"/>
              </a:schemeClr>
            </a:outerShdw>
          </a:effectLst>
        </p:spPr>
        <p:txBody>
          <a:bodyPr vert="horz" wrap="square" lIns="91435" tIns="45717" rIns="91435" bIns="45717" numCol="1" rtlCol="0" anchor="t" anchorCtr="0" compatLnSpc="1">
            <a:prstTxWarp prst="textNoShape">
              <a:avLst/>
            </a:prstTxWarp>
          </a:bodyPr>
          <a:lstStyle/>
          <a:p>
            <a:pPr eaLnBrk="0" hangingPunct="0"/>
            <a:endParaRPr lang="es-ES" sz="1001" dirty="0">
              <a:ea typeface="ＭＳ Ｐゴシック" charset="-128"/>
              <a:cs typeface="ＭＳ Ｐゴシック" charset="-128"/>
            </a:endParaRPr>
          </a:p>
        </p:txBody>
      </p:sp>
      <p:sp>
        <p:nvSpPr>
          <p:cNvPr id="7" name="Text Placeholder 8">
            <a:extLst>
              <a:ext uri="{FF2B5EF4-FFF2-40B4-BE49-F238E27FC236}">
                <a16:creationId xmlns:a16="http://schemas.microsoft.com/office/drawing/2014/main" id="{A327A334-6033-4B3C-9959-53C38F83D295}"/>
              </a:ext>
            </a:extLst>
          </p:cNvPr>
          <p:cNvSpPr>
            <a:spLocks noGrp="1"/>
          </p:cNvSpPr>
          <p:nvPr>
            <p:ph type="body" sz="quarter" idx="16" hasCustomPrompt="1"/>
          </p:nvPr>
        </p:nvSpPr>
        <p:spPr>
          <a:xfrm>
            <a:off x="612218" y="2738948"/>
            <a:ext cx="10843183" cy="585994"/>
          </a:xfrm>
          <a:prstGeom prst="rect">
            <a:avLst/>
          </a:prstGeom>
        </p:spPr>
        <p:txBody>
          <a:bodyPr wrap="square" anchor="ctr">
            <a:spAutoFit/>
          </a:bodyPr>
          <a:lstStyle>
            <a:lvl1pPr marL="0" indent="0">
              <a:buNone/>
              <a:defRPr sz="3208" b="1">
                <a:solidFill>
                  <a:srgbClr val="666666"/>
                </a:solidFill>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Título</a:t>
            </a:r>
            <a:endParaRPr lang="en-US" dirty="0"/>
          </a:p>
        </p:txBody>
      </p:sp>
      <p:sp>
        <p:nvSpPr>
          <p:cNvPr id="8" name="Rectangle 7">
            <a:extLst>
              <a:ext uri="{FF2B5EF4-FFF2-40B4-BE49-F238E27FC236}">
                <a16:creationId xmlns:a16="http://schemas.microsoft.com/office/drawing/2014/main" id="{F0A538A1-E9FA-469C-BA69-EA4CDA4CB539}"/>
              </a:ext>
            </a:extLst>
          </p:cNvPr>
          <p:cNvSpPr/>
          <p:nvPr userDrawn="1"/>
        </p:nvSpPr>
        <p:spPr>
          <a:xfrm>
            <a:off x="0" y="0"/>
            <a:ext cx="416496" cy="13407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700"/>
              </a:lnSpc>
              <a:spcBef>
                <a:spcPts val="800"/>
              </a:spcBef>
              <a:spcAft>
                <a:spcPts val="400"/>
              </a:spcAft>
            </a:pPr>
            <a:endParaRPr lang="pt-PT" sz="1400" noProof="0" dirty="0" err="1">
              <a:solidFill>
                <a:schemeClr val="tx1"/>
              </a:solidFill>
            </a:endParaRPr>
          </a:p>
        </p:txBody>
      </p:sp>
    </p:spTree>
    <p:extLst>
      <p:ext uri="{BB962C8B-B14F-4D97-AF65-F5344CB8AC3E}">
        <p14:creationId xmlns:p14="http://schemas.microsoft.com/office/powerpoint/2010/main" val="7803854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ranco">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99B4B1F-E926-4BA0-95C1-955ECF00D6A7}"/>
              </a:ext>
            </a:extLst>
          </p:cNvPr>
          <p:cNvSpPr>
            <a:spLocks noGrp="1"/>
          </p:cNvSpPr>
          <p:nvPr>
            <p:ph type="sldNum" sz="quarter" idx="10"/>
          </p:nvPr>
        </p:nvSpPr>
        <p:spPr/>
        <p:txBody>
          <a:bodyPr/>
          <a:lstStyle/>
          <a:p>
            <a:fld id="{08789ED0-683C-4C95-BAE1-094AE5A57631}" type="slidenum">
              <a:rPr lang="pt-PT" smtClean="0"/>
              <a:pPr/>
              <a:t>‹#›</a:t>
            </a:fld>
            <a:endParaRPr lang="pt-PT" dirty="0"/>
          </a:p>
        </p:txBody>
      </p:sp>
      <p:sp>
        <p:nvSpPr>
          <p:cNvPr id="4" name="Rectangle 3">
            <a:extLst>
              <a:ext uri="{FF2B5EF4-FFF2-40B4-BE49-F238E27FC236}">
                <a16:creationId xmlns:a16="http://schemas.microsoft.com/office/drawing/2014/main" id="{B03F0A57-E6D2-456C-AAF6-6F9EB7CF97CA}"/>
              </a:ext>
            </a:extLst>
          </p:cNvPr>
          <p:cNvSpPr/>
          <p:nvPr userDrawn="1"/>
        </p:nvSpPr>
        <p:spPr>
          <a:xfrm>
            <a:off x="0" y="0"/>
            <a:ext cx="12160250" cy="6110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700"/>
              </a:lnSpc>
              <a:spcBef>
                <a:spcPts val="800"/>
              </a:spcBef>
              <a:spcAft>
                <a:spcPts val="400"/>
              </a:spcAft>
            </a:pPr>
            <a:endParaRPr lang="pt-PT" sz="1400" noProof="0" dirty="0" err="1">
              <a:solidFill>
                <a:schemeClr val="tx1"/>
              </a:solidFill>
            </a:endParaRPr>
          </a:p>
        </p:txBody>
      </p:sp>
    </p:spTree>
    <p:extLst>
      <p:ext uri="{BB962C8B-B14F-4D97-AF65-F5344CB8AC3E}">
        <p14:creationId xmlns:p14="http://schemas.microsoft.com/office/powerpoint/2010/main" val="19724371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Descanso">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F5C2682-14FF-44B4-807A-6521D1D17B7A}"/>
              </a:ext>
            </a:extLst>
          </p:cNvPr>
          <p:cNvSpPr/>
          <p:nvPr userDrawn="1"/>
        </p:nvSpPr>
        <p:spPr>
          <a:xfrm>
            <a:off x="7136772" y="5088601"/>
            <a:ext cx="3608538" cy="709490"/>
          </a:xfrm>
          <a:prstGeom prst="rect">
            <a:avLst/>
          </a:prstGeom>
        </p:spPr>
        <p:txBody>
          <a:bodyPr wrap="square">
            <a:spAutoFit/>
          </a:bodyPr>
          <a:lstStyle/>
          <a:p>
            <a:pPr marL="0" indent="0" algn="l" defTabSz="914502" rtl="0" eaLnBrk="1" latinLnBrk="0" hangingPunct="1">
              <a:lnSpc>
                <a:spcPct val="100000"/>
              </a:lnSpc>
              <a:spcBef>
                <a:spcPts val="0"/>
              </a:spcBef>
              <a:spcAft>
                <a:spcPts val="0"/>
              </a:spcAft>
              <a:buFont typeface="Arial" panose="020B0604020202020204" pitchFamily="34" charset="0"/>
              <a:buNone/>
            </a:pPr>
            <a:r>
              <a:rPr lang="pt-PT" altLang="pt-PT" sz="802" kern="1200" baseline="0" dirty="0">
                <a:solidFill>
                  <a:schemeClr val="tx1"/>
                </a:solidFill>
                <a:latin typeface="+mn-lt"/>
                <a:ea typeface="+mn-ea"/>
                <a:cs typeface="+mn-cs"/>
              </a:rPr>
              <a:t>© BANCO BPI, S.A.</a:t>
            </a:r>
            <a:br>
              <a:rPr lang="pt-PT" altLang="pt-PT" sz="802" kern="1200" baseline="0" dirty="0">
                <a:solidFill>
                  <a:schemeClr val="tx1"/>
                </a:solidFill>
                <a:latin typeface="+mn-lt"/>
                <a:ea typeface="+mn-ea"/>
                <a:cs typeface="+mn-cs"/>
              </a:rPr>
            </a:br>
            <a:r>
              <a:rPr lang="pt-PT" altLang="pt-PT" sz="802" kern="1200" baseline="0" dirty="0">
                <a:solidFill>
                  <a:schemeClr val="tx1"/>
                </a:solidFill>
                <a:latin typeface="+mn-lt"/>
                <a:ea typeface="+mn-ea"/>
                <a:cs typeface="+mn-cs"/>
              </a:rPr>
              <a:t>Sede: </a:t>
            </a:r>
            <a:r>
              <a:rPr lang="pt-PT" altLang="pt-PT" sz="800" dirty="0"/>
              <a:t>Avenida da Boavista, 1117 - 4100-129 Porto, Portugal</a:t>
            </a:r>
            <a:endParaRPr lang="pt-PT" altLang="pt-PT" sz="802" kern="1200" baseline="0" dirty="0">
              <a:solidFill>
                <a:schemeClr val="tx1"/>
              </a:solidFill>
              <a:latin typeface="+mn-lt"/>
              <a:ea typeface="+mn-ea"/>
              <a:cs typeface="+mn-cs"/>
            </a:endParaRPr>
          </a:p>
          <a:p>
            <a:pPr marL="0" indent="0" algn="l" defTabSz="914502" rtl="0" eaLnBrk="1" latinLnBrk="0" hangingPunct="1">
              <a:lnSpc>
                <a:spcPct val="100000"/>
              </a:lnSpc>
              <a:spcBef>
                <a:spcPts val="0"/>
              </a:spcBef>
              <a:spcAft>
                <a:spcPts val="0"/>
              </a:spcAft>
              <a:buFont typeface="Arial" panose="020B0604020202020204" pitchFamily="34" charset="0"/>
              <a:buNone/>
            </a:pPr>
            <a:r>
              <a:rPr lang="pt-BR" altLang="pt-PT" sz="802" kern="1200" baseline="0" dirty="0">
                <a:solidFill>
                  <a:schemeClr val="tx1"/>
                </a:solidFill>
                <a:latin typeface="+mn-lt"/>
                <a:ea typeface="+mn-ea"/>
                <a:cs typeface="+mn-cs"/>
              </a:rPr>
              <a:t>Capital Social € 1.293.063.324,98, matriculada na CRCP sob o número de matrícula PTIRNMJ 501 214 534, com o número de identificação fiscal 501 214 534</a:t>
            </a:r>
          </a:p>
        </p:txBody>
      </p:sp>
      <p:pic>
        <p:nvPicPr>
          <p:cNvPr id="4" name="Picture 3">
            <a:extLst>
              <a:ext uri="{FF2B5EF4-FFF2-40B4-BE49-F238E27FC236}">
                <a16:creationId xmlns:a16="http://schemas.microsoft.com/office/drawing/2014/main" id="{BE9818BB-A18E-4C6A-BA30-8613242DD2AD}"/>
              </a:ext>
            </a:extLst>
          </p:cNvPr>
          <p:cNvPicPr>
            <a:picLocks noChangeAspect="1"/>
          </p:cNvPicPr>
          <p:nvPr userDrawn="1"/>
        </p:nvPicPr>
        <p:blipFill>
          <a:blip r:embed="rId2" cstate="email">
            <a:extLst>
              <a:ext uri="{28A0092B-C50C-407E-A947-70E740481C1C}">
                <a14:useLocalDpi xmlns:a14="http://schemas.microsoft.com/office/drawing/2010/main" val="0"/>
              </a:ext>
            </a:extLst>
          </a:blip>
          <a:srcRect/>
          <a:stretch/>
        </p:blipFill>
        <p:spPr>
          <a:xfrm>
            <a:off x="4818098" y="2844245"/>
            <a:ext cx="2524057" cy="1076325"/>
          </a:xfrm>
          <a:prstGeom prst="rect">
            <a:avLst/>
          </a:prstGeom>
        </p:spPr>
      </p:pic>
    </p:spTree>
    <p:extLst>
      <p:ext uri="{BB962C8B-B14F-4D97-AF65-F5344CB8AC3E}">
        <p14:creationId xmlns:p14="http://schemas.microsoft.com/office/powerpoint/2010/main" val="34683887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apa">
    <p:spTree>
      <p:nvGrpSpPr>
        <p:cNvPr id="1" name=""/>
        <p:cNvGrpSpPr/>
        <p:nvPr/>
      </p:nvGrpSpPr>
      <p:grpSpPr>
        <a:xfrm>
          <a:off x="0" y="0"/>
          <a:ext cx="0" cy="0"/>
          <a:chOff x="0" y="0"/>
          <a:chExt cx="0" cy="0"/>
        </a:xfrm>
      </p:grpSpPr>
      <p:pic>
        <p:nvPicPr>
          <p:cNvPr id="9" name="Picture 20" descr="Flor Fundo">
            <a:extLst>
              <a:ext uri="{FF2B5EF4-FFF2-40B4-BE49-F238E27FC236}">
                <a16:creationId xmlns:a16="http://schemas.microsoft.com/office/drawing/2014/main" id="{854536BF-D9D5-4CE3-950E-3F56FDC8C703}"/>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a:stretch/>
        </p:blipFill>
        <p:spPr bwMode="auto">
          <a:xfrm>
            <a:off x="0" y="0"/>
            <a:ext cx="12160250" cy="684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333453C3-BB92-460D-AB18-3E6888A4E0B6}"/>
              </a:ext>
            </a:extLst>
          </p:cNvPr>
          <p:cNvSpPr/>
          <p:nvPr userDrawn="1"/>
        </p:nvSpPr>
        <p:spPr>
          <a:xfrm>
            <a:off x="9320485" y="6012557"/>
            <a:ext cx="2839765" cy="8279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700"/>
              </a:lnSpc>
              <a:spcBef>
                <a:spcPts val="800"/>
              </a:spcBef>
              <a:spcAft>
                <a:spcPts val="400"/>
              </a:spcAft>
            </a:pPr>
            <a:endParaRPr lang="en-GB" sz="1400" noProof="0" dirty="0" err="1">
              <a:solidFill>
                <a:schemeClr val="tx1"/>
              </a:solidFill>
            </a:endParaRPr>
          </a:p>
        </p:txBody>
      </p:sp>
      <p:pic>
        <p:nvPicPr>
          <p:cNvPr id="10" name="Graphic 9">
            <a:extLst>
              <a:ext uri="{FF2B5EF4-FFF2-40B4-BE49-F238E27FC236}">
                <a16:creationId xmlns:a16="http://schemas.microsoft.com/office/drawing/2014/main" id="{02361936-9291-4D25-88F6-12FB318BE1E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9455151" y="6135142"/>
            <a:ext cx="2393951" cy="462173"/>
          </a:xfrm>
          <a:prstGeom prst="rect">
            <a:avLst/>
          </a:prstGeom>
        </p:spPr>
      </p:pic>
      <p:sp>
        <p:nvSpPr>
          <p:cNvPr id="15" name="Text Placeholder 8">
            <a:extLst>
              <a:ext uri="{FF2B5EF4-FFF2-40B4-BE49-F238E27FC236}">
                <a16:creationId xmlns:a16="http://schemas.microsoft.com/office/drawing/2014/main" id="{760605E3-75D5-482D-B18D-DCCB6DE897DE}"/>
              </a:ext>
            </a:extLst>
          </p:cNvPr>
          <p:cNvSpPr>
            <a:spLocks noGrp="1"/>
          </p:cNvSpPr>
          <p:nvPr>
            <p:ph type="body" sz="quarter" idx="10" hasCustomPrompt="1"/>
          </p:nvPr>
        </p:nvSpPr>
        <p:spPr>
          <a:xfrm>
            <a:off x="967558" y="3564286"/>
            <a:ext cx="10868843" cy="584775"/>
          </a:xfrm>
          <a:prstGeom prst="rect">
            <a:avLst/>
          </a:prstGeom>
        </p:spPr>
        <p:txBody>
          <a:bodyPr/>
          <a:lstStyle>
            <a:lvl1pPr>
              <a:defRPr sz="3200" b="1">
                <a:solidFill>
                  <a:srgbClr val="FF6600"/>
                </a:solidFill>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a:t>EXEMPLO DE TÍTULO</a:t>
            </a:r>
          </a:p>
        </p:txBody>
      </p:sp>
      <p:sp>
        <p:nvSpPr>
          <p:cNvPr id="16" name="Text Placeholder 8">
            <a:extLst>
              <a:ext uri="{FF2B5EF4-FFF2-40B4-BE49-F238E27FC236}">
                <a16:creationId xmlns:a16="http://schemas.microsoft.com/office/drawing/2014/main" id="{7E276FD6-2B3F-490D-8C44-D8756EBD4F73}"/>
              </a:ext>
            </a:extLst>
          </p:cNvPr>
          <p:cNvSpPr>
            <a:spLocks noGrp="1"/>
          </p:cNvSpPr>
          <p:nvPr>
            <p:ph type="body" sz="quarter" idx="11" hasCustomPrompt="1"/>
          </p:nvPr>
        </p:nvSpPr>
        <p:spPr>
          <a:xfrm>
            <a:off x="967558" y="4322257"/>
            <a:ext cx="10894747" cy="400110"/>
          </a:xfrm>
          <a:prstGeom prst="rect">
            <a:avLst/>
          </a:prstGeom>
        </p:spPr>
        <p:txBody>
          <a:bodyPr/>
          <a:lstStyle>
            <a:lvl1pPr>
              <a:defRPr sz="2000" b="1">
                <a:solidFill>
                  <a:srgbClr val="666666"/>
                </a:solidFill>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subtítulo</a:t>
            </a:r>
            <a:endParaRPr lang="en-US" dirty="0"/>
          </a:p>
        </p:txBody>
      </p:sp>
      <p:sp>
        <p:nvSpPr>
          <p:cNvPr id="17" name="Text Placeholder 8">
            <a:extLst>
              <a:ext uri="{FF2B5EF4-FFF2-40B4-BE49-F238E27FC236}">
                <a16:creationId xmlns:a16="http://schemas.microsoft.com/office/drawing/2014/main" id="{DCDC2C96-429F-4986-9274-B1F0305CCCC9}"/>
              </a:ext>
            </a:extLst>
          </p:cNvPr>
          <p:cNvSpPr>
            <a:spLocks noGrp="1"/>
          </p:cNvSpPr>
          <p:nvPr>
            <p:ph type="body" sz="quarter" idx="12" hasCustomPrompt="1"/>
          </p:nvPr>
        </p:nvSpPr>
        <p:spPr>
          <a:xfrm>
            <a:off x="967558" y="5652519"/>
            <a:ext cx="10894747" cy="307777"/>
          </a:xfrm>
          <a:prstGeom prst="rect">
            <a:avLst/>
          </a:prstGeom>
        </p:spPr>
        <p:txBody>
          <a:bodyPr/>
          <a:lstStyle>
            <a:lvl1pPr>
              <a:defRPr sz="1400" b="0" spc="1000" baseline="0">
                <a:solidFill>
                  <a:srgbClr val="666666"/>
                </a:solidFill>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a:t>DDMMAAAA</a:t>
            </a:r>
          </a:p>
        </p:txBody>
      </p:sp>
      <p:sp>
        <p:nvSpPr>
          <p:cNvPr id="14" name="Text Placeholder 8">
            <a:extLst>
              <a:ext uri="{FF2B5EF4-FFF2-40B4-BE49-F238E27FC236}">
                <a16:creationId xmlns:a16="http://schemas.microsoft.com/office/drawing/2014/main" id="{75A7D13F-EB9D-43C9-9F6C-96844EDD55F4}"/>
              </a:ext>
            </a:extLst>
          </p:cNvPr>
          <p:cNvSpPr>
            <a:spLocks noGrp="1"/>
          </p:cNvSpPr>
          <p:nvPr>
            <p:ph type="body" sz="quarter" idx="29" hasCustomPrompt="1"/>
          </p:nvPr>
        </p:nvSpPr>
        <p:spPr>
          <a:xfrm>
            <a:off x="939245" y="6296397"/>
            <a:ext cx="6881773" cy="229678"/>
          </a:xfrm>
          <a:prstGeom prst="rect">
            <a:avLst/>
          </a:prstGeom>
        </p:spPr>
        <p:txBody>
          <a:bodyPr wrap="square" anchor="ctr">
            <a:spAutoFit/>
          </a:bodyPr>
          <a:lstStyle>
            <a:lvl1pPr marL="0" indent="0">
              <a:lnSpc>
                <a:spcPct val="85000"/>
              </a:lnSpc>
              <a:spcBef>
                <a:spcPts val="0"/>
              </a:spcBef>
              <a:spcAft>
                <a:spcPts val="0"/>
              </a:spcAft>
              <a:buClr>
                <a:srgbClr val="FF6600"/>
              </a:buClr>
              <a:buSzPct val="150000"/>
              <a:buFont typeface="Wingdings" panose="05000000000000000000" pitchFamily="2" charset="2"/>
              <a:buNone/>
              <a:defRPr lang="en-US" sz="1050" b="1" i="0" kern="1200" dirty="0">
                <a:solidFill>
                  <a:srgbClr val="A1A1A1"/>
                </a:solidFill>
                <a:latin typeface="Verdana" panose="020B0604030504040204" pitchFamily="34" charset="0"/>
                <a:ea typeface="Verdana" panose="020B0604030504040204" pitchFamily="34" charset="0"/>
                <a:cs typeface="Verdana" panose="020B060403050404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pt-PT" dirty="0"/>
              <a:t>Direção X</a:t>
            </a:r>
          </a:p>
        </p:txBody>
      </p:sp>
      <p:sp>
        <p:nvSpPr>
          <p:cNvPr id="18" name="Text Placeholder 8">
            <a:extLst>
              <a:ext uri="{FF2B5EF4-FFF2-40B4-BE49-F238E27FC236}">
                <a16:creationId xmlns:a16="http://schemas.microsoft.com/office/drawing/2014/main" id="{83A79290-5048-4B3D-9BFE-BE9C763FCD41}"/>
              </a:ext>
            </a:extLst>
          </p:cNvPr>
          <p:cNvSpPr>
            <a:spLocks noGrp="1"/>
          </p:cNvSpPr>
          <p:nvPr>
            <p:ph type="body" sz="quarter" idx="30" hasCustomPrompt="1"/>
          </p:nvPr>
        </p:nvSpPr>
        <p:spPr>
          <a:xfrm>
            <a:off x="939245" y="6450232"/>
            <a:ext cx="6881773" cy="229678"/>
          </a:xfrm>
          <a:prstGeom prst="rect">
            <a:avLst/>
          </a:prstGeom>
        </p:spPr>
        <p:txBody>
          <a:bodyPr wrap="square" anchor="ctr">
            <a:spAutoFit/>
          </a:bodyPr>
          <a:lstStyle>
            <a:lvl1pPr marL="0" indent="0">
              <a:lnSpc>
                <a:spcPct val="85000"/>
              </a:lnSpc>
              <a:spcBef>
                <a:spcPts val="0"/>
              </a:spcBef>
              <a:spcAft>
                <a:spcPts val="0"/>
              </a:spcAft>
              <a:buClr>
                <a:srgbClr val="FF6600"/>
              </a:buClr>
              <a:buSzPct val="150000"/>
              <a:buFont typeface="Wingdings" panose="05000000000000000000" pitchFamily="2" charset="2"/>
              <a:buNone/>
              <a:defRPr lang="en-US" sz="1050" b="0" kern="1200" dirty="0">
                <a:solidFill>
                  <a:srgbClr val="A1A1A1"/>
                </a:solidFill>
                <a:latin typeface="Verdana" panose="020B0604030504040204" pitchFamily="34" charset="0"/>
                <a:ea typeface="Verdana" panose="020B0604030504040204" pitchFamily="34" charset="0"/>
                <a:cs typeface="Verdana" panose="020B060403050404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pt-PT" dirty="0"/>
              <a:t>Classificação de segurança: Interna</a:t>
            </a:r>
          </a:p>
        </p:txBody>
      </p:sp>
    </p:spTree>
    <p:extLst>
      <p:ext uri="{BB962C8B-B14F-4D97-AF65-F5344CB8AC3E}">
        <p14:creationId xmlns:p14="http://schemas.microsoft.com/office/powerpoint/2010/main" val="9657448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Índice">
    <p:spTree>
      <p:nvGrpSpPr>
        <p:cNvPr id="1" name=""/>
        <p:cNvGrpSpPr/>
        <p:nvPr/>
      </p:nvGrpSpPr>
      <p:grpSpPr>
        <a:xfrm>
          <a:off x="0" y="0"/>
          <a:ext cx="0" cy="0"/>
          <a:chOff x="0" y="0"/>
          <a:chExt cx="0" cy="0"/>
        </a:xfrm>
      </p:grpSpPr>
      <p:sp>
        <p:nvSpPr>
          <p:cNvPr id="11" name="Table Placeholder 6">
            <a:extLst>
              <a:ext uri="{FF2B5EF4-FFF2-40B4-BE49-F238E27FC236}">
                <a16:creationId xmlns:a16="http://schemas.microsoft.com/office/drawing/2014/main" id="{E6B75AD2-1345-4270-8715-3FE8BCAC5C3D}"/>
              </a:ext>
            </a:extLst>
          </p:cNvPr>
          <p:cNvSpPr>
            <a:spLocks noGrp="1"/>
          </p:cNvSpPr>
          <p:nvPr>
            <p:ph type="tbl" sz="quarter" idx="18" hasCustomPrompt="1"/>
          </p:nvPr>
        </p:nvSpPr>
        <p:spPr>
          <a:xfrm>
            <a:off x="3991893" y="2878062"/>
            <a:ext cx="6840760" cy="307777"/>
          </a:xfrm>
        </p:spPr>
        <p:txBody>
          <a:bodyPr anchor="ctr"/>
          <a:lstStyle>
            <a:lvl1pPr algn="ctr">
              <a:defRPr/>
            </a:lvl1pPr>
          </a:lstStyle>
          <a:p>
            <a:r>
              <a:rPr lang="pt-PT" dirty="0"/>
              <a:t>Índice</a:t>
            </a:r>
          </a:p>
        </p:txBody>
      </p:sp>
      <p:sp>
        <p:nvSpPr>
          <p:cNvPr id="12" name="Rectángulo 34">
            <a:extLst>
              <a:ext uri="{FF2B5EF4-FFF2-40B4-BE49-F238E27FC236}">
                <a16:creationId xmlns:a16="http://schemas.microsoft.com/office/drawing/2014/main" id="{11FFF725-111C-40B2-99F7-F1D982BBFD84}"/>
              </a:ext>
            </a:extLst>
          </p:cNvPr>
          <p:cNvSpPr/>
          <p:nvPr userDrawn="1"/>
        </p:nvSpPr>
        <p:spPr bwMode="auto">
          <a:xfrm>
            <a:off x="657360" y="206"/>
            <a:ext cx="1194123" cy="2599719"/>
          </a:xfrm>
          <a:prstGeom prst="rect">
            <a:avLst/>
          </a:prstGeom>
          <a:solidFill>
            <a:schemeClr val="bg1">
              <a:lumMod val="95000"/>
            </a:schemeClr>
          </a:solidFill>
          <a:ln w="9525" cap="flat" cmpd="sng" algn="ctr">
            <a:noFill/>
            <a:prstDash val="solid"/>
            <a:round/>
            <a:headEnd type="none" w="med" len="med"/>
            <a:tailEnd type="none" w="med" len="med"/>
          </a:ln>
          <a:effectLst>
            <a:outerShdw blurRad="50800" dist="38100" dir="2700000" algn="tl" rotWithShape="0">
              <a:schemeClr val="bg1">
                <a:lumMod val="75000"/>
                <a:alpha val="43000"/>
              </a:schemeClr>
            </a:outerShdw>
          </a:effectLst>
        </p:spPr>
        <p:txBody>
          <a:bodyPr vert="horz" wrap="square" lIns="91435" tIns="45717" rIns="91435" bIns="45717" numCol="1" rtlCol="0" anchor="t" anchorCtr="0" compatLnSpc="1">
            <a:prstTxWarp prst="textNoShape">
              <a:avLst/>
            </a:prstTxWarp>
          </a:bodyPr>
          <a:lstStyle/>
          <a:p>
            <a:pPr eaLnBrk="0" hangingPunct="0"/>
            <a:endParaRPr lang="es-ES" sz="1001" dirty="0">
              <a:ea typeface="ＭＳ Ｐゴシック" charset="-128"/>
              <a:cs typeface="ＭＳ Ｐゴシック" charset="-128"/>
            </a:endParaRPr>
          </a:p>
        </p:txBody>
      </p:sp>
      <p:sp>
        <p:nvSpPr>
          <p:cNvPr id="13" name="Rectángulo 34">
            <a:extLst>
              <a:ext uri="{FF2B5EF4-FFF2-40B4-BE49-F238E27FC236}">
                <a16:creationId xmlns:a16="http://schemas.microsoft.com/office/drawing/2014/main" id="{888498CD-CA74-4F5F-84C5-B79351C42428}"/>
              </a:ext>
            </a:extLst>
          </p:cNvPr>
          <p:cNvSpPr/>
          <p:nvPr userDrawn="1"/>
        </p:nvSpPr>
        <p:spPr bwMode="auto">
          <a:xfrm>
            <a:off x="657360" y="3573012"/>
            <a:ext cx="1194123" cy="2408688"/>
          </a:xfrm>
          <a:prstGeom prst="rect">
            <a:avLst/>
          </a:prstGeom>
          <a:solidFill>
            <a:schemeClr val="bg1">
              <a:lumMod val="95000"/>
            </a:schemeClr>
          </a:solidFill>
          <a:ln w="9525" cap="flat" cmpd="sng" algn="ctr">
            <a:noFill/>
            <a:prstDash val="solid"/>
            <a:round/>
            <a:headEnd type="none" w="med" len="med"/>
            <a:tailEnd type="none" w="med" len="med"/>
          </a:ln>
          <a:effectLst>
            <a:outerShdw blurRad="50800" dist="38100" dir="2700000" algn="tl" rotWithShape="0">
              <a:schemeClr val="bg1">
                <a:lumMod val="75000"/>
                <a:alpha val="43000"/>
              </a:schemeClr>
            </a:outerShdw>
          </a:effectLst>
        </p:spPr>
        <p:txBody>
          <a:bodyPr vert="horz" wrap="square" lIns="91435" tIns="45717" rIns="91435" bIns="45717" numCol="1" rtlCol="0" anchor="t" anchorCtr="0" compatLnSpc="1">
            <a:prstTxWarp prst="textNoShape">
              <a:avLst/>
            </a:prstTxWarp>
          </a:bodyPr>
          <a:lstStyle/>
          <a:p>
            <a:pPr eaLnBrk="0" hangingPunct="0"/>
            <a:endParaRPr lang="es-ES" sz="1001" dirty="0">
              <a:ea typeface="ＭＳ Ｐゴシック" charset="-128"/>
              <a:cs typeface="ＭＳ Ｐゴシック" charset="-128"/>
            </a:endParaRPr>
          </a:p>
        </p:txBody>
      </p:sp>
      <p:sp>
        <p:nvSpPr>
          <p:cNvPr id="14" name="Text Placeholder 8">
            <a:extLst>
              <a:ext uri="{FF2B5EF4-FFF2-40B4-BE49-F238E27FC236}">
                <a16:creationId xmlns:a16="http://schemas.microsoft.com/office/drawing/2014/main" id="{08DD6581-83E1-4D7D-BED2-90B2AA8C20FD}"/>
              </a:ext>
            </a:extLst>
          </p:cNvPr>
          <p:cNvSpPr>
            <a:spLocks noGrp="1"/>
          </p:cNvSpPr>
          <p:nvPr>
            <p:ph type="body" sz="quarter" idx="16" hasCustomPrompt="1"/>
          </p:nvPr>
        </p:nvSpPr>
        <p:spPr>
          <a:xfrm>
            <a:off x="612218" y="2801120"/>
            <a:ext cx="1811633" cy="461665"/>
          </a:xfrm>
          <a:prstGeom prst="rect">
            <a:avLst/>
          </a:prstGeom>
        </p:spPr>
        <p:txBody>
          <a:bodyPr anchor="ctr">
            <a:spAutoFit/>
          </a:bodyPr>
          <a:lstStyle>
            <a:lvl1pPr marL="0" indent="0">
              <a:buNone/>
              <a:defRPr sz="2400" b="1">
                <a:solidFill>
                  <a:srgbClr val="666666"/>
                </a:solidFill>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endParaRPr lang="en-US" dirty="0"/>
          </a:p>
        </p:txBody>
      </p:sp>
      <p:sp>
        <p:nvSpPr>
          <p:cNvPr id="15" name="Rectangle 14">
            <a:extLst>
              <a:ext uri="{FF2B5EF4-FFF2-40B4-BE49-F238E27FC236}">
                <a16:creationId xmlns:a16="http://schemas.microsoft.com/office/drawing/2014/main" id="{4733133C-E2A1-4C02-B51B-5A425D837098}"/>
              </a:ext>
            </a:extLst>
          </p:cNvPr>
          <p:cNvSpPr/>
          <p:nvPr userDrawn="1"/>
        </p:nvSpPr>
        <p:spPr>
          <a:xfrm>
            <a:off x="128465" y="0"/>
            <a:ext cx="360040" cy="11967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700"/>
              </a:lnSpc>
              <a:spcBef>
                <a:spcPts val="800"/>
              </a:spcBef>
              <a:spcAft>
                <a:spcPts val="400"/>
              </a:spcAft>
            </a:pPr>
            <a:endParaRPr lang="pt-PT" sz="1400" noProof="0" dirty="0" err="1">
              <a:solidFill>
                <a:schemeClr val="tx1"/>
              </a:solidFill>
            </a:endParaRPr>
          </a:p>
        </p:txBody>
      </p:sp>
      <p:sp>
        <p:nvSpPr>
          <p:cNvPr id="16" name="Slide Number Placeholder 28">
            <a:extLst>
              <a:ext uri="{FF2B5EF4-FFF2-40B4-BE49-F238E27FC236}">
                <a16:creationId xmlns:a16="http://schemas.microsoft.com/office/drawing/2014/main" id="{0A7B1CDA-20A6-47E5-84AB-0C63444048BC}"/>
              </a:ext>
            </a:extLst>
          </p:cNvPr>
          <p:cNvSpPr>
            <a:spLocks noGrp="1"/>
          </p:cNvSpPr>
          <p:nvPr>
            <p:ph type="sldNum" sz="quarter" idx="4"/>
          </p:nvPr>
        </p:nvSpPr>
        <p:spPr>
          <a:xfrm>
            <a:off x="171517" y="6236981"/>
            <a:ext cx="633595" cy="364466"/>
          </a:xfrm>
          <a:prstGeom prst="rect">
            <a:avLst/>
          </a:prstGeom>
        </p:spPr>
        <p:txBody>
          <a:bodyPr vert="horz" lIns="91440" tIns="45720" rIns="91440" bIns="45720" rtlCol="0" anchor="ctr"/>
          <a:lstStyle>
            <a:lvl1pPr algn="l">
              <a:defRPr sz="1600" b="1">
                <a:solidFill>
                  <a:srgbClr val="FF6600"/>
                </a:solidFill>
              </a:defRPr>
            </a:lvl1pPr>
          </a:lstStyle>
          <a:p>
            <a:fld id="{08789ED0-683C-4C95-BAE1-094AE5A57631}" type="slidenum">
              <a:rPr lang="pt-PT" smtClean="0"/>
              <a:pPr/>
              <a:t>‹#›</a:t>
            </a:fld>
            <a:endParaRPr lang="pt-PT" dirty="0"/>
          </a:p>
        </p:txBody>
      </p:sp>
    </p:spTree>
    <p:extLst>
      <p:ext uri="{BB962C8B-B14F-4D97-AF65-F5344CB8AC3E}">
        <p14:creationId xmlns:p14="http://schemas.microsoft.com/office/powerpoint/2010/main" val="1581278855"/>
      </p:ext>
    </p:extLst>
  </p:cSld>
  <p:clrMapOvr>
    <a:masterClrMapping/>
  </p:clrMapOvr>
  <p:extLst>
    <p:ext uri="{DCECCB84-F9BA-43D5-87BE-67443E8EF086}">
      <p15:sldGuideLst xmlns:p15="http://schemas.microsoft.com/office/powerpoint/2012/main">
        <p15:guide id="1" orient="horz" pos="2004"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ítulo e Texto">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C4FD890-329E-472D-A578-48869FFDC7BF}"/>
              </a:ext>
            </a:extLst>
          </p:cNvPr>
          <p:cNvSpPr>
            <a:spLocks noGrp="1"/>
          </p:cNvSpPr>
          <p:nvPr>
            <p:ph type="sldNum" sz="quarter" idx="10"/>
          </p:nvPr>
        </p:nvSpPr>
        <p:spPr/>
        <p:txBody>
          <a:bodyPr/>
          <a:lstStyle/>
          <a:p>
            <a:fld id="{08789ED0-683C-4C95-BAE1-094AE5A57631}" type="slidenum">
              <a:rPr lang="pt-PT" smtClean="0"/>
              <a:pPr/>
              <a:t>‹#›</a:t>
            </a:fld>
            <a:endParaRPr lang="pt-PT" dirty="0"/>
          </a:p>
        </p:txBody>
      </p:sp>
      <p:sp>
        <p:nvSpPr>
          <p:cNvPr id="4" name="Text Placeholder 8">
            <a:extLst>
              <a:ext uri="{FF2B5EF4-FFF2-40B4-BE49-F238E27FC236}">
                <a16:creationId xmlns:a16="http://schemas.microsoft.com/office/drawing/2014/main" id="{D9C695B3-C88A-402E-B262-6B61E8A88D0A}"/>
              </a:ext>
            </a:extLst>
          </p:cNvPr>
          <p:cNvSpPr>
            <a:spLocks noGrp="1"/>
          </p:cNvSpPr>
          <p:nvPr>
            <p:ph type="body" sz="quarter" idx="21" hasCustomPrompt="1"/>
          </p:nvPr>
        </p:nvSpPr>
        <p:spPr>
          <a:xfrm>
            <a:off x="528992" y="314578"/>
            <a:ext cx="11358209" cy="462844"/>
          </a:xfrm>
          <a:prstGeom prst="rect">
            <a:avLst/>
          </a:prstGeom>
        </p:spPr>
        <p:txBody>
          <a:bodyPr wrap="square" anchor="t">
            <a:spAutoFit/>
          </a:bodyPr>
          <a:lstStyle>
            <a:lvl1pPr marL="0" indent="0" algn="l" defTabSz="914479" rtl="0" eaLnBrk="1" latinLnBrk="0" hangingPunct="1">
              <a:spcBef>
                <a:spcPts val="0"/>
              </a:spcBef>
              <a:spcAft>
                <a:spcPts val="0"/>
              </a:spcAft>
              <a:buNone/>
              <a:defRPr lang="en-US" sz="2400" b="1" kern="1200" dirty="0">
                <a:solidFill>
                  <a:srgbClr val="FF6600"/>
                </a:solidFill>
                <a:latin typeface="Verdana" panose="020B0604030504040204" pitchFamily="34" charset="0"/>
                <a:ea typeface="Verdana" panose="020B0604030504040204" pitchFamily="34" charset="0"/>
                <a:cs typeface="Arial" panose="020B060402020202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
        <p:nvSpPr>
          <p:cNvPr id="5" name="Text Placeholder 8">
            <a:extLst>
              <a:ext uri="{FF2B5EF4-FFF2-40B4-BE49-F238E27FC236}">
                <a16:creationId xmlns:a16="http://schemas.microsoft.com/office/drawing/2014/main" id="{EDA8132A-658E-481C-80E4-C12AB801136E}"/>
              </a:ext>
            </a:extLst>
          </p:cNvPr>
          <p:cNvSpPr>
            <a:spLocks noGrp="1"/>
          </p:cNvSpPr>
          <p:nvPr>
            <p:ph type="body" sz="quarter" idx="22" hasCustomPrompt="1"/>
          </p:nvPr>
        </p:nvSpPr>
        <p:spPr>
          <a:xfrm>
            <a:off x="528992" y="769719"/>
            <a:ext cx="11358209" cy="370275"/>
          </a:xfrm>
          <a:prstGeom prst="rect">
            <a:avLst/>
          </a:prstGeom>
        </p:spPr>
        <p:txBody>
          <a:bodyPr wrap="square" anchor="t">
            <a:spAutoFit/>
          </a:bodyPr>
          <a:lstStyle>
            <a:lvl1pPr marL="0" indent="0">
              <a:spcBef>
                <a:spcPts val="0"/>
              </a:spcBef>
              <a:spcAft>
                <a:spcPts val="0"/>
              </a:spcAft>
              <a:buNone/>
              <a:defRPr lang="en-US" sz="1800" kern="1200" dirty="0">
                <a:solidFill>
                  <a:srgbClr val="666666"/>
                </a:solidFill>
                <a:latin typeface="Verdana" panose="020B0604030504040204" pitchFamily="34" charset="0"/>
                <a:ea typeface="Verdana" panose="020B0604030504040204" pitchFamily="34" charset="0"/>
                <a:cs typeface="Verdana" panose="020B060403050404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
        <p:nvSpPr>
          <p:cNvPr id="6" name="Text Placeholder 2">
            <a:extLst>
              <a:ext uri="{FF2B5EF4-FFF2-40B4-BE49-F238E27FC236}">
                <a16:creationId xmlns:a16="http://schemas.microsoft.com/office/drawing/2014/main" id="{3237F02B-5606-45F5-BE90-4FD970604B45}"/>
              </a:ext>
            </a:extLst>
          </p:cNvPr>
          <p:cNvSpPr>
            <a:spLocks noGrp="1"/>
          </p:cNvSpPr>
          <p:nvPr>
            <p:ph type="body" sz="quarter" idx="23"/>
          </p:nvPr>
        </p:nvSpPr>
        <p:spPr>
          <a:xfrm>
            <a:off x="528990" y="1412874"/>
            <a:ext cx="11342579" cy="1682512"/>
          </a:xfrm>
          <a:prstGeom prst="rect">
            <a:avLst/>
          </a:prstGeom>
        </p:spPr>
        <p:txBody>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Tree>
    <p:extLst>
      <p:ext uri="{BB962C8B-B14F-4D97-AF65-F5344CB8AC3E}">
        <p14:creationId xmlns:p14="http://schemas.microsoft.com/office/powerpoint/2010/main" val="10599217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ítulo e 2 Texto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C4FD890-329E-472D-A578-48869FFDC7BF}"/>
              </a:ext>
            </a:extLst>
          </p:cNvPr>
          <p:cNvSpPr>
            <a:spLocks noGrp="1"/>
          </p:cNvSpPr>
          <p:nvPr>
            <p:ph type="sldNum" sz="quarter" idx="10"/>
          </p:nvPr>
        </p:nvSpPr>
        <p:spPr/>
        <p:txBody>
          <a:bodyPr/>
          <a:lstStyle/>
          <a:p>
            <a:fld id="{08789ED0-683C-4C95-BAE1-094AE5A57631}" type="slidenum">
              <a:rPr lang="pt-PT" smtClean="0"/>
              <a:pPr/>
              <a:t>‹#›</a:t>
            </a:fld>
            <a:endParaRPr lang="pt-PT" dirty="0"/>
          </a:p>
        </p:txBody>
      </p:sp>
      <p:sp>
        <p:nvSpPr>
          <p:cNvPr id="4" name="Text Placeholder 8">
            <a:extLst>
              <a:ext uri="{FF2B5EF4-FFF2-40B4-BE49-F238E27FC236}">
                <a16:creationId xmlns:a16="http://schemas.microsoft.com/office/drawing/2014/main" id="{D9C695B3-C88A-402E-B262-6B61E8A88D0A}"/>
              </a:ext>
            </a:extLst>
          </p:cNvPr>
          <p:cNvSpPr>
            <a:spLocks noGrp="1"/>
          </p:cNvSpPr>
          <p:nvPr>
            <p:ph type="body" sz="quarter" idx="21" hasCustomPrompt="1"/>
          </p:nvPr>
        </p:nvSpPr>
        <p:spPr>
          <a:xfrm>
            <a:off x="528992" y="314578"/>
            <a:ext cx="11358209" cy="462844"/>
          </a:xfrm>
          <a:prstGeom prst="rect">
            <a:avLst/>
          </a:prstGeom>
        </p:spPr>
        <p:txBody>
          <a:bodyPr wrap="square" anchor="t">
            <a:spAutoFit/>
          </a:bodyPr>
          <a:lstStyle>
            <a:lvl1pPr marL="0" indent="0" algn="l" defTabSz="914479" rtl="0" eaLnBrk="1" latinLnBrk="0" hangingPunct="1">
              <a:spcBef>
                <a:spcPts val="0"/>
              </a:spcBef>
              <a:spcAft>
                <a:spcPts val="0"/>
              </a:spcAft>
              <a:buNone/>
              <a:defRPr lang="en-US" sz="2400" b="1" kern="1200" dirty="0">
                <a:solidFill>
                  <a:srgbClr val="FF6600"/>
                </a:solidFill>
                <a:latin typeface="Verdana" panose="020B0604030504040204" pitchFamily="34" charset="0"/>
                <a:ea typeface="Verdana" panose="020B0604030504040204" pitchFamily="34" charset="0"/>
                <a:cs typeface="Arial" panose="020B060402020202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
        <p:nvSpPr>
          <p:cNvPr id="5" name="Text Placeholder 8">
            <a:extLst>
              <a:ext uri="{FF2B5EF4-FFF2-40B4-BE49-F238E27FC236}">
                <a16:creationId xmlns:a16="http://schemas.microsoft.com/office/drawing/2014/main" id="{EDA8132A-658E-481C-80E4-C12AB801136E}"/>
              </a:ext>
            </a:extLst>
          </p:cNvPr>
          <p:cNvSpPr>
            <a:spLocks noGrp="1"/>
          </p:cNvSpPr>
          <p:nvPr>
            <p:ph type="body" sz="quarter" idx="22" hasCustomPrompt="1"/>
          </p:nvPr>
        </p:nvSpPr>
        <p:spPr>
          <a:xfrm>
            <a:off x="528992" y="769719"/>
            <a:ext cx="11358209" cy="370275"/>
          </a:xfrm>
          <a:prstGeom prst="rect">
            <a:avLst/>
          </a:prstGeom>
        </p:spPr>
        <p:txBody>
          <a:bodyPr wrap="square" anchor="t">
            <a:spAutoFit/>
          </a:bodyPr>
          <a:lstStyle>
            <a:lvl1pPr marL="0" indent="0">
              <a:spcBef>
                <a:spcPts val="0"/>
              </a:spcBef>
              <a:spcAft>
                <a:spcPts val="0"/>
              </a:spcAft>
              <a:buNone/>
              <a:defRPr lang="en-US" sz="1800" kern="1200" dirty="0">
                <a:solidFill>
                  <a:srgbClr val="666666"/>
                </a:solidFill>
                <a:latin typeface="Verdana" panose="020B0604030504040204" pitchFamily="34" charset="0"/>
                <a:ea typeface="Verdana" panose="020B0604030504040204" pitchFamily="34" charset="0"/>
                <a:cs typeface="Verdana" panose="020B060403050404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
        <p:nvSpPr>
          <p:cNvPr id="7" name="Text Placeholder 2">
            <a:extLst>
              <a:ext uri="{FF2B5EF4-FFF2-40B4-BE49-F238E27FC236}">
                <a16:creationId xmlns:a16="http://schemas.microsoft.com/office/drawing/2014/main" id="{9B2A79E1-D141-4F95-9DFC-DC832ACAAF79}"/>
              </a:ext>
            </a:extLst>
          </p:cNvPr>
          <p:cNvSpPr>
            <a:spLocks noGrp="1"/>
          </p:cNvSpPr>
          <p:nvPr>
            <p:ph type="body" sz="quarter" idx="12"/>
          </p:nvPr>
        </p:nvSpPr>
        <p:spPr>
          <a:xfrm>
            <a:off x="649369" y="1509485"/>
            <a:ext cx="4536505" cy="4287047"/>
          </a:xfrm>
        </p:spPr>
        <p:txBody>
          <a:bodyPr>
            <a:normAutofit/>
          </a:bodyPr>
          <a:lstStyle>
            <a:lvl1pPr>
              <a:defRPr sz="1400"/>
            </a:lvl1pPr>
            <a:lvl2pPr>
              <a:defRPr sz="1400"/>
            </a:lvl2pPr>
            <a:lvl3pPr>
              <a:defRPr sz="14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
        <p:nvSpPr>
          <p:cNvPr id="8" name="Text Placeholder 2">
            <a:extLst>
              <a:ext uri="{FF2B5EF4-FFF2-40B4-BE49-F238E27FC236}">
                <a16:creationId xmlns:a16="http://schemas.microsoft.com/office/drawing/2014/main" id="{24683ADE-29A2-49D5-8CF5-F14BB2C1A830}"/>
              </a:ext>
            </a:extLst>
          </p:cNvPr>
          <p:cNvSpPr>
            <a:spLocks noGrp="1"/>
          </p:cNvSpPr>
          <p:nvPr>
            <p:ph type="body" sz="quarter" idx="23"/>
          </p:nvPr>
        </p:nvSpPr>
        <p:spPr>
          <a:xfrm>
            <a:off x="6249126" y="1509485"/>
            <a:ext cx="4536505" cy="4287047"/>
          </a:xfrm>
        </p:spPr>
        <p:txBody>
          <a:bodyPr>
            <a:normAutofit/>
          </a:bodyPr>
          <a:lstStyle>
            <a:lvl1pPr>
              <a:defRPr sz="1400"/>
            </a:lvl1pPr>
            <a:lvl2pPr>
              <a:defRPr sz="1400"/>
            </a:lvl2pPr>
            <a:lvl3pPr>
              <a:defRPr sz="14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cxnSp>
        <p:nvCxnSpPr>
          <p:cNvPr id="9" name="Straight Connector 8">
            <a:extLst>
              <a:ext uri="{FF2B5EF4-FFF2-40B4-BE49-F238E27FC236}">
                <a16:creationId xmlns:a16="http://schemas.microsoft.com/office/drawing/2014/main" id="{DCF514F3-8D42-43F1-AA67-40DDA3D4F5C0}"/>
              </a:ext>
            </a:extLst>
          </p:cNvPr>
          <p:cNvCxnSpPr>
            <a:cxnSpLocks/>
          </p:cNvCxnSpPr>
          <p:nvPr userDrawn="1"/>
        </p:nvCxnSpPr>
        <p:spPr>
          <a:xfrm>
            <a:off x="5717500" y="1509485"/>
            <a:ext cx="0" cy="428630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06457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o 2 Caixa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C4FD890-329E-472D-A578-48869FFDC7BF}"/>
              </a:ext>
            </a:extLst>
          </p:cNvPr>
          <p:cNvSpPr>
            <a:spLocks noGrp="1"/>
          </p:cNvSpPr>
          <p:nvPr>
            <p:ph type="sldNum" sz="quarter" idx="10"/>
          </p:nvPr>
        </p:nvSpPr>
        <p:spPr/>
        <p:txBody>
          <a:bodyPr/>
          <a:lstStyle/>
          <a:p>
            <a:fld id="{08789ED0-683C-4C95-BAE1-094AE5A57631}" type="slidenum">
              <a:rPr lang="pt-PT" smtClean="0"/>
              <a:pPr/>
              <a:t>‹#›</a:t>
            </a:fld>
            <a:endParaRPr lang="pt-PT" dirty="0"/>
          </a:p>
        </p:txBody>
      </p:sp>
      <p:sp>
        <p:nvSpPr>
          <p:cNvPr id="4" name="Text Placeholder 8">
            <a:extLst>
              <a:ext uri="{FF2B5EF4-FFF2-40B4-BE49-F238E27FC236}">
                <a16:creationId xmlns:a16="http://schemas.microsoft.com/office/drawing/2014/main" id="{D9C695B3-C88A-402E-B262-6B61E8A88D0A}"/>
              </a:ext>
            </a:extLst>
          </p:cNvPr>
          <p:cNvSpPr>
            <a:spLocks noGrp="1"/>
          </p:cNvSpPr>
          <p:nvPr>
            <p:ph type="body" sz="quarter" idx="21" hasCustomPrompt="1"/>
          </p:nvPr>
        </p:nvSpPr>
        <p:spPr>
          <a:xfrm>
            <a:off x="528992" y="314578"/>
            <a:ext cx="11358209" cy="462844"/>
          </a:xfrm>
          <a:prstGeom prst="rect">
            <a:avLst/>
          </a:prstGeom>
        </p:spPr>
        <p:txBody>
          <a:bodyPr wrap="square" anchor="t">
            <a:spAutoFit/>
          </a:bodyPr>
          <a:lstStyle>
            <a:lvl1pPr marL="0" indent="0" algn="l" defTabSz="914479" rtl="0" eaLnBrk="1" latinLnBrk="0" hangingPunct="1">
              <a:spcBef>
                <a:spcPts val="0"/>
              </a:spcBef>
              <a:spcAft>
                <a:spcPts val="0"/>
              </a:spcAft>
              <a:buNone/>
              <a:defRPr lang="en-US" sz="2400" b="1" kern="1200" dirty="0">
                <a:solidFill>
                  <a:srgbClr val="FF6600"/>
                </a:solidFill>
                <a:latin typeface="Verdana" panose="020B0604030504040204" pitchFamily="34" charset="0"/>
                <a:ea typeface="Verdana" panose="020B0604030504040204" pitchFamily="34" charset="0"/>
                <a:cs typeface="Arial" panose="020B060402020202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
        <p:nvSpPr>
          <p:cNvPr id="5" name="Text Placeholder 8">
            <a:extLst>
              <a:ext uri="{FF2B5EF4-FFF2-40B4-BE49-F238E27FC236}">
                <a16:creationId xmlns:a16="http://schemas.microsoft.com/office/drawing/2014/main" id="{EDA8132A-658E-481C-80E4-C12AB801136E}"/>
              </a:ext>
            </a:extLst>
          </p:cNvPr>
          <p:cNvSpPr>
            <a:spLocks noGrp="1"/>
          </p:cNvSpPr>
          <p:nvPr>
            <p:ph type="body" sz="quarter" idx="22" hasCustomPrompt="1"/>
          </p:nvPr>
        </p:nvSpPr>
        <p:spPr>
          <a:xfrm>
            <a:off x="528992" y="769719"/>
            <a:ext cx="11358209" cy="370275"/>
          </a:xfrm>
          <a:prstGeom prst="rect">
            <a:avLst/>
          </a:prstGeom>
        </p:spPr>
        <p:txBody>
          <a:bodyPr wrap="square" anchor="t">
            <a:spAutoFit/>
          </a:bodyPr>
          <a:lstStyle>
            <a:lvl1pPr marL="0" indent="0">
              <a:spcBef>
                <a:spcPts val="0"/>
              </a:spcBef>
              <a:spcAft>
                <a:spcPts val="0"/>
              </a:spcAft>
              <a:buNone/>
              <a:defRPr lang="en-US" sz="1800" kern="1200" dirty="0">
                <a:solidFill>
                  <a:srgbClr val="666666"/>
                </a:solidFill>
                <a:latin typeface="Verdana" panose="020B0604030504040204" pitchFamily="34" charset="0"/>
                <a:ea typeface="Verdana" panose="020B0604030504040204" pitchFamily="34" charset="0"/>
                <a:cs typeface="Verdana" panose="020B060403050404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
        <p:nvSpPr>
          <p:cNvPr id="10" name="Text Placeholder 2">
            <a:extLst>
              <a:ext uri="{FF2B5EF4-FFF2-40B4-BE49-F238E27FC236}">
                <a16:creationId xmlns:a16="http://schemas.microsoft.com/office/drawing/2014/main" id="{95FCAC51-3EDB-42F9-BAD8-4FDED21AAFDF}"/>
              </a:ext>
            </a:extLst>
          </p:cNvPr>
          <p:cNvSpPr>
            <a:spLocks noGrp="1"/>
          </p:cNvSpPr>
          <p:nvPr>
            <p:ph type="body" sz="quarter" idx="12"/>
          </p:nvPr>
        </p:nvSpPr>
        <p:spPr>
          <a:xfrm>
            <a:off x="1140452" y="2302863"/>
            <a:ext cx="3887504" cy="3349654"/>
          </a:xfrm>
        </p:spPr>
        <p:txBody>
          <a:bodyPr>
            <a:noAutofit/>
          </a:bodyPr>
          <a:lstStyle>
            <a:lvl1pPr>
              <a:defRPr sz="1400"/>
            </a:lvl1pPr>
            <a:lvl2pPr>
              <a:defRPr sz="1400"/>
            </a:lvl2pPr>
            <a:lvl3pPr>
              <a:defRPr sz="14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
        <p:nvSpPr>
          <p:cNvPr id="11" name="Rectangle 10">
            <a:extLst>
              <a:ext uri="{FF2B5EF4-FFF2-40B4-BE49-F238E27FC236}">
                <a16:creationId xmlns:a16="http://schemas.microsoft.com/office/drawing/2014/main" id="{DD12B40D-4CF5-4D32-9F11-E5DF0CC8FFD8}"/>
              </a:ext>
            </a:extLst>
          </p:cNvPr>
          <p:cNvSpPr/>
          <p:nvPr userDrawn="1"/>
        </p:nvSpPr>
        <p:spPr>
          <a:xfrm>
            <a:off x="823540" y="1886168"/>
            <a:ext cx="4546746" cy="396222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Text Placeholder 2">
            <a:extLst>
              <a:ext uri="{FF2B5EF4-FFF2-40B4-BE49-F238E27FC236}">
                <a16:creationId xmlns:a16="http://schemas.microsoft.com/office/drawing/2014/main" id="{5FF0A6DD-4F6A-4760-B557-BE5DAFEBC9B5}"/>
              </a:ext>
            </a:extLst>
          </p:cNvPr>
          <p:cNvSpPr>
            <a:spLocks noGrp="1"/>
          </p:cNvSpPr>
          <p:nvPr>
            <p:ph type="body" sz="quarter" idx="23" hasCustomPrompt="1"/>
          </p:nvPr>
        </p:nvSpPr>
        <p:spPr>
          <a:xfrm>
            <a:off x="1669738" y="1708937"/>
            <a:ext cx="2854350" cy="406196"/>
          </a:xfrm>
          <a:solidFill>
            <a:srgbClr val="FF66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rmAutofit/>
          </a:bodyPr>
          <a:lstStyle>
            <a:lvl1pPr algn="ctr">
              <a:defRPr lang="pt-PT" sz="1800" b="1" dirty="0">
                <a:solidFill>
                  <a:schemeClr val="bg1"/>
                </a:solidFill>
                <a:ea typeface="ＭＳ Ｐゴシック" charset="-128"/>
              </a:defRPr>
            </a:lvl1pPr>
          </a:lstStyle>
          <a:p>
            <a:pPr lvl="0" defTabSz="912857" eaLnBrk="0" hangingPunct="0"/>
            <a:r>
              <a:rPr lang="en-US" dirty="0" err="1"/>
              <a:t>Exemplo</a:t>
            </a:r>
            <a:r>
              <a:rPr lang="en-US" dirty="0"/>
              <a:t> de </a:t>
            </a:r>
            <a:r>
              <a:rPr lang="en-US" dirty="0" err="1"/>
              <a:t>Texto</a:t>
            </a:r>
            <a:endParaRPr lang="pt-PT" dirty="0"/>
          </a:p>
        </p:txBody>
      </p:sp>
      <p:sp>
        <p:nvSpPr>
          <p:cNvPr id="13" name="Text Placeholder 2">
            <a:extLst>
              <a:ext uri="{FF2B5EF4-FFF2-40B4-BE49-F238E27FC236}">
                <a16:creationId xmlns:a16="http://schemas.microsoft.com/office/drawing/2014/main" id="{9EFB6BCD-AA89-40A6-B2F9-CDEA6DEBFACD}"/>
              </a:ext>
            </a:extLst>
          </p:cNvPr>
          <p:cNvSpPr>
            <a:spLocks noGrp="1"/>
          </p:cNvSpPr>
          <p:nvPr>
            <p:ph type="body" sz="quarter" idx="24"/>
          </p:nvPr>
        </p:nvSpPr>
        <p:spPr>
          <a:xfrm>
            <a:off x="6513101" y="2302863"/>
            <a:ext cx="3887504" cy="3349654"/>
          </a:xfrm>
        </p:spPr>
        <p:txBody>
          <a:bodyPr>
            <a:noAutofit/>
          </a:bodyPr>
          <a:lstStyle>
            <a:lvl1pPr>
              <a:defRPr sz="1400"/>
            </a:lvl1pPr>
            <a:lvl2pPr>
              <a:defRPr sz="1400"/>
            </a:lvl2pPr>
            <a:lvl3pPr>
              <a:defRPr sz="14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
        <p:nvSpPr>
          <p:cNvPr id="14" name="Rectangle 13">
            <a:extLst>
              <a:ext uri="{FF2B5EF4-FFF2-40B4-BE49-F238E27FC236}">
                <a16:creationId xmlns:a16="http://schemas.microsoft.com/office/drawing/2014/main" id="{4B3E76D1-4079-48AA-9717-2D4CE5227718}"/>
              </a:ext>
            </a:extLst>
          </p:cNvPr>
          <p:cNvSpPr/>
          <p:nvPr userDrawn="1"/>
        </p:nvSpPr>
        <p:spPr>
          <a:xfrm>
            <a:off x="6196189" y="1886168"/>
            <a:ext cx="4546746" cy="396222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Text Placeholder 2">
            <a:extLst>
              <a:ext uri="{FF2B5EF4-FFF2-40B4-BE49-F238E27FC236}">
                <a16:creationId xmlns:a16="http://schemas.microsoft.com/office/drawing/2014/main" id="{E75ECC5E-BF5E-403E-B877-308C2A5079DF}"/>
              </a:ext>
            </a:extLst>
          </p:cNvPr>
          <p:cNvSpPr>
            <a:spLocks noGrp="1"/>
          </p:cNvSpPr>
          <p:nvPr>
            <p:ph type="body" sz="quarter" idx="25" hasCustomPrompt="1"/>
          </p:nvPr>
        </p:nvSpPr>
        <p:spPr>
          <a:xfrm>
            <a:off x="7042387" y="1708937"/>
            <a:ext cx="2854350" cy="406196"/>
          </a:xfrm>
          <a:solidFill>
            <a:srgbClr val="FF66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rmAutofit/>
          </a:bodyPr>
          <a:lstStyle>
            <a:lvl1pPr algn="ctr">
              <a:defRPr lang="pt-PT" sz="1800" b="1" dirty="0">
                <a:solidFill>
                  <a:schemeClr val="bg1"/>
                </a:solidFill>
                <a:ea typeface="ＭＳ Ｐゴシック" charset="-128"/>
              </a:defRPr>
            </a:lvl1pPr>
          </a:lstStyle>
          <a:p>
            <a:pPr lvl="0" defTabSz="912857" eaLnBrk="0" hangingPunct="0"/>
            <a:r>
              <a:rPr lang="en-US" dirty="0" err="1"/>
              <a:t>Exemplo</a:t>
            </a:r>
            <a:r>
              <a:rPr lang="en-US" dirty="0"/>
              <a:t> de </a:t>
            </a:r>
            <a:r>
              <a:rPr lang="en-US" dirty="0" err="1"/>
              <a:t>Texto</a:t>
            </a:r>
            <a:endParaRPr lang="pt-PT" dirty="0"/>
          </a:p>
        </p:txBody>
      </p:sp>
    </p:spTree>
    <p:extLst>
      <p:ext uri="{BB962C8B-B14F-4D97-AF65-F5344CB8AC3E}">
        <p14:creationId xmlns:p14="http://schemas.microsoft.com/office/powerpoint/2010/main" val="391898898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o 4 Caixa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C4FD890-329E-472D-A578-48869FFDC7BF}"/>
              </a:ext>
            </a:extLst>
          </p:cNvPr>
          <p:cNvSpPr>
            <a:spLocks noGrp="1"/>
          </p:cNvSpPr>
          <p:nvPr>
            <p:ph type="sldNum" sz="quarter" idx="10"/>
          </p:nvPr>
        </p:nvSpPr>
        <p:spPr/>
        <p:txBody>
          <a:bodyPr/>
          <a:lstStyle/>
          <a:p>
            <a:fld id="{08789ED0-683C-4C95-BAE1-094AE5A57631}" type="slidenum">
              <a:rPr lang="pt-PT" smtClean="0"/>
              <a:pPr/>
              <a:t>‹#›</a:t>
            </a:fld>
            <a:endParaRPr lang="pt-PT" dirty="0"/>
          </a:p>
        </p:txBody>
      </p:sp>
      <p:sp>
        <p:nvSpPr>
          <p:cNvPr id="4" name="Text Placeholder 8">
            <a:extLst>
              <a:ext uri="{FF2B5EF4-FFF2-40B4-BE49-F238E27FC236}">
                <a16:creationId xmlns:a16="http://schemas.microsoft.com/office/drawing/2014/main" id="{D9C695B3-C88A-402E-B262-6B61E8A88D0A}"/>
              </a:ext>
            </a:extLst>
          </p:cNvPr>
          <p:cNvSpPr>
            <a:spLocks noGrp="1"/>
          </p:cNvSpPr>
          <p:nvPr>
            <p:ph type="body" sz="quarter" idx="21" hasCustomPrompt="1"/>
          </p:nvPr>
        </p:nvSpPr>
        <p:spPr>
          <a:xfrm>
            <a:off x="528992" y="314578"/>
            <a:ext cx="11358209" cy="462844"/>
          </a:xfrm>
          <a:prstGeom prst="rect">
            <a:avLst/>
          </a:prstGeom>
        </p:spPr>
        <p:txBody>
          <a:bodyPr wrap="square" anchor="t">
            <a:spAutoFit/>
          </a:bodyPr>
          <a:lstStyle>
            <a:lvl1pPr marL="0" indent="0" algn="l" defTabSz="914479" rtl="0" eaLnBrk="1" latinLnBrk="0" hangingPunct="1">
              <a:spcBef>
                <a:spcPts val="0"/>
              </a:spcBef>
              <a:spcAft>
                <a:spcPts val="0"/>
              </a:spcAft>
              <a:buNone/>
              <a:defRPr lang="en-US" sz="2400" b="1" kern="1200" dirty="0">
                <a:solidFill>
                  <a:srgbClr val="FF6600"/>
                </a:solidFill>
                <a:latin typeface="Verdana" panose="020B0604030504040204" pitchFamily="34" charset="0"/>
                <a:ea typeface="Verdana" panose="020B0604030504040204" pitchFamily="34" charset="0"/>
                <a:cs typeface="Arial" panose="020B060402020202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
        <p:nvSpPr>
          <p:cNvPr id="5" name="Text Placeholder 8">
            <a:extLst>
              <a:ext uri="{FF2B5EF4-FFF2-40B4-BE49-F238E27FC236}">
                <a16:creationId xmlns:a16="http://schemas.microsoft.com/office/drawing/2014/main" id="{EDA8132A-658E-481C-80E4-C12AB801136E}"/>
              </a:ext>
            </a:extLst>
          </p:cNvPr>
          <p:cNvSpPr>
            <a:spLocks noGrp="1"/>
          </p:cNvSpPr>
          <p:nvPr>
            <p:ph type="body" sz="quarter" idx="22" hasCustomPrompt="1"/>
          </p:nvPr>
        </p:nvSpPr>
        <p:spPr>
          <a:xfrm>
            <a:off x="528992" y="769719"/>
            <a:ext cx="11358209" cy="370275"/>
          </a:xfrm>
          <a:prstGeom prst="rect">
            <a:avLst/>
          </a:prstGeom>
        </p:spPr>
        <p:txBody>
          <a:bodyPr wrap="square" anchor="t">
            <a:spAutoFit/>
          </a:bodyPr>
          <a:lstStyle>
            <a:lvl1pPr marL="0" indent="0">
              <a:spcBef>
                <a:spcPts val="0"/>
              </a:spcBef>
              <a:spcAft>
                <a:spcPts val="0"/>
              </a:spcAft>
              <a:buNone/>
              <a:defRPr lang="en-US" sz="1800" kern="1200" dirty="0">
                <a:solidFill>
                  <a:srgbClr val="666666"/>
                </a:solidFill>
                <a:latin typeface="Verdana" panose="020B0604030504040204" pitchFamily="34" charset="0"/>
                <a:ea typeface="Verdana" panose="020B0604030504040204" pitchFamily="34" charset="0"/>
                <a:cs typeface="Verdana" panose="020B060403050404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
        <p:nvSpPr>
          <p:cNvPr id="16" name="Text Placeholder 2">
            <a:extLst>
              <a:ext uri="{FF2B5EF4-FFF2-40B4-BE49-F238E27FC236}">
                <a16:creationId xmlns:a16="http://schemas.microsoft.com/office/drawing/2014/main" id="{10CF34D7-ACDC-4195-81B1-248A0211E52A}"/>
              </a:ext>
            </a:extLst>
          </p:cNvPr>
          <p:cNvSpPr>
            <a:spLocks noGrp="1"/>
          </p:cNvSpPr>
          <p:nvPr>
            <p:ph type="body" sz="quarter" idx="12"/>
          </p:nvPr>
        </p:nvSpPr>
        <p:spPr>
          <a:xfrm>
            <a:off x="1977944" y="1703104"/>
            <a:ext cx="3382950" cy="1672183"/>
          </a:xfrm>
        </p:spPr>
        <p:txBody>
          <a:bodyPr anchor="ctr">
            <a:noAutofit/>
          </a:bodyPr>
          <a:lstStyle>
            <a:lvl1pPr>
              <a:defRPr sz="1400"/>
            </a:lvl1pPr>
            <a:lvl2pPr>
              <a:defRPr sz="1400"/>
            </a:lvl2pPr>
            <a:lvl3pPr>
              <a:defRPr sz="1400"/>
            </a:lvl3pPr>
            <a:lvl4pPr marL="622300" indent="0">
              <a:buNone/>
              <a:defRPr sz="1400"/>
            </a:lvl4pPr>
            <a:lvl5pPr>
              <a:defRPr sz="1400"/>
            </a:lvl5pPr>
          </a:lstStyle>
          <a:p>
            <a:pPr lvl="0"/>
            <a:r>
              <a:rPr lang="en-US" dirty="0"/>
              <a:t>Edit Master text styles</a:t>
            </a:r>
          </a:p>
          <a:p>
            <a:pPr lvl="1"/>
            <a:r>
              <a:rPr lang="en-US" dirty="0"/>
              <a:t>Second level</a:t>
            </a:r>
          </a:p>
          <a:p>
            <a:pPr lvl="2"/>
            <a:r>
              <a:rPr lang="en-US" dirty="0"/>
              <a:t>Third level</a:t>
            </a:r>
          </a:p>
        </p:txBody>
      </p:sp>
      <p:sp>
        <p:nvSpPr>
          <p:cNvPr id="17" name="Rectangle 16">
            <a:extLst>
              <a:ext uri="{FF2B5EF4-FFF2-40B4-BE49-F238E27FC236}">
                <a16:creationId xmlns:a16="http://schemas.microsoft.com/office/drawing/2014/main" id="{3F4C5EFB-DE86-4EFB-A935-207BA6386F2C}"/>
              </a:ext>
            </a:extLst>
          </p:cNvPr>
          <p:cNvSpPr/>
          <p:nvPr userDrawn="1"/>
        </p:nvSpPr>
        <p:spPr>
          <a:xfrm>
            <a:off x="1125818" y="1501664"/>
            <a:ext cx="4316186" cy="201353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8" name="Text Placeholder 2">
            <a:extLst>
              <a:ext uri="{FF2B5EF4-FFF2-40B4-BE49-F238E27FC236}">
                <a16:creationId xmlns:a16="http://schemas.microsoft.com/office/drawing/2014/main" id="{F458832D-59D2-4F29-86AD-D01C5E01A8A6}"/>
              </a:ext>
            </a:extLst>
          </p:cNvPr>
          <p:cNvSpPr>
            <a:spLocks noGrp="1"/>
          </p:cNvSpPr>
          <p:nvPr>
            <p:ph type="body" sz="quarter" idx="23" hasCustomPrompt="1"/>
          </p:nvPr>
        </p:nvSpPr>
        <p:spPr>
          <a:xfrm>
            <a:off x="350477" y="1949899"/>
            <a:ext cx="1531460" cy="1063912"/>
          </a:xfrm>
          <a:solidFill>
            <a:srgbClr val="FF66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rmAutofit/>
          </a:bodyPr>
          <a:lstStyle>
            <a:lvl1pPr algn="ctr">
              <a:defRPr lang="pt-PT" sz="1800" b="1" dirty="0">
                <a:solidFill>
                  <a:schemeClr val="bg1"/>
                </a:solidFill>
                <a:ea typeface="ＭＳ Ｐゴシック" charset="-128"/>
              </a:defRPr>
            </a:lvl1pPr>
          </a:lstStyle>
          <a:p>
            <a:pPr lvl="0" defTabSz="912857" eaLnBrk="0" hangingPunct="0"/>
            <a:r>
              <a:rPr lang="en-US" dirty="0" err="1"/>
              <a:t>Exemplo</a:t>
            </a:r>
            <a:r>
              <a:rPr lang="en-US" dirty="0"/>
              <a:t> de </a:t>
            </a:r>
            <a:r>
              <a:rPr lang="en-US" dirty="0" err="1"/>
              <a:t>Texto</a:t>
            </a:r>
            <a:endParaRPr lang="pt-PT" dirty="0"/>
          </a:p>
        </p:txBody>
      </p:sp>
      <p:sp>
        <p:nvSpPr>
          <p:cNvPr id="19" name="Text Placeholder 2">
            <a:extLst>
              <a:ext uri="{FF2B5EF4-FFF2-40B4-BE49-F238E27FC236}">
                <a16:creationId xmlns:a16="http://schemas.microsoft.com/office/drawing/2014/main" id="{5F018D56-930D-4908-97A2-B260B6999898}"/>
              </a:ext>
            </a:extLst>
          </p:cNvPr>
          <p:cNvSpPr>
            <a:spLocks noGrp="1"/>
          </p:cNvSpPr>
          <p:nvPr>
            <p:ph type="body" sz="quarter" idx="24"/>
          </p:nvPr>
        </p:nvSpPr>
        <p:spPr>
          <a:xfrm>
            <a:off x="1977944" y="4002476"/>
            <a:ext cx="3382950" cy="1672183"/>
          </a:xfrm>
        </p:spPr>
        <p:txBody>
          <a:bodyPr anchor="ctr">
            <a:noAutofit/>
          </a:bodyPr>
          <a:lstStyle>
            <a:lvl1pPr>
              <a:defRPr sz="1400"/>
            </a:lvl1pPr>
            <a:lvl2pPr>
              <a:defRPr sz="1400"/>
            </a:lvl2pPr>
            <a:lvl3pPr>
              <a:defRPr sz="1400"/>
            </a:lvl3pPr>
            <a:lvl4pPr marL="622300" indent="0">
              <a:buNone/>
              <a:defRPr sz="1400"/>
            </a:lvl4pPr>
            <a:lvl5pPr>
              <a:defRPr sz="1400"/>
            </a:lvl5pPr>
          </a:lstStyle>
          <a:p>
            <a:pPr lvl="0"/>
            <a:r>
              <a:rPr lang="en-US" dirty="0"/>
              <a:t>Edit Master text styles</a:t>
            </a:r>
          </a:p>
          <a:p>
            <a:pPr lvl="1"/>
            <a:r>
              <a:rPr lang="en-US" dirty="0"/>
              <a:t>Second level</a:t>
            </a:r>
          </a:p>
          <a:p>
            <a:pPr lvl="2"/>
            <a:r>
              <a:rPr lang="en-US" dirty="0"/>
              <a:t>Third level</a:t>
            </a:r>
          </a:p>
        </p:txBody>
      </p:sp>
      <p:sp>
        <p:nvSpPr>
          <p:cNvPr id="20" name="Rectangle 19">
            <a:extLst>
              <a:ext uri="{FF2B5EF4-FFF2-40B4-BE49-F238E27FC236}">
                <a16:creationId xmlns:a16="http://schemas.microsoft.com/office/drawing/2014/main" id="{3F526512-286D-475C-943C-DF87F0A77AFE}"/>
              </a:ext>
            </a:extLst>
          </p:cNvPr>
          <p:cNvSpPr/>
          <p:nvPr userDrawn="1"/>
        </p:nvSpPr>
        <p:spPr>
          <a:xfrm>
            <a:off x="1125818" y="3801036"/>
            <a:ext cx="4316186" cy="201353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1" name="Text Placeholder 2">
            <a:extLst>
              <a:ext uri="{FF2B5EF4-FFF2-40B4-BE49-F238E27FC236}">
                <a16:creationId xmlns:a16="http://schemas.microsoft.com/office/drawing/2014/main" id="{0C5EC3DF-5552-4DC4-8680-11165D43206C}"/>
              </a:ext>
            </a:extLst>
          </p:cNvPr>
          <p:cNvSpPr>
            <a:spLocks noGrp="1"/>
          </p:cNvSpPr>
          <p:nvPr>
            <p:ph type="body" sz="quarter" idx="25" hasCustomPrompt="1"/>
          </p:nvPr>
        </p:nvSpPr>
        <p:spPr>
          <a:xfrm>
            <a:off x="350477" y="4249271"/>
            <a:ext cx="1531460" cy="1063912"/>
          </a:xfrm>
          <a:solidFill>
            <a:srgbClr val="666666"/>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rmAutofit/>
          </a:bodyPr>
          <a:lstStyle>
            <a:lvl1pPr algn="ctr">
              <a:defRPr lang="pt-PT" sz="1800" b="1" dirty="0">
                <a:solidFill>
                  <a:schemeClr val="bg1"/>
                </a:solidFill>
                <a:ea typeface="ＭＳ Ｐゴシック" charset="-128"/>
              </a:defRPr>
            </a:lvl1pPr>
          </a:lstStyle>
          <a:p>
            <a:pPr lvl="0" defTabSz="912857" eaLnBrk="0" hangingPunct="0"/>
            <a:r>
              <a:rPr lang="en-US" dirty="0" err="1"/>
              <a:t>Exemplo</a:t>
            </a:r>
            <a:r>
              <a:rPr lang="en-US" dirty="0"/>
              <a:t> de </a:t>
            </a:r>
            <a:r>
              <a:rPr lang="en-US" dirty="0" err="1"/>
              <a:t>Texto</a:t>
            </a:r>
            <a:endParaRPr lang="pt-PT" dirty="0"/>
          </a:p>
        </p:txBody>
      </p:sp>
      <p:sp>
        <p:nvSpPr>
          <p:cNvPr id="22" name="Text Placeholder 2">
            <a:extLst>
              <a:ext uri="{FF2B5EF4-FFF2-40B4-BE49-F238E27FC236}">
                <a16:creationId xmlns:a16="http://schemas.microsoft.com/office/drawing/2014/main" id="{6D1CB284-BAED-4F39-A368-4A6DCEEF62C3}"/>
              </a:ext>
            </a:extLst>
          </p:cNvPr>
          <p:cNvSpPr>
            <a:spLocks noGrp="1"/>
          </p:cNvSpPr>
          <p:nvPr>
            <p:ph type="body" sz="quarter" idx="26"/>
          </p:nvPr>
        </p:nvSpPr>
        <p:spPr>
          <a:xfrm>
            <a:off x="7580033" y="1703104"/>
            <a:ext cx="3382950" cy="1672183"/>
          </a:xfrm>
        </p:spPr>
        <p:txBody>
          <a:bodyPr anchor="ctr">
            <a:noAutofit/>
          </a:bodyPr>
          <a:lstStyle>
            <a:lvl1pPr>
              <a:defRPr sz="1400"/>
            </a:lvl1pPr>
            <a:lvl2pPr>
              <a:defRPr sz="1400"/>
            </a:lvl2pPr>
            <a:lvl3pPr>
              <a:defRPr sz="1400"/>
            </a:lvl3pPr>
            <a:lvl4pPr marL="622300" indent="0">
              <a:buNone/>
              <a:defRPr sz="1400"/>
            </a:lvl4pPr>
            <a:lvl5pPr>
              <a:defRPr sz="1400"/>
            </a:lvl5pPr>
          </a:lstStyle>
          <a:p>
            <a:pPr lvl="0"/>
            <a:r>
              <a:rPr lang="en-US" dirty="0"/>
              <a:t>Edit Master text styles</a:t>
            </a:r>
          </a:p>
          <a:p>
            <a:pPr lvl="1"/>
            <a:r>
              <a:rPr lang="en-US" dirty="0"/>
              <a:t>Second level</a:t>
            </a:r>
          </a:p>
          <a:p>
            <a:pPr lvl="2"/>
            <a:r>
              <a:rPr lang="en-US" dirty="0"/>
              <a:t>Third level</a:t>
            </a:r>
          </a:p>
        </p:txBody>
      </p:sp>
      <p:sp>
        <p:nvSpPr>
          <p:cNvPr id="23" name="Rectangle 22">
            <a:extLst>
              <a:ext uri="{FF2B5EF4-FFF2-40B4-BE49-F238E27FC236}">
                <a16:creationId xmlns:a16="http://schemas.microsoft.com/office/drawing/2014/main" id="{27867739-2E68-47BF-B3EB-E4CF9FF4B936}"/>
              </a:ext>
            </a:extLst>
          </p:cNvPr>
          <p:cNvSpPr/>
          <p:nvPr userDrawn="1"/>
        </p:nvSpPr>
        <p:spPr>
          <a:xfrm>
            <a:off x="6727907" y="1501664"/>
            <a:ext cx="4316186" cy="201353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4" name="Text Placeholder 2">
            <a:extLst>
              <a:ext uri="{FF2B5EF4-FFF2-40B4-BE49-F238E27FC236}">
                <a16:creationId xmlns:a16="http://schemas.microsoft.com/office/drawing/2014/main" id="{F785FFA3-B952-47C3-9D6D-9E4D53D093AA}"/>
              </a:ext>
            </a:extLst>
          </p:cNvPr>
          <p:cNvSpPr>
            <a:spLocks noGrp="1"/>
          </p:cNvSpPr>
          <p:nvPr>
            <p:ph type="body" sz="quarter" idx="27" hasCustomPrompt="1"/>
          </p:nvPr>
        </p:nvSpPr>
        <p:spPr>
          <a:xfrm>
            <a:off x="5952566" y="1949899"/>
            <a:ext cx="1531460" cy="1063912"/>
          </a:xfrm>
          <a:solidFill>
            <a:srgbClr val="666666"/>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rmAutofit/>
          </a:bodyPr>
          <a:lstStyle>
            <a:lvl1pPr algn="ctr">
              <a:defRPr lang="pt-PT" sz="1800" b="1" dirty="0">
                <a:solidFill>
                  <a:schemeClr val="bg1"/>
                </a:solidFill>
                <a:ea typeface="ＭＳ Ｐゴシック" charset="-128"/>
              </a:defRPr>
            </a:lvl1pPr>
          </a:lstStyle>
          <a:p>
            <a:pPr lvl="0" defTabSz="912857" eaLnBrk="0" hangingPunct="0"/>
            <a:r>
              <a:rPr lang="en-US" dirty="0" err="1"/>
              <a:t>Exemplo</a:t>
            </a:r>
            <a:r>
              <a:rPr lang="en-US" dirty="0"/>
              <a:t> de </a:t>
            </a:r>
            <a:r>
              <a:rPr lang="en-US" dirty="0" err="1"/>
              <a:t>Texto</a:t>
            </a:r>
            <a:endParaRPr lang="pt-PT" dirty="0"/>
          </a:p>
        </p:txBody>
      </p:sp>
      <p:sp>
        <p:nvSpPr>
          <p:cNvPr id="25" name="Text Placeholder 2">
            <a:extLst>
              <a:ext uri="{FF2B5EF4-FFF2-40B4-BE49-F238E27FC236}">
                <a16:creationId xmlns:a16="http://schemas.microsoft.com/office/drawing/2014/main" id="{9DA8F050-3465-443F-A887-38842BFDFFCF}"/>
              </a:ext>
            </a:extLst>
          </p:cNvPr>
          <p:cNvSpPr>
            <a:spLocks noGrp="1"/>
          </p:cNvSpPr>
          <p:nvPr>
            <p:ph type="body" sz="quarter" idx="28"/>
          </p:nvPr>
        </p:nvSpPr>
        <p:spPr>
          <a:xfrm>
            <a:off x="7580033" y="4002476"/>
            <a:ext cx="3382950" cy="1672183"/>
          </a:xfrm>
        </p:spPr>
        <p:txBody>
          <a:bodyPr anchor="ctr">
            <a:noAutofit/>
          </a:bodyPr>
          <a:lstStyle>
            <a:lvl1pPr>
              <a:defRPr sz="1400"/>
            </a:lvl1pPr>
            <a:lvl2pPr>
              <a:defRPr sz="1400"/>
            </a:lvl2pPr>
            <a:lvl3pPr>
              <a:defRPr sz="1400"/>
            </a:lvl3pPr>
            <a:lvl4pPr marL="622300" indent="0">
              <a:buNone/>
              <a:defRPr sz="1400"/>
            </a:lvl4pPr>
            <a:lvl5pPr>
              <a:defRPr sz="1400"/>
            </a:lvl5pPr>
          </a:lstStyle>
          <a:p>
            <a:pPr lvl="0"/>
            <a:r>
              <a:rPr lang="en-US" dirty="0"/>
              <a:t>Edit Master text styles</a:t>
            </a:r>
          </a:p>
          <a:p>
            <a:pPr lvl="1"/>
            <a:r>
              <a:rPr lang="en-US" dirty="0"/>
              <a:t>Second level</a:t>
            </a:r>
          </a:p>
          <a:p>
            <a:pPr lvl="2"/>
            <a:r>
              <a:rPr lang="en-US" dirty="0"/>
              <a:t>Third level</a:t>
            </a:r>
          </a:p>
        </p:txBody>
      </p:sp>
      <p:sp>
        <p:nvSpPr>
          <p:cNvPr id="26" name="Rectangle 25">
            <a:extLst>
              <a:ext uri="{FF2B5EF4-FFF2-40B4-BE49-F238E27FC236}">
                <a16:creationId xmlns:a16="http://schemas.microsoft.com/office/drawing/2014/main" id="{9533BBE0-6B21-4F93-A9B7-456F69B2DD8B}"/>
              </a:ext>
            </a:extLst>
          </p:cNvPr>
          <p:cNvSpPr/>
          <p:nvPr userDrawn="1"/>
        </p:nvSpPr>
        <p:spPr>
          <a:xfrm>
            <a:off x="6727907" y="3801036"/>
            <a:ext cx="4316186" cy="201353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7" name="Text Placeholder 2">
            <a:extLst>
              <a:ext uri="{FF2B5EF4-FFF2-40B4-BE49-F238E27FC236}">
                <a16:creationId xmlns:a16="http://schemas.microsoft.com/office/drawing/2014/main" id="{5FC4D805-3D2D-45E9-8F8E-26B29DF1D8F0}"/>
              </a:ext>
            </a:extLst>
          </p:cNvPr>
          <p:cNvSpPr>
            <a:spLocks noGrp="1"/>
          </p:cNvSpPr>
          <p:nvPr>
            <p:ph type="body" sz="quarter" idx="29" hasCustomPrompt="1"/>
          </p:nvPr>
        </p:nvSpPr>
        <p:spPr>
          <a:xfrm>
            <a:off x="5952566" y="4249271"/>
            <a:ext cx="1531460" cy="1063912"/>
          </a:xfrm>
          <a:solidFill>
            <a:srgbClr val="FF66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rmAutofit/>
          </a:bodyPr>
          <a:lstStyle>
            <a:lvl1pPr algn="ctr">
              <a:defRPr lang="pt-PT" sz="1800" b="1" dirty="0">
                <a:solidFill>
                  <a:schemeClr val="bg1"/>
                </a:solidFill>
                <a:ea typeface="ＭＳ Ｐゴシック" charset="-128"/>
              </a:defRPr>
            </a:lvl1pPr>
          </a:lstStyle>
          <a:p>
            <a:pPr lvl="0" defTabSz="912857" eaLnBrk="0" hangingPunct="0"/>
            <a:r>
              <a:rPr lang="en-US" dirty="0" err="1"/>
              <a:t>Exemplo</a:t>
            </a:r>
            <a:r>
              <a:rPr lang="en-US" dirty="0"/>
              <a:t> de </a:t>
            </a:r>
            <a:r>
              <a:rPr lang="en-US" dirty="0" err="1"/>
              <a:t>Texto</a:t>
            </a:r>
            <a:endParaRPr lang="pt-PT" dirty="0"/>
          </a:p>
        </p:txBody>
      </p:sp>
    </p:spTree>
    <p:extLst>
      <p:ext uri="{BB962C8B-B14F-4D97-AF65-F5344CB8AC3E}">
        <p14:creationId xmlns:p14="http://schemas.microsoft.com/office/powerpoint/2010/main" val="126970091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abela">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C4FD890-329E-472D-A578-48869FFDC7BF}"/>
              </a:ext>
            </a:extLst>
          </p:cNvPr>
          <p:cNvSpPr>
            <a:spLocks noGrp="1"/>
          </p:cNvSpPr>
          <p:nvPr>
            <p:ph type="sldNum" sz="quarter" idx="10"/>
          </p:nvPr>
        </p:nvSpPr>
        <p:spPr/>
        <p:txBody>
          <a:bodyPr/>
          <a:lstStyle/>
          <a:p>
            <a:fld id="{08789ED0-683C-4C95-BAE1-094AE5A57631}" type="slidenum">
              <a:rPr lang="pt-PT" smtClean="0"/>
              <a:pPr/>
              <a:t>‹#›</a:t>
            </a:fld>
            <a:endParaRPr lang="pt-PT" dirty="0"/>
          </a:p>
        </p:txBody>
      </p:sp>
      <p:sp>
        <p:nvSpPr>
          <p:cNvPr id="4" name="Text Placeholder 8">
            <a:extLst>
              <a:ext uri="{FF2B5EF4-FFF2-40B4-BE49-F238E27FC236}">
                <a16:creationId xmlns:a16="http://schemas.microsoft.com/office/drawing/2014/main" id="{D9C695B3-C88A-402E-B262-6B61E8A88D0A}"/>
              </a:ext>
            </a:extLst>
          </p:cNvPr>
          <p:cNvSpPr>
            <a:spLocks noGrp="1"/>
          </p:cNvSpPr>
          <p:nvPr>
            <p:ph type="body" sz="quarter" idx="21" hasCustomPrompt="1"/>
          </p:nvPr>
        </p:nvSpPr>
        <p:spPr>
          <a:xfrm>
            <a:off x="528992" y="314578"/>
            <a:ext cx="11358209" cy="462844"/>
          </a:xfrm>
          <a:prstGeom prst="rect">
            <a:avLst/>
          </a:prstGeom>
        </p:spPr>
        <p:txBody>
          <a:bodyPr wrap="square" anchor="t">
            <a:spAutoFit/>
          </a:bodyPr>
          <a:lstStyle>
            <a:lvl1pPr marL="0" indent="0" algn="l" defTabSz="914479" rtl="0" eaLnBrk="1" latinLnBrk="0" hangingPunct="1">
              <a:spcBef>
                <a:spcPts val="0"/>
              </a:spcBef>
              <a:spcAft>
                <a:spcPts val="0"/>
              </a:spcAft>
              <a:buNone/>
              <a:defRPr lang="en-US" sz="2400" b="1" kern="1200" dirty="0">
                <a:solidFill>
                  <a:srgbClr val="FF6600"/>
                </a:solidFill>
                <a:latin typeface="Verdana" panose="020B0604030504040204" pitchFamily="34" charset="0"/>
                <a:ea typeface="Verdana" panose="020B0604030504040204" pitchFamily="34" charset="0"/>
                <a:cs typeface="Arial" panose="020B060402020202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
        <p:nvSpPr>
          <p:cNvPr id="5" name="Text Placeholder 8">
            <a:extLst>
              <a:ext uri="{FF2B5EF4-FFF2-40B4-BE49-F238E27FC236}">
                <a16:creationId xmlns:a16="http://schemas.microsoft.com/office/drawing/2014/main" id="{EDA8132A-658E-481C-80E4-C12AB801136E}"/>
              </a:ext>
            </a:extLst>
          </p:cNvPr>
          <p:cNvSpPr>
            <a:spLocks noGrp="1"/>
          </p:cNvSpPr>
          <p:nvPr>
            <p:ph type="body" sz="quarter" idx="22" hasCustomPrompt="1"/>
          </p:nvPr>
        </p:nvSpPr>
        <p:spPr>
          <a:xfrm>
            <a:off x="528992" y="769719"/>
            <a:ext cx="11358209" cy="370275"/>
          </a:xfrm>
          <a:prstGeom prst="rect">
            <a:avLst/>
          </a:prstGeom>
        </p:spPr>
        <p:txBody>
          <a:bodyPr wrap="square" anchor="t">
            <a:spAutoFit/>
          </a:bodyPr>
          <a:lstStyle>
            <a:lvl1pPr marL="0" indent="0">
              <a:spcBef>
                <a:spcPts val="0"/>
              </a:spcBef>
              <a:spcAft>
                <a:spcPts val="0"/>
              </a:spcAft>
              <a:buNone/>
              <a:defRPr lang="en-US" sz="1800" kern="1200" dirty="0">
                <a:solidFill>
                  <a:srgbClr val="666666"/>
                </a:solidFill>
                <a:latin typeface="Verdana" panose="020B0604030504040204" pitchFamily="34" charset="0"/>
                <a:ea typeface="Verdana" panose="020B0604030504040204" pitchFamily="34" charset="0"/>
                <a:cs typeface="Verdana" panose="020B060403050404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
        <p:nvSpPr>
          <p:cNvPr id="7" name="Table Placeholder 6">
            <a:extLst>
              <a:ext uri="{FF2B5EF4-FFF2-40B4-BE49-F238E27FC236}">
                <a16:creationId xmlns:a16="http://schemas.microsoft.com/office/drawing/2014/main" id="{54F23158-058D-42EF-B568-19E894AE5830}"/>
              </a:ext>
            </a:extLst>
          </p:cNvPr>
          <p:cNvSpPr>
            <a:spLocks noGrp="1"/>
          </p:cNvSpPr>
          <p:nvPr>
            <p:ph type="tbl" sz="quarter" idx="26"/>
          </p:nvPr>
        </p:nvSpPr>
        <p:spPr>
          <a:xfrm>
            <a:off x="2238375" y="1554022"/>
            <a:ext cx="9580563" cy="4240352"/>
          </a:xfrm>
        </p:spPr>
        <p:txBody>
          <a:bodyPr anchor="ctr">
            <a:normAutofit/>
          </a:bodyPr>
          <a:lstStyle>
            <a:lvl1pPr algn="ctr">
              <a:defRPr sz="3200" b="1"/>
            </a:lvl1pPr>
          </a:lstStyle>
          <a:p>
            <a:endParaRPr lang="pt-PT"/>
          </a:p>
        </p:txBody>
      </p:sp>
      <p:sp>
        <p:nvSpPr>
          <p:cNvPr id="8" name="Text Placeholder 2">
            <a:extLst>
              <a:ext uri="{FF2B5EF4-FFF2-40B4-BE49-F238E27FC236}">
                <a16:creationId xmlns:a16="http://schemas.microsoft.com/office/drawing/2014/main" id="{EF183736-49AE-4EBE-9448-289B47F31FF9}"/>
              </a:ext>
            </a:extLst>
          </p:cNvPr>
          <p:cNvSpPr>
            <a:spLocks noGrp="1"/>
          </p:cNvSpPr>
          <p:nvPr>
            <p:ph type="body" sz="quarter" idx="23" hasCustomPrompt="1"/>
          </p:nvPr>
        </p:nvSpPr>
        <p:spPr>
          <a:xfrm>
            <a:off x="319089" y="2280486"/>
            <a:ext cx="1845264" cy="1089387"/>
          </a:xfrm>
          <a:solidFill>
            <a:srgbClr val="FF66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rmAutofit/>
          </a:bodyPr>
          <a:lstStyle>
            <a:lvl1pPr marL="0" algn="r" defTabSz="912857" rtl="0" eaLnBrk="0" latinLnBrk="0" hangingPunct="0">
              <a:defRPr lang="pt-PT" sz="1600" b="1" kern="1200" dirty="0">
                <a:solidFill>
                  <a:schemeClr val="bg1"/>
                </a:solidFill>
                <a:latin typeface="+mn-lt"/>
                <a:ea typeface="ＭＳ Ｐゴシック" charset="-128"/>
                <a:cs typeface="+mn-cs"/>
              </a:defRPr>
            </a:lvl1pPr>
          </a:lstStyle>
          <a:p>
            <a:pPr lvl="0" defTabSz="912857" eaLnBrk="0" hangingPunct="0"/>
            <a:r>
              <a:rPr lang="en-US" dirty="0" err="1"/>
              <a:t>Exemplo</a:t>
            </a:r>
            <a:r>
              <a:rPr lang="en-US" dirty="0"/>
              <a:t> de </a:t>
            </a:r>
            <a:r>
              <a:rPr lang="en-US" dirty="0" err="1"/>
              <a:t>Texto</a:t>
            </a:r>
            <a:endParaRPr lang="pt-PT" dirty="0"/>
          </a:p>
        </p:txBody>
      </p:sp>
      <p:sp>
        <p:nvSpPr>
          <p:cNvPr id="9" name="Text Placeholder 2">
            <a:extLst>
              <a:ext uri="{FF2B5EF4-FFF2-40B4-BE49-F238E27FC236}">
                <a16:creationId xmlns:a16="http://schemas.microsoft.com/office/drawing/2014/main" id="{D3699168-1322-42C1-80F0-C986D1CAC97A}"/>
              </a:ext>
            </a:extLst>
          </p:cNvPr>
          <p:cNvSpPr>
            <a:spLocks noGrp="1"/>
          </p:cNvSpPr>
          <p:nvPr>
            <p:ph type="body" sz="quarter" idx="24" hasCustomPrompt="1"/>
          </p:nvPr>
        </p:nvSpPr>
        <p:spPr>
          <a:xfrm>
            <a:off x="319089" y="3473575"/>
            <a:ext cx="1845264" cy="1089387"/>
          </a:xfrm>
          <a:solidFill>
            <a:srgbClr val="FF66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rmAutofit/>
          </a:bodyPr>
          <a:lstStyle>
            <a:lvl1pPr marL="0" algn="r" defTabSz="912857" rtl="0" eaLnBrk="0" latinLnBrk="0" hangingPunct="0">
              <a:defRPr lang="pt-PT" sz="1600" b="1" kern="1200" dirty="0">
                <a:solidFill>
                  <a:schemeClr val="bg1"/>
                </a:solidFill>
                <a:latin typeface="+mn-lt"/>
                <a:ea typeface="ＭＳ Ｐゴシック" charset="-128"/>
                <a:cs typeface="+mn-cs"/>
              </a:defRPr>
            </a:lvl1pPr>
          </a:lstStyle>
          <a:p>
            <a:pPr lvl="0" defTabSz="912857" eaLnBrk="0" hangingPunct="0"/>
            <a:r>
              <a:rPr lang="en-US" dirty="0" err="1"/>
              <a:t>Exemplo</a:t>
            </a:r>
            <a:r>
              <a:rPr lang="en-US" dirty="0"/>
              <a:t> de </a:t>
            </a:r>
            <a:r>
              <a:rPr lang="en-US" dirty="0" err="1"/>
              <a:t>Texto</a:t>
            </a:r>
            <a:endParaRPr lang="pt-PT" dirty="0"/>
          </a:p>
        </p:txBody>
      </p:sp>
      <p:sp>
        <p:nvSpPr>
          <p:cNvPr id="10" name="Text Placeholder 2">
            <a:extLst>
              <a:ext uri="{FF2B5EF4-FFF2-40B4-BE49-F238E27FC236}">
                <a16:creationId xmlns:a16="http://schemas.microsoft.com/office/drawing/2014/main" id="{015642CA-B204-4C55-9B4A-71DCE076542A}"/>
              </a:ext>
            </a:extLst>
          </p:cNvPr>
          <p:cNvSpPr>
            <a:spLocks noGrp="1"/>
          </p:cNvSpPr>
          <p:nvPr>
            <p:ph type="body" sz="quarter" idx="25" hasCustomPrompt="1"/>
          </p:nvPr>
        </p:nvSpPr>
        <p:spPr>
          <a:xfrm>
            <a:off x="319089" y="4666214"/>
            <a:ext cx="1845264" cy="1089387"/>
          </a:xfrm>
          <a:solidFill>
            <a:srgbClr val="FF66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rmAutofit/>
          </a:bodyPr>
          <a:lstStyle>
            <a:lvl1pPr marL="0" algn="r" defTabSz="912857" rtl="0" eaLnBrk="0" latinLnBrk="0" hangingPunct="0">
              <a:defRPr lang="pt-PT" sz="1600" b="1" kern="1200" dirty="0">
                <a:solidFill>
                  <a:schemeClr val="bg1"/>
                </a:solidFill>
                <a:latin typeface="+mn-lt"/>
                <a:ea typeface="ＭＳ Ｐゴシック" charset="-128"/>
                <a:cs typeface="+mn-cs"/>
              </a:defRPr>
            </a:lvl1pPr>
          </a:lstStyle>
          <a:p>
            <a:pPr lvl="0" defTabSz="912857" eaLnBrk="0" hangingPunct="0"/>
            <a:r>
              <a:rPr lang="en-US" dirty="0" err="1"/>
              <a:t>Exemplo</a:t>
            </a:r>
            <a:r>
              <a:rPr lang="en-US" dirty="0"/>
              <a:t> de </a:t>
            </a:r>
            <a:r>
              <a:rPr lang="en-US" dirty="0" err="1"/>
              <a:t>Texto</a:t>
            </a:r>
            <a:endParaRPr lang="pt-PT" dirty="0"/>
          </a:p>
        </p:txBody>
      </p:sp>
      <p:cxnSp>
        <p:nvCxnSpPr>
          <p:cNvPr id="11" name="Straight Connector 10">
            <a:extLst>
              <a:ext uri="{FF2B5EF4-FFF2-40B4-BE49-F238E27FC236}">
                <a16:creationId xmlns:a16="http://schemas.microsoft.com/office/drawing/2014/main" id="{9291FE20-AFBF-4556-B351-0AA567A02406}"/>
              </a:ext>
            </a:extLst>
          </p:cNvPr>
          <p:cNvCxnSpPr>
            <a:cxnSpLocks/>
          </p:cNvCxnSpPr>
          <p:nvPr userDrawn="1"/>
        </p:nvCxnSpPr>
        <p:spPr>
          <a:xfrm>
            <a:off x="319088" y="2205806"/>
            <a:ext cx="11520941" cy="0"/>
          </a:xfrm>
          <a:prstGeom prst="line">
            <a:avLst/>
          </a:prstGeom>
          <a:noFill/>
          <a:ln w="28575" cmpd="sng">
            <a:gradFill flip="none" rotWithShape="1">
              <a:gsLst>
                <a:gs pos="0">
                  <a:srgbClr val="FF6600"/>
                </a:gs>
                <a:gs pos="100000">
                  <a:schemeClr val="bg1"/>
                </a:gs>
                <a:gs pos="86000">
                  <a:schemeClr val="bg1">
                    <a:lumMod val="85000"/>
                  </a:schemeClr>
                </a:gs>
              </a:gsLst>
              <a:lin ang="0" scaled="1"/>
              <a:tileRect/>
            </a:gradFill>
            <a:miter lim="800000"/>
            <a:headEnd/>
            <a:tailEnd/>
          </a:ln>
        </p:spPr>
      </p:cxnSp>
      <p:sp>
        <p:nvSpPr>
          <p:cNvPr id="12" name="Rectangle 11">
            <a:extLst>
              <a:ext uri="{FF2B5EF4-FFF2-40B4-BE49-F238E27FC236}">
                <a16:creationId xmlns:a16="http://schemas.microsoft.com/office/drawing/2014/main" id="{3BB2ED47-ECAF-4F5F-B4FC-DC2CA788B87E}"/>
              </a:ext>
            </a:extLst>
          </p:cNvPr>
          <p:cNvSpPr/>
          <p:nvPr userDrawn="1"/>
        </p:nvSpPr>
        <p:spPr>
          <a:xfrm>
            <a:off x="11229815" y="276225"/>
            <a:ext cx="622572" cy="616698"/>
          </a:xfrm>
          <a:prstGeom prst="rect">
            <a:avLst/>
          </a:prstGeom>
          <a:solidFill>
            <a:srgbClr val="FF66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rmAutofit/>
          </a:bodyPr>
          <a:lstStyle/>
          <a:p>
            <a:pPr lvl="0" indent="0" algn="r" eaLnBrk="0" hangingPunct="0">
              <a:lnSpc>
                <a:spcPct val="100000"/>
              </a:lnSpc>
              <a:spcBef>
                <a:spcPts val="600"/>
              </a:spcBef>
              <a:spcAft>
                <a:spcPts val="400"/>
              </a:spcAft>
              <a:buFont typeface="Arial" panose="020B0604020202020204" pitchFamily="34" charset="0"/>
              <a:buNone/>
            </a:pPr>
            <a:endParaRPr lang="pt-PT" sz="1600" b="1" baseline="0" noProof="0" dirty="0" err="1">
              <a:solidFill>
                <a:schemeClr val="bg1"/>
              </a:solidFill>
              <a:ea typeface="ＭＳ Ｐゴシック" charset="-128"/>
            </a:endParaRPr>
          </a:p>
        </p:txBody>
      </p:sp>
      <p:sp>
        <p:nvSpPr>
          <p:cNvPr id="13" name="Text Placeholder 8">
            <a:extLst>
              <a:ext uri="{FF2B5EF4-FFF2-40B4-BE49-F238E27FC236}">
                <a16:creationId xmlns:a16="http://schemas.microsoft.com/office/drawing/2014/main" id="{EBB471D0-41EA-4142-94E0-4DB6372BB687}"/>
              </a:ext>
            </a:extLst>
          </p:cNvPr>
          <p:cNvSpPr>
            <a:spLocks noGrp="1"/>
          </p:cNvSpPr>
          <p:nvPr>
            <p:ph type="body" sz="quarter" idx="27" hasCustomPrompt="1"/>
          </p:nvPr>
        </p:nvSpPr>
        <p:spPr>
          <a:xfrm>
            <a:off x="11006316" y="968555"/>
            <a:ext cx="1069570" cy="358385"/>
          </a:xfrm>
          <a:prstGeom prst="rect">
            <a:avLst/>
          </a:prstGeom>
        </p:spPr>
        <p:txBody>
          <a:bodyPr anchor="ctr">
            <a:noAutofit/>
          </a:bodyPr>
          <a:lstStyle>
            <a:lvl1pPr marL="0" algn="ctr" defTabSz="912023" rtl="0" eaLnBrk="1" latinLnBrk="0" hangingPunct="1">
              <a:lnSpc>
                <a:spcPct val="85000"/>
              </a:lnSpc>
              <a:spcBef>
                <a:spcPts val="0"/>
              </a:spcBef>
              <a:spcAft>
                <a:spcPts val="0"/>
              </a:spcAft>
              <a:defRPr lang="en-US" sz="1000" kern="1200" dirty="0">
                <a:solidFill>
                  <a:srgbClr val="666666"/>
                </a:solidFill>
                <a:latin typeface="Verdana" panose="020B0604030504040204" pitchFamily="34" charset="0"/>
                <a:ea typeface="Verdana" panose="020B0604030504040204" pitchFamily="34" charset="0"/>
                <a:cs typeface="Arial" panose="020B060402020202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Tree>
    <p:extLst>
      <p:ext uri="{BB962C8B-B14F-4D97-AF65-F5344CB8AC3E}">
        <p14:creationId xmlns:p14="http://schemas.microsoft.com/office/powerpoint/2010/main" val="3270644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ítulo e Texto">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C4FD890-329E-472D-A578-48869FFDC7BF}"/>
              </a:ext>
            </a:extLst>
          </p:cNvPr>
          <p:cNvSpPr>
            <a:spLocks noGrp="1"/>
          </p:cNvSpPr>
          <p:nvPr>
            <p:ph type="sldNum" sz="quarter" idx="10"/>
          </p:nvPr>
        </p:nvSpPr>
        <p:spPr/>
        <p:txBody>
          <a:bodyPr/>
          <a:lstStyle/>
          <a:p>
            <a:fld id="{08789ED0-683C-4C95-BAE1-094AE5A57631}" type="slidenum">
              <a:rPr lang="pt-PT" smtClean="0"/>
              <a:pPr/>
              <a:t>‹#›</a:t>
            </a:fld>
            <a:endParaRPr lang="pt-PT" dirty="0"/>
          </a:p>
        </p:txBody>
      </p:sp>
      <p:sp>
        <p:nvSpPr>
          <p:cNvPr id="4" name="Text Placeholder 8">
            <a:extLst>
              <a:ext uri="{FF2B5EF4-FFF2-40B4-BE49-F238E27FC236}">
                <a16:creationId xmlns:a16="http://schemas.microsoft.com/office/drawing/2014/main" id="{D9C695B3-C88A-402E-B262-6B61E8A88D0A}"/>
              </a:ext>
            </a:extLst>
          </p:cNvPr>
          <p:cNvSpPr>
            <a:spLocks noGrp="1"/>
          </p:cNvSpPr>
          <p:nvPr>
            <p:ph type="body" sz="quarter" idx="21" hasCustomPrompt="1"/>
          </p:nvPr>
        </p:nvSpPr>
        <p:spPr>
          <a:xfrm>
            <a:off x="528992" y="314578"/>
            <a:ext cx="11332809" cy="462844"/>
          </a:xfrm>
          <a:prstGeom prst="rect">
            <a:avLst/>
          </a:prstGeom>
        </p:spPr>
        <p:txBody>
          <a:bodyPr wrap="square" anchor="t">
            <a:spAutoFit/>
          </a:bodyPr>
          <a:lstStyle>
            <a:lvl1pPr marL="0" indent="0" algn="l" defTabSz="914479" rtl="0" eaLnBrk="1" latinLnBrk="0" hangingPunct="1">
              <a:spcBef>
                <a:spcPts val="0"/>
              </a:spcBef>
              <a:spcAft>
                <a:spcPts val="0"/>
              </a:spcAft>
              <a:buNone/>
              <a:defRPr lang="en-US" sz="2400" b="1" kern="1200" dirty="0">
                <a:solidFill>
                  <a:srgbClr val="FF6600"/>
                </a:solidFill>
                <a:latin typeface="Verdana" panose="020B0604030504040204" pitchFamily="34" charset="0"/>
                <a:ea typeface="Verdana" panose="020B0604030504040204" pitchFamily="34" charset="0"/>
                <a:cs typeface="Arial" panose="020B060402020202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
        <p:nvSpPr>
          <p:cNvPr id="5" name="Text Placeholder 8">
            <a:extLst>
              <a:ext uri="{FF2B5EF4-FFF2-40B4-BE49-F238E27FC236}">
                <a16:creationId xmlns:a16="http://schemas.microsoft.com/office/drawing/2014/main" id="{EDA8132A-658E-481C-80E4-C12AB801136E}"/>
              </a:ext>
            </a:extLst>
          </p:cNvPr>
          <p:cNvSpPr>
            <a:spLocks noGrp="1"/>
          </p:cNvSpPr>
          <p:nvPr>
            <p:ph type="body" sz="quarter" idx="22" hasCustomPrompt="1"/>
          </p:nvPr>
        </p:nvSpPr>
        <p:spPr>
          <a:xfrm>
            <a:off x="528992" y="769719"/>
            <a:ext cx="11332809" cy="370275"/>
          </a:xfrm>
          <a:prstGeom prst="rect">
            <a:avLst/>
          </a:prstGeom>
        </p:spPr>
        <p:txBody>
          <a:bodyPr wrap="square" anchor="t">
            <a:spAutoFit/>
          </a:bodyPr>
          <a:lstStyle>
            <a:lvl1pPr marL="0" indent="0">
              <a:spcBef>
                <a:spcPts val="0"/>
              </a:spcBef>
              <a:spcAft>
                <a:spcPts val="0"/>
              </a:spcAft>
              <a:buNone/>
              <a:defRPr lang="en-US" sz="1800" kern="1200" dirty="0">
                <a:solidFill>
                  <a:srgbClr val="666666"/>
                </a:solidFill>
                <a:latin typeface="Verdana" panose="020B0604030504040204" pitchFamily="34" charset="0"/>
                <a:ea typeface="Verdana" panose="020B0604030504040204" pitchFamily="34" charset="0"/>
                <a:cs typeface="Verdana" panose="020B060403050404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
        <p:nvSpPr>
          <p:cNvPr id="6" name="Text Placeholder 2">
            <a:extLst>
              <a:ext uri="{FF2B5EF4-FFF2-40B4-BE49-F238E27FC236}">
                <a16:creationId xmlns:a16="http://schemas.microsoft.com/office/drawing/2014/main" id="{3237F02B-5606-45F5-BE90-4FD970604B45}"/>
              </a:ext>
            </a:extLst>
          </p:cNvPr>
          <p:cNvSpPr>
            <a:spLocks noGrp="1"/>
          </p:cNvSpPr>
          <p:nvPr>
            <p:ph type="body" sz="quarter" idx="23"/>
          </p:nvPr>
        </p:nvSpPr>
        <p:spPr>
          <a:xfrm>
            <a:off x="528989" y="1412874"/>
            <a:ext cx="11317215" cy="1682512"/>
          </a:xfrm>
          <a:prstGeom prst="rect">
            <a:avLst/>
          </a:prstGeom>
        </p:spPr>
        <p:txBody>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dirty="0"/>
          </a:p>
        </p:txBody>
      </p:sp>
    </p:spTree>
    <p:extLst>
      <p:ext uri="{BB962C8B-B14F-4D97-AF65-F5344CB8AC3E}">
        <p14:creationId xmlns:p14="http://schemas.microsoft.com/office/powerpoint/2010/main" val="29030632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abela_2">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C4FD890-329E-472D-A578-48869FFDC7BF}"/>
              </a:ext>
            </a:extLst>
          </p:cNvPr>
          <p:cNvSpPr>
            <a:spLocks noGrp="1"/>
          </p:cNvSpPr>
          <p:nvPr>
            <p:ph type="sldNum" sz="quarter" idx="10"/>
          </p:nvPr>
        </p:nvSpPr>
        <p:spPr/>
        <p:txBody>
          <a:bodyPr/>
          <a:lstStyle/>
          <a:p>
            <a:fld id="{08789ED0-683C-4C95-BAE1-094AE5A57631}" type="slidenum">
              <a:rPr lang="pt-PT" smtClean="0"/>
              <a:pPr/>
              <a:t>‹#›</a:t>
            </a:fld>
            <a:endParaRPr lang="pt-PT" dirty="0"/>
          </a:p>
        </p:txBody>
      </p:sp>
      <p:sp>
        <p:nvSpPr>
          <p:cNvPr id="4" name="Text Placeholder 8">
            <a:extLst>
              <a:ext uri="{FF2B5EF4-FFF2-40B4-BE49-F238E27FC236}">
                <a16:creationId xmlns:a16="http://schemas.microsoft.com/office/drawing/2014/main" id="{D9C695B3-C88A-402E-B262-6B61E8A88D0A}"/>
              </a:ext>
            </a:extLst>
          </p:cNvPr>
          <p:cNvSpPr>
            <a:spLocks noGrp="1"/>
          </p:cNvSpPr>
          <p:nvPr>
            <p:ph type="body" sz="quarter" idx="21" hasCustomPrompt="1"/>
          </p:nvPr>
        </p:nvSpPr>
        <p:spPr>
          <a:xfrm>
            <a:off x="528992" y="314578"/>
            <a:ext cx="11358209" cy="462844"/>
          </a:xfrm>
          <a:prstGeom prst="rect">
            <a:avLst/>
          </a:prstGeom>
        </p:spPr>
        <p:txBody>
          <a:bodyPr wrap="square" anchor="t">
            <a:spAutoFit/>
          </a:bodyPr>
          <a:lstStyle>
            <a:lvl1pPr marL="0" indent="0" algn="l" defTabSz="914479" rtl="0" eaLnBrk="1" latinLnBrk="0" hangingPunct="1">
              <a:spcBef>
                <a:spcPts val="0"/>
              </a:spcBef>
              <a:spcAft>
                <a:spcPts val="0"/>
              </a:spcAft>
              <a:buNone/>
              <a:defRPr lang="en-US" sz="2400" b="1" kern="1200" dirty="0">
                <a:solidFill>
                  <a:srgbClr val="FF6600"/>
                </a:solidFill>
                <a:latin typeface="Verdana" panose="020B0604030504040204" pitchFamily="34" charset="0"/>
                <a:ea typeface="Verdana" panose="020B0604030504040204" pitchFamily="34" charset="0"/>
                <a:cs typeface="Arial" panose="020B060402020202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
        <p:nvSpPr>
          <p:cNvPr id="5" name="Text Placeholder 8">
            <a:extLst>
              <a:ext uri="{FF2B5EF4-FFF2-40B4-BE49-F238E27FC236}">
                <a16:creationId xmlns:a16="http://schemas.microsoft.com/office/drawing/2014/main" id="{EDA8132A-658E-481C-80E4-C12AB801136E}"/>
              </a:ext>
            </a:extLst>
          </p:cNvPr>
          <p:cNvSpPr>
            <a:spLocks noGrp="1"/>
          </p:cNvSpPr>
          <p:nvPr>
            <p:ph type="body" sz="quarter" idx="22" hasCustomPrompt="1"/>
          </p:nvPr>
        </p:nvSpPr>
        <p:spPr>
          <a:xfrm>
            <a:off x="528992" y="769719"/>
            <a:ext cx="11358209" cy="370275"/>
          </a:xfrm>
          <a:prstGeom prst="rect">
            <a:avLst/>
          </a:prstGeom>
        </p:spPr>
        <p:txBody>
          <a:bodyPr wrap="square" anchor="t">
            <a:spAutoFit/>
          </a:bodyPr>
          <a:lstStyle>
            <a:lvl1pPr marL="0" indent="0">
              <a:spcBef>
                <a:spcPts val="0"/>
              </a:spcBef>
              <a:spcAft>
                <a:spcPts val="0"/>
              </a:spcAft>
              <a:buNone/>
              <a:defRPr lang="en-US" sz="1800" kern="1200" dirty="0">
                <a:solidFill>
                  <a:srgbClr val="666666"/>
                </a:solidFill>
                <a:latin typeface="Verdana" panose="020B0604030504040204" pitchFamily="34" charset="0"/>
                <a:ea typeface="Verdana" panose="020B0604030504040204" pitchFamily="34" charset="0"/>
                <a:cs typeface="Verdana" panose="020B060403050404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
        <p:nvSpPr>
          <p:cNvPr id="7" name="Table Placeholder 6">
            <a:extLst>
              <a:ext uri="{FF2B5EF4-FFF2-40B4-BE49-F238E27FC236}">
                <a16:creationId xmlns:a16="http://schemas.microsoft.com/office/drawing/2014/main" id="{72025124-153A-446D-BB6F-FF14B5110A36}"/>
              </a:ext>
            </a:extLst>
          </p:cNvPr>
          <p:cNvSpPr>
            <a:spLocks noGrp="1"/>
          </p:cNvSpPr>
          <p:nvPr>
            <p:ph type="tbl" sz="quarter" idx="26"/>
          </p:nvPr>
        </p:nvSpPr>
        <p:spPr>
          <a:xfrm>
            <a:off x="349307" y="1554022"/>
            <a:ext cx="11469632" cy="4240352"/>
          </a:xfrm>
        </p:spPr>
        <p:txBody>
          <a:bodyPr anchor="ctr">
            <a:normAutofit/>
          </a:bodyPr>
          <a:lstStyle>
            <a:lvl1pPr algn="ctr">
              <a:defRPr sz="3200" b="1"/>
            </a:lvl1pPr>
          </a:lstStyle>
          <a:p>
            <a:endParaRPr lang="pt-PT"/>
          </a:p>
        </p:txBody>
      </p:sp>
      <p:sp>
        <p:nvSpPr>
          <p:cNvPr id="8" name="Rectangle 7">
            <a:extLst>
              <a:ext uri="{FF2B5EF4-FFF2-40B4-BE49-F238E27FC236}">
                <a16:creationId xmlns:a16="http://schemas.microsoft.com/office/drawing/2014/main" id="{1D699557-4A28-415E-B107-BE73B27B7BE3}"/>
              </a:ext>
            </a:extLst>
          </p:cNvPr>
          <p:cNvSpPr/>
          <p:nvPr userDrawn="1"/>
        </p:nvSpPr>
        <p:spPr>
          <a:xfrm>
            <a:off x="11229815" y="276225"/>
            <a:ext cx="622572" cy="616698"/>
          </a:xfrm>
          <a:prstGeom prst="rect">
            <a:avLst/>
          </a:prstGeom>
          <a:solidFill>
            <a:srgbClr val="FF66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rmAutofit/>
          </a:bodyPr>
          <a:lstStyle/>
          <a:p>
            <a:pPr lvl="0" indent="0" algn="r" eaLnBrk="0" hangingPunct="0">
              <a:lnSpc>
                <a:spcPct val="100000"/>
              </a:lnSpc>
              <a:spcBef>
                <a:spcPts val="600"/>
              </a:spcBef>
              <a:spcAft>
                <a:spcPts val="400"/>
              </a:spcAft>
              <a:buFont typeface="Arial" panose="020B0604020202020204" pitchFamily="34" charset="0"/>
              <a:buNone/>
            </a:pPr>
            <a:endParaRPr lang="pt-PT" sz="1600" b="1" baseline="0" noProof="0" dirty="0" err="1">
              <a:solidFill>
                <a:schemeClr val="bg1"/>
              </a:solidFill>
              <a:ea typeface="ＭＳ Ｐゴシック" charset="-128"/>
            </a:endParaRPr>
          </a:p>
        </p:txBody>
      </p:sp>
      <p:sp>
        <p:nvSpPr>
          <p:cNvPr id="9" name="Text Placeholder 8">
            <a:extLst>
              <a:ext uri="{FF2B5EF4-FFF2-40B4-BE49-F238E27FC236}">
                <a16:creationId xmlns:a16="http://schemas.microsoft.com/office/drawing/2014/main" id="{952CAC75-00CB-4234-BD21-7A74BDA8EFB5}"/>
              </a:ext>
            </a:extLst>
          </p:cNvPr>
          <p:cNvSpPr>
            <a:spLocks noGrp="1"/>
          </p:cNvSpPr>
          <p:nvPr>
            <p:ph type="body" sz="quarter" idx="27" hasCustomPrompt="1"/>
          </p:nvPr>
        </p:nvSpPr>
        <p:spPr>
          <a:xfrm>
            <a:off x="11145039" y="968555"/>
            <a:ext cx="792124" cy="358385"/>
          </a:xfrm>
          <a:prstGeom prst="rect">
            <a:avLst/>
          </a:prstGeom>
        </p:spPr>
        <p:txBody>
          <a:bodyPr anchor="ctr">
            <a:noAutofit/>
          </a:bodyPr>
          <a:lstStyle>
            <a:lvl1pPr marL="0" algn="ctr" defTabSz="912023" rtl="0" eaLnBrk="1" latinLnBrk="0" hangingPunct="1">
              <a:lnSpc>
                <a:spcPct val="85000"/>
              </a:lnSpc>
              <a:spcBef>
                <a:spcPts val="0"/>
              </a:spcBef>
              <a:spcAft>
                <a:spcPts val="0"/>
              </a:spcAft>
              <a:defRPr lang="en-US" sz="1000" kern="1200" dirty="0">
                <a:solidFill>
                  <a:srgbClr val="666666"/>
                </a:solidFill>
                <a:latin typeface="Verdana" panose="020B0604030504040204" pitchFamily="34" charset="0"/>
                <a:ea typeface="Verdana" panose="020B0604030504040204" pitchFamily="34" charset="0"/>
                <a:cs typeface="Arial" panose="020B060402020202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Tree>
    <p:extLst>
      <p:ext uri="{BB962C8B-B14F-4D97-AF65-F5344CB8AC3E}">
        <p14:creationId xmlns:p14="http://schemas.microsoft.com/office/powerpoint/2010/main" val="31471405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abela_3">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C4FD890-329E-472D-A578-48869FFDC7BF}"/>
              </a:ext>
            </a:extLst>
          </p:cNvPr>
          <p:cNvSpPr>
            <a:spLocks noGrp="1"/>
          </p:cNvSpPr>
          <p:nvPr>
            <p:ph type="sldNum" sz="quarter" idx="10"/>
          </p:nvPr>
        </p:nvSpPr>
        <p:spPr/>
        <p:txBody>
          <a:bodyPr/>
          <a:lstStyle/>
          <a:p>
            <a:fld id="{08789ED0-683C-4C95-BAE1-094AE5A57631}" type="slidenum">
              <a:rPr lang="pt-PT" smtClean="0"/>
              <a:pPr/>
              <a:t>‹#›</a:t>
            </a:fld>
            <a:endParaRPr lang="pt-PT" dirty="0"/>
          </a:p>
        </p:txBody>
      </p:sp>
      <p:sp>
        <p:nvSpPr>
          <p:cNvPr id="4" name="Text Placeholder 8">
            <a:extLst>
              <a:ext uri="{FF2B5EF4-FFF2-40B4-BE49-F238E27FC236}">
                <a16:creationId xmlns:a16="http://schemas.microsoft.com/office/drawing/2014/main" id="{D9C695B3-C88A-402E-B262-6B61E8A88D0A}"/>
              </a:ext>
            </a:extLst>
          </p:cNvPr>
          <p:cNvSpPr>
            <a:spLocks noGrp="1"/>
          </p:cNvSpPr>
          <p:nvPr>
            <p:ph type="body" sz="quarter" idx="21" hasCustomPrompt="1"/>
          </p:nvPr>
        </p:nvSpPr>
        <p:spPr>
          <a:xfrm>
            <a:off x="528992" y="314578"/>
            <a:ext cx="11358209" cy="462844"/>
          </a:xfrm>
          <a:prstGeom prst="rect">
            <a:avLst/>
          </a:prstGeom>
        </p:spPr>
        <p:txBody>
          <a:bodyPr wrap="square" anchor="t">
            <a:spAutoFit/>
          </a:bodyPr>
          <a:lstStyle>
            <a:lvl1pPr marL="0" indent="0" algn="l" defTabSz="914479" rtl="0" eaLnBrk="1" latinLnBrk="0" hangingPunct="1">
              <a:spcBef>
                <a:spcPts val="0"/>
              </a:spcBef>
              <a:spcAft>
                <a:spcPts val="0"/>
              </a:spcAft>
              <a:buNone/>
              <a:defRPr lang="en-US" sz="2400" b="1" kern="1200" dirty="0">
                <a:solidFill>
                  <a:srgbClr val="FF6600"/>
                </a:solidFill>
                <a:latin typeface="Verdana" panose="020B0604030504040204" pitchFamily="34" charset="0"/>
                <a:ea typeface="Verdana" panose="020B0604030504040204" pitchFamily="34" charset="0"/>
                <a:cs typeface="Arial" panose="020B060402020202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
        <p:nvSpPr>
          <p:cNvPr id="5" name="Text Placeholder 8">
            <a:extLst>
              <a:ext uri="{FF2B5EF4-FFF2-40B4-BE49-F238E27FC236}">
                <a16:creationId xmlns:a16="http://schemas.microsoft.com/office/drawing/2014/main" id="{EDA8132A-658E-481C-80E4-C12AB801136E}"/>
              </a:ext>
            </a:extLst>
          </p:cNvPr>
          <p:cNvSpPr>
            <a:spLocks noGrp="1"/>
          </p:cNvSpPr>
          <p:nvPr>
            <p:ph type="body" sz="quarter" idx="22" hasCustomPrompt="1"/>
          </p:nvPr>
        </p:nvSpPr>
        <p:spPr>
          <a:xfrm>
            <a:off x="528992" y="769719"/>
            <a:ext cx="11358209" cy="370275"/>
          </a:xfrm>
          <a:prstGeom prst="rect">
            <a:avLst/>
          </a:prstGeom>
        </p:spPr>
        <p:txBody>
          <a:bodyPr wrap="square" anchor="t">
            <a:spAutoFit/>
          </a:bodyPr>
          <a:lstStyle>
            <a:lvl1pPr marL="0" indent="0">
              <a:spcBef>
                <a:spcPts val="0"/>
              </a:spcBef>
              <a:spcAft>
                <a:spcPts val="0"/>
              </a:spcAft>
              <a:buNone/>
              <a:defRPr lang="en-US" sz="1800" kern="1200" dirty="0">
                <a:solidFill>
                  <a:srgbClr val="666666"/>
                </a:solidFill>
                <a:latin typeface="Verdana" panose="020B0604030504040204" pitchFamily="34" charset="0"/>
                <a:ea typeface="Verdana" panose="020B0604030504040204" pitchFamily="34" charset="0"/>
                <a:cs typeface="Verdana" panose="020B060403050404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
        <p:nvSpPr>
          <p:cNvPr id="7" name="Table Placeholder 6">
            <a:extLst>
              <a:ext uri="{FF2B5EF4-FFF2-40B4-BE49-F238E27FC236}">
                <a16:creationId xmlns:a16="http://schemas.microsoft.com/office/drawing/2014/main" id="{63B1A039-E422-4713-A5FB-0641E431B95B}"/>
              </a:ext>
            </a:extLst>
          </p:cNvPr>
          <p:cNvSpPr>
            <a:spLocks noGrp="1"/>
          </p:cNvSpPr>
          <p:nvPr>
            <p:ph type="tbl" sz="quarter" idx="26"/>
          </p:nvPr>
        </p:nvSpPr>
        <p:spPr>
          <a:xfrm>
            <a:off x="1845689" y="1554022"/>
            <a:ext cx="9973250" cy="4240352"/>
          </a:xfrm>
        </p:spPr>
        <p:txBody>
          <a:bodyPr anchor="ctr">
            <a:normAutofit/>
          </a:bodyPr>
          <a:lstStyle>
            <a:lvl1pPr algn="ctr">
              <a:defRPr sz="3200" b="1"/>
            </a:lvl1pPr>
          </a:lstStyle>
          <a:p>
            <a:endParaRPr lang="pt-PT"/>
          </a:p>
        </p:txBody>
      </p:sp>
      <p:sp>
        <p:nvSpPr>
          <p:cNvPr id="8" name="Rectangle 7">
            <a:extLst>
              <a:ext uri="{FF2B5EF4-FFF2-40B4-BE49-F238E27FC236}">
                <a16:creationId xmlns:a16="http://schemas.microsoft.com/office/drawing/2014/main" id="{C87FD252-8F18-4AE2-94E6-9F059D3C341A}"/>
              </a:ext>
            </a:extLst>
          </p:cNvPr>
          <p:cNvSpPr/>
          <p:nvPr userDrawn="1"/>
        </p:nvSpPr>
        <p:spPr>
          <a:xfrm>
            <a:off x="11229815" y="276225"/>
            <a:ext cx="622572" cy="616698"/>
          </a:xfrm>
          <a:prstGeom prst="rect">
            <a:avLst/>
          </a:prstGeom>
          <a:solidFill>
            <a:srgbClr val="FF66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rmAutofit/>
          </a:bodyPr>
          <a:lstStyle/>
          <a:p>
            <a:pPr lvl="0" indent="0" algn="r" eaLnBrk="0" hangingPunct="0">
              <a:lnSpc>
                <a:spcPct val="100000"/>
              </a:lnSpc>
              <a:spcBef>
                <a:spcPts val="600"/>
              </a:spcBef>
              <a:spcAft>
                <a:spcPts val="400"/>
              </a:spcAft>
              <a:buFont typeface="Arial" panose="020B0604020202020204" pitchFamily="34" charset="0"/>
              <a:buNone/>
            </a:pPr>
            <a:endParaRPr lang="pt-PT" sz="1600" b="1" baseline="0" noProof="0" dirty="0" err="1">
              <a:solidFill>
                <a:schemeClr val="bg1"/>
              </a:solidFill>
              <a:ea typeface="ＭＳ Ｐゴシック" charset="-128"/>
            </a:endParaRPr>
          </a:p>
        </p:txBody>
      </p:sp>
      <p:sp>
        <p:nvSpPr>
          <p:cNvPr id="9" name="Text Placeholder 8">
            <a:extLst>
              <a:ext uri="{FF2B5EF4-FFF2-40B4-BE49-F238E27FC236}">
                <a16:creationId xmlns:a16="http://schemas.microsoft.com/office/drawing/2014/main" id="{1E15228C-1ADB-49B9-B952-306DF8DCFF6F}"/>
              </a:ext>
            </a:extLst>
          </p:cNvPr>
          <p:cNvSpPr>
            <a:spLocks noGrp="1"/>
          </p:cNvSpPr>
          <p:nvPr>
            <p:ph type="body" sz="quarter" idx="27" hasCustomPrompt="1"/>
          </p:nvPr>
        </p:nvSpPr>
        <p:spPr>
          <a:xfrm>
            <a:off x="11145039" y="968555"/>
            <a:ext cx="792124" cy="358385"/>
          </a:xfrm>
          <a:prstGeom prst="rect">
            <a:avLst/>
          </a:prstGeom>
        </p:spPr>
        <p:txBody>
          <a:bodyPr anchor="ctr">
            <a:noAutofit/>
          </a:bodyPr>
          <a:lstStyle>
            <a:lvl1pPr marL="0" algn="ctr" defTabSz="912023" rtl="0" eaLnBrk="1" latinLnBrk="0" hangingPunct="1">
              <a:lnSpc>
                <a:spcPct val="85000"/>
              </a:lnSpc>
              <a:spcBef>
                <a:spcPts val="0"/>
              </a:spcBef>
              <a:spcAft>
                <a:spcPts val="0"/>
              </a:spcAft>
              <a:defRPr lang="en-US" sz="1000" kern="1200" dirty="0">
                <a:solidFill>
                  <a:srgbClr val="666666"/>
                </a:solidFill>
                <a:latin typeface="Verdana" panose="020B0604030504040204" pitchFamily="34" charset="0"/>
                <a:ea typeface="Verdana" panose="020B0604030504040204" pitchFamily="34" charset="0"/>
                <a:cs typeface="Arial" panose="020B060402020202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cxnSp>
        <p:nvCxnSpPr>
          <p:cNvPr id="10" name="Straight Connector 9">
            <a:extLst>
              <a:ext uri="{FF2B5EF4-FFF2-40B4-BE49-F238E27FC236}">
                <a16:creationId xmlns:a16="http://schemas.microsoft.com/office/drawing/2014/main" id="{BBFD5430-81AB-42B8-BEDB-02CEBBE954C1}"/>
              </a:ext>
            </a:extLst>
          </p:cNvPr>
          <p:cNvCxnSpPr>
            <a:cxnSpLocks/>
          </p:cNvCxnSpPr>
          <p:nvPr userDrawn="1"/>
        </p:nvCxnSpPr>
        <p:spPr>
          <a:xfrm>
            <a:off x="1845689" y="2154271"/>
            <a:ext cx="3313051" cy="0"/>
          </a:xfrm>
          <a:prstGeom prst="line">
            <a:avLst/>
          </a:prstGeom>
          <a:noFill/>
          <a:ln w="28575" cmpd="sng">
            <a:gradFill flip="none" rotWithShape="1">
              <a:gsLst>
                <a:gs pos="0">
                  <a:srgbClr val="FF6600"/>
                </a:gs>
                <a:gs pos="100000">
                  <a:schemeClr val="bg1"/>
                </a:gs>
                <a:gs pos="86000">
                  <a:schemeClr val="bg1">
                    <a:lumMod val="85000"/>
                  </a:schemeClr>
                </a:gs>
              </a:gsLst>
              <a:lin ang="0" scaled="1"/>
              <a:tileRect/>
            </a:gradFill>
            <a:miter lim="800000"/>
            <a:headEnd/>
            <a:tailEnd/>
          </a:ln>
        </p:spPr>
      </p:cxnSp>
      <p:cxnSp>
        <p:nvCxnSpPr>
          <p:cNvPr id="11" name="Straight Connector 10">
            <a:extLst>
              <a:ext uri="{FF2B5EF4-FFF2-40B4-BE49-F238E27FC236}">
                <a16:creationId xmlns:a16="http://schemas.microsoft.com/office/drawing/2014/main" id="{1D6503E0-9A35-4CAB-B0B4-F580250FB41C}"/>
              </a:ext>
            </a:extLst>
          </p:cNvPr>
          <p:cNvCxnSpPr>
            <a:cxnSpLocks/>
          </p:cNvCxnSpPr>
          <p:nvPr userDrawn="1"/>
        </p:nvCxnSpPr>
        <p:spPr>
          <a:xfrm>
            <a:off x="5204839" y="2154271"/>
            <a:ext cx="3313051" cy="0"/>
          </a:xfrm>
          <a:prstGeom prst="line">
            <a:avLst/>
          </a:prstGeom>
          <a:noFill/>
          <a:ln w="28575" cmpd="sng">
            <a:gradFill flip="none" rotWithShape="1">
              <a:gsLst>
                <a:gs pos="0">
                  <a:srgbClr val="FF6600"/>
                </a:gs>
                <a:gs pos="100000">
                  <a:schemeClr val="bg1"/>
                </a:gs>
                <a:gs pos="86000">
                  <a:schemeClr val="bg1">
                    <a:lumMod val="85000"/>
                  </a:schemeClr>
                </a:gs>
              </a:gsLst>
              <a:lin ang="0" scaled="1"/>
              <a:tileRect/>
            </a:gradFill>
            <a:miter lim="800000"/>
            <a:headEnd/>
            <a:tailEnd/>
          </a:ln>
        </p:spPr>
      </p:cxnSp>
      <p:cxnSp>
        <p:nvCxnSpPr>
          <p:cNvPr id="12" name="Straight Connector 11">
            <a:extLst>
              <a:ext uri="{FF2B5EF4-FFF2-40B4-BE49-F238E27FC236}">
                <a16:creationId xmlns:a16="http://schemas.microsoft.com/office/drawing/2014/main" id="{72060A15-6557-4006-8499-C4A640919733}"/>
              </a:ext>
            </a:extLst>
          </p:cNvPr>
          <p:cNvCxnSpPr>
            <a:cxnSpLocks/>
          </p:cNvCxnSpPr>
          <p:nvPr userDrawn="1"/>
        </p:nvCxnSpPr>
        <p:spPr>
          <a:xfrm>
            <a:off x="8563989" y="2154271"/>
            <a:ext cx="3313051" cy="0"/>
          </a:xfrm>
          <a:prstGeom prst="line">
            <a:avLst/>
          </a:prstGeom>
          <a:noFill/>
          <a:ln w="28575" cmpd="sng">
            <a:gradFill flip="none" rotWithShape="1">
              <a:gsLst>
                <a:gs pos="0">
                  <a:srgbClr val="FF6600"/>
                </a:gs>
                <a:gs pos="100000">
                  <a:schemeClr val="bg1"/>
                </a:gs>
                <a:gs pos="86000">
                  <a:schemeClr val="bg1">
                    <a:lumMod val="85000"/>
                  </a:schemeClr>
                </a:gs>
              </a:gsLst>
              <a:lin ang="0" scaled="1"/>
              <a:tileRect/>
            </a:gradFill>
            <a:miter lim="800000"/>
            <a:headEnd/>
            <a:tailEnd/>
          </a:ln>
        </p:spPr>
      </p:cxnSp>
      <p:sp>
        <p:nvSpPr>
          <p:cNvPr id="13" name="Text Placeholder 2">
            <a:extLst>
              <a:ext uri="{FF2B5EF4-FFF2-40B4-BE49-F238E27FC236}">
                <a16:creationId xmlns:a16="http://schemas.microsoft.com/office/drawing/2014/main" id="{FCD5EF14-4EAB-46A6-961C-8E62B3FDD787}"/>
              </a:ext>
            </a:extLst>
          </p:cNvPr>
          <p:cNvSpPr>
            <a:spLocks noGrp="1"/>
          </p:cNvSpPr>
          <p:nvPr>
            <p:ph type="body" sz="quarter" idx="25" hasCustomPrompt="1"/>
          </p:nvPr>
        </p:nvSpPr>
        <p:spPr>
          <a:xfrm>
            <a:off x="332553" y="2397633"/>
            <a:ext cx="1513136" cy="1362075"/>
          </a:xfrm>
          <a:solidFill>
            <a:srgbClr val="666666"/>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Autofit/>
          </a:bodyPr>
          <a:lstStyle>
            <a:lvl1pPr algn="ctr">
              <a:defRPr lang="pt-PT" sz="2800" b="1" kern="1200" baseline="0" dirty="0">
                <a:solidFill>
                  <a:schemeClr val="bg1"/>
                </a:solidFill>
                <a:latin typeface="+mn-lt"/>
                <a:ea typeface="ＭＳ Ｐゴシック" charset="-128"/>
                <a:cs typeface="+mn-cs"/>
              </a:defRPr>
            </a:lvl1pPr>
          </a:lstStyle>
          <a:p>
            <a:pPr lvl="0" defTabSz="912857" eaLnBrk="0" hangingPunct="0"/>
            <a:r>
              <a:rPr lang="en-US" dirty="0"/>
              <a:t>Nº</a:t>
            </a:r>
            <a:endParaRPr lang="pt-PT" dirty="0"/>
          </a:p>
        </p:txBody>
      </p:sp>
      <p:sp>
        <p:nvSpPr>
          <p:cNvPr id="14" name="Text Placeholder 2">
            <a:extLst>
              <a:ext uri="{FF2B5EF4-FFF2-40B4-BE49-F238E27FC236}">
                <a16:creationId xmlns:a16="http://schemas.microsoft.com/office/drawing/2014/main" id="{BF505E3A-43ED-432E-87F7-AE1FE1D049B5}"/>
              </a:ext>
            </a:extLst>
          </p:cNvPr>
          <p:cNvSpPr>
            <a:spLocks noGrp="1"/>
          </p:cNvSpPr>
          <p:nvPr>
            <p:ph type="body" sz="quarter" idx="23" hasCustomPrompt="1"/>
          </p:nvPr>
        </p:nvSpPr>
        <p:spPr>
          <a:xfrm>
            <a:off x="332553" y="4256640"/>
            <a:ext cx="1513136" cy="1362074"/>
          </a:xfrm>
          <a:solidFill>
            <a:srgbClr val="FF66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rmAutofit/>
          </a:bodyPr>
          <a:lstStyle>
            <a:lvl1pPr algn="ctr">
              <a:defRPr lang="pt-PT" sz="2800" b="1" dirty="0">
                <a:solidFill>
                  <a:schemeClr val="bg1"/>
                </a:solidFill>
                <a:ea typeface="ＭＳ Ｐゴシック" charset="-128"/>
              </a:defRPr>
            </a:lvl1pPr>
          </a:lstStyle>
          <a:p>
            <a:pPr lvl="0" defTabSz="912857" eaLnBrk="0" hangingPunct="0"/>
            <a:r>
              <a:rPr lang="en-US" dirty="0"/>
              <a:t>Nº</a:t>
            </a:r>
            <a:endParaRPr lang="pt-PT" dirty="0"/>
          </a:p>
        </p:txBody>
      </p:sp>
    </p:spTree>
    <p:extLst>
      <p:ext uri="{BB962C8B-B14F-4D97-AF65-F5344CB8AC3E}">
        <p14:creationId xmlns:p14="http://schemas.microsoft.com/office/powerpoint/2010/main" val="6874155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o em Lista">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C4FD890-329E-472D-A578-48869FFDC7BF}"/>
              </a:ext>
            </a:extLst>
          </p:cNvPr>
          <p:cNvSpPr>
            <a:spLocks noGrp="1"/>
          </p:cNvSpPr>
          <p:nvPr>
            <p:ph type="sldNum" sz="quarter" idx="10"/>
          </p:nvPr>
        </p:nvSpPr>
        <p:spPr/>
        <p:txBody>
          <a:bodyPr/>
          <a:lstStyle/>
          <a:p>
            <a:fld id="{08789ED0-683C-4C95-BAE1-094AE5A57631}" type="slidenum">
              <a:rPr lang="pt-PT" smtClean="0"/>
              <a:pPr/>
              <a:t>‹#›</a:t>
            </a:fld>
            <a:endParaRPr lang="pt-PT" dirty="0"/>
          </a:p>
        </p:txBody>
      </p:sp>
      <p:sp>
        <p:nvSpPr>
          <p:cNvPr id="4" name="Text Placeholder 8">
            <a:extLst>
              <a:ext uri="{FF2B5EF4-FFF2-40B4-BE49-F238E27FC236}">
                <a16:creationId xmlns:a16="http://schemas.microsoft.com/office/drawing/2014/main" id="{D9C695B3-C88A-402E-B262-6B61E8A88D0A}"/>
              </a:ext>
            </a:extLst>
          </p:cNvPr>
          <p:cNvSpPr>
            <a:spLocks noGrp="1"/>
          </p:cNvSpPr>
          <p:nvPr>
            <p:ph type="body" sz="quarter" idx="21" hasCustomPrompt="1"/>
          </p:nvPr>
        </p:nvSpPr>
        <p:spPr>
          <a:xfrm>
            <a:off x="528992" y="314578"/>
            <a:ext cx="11358209" cy="462844"/>
          </a:xfrm>
          <a:prstGeom prst="rect">
            <a:avLst/>
          </a:prstGeom>
        </p:spPr>
        <p:txBody>
          <a:bodyPr wrap="square" anchor="t">
            <a:spAutoFit/>
          </a:bodyPr>
          <a:lstStyle>
            <a:lvl1pPr marL="0" indent="0" algn="l" defTabSz="914479" rtl="0" eaLnBrk="1" latinLnBrk="0" hangingPunct="1">
              <a:spcBef>
                <a:spcPts val="0"/>
              </a:spcBef>
              <a:spcAft>
                <a:spcPts val="0"/>
              </a:spcAft>
              <a:buNone/>
              <a:defRPr lang="en-US" sz="2400" b="1" kern="1200" dirty="0">
                <a:solidFill>
                  <a:srgbClr val="FF6600"/>
                </a:solidFill>
                <a:latin typeface="Verdana" panose="020B0604030504040204" pitchFamily="34" charset="0"/>
                <a:ea typeface="Verdana" panose="020B0604030504040204" pitchFamily="34" charset="0"/>
                <a:cs typeface="Arial" panose="020B060402020202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
        <p:nvSpPr>
          <p:cNvPr id="5" name="Text Placeholder 8">
            <a:extLst>
              <a:ext uri="{FF2B5EF4-FFF2-40B4-BE49-F238E27FC236}">
                <a16:creationId xmlns:a16="http://schemas.microsoft.com/office/drawing/2014/main" id="{EDA8132A-658E-481C-80E4-C12AB801136E}"/>
              </a:ext>
            </a:extLst>
          </p:cNvPr>
          <p:cNvSpPr>
            <a:spLocks noGrp="1"/>
          </p:cNvSpPr>
          <p:nvPr>
            <p:ph type="body" sz="quarter" idx="22" hasCustomPrompt="1"/>
          </p:nvPr>
        </p:nvSpPr>
        <p:spPr>
          <a:xfrm>
            <a:off x="528992" y="769719"/>
            <a:ext cx="11358209" cy="370275"/>
          </a:xfrm>
          <a:prstGeom prst="rect">
            <a:avLst/>
          </a:prstGeom>
        </p:spPr>
        <p:txBody>
          <a:bodyPr wrap="square" anchor="t">
            <a:spAutoFit/>
          </a:bodyPr>
          <a:lstStyle>
            <a:lvl1pPr marL="0" indent="0">
              <a:spcBef>
                <a:spcPts val="0"/>
              </a:spcBef>
              <a:spcAft>
                <a:spcPts val="0"/>
              </a:spcAft>
              <a:buNone/>
              <a:defRPr lang="en-US" sz="1800" kern="1200" dirty="0">
                <a:solidFill>
                  <a:srgbClr val="666666"/>
                </a:solidFill>
                <a:latin typeface="Verdana" panose="020B0604030504040204" pitchFamily="34" charset="0"/>
                <a:ea typeface="Verdana" panose="020B0604030504040204" pitchFamily="34" charset="0"/>
                <a:cs typeface="Verdana" panose="020B060403050404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
        <p:nvSpPr>
          <p:cNvPr id="7" name="Text Placeholder 2">
            <a:extLst>
              <a:ext uri="{FF2B5EF4-FFF2-40B4-BE49-F238E27FC236}">
                <a16:creationId xmlns:a16="http://schemas.microsoft.com/office/drawing/2014/main" id="{C760320A-1AD0-4823-B95B-A694490E0D81}"/>
              </a:ext>
            </a:extLst>
          </p:cNvPr>
          <p:cNvSpPr>
            <a:spLocks noGrp="1"/>
          </p:cNvSpPr>
          <p:nvPr>
            <p:ph type="body" sz="quarter" idx="12"/>
          </p:nvPr>
        </p:nvSpPr>
        <p:spPr>
          <a:xfrm>
            <a:off x="1283980" y="2579385"/>
            <a:ext cx="2614920" cy="528448"/>
          </a:xfrm>
        </p:spPr>
        <p:txBody>
          <a:bodyPr anchor="ctr">
            <a:noAutofit/>
          </a:bodyPr>
          <a:lstStyle>
            <a:lvl1pPr>
              <a:spcBef>
                <a:spcPts val="0"/>
              </a:spcBef>
              <a:spcAft>
                <a:spcPts val="0"/>
              </a:spcAft>
              <a:defRPr sz="2000" b="1"/>
            </a:lvl1pPr>
            <a:lvl2pPr>
              <a:defRPr sz="1400"/>
            </a:lvl2pPr>
            <a:lvl3pPr>
              <a:defRPr sz="1400"/>
            </a:lvl3pPr>
            <a:lvl4pPr>
              <a:defRPr sz="1400"/>
            </a:lvl4pPr>
            <a:lvl5pPr>
              <a:defRPr sz="1400"/>
            </a:lvl5pPr>
          </a:lstStyle>
          <a:p>
            <a:pPr lvl="0"/>
            <a:r>
              <a:rPr lang="en-US" dirty="0"/>
              <a:t>Edit Master text styles</a:t>
            </a:r>
          </a:p>
        </p:txBody>
      </p:sp>
      <p:sp>
        <p:nvSpPr>
          <p:cNvPr id="8" name="Rectangle 7">
            <a:extLst>
              <a:ext uri="{FF2B5EF4-FFF2-40B4-BE49-F238E27FC236}">
                <a16:creationId xmlns:a16="http://schemas.microsoft.com/office/drawing/2014/main" id="{A8076834-2325-4568-9B39-5DEC806E3C29}"/>
              </a:ext>
            </a:extLst>
          </p:cNvPr>
          <p:cNvSpPr/>
          <p:nvPr userDrawn="1"/>
        </p:nvSpPr>
        <p:spPr>
          <a:xfrm>
            <a:off x="649369" y="1886168"/>
            <a:ext cx="3389231" cy="396222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Text Placeholder 2">
            <a:extLst>
              <a:ext uri="{FF2B5EF4-FFF2-40B4-BE49-F238E27FC236}">
                <a16:creationId xmlns:a16="http://schemas.microsoft.com/office/drawing/2014/main" id="{AA07DE25-F5D4-44D6-838C-D57620230F89}"/>
              </a:ext>
            </a:extLst>
          </p:cNvPr>
          <p:cNvSpPr>
            <a:spLocks noGrp="1"/>
          </p:cNvSpPr>
          <p:nvPr>
            <p:ph type="body" sz="quarter" idx="23" hasCustomPrompt="1"/>
          </p:nvPr>
        </p:nvSpPr>
        <p:spPr>
          <a:xfrm>
            <a:off x="924067" y="1708937"/>
            <a:ext cx="2854350" cy="406196"/>
          </a:xfrm>
          <a:solidFill>
            <a:srgbClr val="FF66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rmAutofit/>
          </a:bodyPr>
          <a:lstStyle>
            <a:lvl1pPr algn="ctr">
              <a:defRPr lang="pt-PT" sz="1800" b="1" dirty="0">
                <a:solidFill>
                  <a:schemeClr val="bg1"/>
                </a:solidFill>
                <a:ea typeface="ＭＳ Ｐゴシック" charset="-128"/>
              </a:defRPr>
            </a:lvl1pPr>
          </a:lstStyle>
          <a:p>
            <a:pPr lvl="0" defTabSz="912857" eaLnBrk="0" hangingPunct="0"/>
            <a:r>
              <a:rPr lang="en-US" dirty="0" err="1"/>
              <a:t>Exemplo</a:t>
            </a:r>
            <a:r>
              <a:rPr lang="en-US" dirty="0"/>
              <a:t> de </a:t>
            </a:r>
            <a:r>
              <a:rPr lang="en-US" dirty="0" err="1"/>
              <a:t>Texto</a:t>
            </a:r>
            <a:endParaRPr lang="pt-PT" dirty="0"/>
          </a:p>
        </p:txBody>
      </p:sp>
      <p:sp>
        <p:nvSpPr>
          <p:cNvPr id="10" name="Rectangle 9">
            <a:extLst>
              <a:ext uri="{FF2B5EF4-FFF2-40B4-BE49-F238E27FC236}">
                <a16:creationId xmlns:a16="http://schemas.microsoft.com/office/drawing/2014/main" id="{ED77D2E9-3D5F-4E9C-86AB-3B6D37A8B3DB}"/>
              </a:ext>
            </a:extLst>
          </p:cNvPr>
          <p:cNvSpPr/>
          <p:nvPr userDrawn="1"/>
        </p:nvSpPr>
        <p:spPr>
          <a:xfrm>
            <a:off x="4385510" y="1886168"/>
            <a:ext cx="3389231" cy="396222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1" name="Rectangle 10">
            <a:extLst>
              <a:ext uri="{FF2B5EF4-FFF2-40B4-BE49-F238E27FC236}">
                <a16:creationId xmlns:a16="http://schemas.microsoft.com/office/drawing/2014/main" id="{68B3ACAB-68D2-4F91-923E-8DDE07ECDD6D}"/>
              </a:ext>
            </a:extLst>
          </p:cNvPr>
          <p:cNvSpPr/>
          <p:nvPr userDrawn="1"/>
        </p:nvSpPr>
        <p:spPr>
          <a:xfrm>
            <a:off x="8121650" y="1886168"/>
            <a:ext cx="3706704" cy="1750125"/>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Text Placeholder 2">
            <a:extLst>
              <a:ext uri="{FF2B5EF4-FFF2-40B4-BE49-F238E27FC236}">
                <a16:creationId xmlns:a16="http://schemas.microsoft.com/office/drawing/2014/main" id="{0D713726-BC5A-4055-9C92-940E13C44883}"/>
              </a:ext>
            </a:extLst>
          </p:cNvPr>
          <p:cNvSpPr>
            <a:spLocks noGrp="1"/>
          </p:cNvSpPr>
          <p:nvPr>
            <p:ph type="body" sz="quarter" idx="24" hasCustomPrompt="1"/>
          </p:nvPr>
        </p:nvSpPr>
        <p:spPr>
          <a:xfrm>
            <a:off x="4652950" y="1708937"/>
            <a:ext cx="2854350" cy="406196"/>
          </a:xfrm>
          <a:solidFill>
            <a:srgbClr val="FF66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rmAutofit/>
          </a:bodyPr>
          <a:lstStyle>
            <a:lvl1pPr algn="ctr">
              <a:defRPr lang="pt-PT" sz="1800" b="1" dirty="0">
                <a:solidFill>
                  <a:schemeClr val="bg1"/>
                </a:solidFill>
                <a:ea typeface="ＭＳ Ｐゴシック" charset="-128"/>
              </a:defRPr>
            </a:lvl1pPr>
          </a:lstStyle>
          <a:p>
            <a:pPr lvl="0" defTabSz="912857" eaLnBrk="0" hangingPunct="0"/>
            <a:r>
              <a:rPr lang="en-US" dirty="0" err="1"/>
              <a:t>Exemplo</a:t>
            </a:r>
            <a:r>
              <a:rPr lang="en-US" dirty="0"/>
              <a:t> de </a:t>
            </a:r>
            <a:r>
              <a:rPr lang="en-US" dirty="0" err="1"/>
              <a:t>Texto</a:t>
            </a:r>
            <a:endParaRPr lang="pt-PT" dirty="0"/>
          </a:p>
        </p:txBody>
      </p:sp>
      <p:sp>
        <p:nvSpPr>
          <p:cNvPr id="13" name="Text Placeholder 2">
            <a:extLst>
              <a:ext uri="{FF2B5EF4-FFF2-40B4-BE49-F238E27FC236}">
                <a16:creationId xmlns:a16="http://schemas.microsoft.com/office/drawing/2014/main" id="{41747AA3-D351-446E-B178-040C211D6F8E}"/>
              </a:ext>
            </a:extLst>
          </p:cNvPr>
          <p:cNvSpPr>
            <a:spLocks noGrp="1"/>
          </p:cNvSpPr>
          <p:nvPr>
            <p:ph type="body" sz="quarter" idx="25" hasCustomPrompt="1"/>
          </p:nvPr>
        </p:nvSpPr>
        <p:spPr>
          <a:xfrm>
            <a:off x="8547827" y="1708937"/>
            <a:ext cx="2854350" cy="406196"/>
          </a:xfrm>
          <a:solidFill>
            <a:srgbClr val="FF66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rmAutofit/>
          </a:bodyPr>
          <a:lstStyle>
            <a:lvl1pPr algn="ctr">
              <a:defRPr lang="pt-PT" sz="1800" b="1" dirty="0">
                <a:solidFill>
                  <a:schemeClr val="bg1"/>
                </a:solidFill>
                <a:ea typeface="ＭＳ Ｐゴシック" charset="-128"/>
              </a:defRPr>
            </a:lvl1pPr>
          </a:lstStyle>
          <a:p>
            <a:pPr lvl="0" defTabSz="912857" eaLnBrk="0" hangingPunct="0"/>
            <a:r>
              <a:rPr lang="en-US" dirty="0" err="1"/>
              <a:t>Exemplo</a:t>
            </a:r>
            <a:r>
              <a:rPr lang="en-US" dirty="0"/>
              <a:t> de </a:t>
            </a:r>
            <a:r>
              <a:rPr lang="en-US" dirty="0" err="1"/>
              <a:t>Texto</a:t>
            </a:r>
            <a:endParaRPr lang="pt-PT" dirty="0"/>
          </a:p>
        </p:txBody>
      </p:sp>
      <p:sp>
        <p:nvSpPr>
          <p:cNvPr id="14" name="Rectangle 13">
            <a:extLst>
              <a:ext uri="{FF2B5EF4-FFF2-40B4-BE49-F238E27FC236}">
                <a16:creationId xmlns:a16="http://schemas.microsoft.com/office/drawing/2014/main" id="{E4AC1053-D2FE-4B79-A32A-CA23FF466C30}"/>
              </a:ext>
            </a:extLst>
          </p:cNvPr>
          <p:cNvSpPr/>
          <p:nvPr userDrawn="1"/>
        </p:nvSpPr>
        <p:spPr>
          <a:xfrm>
            <a:off x="8121650" y="4101124"/>
            <a:ext cx="3706704" cy="1750125"/>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Text Placeholder 2">
            <a:extLst>
              <a:ext uri="{FF2B5EF4-FFF2-40B4-BE49-F238E27FC236}">
                <a16:creationId xmlns:a16="http://schemas.microsoft.com/office/drawing/2014/main" id="{36005FBA-C016-468F-BADB-F690CF2AC47F}"/>
              </a:ext>
            </a:extLst>
          </p:cNvPr>
          <p:cNvSpPr>
            <a:spLocks noGrp="1"/>
          </p:cNvSpPr>
          <p:nvPr>
            <p:ph type="body" sz="quarter" idx="26" hasCustomPrompt="1"/>
          </p:nvPr>
        </p:nvSpPr>
        <p:spPr>
          <a:xfrm>
            <a:off x="8547827" y="3923893"/>
            <a:ext cx="2854350" cy="406196"/>
          </a:xfrm>
          <a:solidFill>
            <a:srgbClr val="FF66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rmAutofit/>
          </a:bodyPr>
          <a:lstStyle>
            <a:lvl1pPr algn="ctr">
              <a:defRPr lang="pt-PT" sz="1800" b="1" dirty="0">
                <a:solidFill>
                  <a:schemeClr val="bg1"/>
                </a:solidFill>
                <a:ea typeface="ＭＳ Ｐゴシック" charset="-128"/>
              </a:defRPr>
            </a:lvl1pPr>
          </a:lstStyle>
          <a:p>
            <a:pPr lvl="0" defTabSz="912857" eaLnBrk="0" hangingPunct="0"/>
            <a:r>
              <a:rPr lang="en-US" dirty="0" err="1"/>
              <a:t>Exemplo</a:t>
            </a:r>
            <a:r>
              <a:rPr lang="en-US" dirty="0"/>
              <a:t> de </a:t>
            </a:r>
            <a:r>
              <a:rPr lang="en-US" dirty="0" err="1"/>
              <a:t>Texto</a:t>
            </a:r>
            <a:endParaRPr lang="pt-PT" dirty="0"/>
          </a:p>
        </p:txBody>
      </p:sp>
      <p:sp>
        <p:nvSpPr>
          <p:cNvPr id="16" name="Rectangle 15">
            <a:extLst>
              <a:ext uri="{FF2B5EF4-FFF2-40B4-BE49-F238E27FC236}">
                <a16:creationId xmlns:a16="http://schemas.microsoft.com/office/drawing/2014/main" id="{3C647C5E-30B0-4626-B946-0A1231C7F803}"/>
              </a:ext>
            </a:extLst>
          </p:cNvPr>
          <p:cNvSpPr/>
          <p:nvPr userDrawn="1"/>
        </p:nvSpPr>
        <p:spPr>
          <a:xfrm>
            <a:off x="331896" y="2460754"/>
            <a:ext cx="773004" cy="765710"/>
          </a:xfrm>
          <a:prstGeom prst="rect">
            <a:avLst/>
          </a:prstGeom>
          <a:solidFill>
            <a:srgbClr val="FF873A"/>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rmAutofit/>
          </a:bodyPr>
          <a:lstStyle/>
          <a:p>
            <a:pPr lvl="0" indent="0" algn="r" eaLnBrk="0" hangingPunct="0">
              <a:lnSpc>
                <a:spcPct val="100000"/>
              </a:lnSpc>
              <a:spcBef>
                <a:spcPts val="600"/>
              </a:spcBef>
              <a:spcAft>
                <a:spcPts val="400"/>
              </a:spcAft>
              <a:buFont typeface="Arial" panose="020B0604020202020204" pitchFamily="34" charset="0"/>
              <a:buNone/>
            </a:pPr>
            <a:endParaRPr lang="pt-PT" sz="1600" b="1" baseline="0" noProof="0" dirty="0" err="1">
              <a:solidFill>
                <a:schemeClr val="bg1"/>
              </a:solidFill>
              <a:ea typeface="ＭＳ Ｐゴシック" charset="-128"/>
            </a:endParaRPr>
          </a:p>
        </p:txBody>
      </p:sp>
      <p:sp>
        <p:nvSpPr>
          <p:cNvPr id="17" name="Rectangle 16">
            <a:extLst>
              <a:ext uri="{FF2B5EF4-FFF2-40B4-BE49-F238E27FC236}">
                <a16:creationId xmlns:a16="http://schemas.microsoft.com/office/drawing/2014/main" id="{9A24A5B6-849B-4AC3-9475-5C34EC4C3B64}"/>
              </a:ext>
            </a:extLst>
          </p:cNvPr>
          <p:cNvSpPr/>
          <p:nvPr userDrawn="1"/>
        </p:nvSpPr>
        <p:spPr>
          <a:xfrm>
            <a:off x="331896" y="3646592"/>
            <a:ext cx="773004" cy="765710"/>
          </a:xfrm>
          <a:prstGeom prst="rect">
            <a:avLst/>
          </a:prstGeom>
          <a:solidFill>
            <a:srgbClr val="FF873A"/>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rmAutofit/>
          </a:bodyPr>
          <a:lstStyle/>
          <a:p>
            <a:pPr lvl="0" indent="0" algn="r" eaLnBrk="0" hangingPunct="0">
              <a:lnSpc>
                <a:spcPct val="100000"/>
              </a:lnSpc>
              <a:spcBef>
                <a:spcPts val="600"/>
              </a:spcBef>
              <a:spcAft>
                <a:spcPts val="400"/>
              </a:spcAft>
              <a:buFont typeface="Arial" panose="020B0604020202020204" pitchFamily="34" charset="0"/>
              <a:buNone/>
            </a:pPr>
            <a:endParaRPr lang="pt-PT" sz="1600" b="1" baseline="0" noProof="0" dirty="0" err="1">
              <a:solidFill>
                <a:schemeClr val="bg1"/>
              </a:solidFill>
              <a:ea typeface="ＭＳ Ｐゴシック" charset="-128"/>
            </a:endParaRPr>
          </a:p>
        </p:txBody>
      </p:sp>
      <p:sp>
        <p:nvSpPr>
          <p:cNvPr id="18" name="Rectangle 17">
            <a:extLst>
              <a:ext uri="{FF2B5EF4-FFF2-40B4-BE49-F238E27FC236}">
                <a16:creationId xmlns:a16="http://schemas.microsoft.com/office/drawing/2014/main" id="{5FB12769-2FDB-4986-8796-1CF99DA1544C}"/>
              </a:ext>
            </a:extLst>
          </p:cNvPr>
          <p:cNvSpPr/>
          <p:nvPr userDrawn="1"/>
        </p:nvSpPr>
        <p:spPr>
          <a:xfrm>
            <a:off x="331896" y="4832429"/>
            <a:ext cx="773004" cy="765710"/>
          </a:xfrm>
          <a:prstGeom prst="rect">
            <a:avLst/>
          </a:prstGeom>
          <a:solidFill>
            <a:srgbClr val="FF873A"/>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rmAutofit/>
          </a:bodyPr>
          <a:lstStyle/>
          <a:p>
            <a:pPr lvl="0" indent="0" algn="r" eaLnBrk="0" hangingPunct="0">
              <a:lnSpc>
                <a:spcPct val="100000"/>
              </a:lnSpc>
              <a:spcBef>
                <a:spcPts val="600"/>
              </a:spcBef>
              <a:spcAft>
                <a:spcPts val="400"/>
              </a:spcAft>
              <a:buFont typeface="Arial" panose="020B0604020202020204" pitchFamily="34" charset="0"/>
              <a:buNone/>
            </a:pPr>
            <a:endParaRPr lang="pt-PT" sz="1600" b="1" baseline="0" noProof="0" dirty="0" err="1">
              <a:solidFill>
                <a:schemeClr val="bg1"/>
              </a:solidFill>
              <a:ea typeface="ＭＳ Ｐゴシック" charset="-128"/>
            </a:endParaRPr>
          </a:p>
        </p:txBody>
      </p:sp>
      <p:cxnSp>
        <p:nvCxnSpPr>
          <p:cNvPr id="19" name="Straight Connector 18">
            <a:extLst>
              <a:ext uri="{FF2B5EF4-FFF2-40B4-BE49-F238E27FC236}">
                <a16:creationId xmlns:a16="http://schemas.microsoft.com/office/drawing/2014/main" id="{51B55C27-36C8-4D33-A641-C1CDC1E310FB}"/>
              </a:ext>
            </a:extLst>
          </p:cNvPr>
          <p:cNvCxnSpPr>
            <a:cxnSpLocks/>
          </p:cNvCxnSpPr>
          <p:nvPr userDrawn="1"/>
        </p:nvCxnSpPr>
        <p:spPr>
          <a:xfrm flipH="1">
            <a:off x="1148650" y="3436528"/>
            <a:ext cx="275025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E6BDC87-FFBD-440F-8416-A1F9753FAE5C}"/>
              </a:ext>
            </a:extLst>
          </p:cNvPr>
          <p:cNvCxnSpPr>
            <a:cxnSpLocks/>
          </p:cNvCxnSpPr>
          <p:nvPr userDrawn="1"/>
        </p:nvCxnSpPr>
        <p:spPr>
          <a:xfrm flipH="1">
            <a:off x="1148650" y="4622366"/>
            <a:ext cx="275025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9EB44584-3D7C-4C18-9A90-5E8B892BD2CF}"/>
              </a:ext>
            </a:extLst>
          </p:cNvPr>
          <p:cNvSpPr>
            <a:spLocks noGrp="1"/>
          </p:cNvSpPr>
          <p:nvPr>
            <p:ph type="body" sz="quarter" idx="27"/>
          </p:nvPr>
        </p:nvSpPr>
        <p:spPr>
          <a:xfrm>
            <a:off x="1283980" y="3765223"/>
            <a:ext cx="2614920" cy="528448"/>
          </a:xfrm>
        </p:spPr>
        <p:txBody>
          <a:bodyPr anchor="ctr">
            <a:noAutofit/>
          </a:bodyPr>
          <a:lstStyle>
            <a:lvl1pPr>
              <a:spcBef>
                <a:spcPts val="0"/>
              </a:spcBef>
              <a:spcAft>
                <a:spcPts val="0"/>
              </a:spcAft>
              <a:defRPr sz="2000" b="1"/>
            </a:lvl1pPr>
            <a:lvl2pPr>
              <a:defRPr sz="1400"/>
            </a:lvl2pPr>
            <a:lvl3pPr>
              <a:defRPr sz="1400"/>
            </a:lvl3pPr>
            <a:lvl4pPr>
              <a:defRPr sz="1400"/>
            </a:lvl4pPr>
            <a:lvl5pPr>
              <a:defRPr sz="1400"/>
            </a:lvl5pPr>
          </a:lstStyle>
          <a:p>
            <a:pPr lvl="0"/>
            <a:r>
              <a:rPr lang="en-US" dirty="0"/>
              <a:t>Edit Master text styles</a:t>
            </a:r>
          </a:p>
        </p:txBody>
      </p:sp>
      <p:sp>
        <p:nvSpPr>
          <p:cNvPr id="22" name="Text Placeholder 2">
            <a:extLst>
              <a:ext uri="{FF2B5EF4-FFF2-40B4-BE49-F238E27FC236}">
                <a16:creationId xmlns:a16="http://schemas.microsoft.com/office/drawing/2014/main" id="{22D0B8BD-54EC-48D5-B499-6067A2069158}"/>
              </a:ext>
            </a:extLst>
          </p:cNvPr>
          <p:cNvSpPr>
            <a:spLocks noGrp="1"/>
          </p:cNvSpPr>
          <p:nvPr>
            <p:ph type="body" sz="quarter" idx="28"/>
          </p:nvPr>
        </p:nvSpPr>
        <p:spPr>
          <a:xfrm>
            <a:off x="1283980" y="4951060"/>
            <a:ext cx="2614920" cy="528448"/>
          </a:xfrm>
        </p:spPr>
        <p:txBody>
          <a:bodyPr anchor="ctr">
            <a:noAutofit/>
          </a:bodyPr>
          <a:lstStyle>
            <a:lvl1pPr>
              <a:spcBef>
                <a:spcPts val="0"/>
              </a:spcBef>
              <a:spcAft>
                <a:spcPts val="0"/>
              </a:spcAft>
              <a:defRPr sz="2000" b="1"/>
            </a:lvl1pPr>
            <a:lvl2pPr>
              <a:defRPr sz="1400"/>
            </a:lvl2pPr>
            <a:lvl3pPr>
              <a:defRPr sz="1400"/>
            </a:lvl3pPr>
            <a:lvl4pPr>
              <a:defRPr sz="1400"/>
            </a:lvl4pPr>
            <a:lvl5pPr>
              <a:defRPr sz="1400"/>
            </a:lvl5pPr>
          </a:lstStyle>
          <a:p>
            <a:pPr lvl="0"/>
            <a:r>
              <a:rPr lang="en-US" dirty="0"/>
              <a:t>Edit Master text styles</a:t>
            </a:r>
          </a:p>
        </p:txBody>
      </p:sp>
      <p:sp>
        <p:nvSpPr>
          <p:cNvPr id="23" name="Rectangle 22">
            <a:extLst>
              <a:ext uri="{FF2B5EF4-FFF2-40B4-BE49-F238E27FC236}">
                <a16:creationId xmlns:a16="http://schemas.microsoft.com/office/drawing/2014/main" id="{D7E64960-77B5-4F7C-8AC5-5749DB229CC0}"/>
              </a:ext>
            </a:extLst>
          </p:cNvPr>
          <p:cNvSpPr/>
          <p:nvPr userDrawn="1"/>
        </p:nvSpPr>
        <p:spPr>
          <a:xfrm>
            <a:off x="4543514" y="2405249"/>
            <a:ext cx="561886" cy="556584"/>
          </a:xfrm>
          <a:prstGeom prst="rect">
            <a:avLst/>
          </a:prstGeom>
          <a:solidFill>
            <a:srgbClr val="FF873A"/>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rmAutofit/>
          </a:bodyPr>
          <a:lstStyle/>
          <a:p>
            <a:pPr lvl="0" indent="0" algn="r" eaLnBrk="0" hangingPunct="0">
              <a:lnSpc>
                <a:spcPct val="100000"/>
              </a:lnSpc>
              <a:spcBef>
                <a:spcPts val="600"/>
              </a:spcBef>
              <a:spcAft>
                <a:spcPts val="400"/>
              </a:spcAft>
              <a:buFont typeface="Arial" panose="020B0604020202020204" pitchFamily="34" charset="0"/>
              <a:buNone/>
            </a:pPr>
            <a:endParaRPr lang="pt-PT" sz="1600" b="1" baseline="0" noProof="0" dirty="0" err="1">
              <a:solidFill>
                <a:schemeClr val="bg1"/>
              </a:solidFill>
              <a:ea typeface="ＭＳ Ｐゴシック" charset="-128"/>
            </a:endParaRPr>
          </a:p>
        </p:txBody>
      </p:sp>
      <p:sp>
        <p:nvSpPr>
          <p:cNvPr id="24" name="Rectangle 23">
            <a:extLst>
              <a:ext uri="{FF2B5EF4-FFF2-40B4-BE49-F238E27FC236}">
                <a16:creationId xmlns:a16="http://schemas.microsoft.com/office/drawing/2014/main" id="{B025F558-0EC9-4E05-9080-2240455FD6CA}"/>
              </a:ext>
            </a:extLst>
          </p:cNvPr>
          <p:cNvSpPr/>
          <p:nvPr userDrawn="1"/>
        </p:nvSpPr>
        <p:spPr>
          <a:xfrm>
            <a:off x="4543514" y="3291257"/>
            <a:ext cx="561886" cy="556584"/>
          </a:xfrm>
          <a:prstGeom prst="rect">
            <a:avLst/>
          </a:prstGeom>
          <a:solidFill>
            <a:srgbClr val="FF873A"/>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rmAutofit/>
          </a:bodyPr>
          <a:lstStyle/>
          <a:p>
            <a:pPr lvl="0" indent="0" algn="r" eaLnBrk="0" hangingPunct="0">
              <a:lnSpc>
                <a:spcPct val="100000"/>
              </a:lnSpc>
              <a:spcBef>
                <a:spcPts val="600"/>
              </a:spcBef>
              <a:spcAft>
                <a:spcPts val="400"/>
              </a:spcAft>
              <a:buFont typeface="Arial" panose="020B0604020202020204" pitchFamily="34" charset="0"/>
              <a:buNone/>
            </a:pPr>
            <a:endParaRPr lang="pt-PT" sz="1600" b="1" baseline="0" noProof="0" dirty="0" err="1">
              <a:solidFill>
                <a:schemeClr val="bg1"/>
              </a:solidFill>
              <a:ea typeface="ＭＳ Ｐゴシック" charset="-128"/>
            </a:endParaRPr>
          </a:p>
        </p:txBody>
      </p:sp>
      <p:sp>
        <p:nvSpPr>
          <p:cNvPr id="25" name="Rectangle 24">
            <a:extLst>
              <a:ext uri="{FF2B5EF4-FFF2-40B4-BE49-F238E27FC236}">
                <a16:creationId xmlns:a16="http://schemas.microsoft.com/office/drawing/2014/main" id="{B3E901DB-9519-4144-A192-4FA47661AC24}"/>
              </a:ext>
            </a:extLst>
          </p:cNvPr>
          <p:cNvSpPr/>
          <p:nvPr userDrawn="1"/>
        </p:nvSpPr>
        <p:spPr>
          <a:xfrm>
            <a:off x="4543514" y="4177265"/>
            <a:ext cx="561886" cy="556584"/>
          </a:xfrm>
          <a:prstGeom prst="rect">
            <a:avLst/>
          </a:prstGeom>
          <a:solidFill>
            <a:srgbClr val="FF873A"/>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rmAutofit/>
          </a:bodyPr>
          <a:lstStyle/>
          <a:p>
            <a:pPr lvl="0" indent="0" algn="r" eaLnBrk="0" hangingPunct="0">
              <a:lnSpc>
                <a:spcPct val="100000"/>
              </a:lnSpc>
              <a:spcBef>
                <a:spcPts val="600"/>
              </a:spcBef>
              <a:spcAft>
                <a:spcPts val="400"/>
              </a:spcAft>
              <a:buFont typeface="Arial" panose="020B0604020202020204" pitchFamily="34" charset="0"/>
              <a:buNone/>
            </a:pPr>
            <a:endParaRPr lang="pt-PT" sz="1600" b="1" baseline="0" noProof="0" dirty="0" err="1">
              <a:solidFill>
                <a:schemeClr val="bg1"/>
              </a:solidFill>
              <a:ea typeface="ＭＳ Ｐゴシック" charset="-128"/>
            </a:endParaRPr>
          </a:p>
        </p:txBody>
      </p:sp>
      <p:sp>
        <p:nvSpPr>
          <p:cNvPr id="26" name="Rectangle 25">
            <a:extLst>
              <a:ext uri="{FF2B5EF4-FFF2-40B4-BE49-F238E27FC236}">
                <a16:creationId xmlns:a16="http://schemas.microsoft.com/office/drawing/2014/main" id="{796A191D-F065-44AA-B5B3-7E0C8B4236FF}"/>
              </a:ext>
            </a:extLst>
          </p:cNvPr>
          <p:cNvSpPr/>
          <p:nvPr userDrawn="1"/>
        </p:nvSpPr>
        <p:spPr>
          <a:xfrm>
            <a:off x="4543514" y="5063272"/>
            <a:ext cx="561886" cy="556584"/>
          </a:xfrm>
          <a:prstGeom prst="rect">
            <a:avLst/>
          </a:prstGeom>
          <a:solidFill>
            <a:srgbClr val="FF873A"/>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rmAutofit/>
          </a:bodyPr>
          <a:lstStyle/>
          <a:p>
            <a:pPr lvl="0" indent="0" algn="r" eaLnBrk="0" hangingPunct="0">
              <a:lnSpc>
                <a:spcPct val="100000"/>
              </a:lnSpc>
              <a:spcBef>
                <a:spcPts val="600"/>
              </a:spcBef>
              <a:spcAft>
                <a:spcPts val="400"/>
              </a:spcAft>
              <a:buFont typeface="Arial" panose="020B0604020202020204" pitchFamily="34" charset="0"/>
              <a:buNone/>
            </a:pPr>
            <a:endParaRPr lang="pt-PT" sz="1600" b="1" baseline="0" noProof="0" dirty="0" err="1">
              <a:solidFill>
                <a:schemeClr val="bg1"/>
              </a:solidFill>
              <a:ea typeface="ＭＳ Ｐゴシック" charset="-128"/>
            </a:endParaRPr>
          </a:p>
        </p:txBody>
      </p:sp>
      <p:sp>
        <p:nvSpPr>
          <p:cNvPr id="27" name="Text Placeholder 2">
            <a:extLst>
              <a:ext uri="{FF2B5EF4-FFF2-40B4-BE49-F238E27FC236}">
                <a16:creationId xmlns:a16="http://schemas.microsoft.com/office/drawing/2014/main" id="{BCA67C8C-47F7-4F47-A96F-7C09821B15A5}"/>
              </a:ext>
            </a:extLst>
          </p:cNvPr>
          <p:cNvSpPr>
            <a:spLocks noGrp="1"/>
          </p:cNvSpPr>
          <p:nvPr>
            <p:ph type="body" sz="quarter" idx="29"/>
          </p:nvPr>
        </p:nvSpPr>
        <p:spPr>
          <a:xfrm>
            <a:off x="5160799" y="2419317"/>
            <a:ext cx="2535401" cy="528448"/>
          </a:xfrm>
        </p:spPr>
        <p:txBody>
          <a:bodyPr anchor="ctr">
            <a:noAutofit/>
          </a:bodyPr>
          <a:lstStyle>
            <a:lvl1pPr>
              <a:lnSpc>
                <a:spcPct val="85000"/>
              </a:lnSpc>
              <a:spcBef>
                <a:spcPts val="0"/>
              </a:spcBef>
              <a:spcAft>
                <a:spcPts val="0"/>
              </a:spcAft>
              <a:defRPr sz="1400" b="0"/>
            </a:lvl1pPr>
            <a:lvl2pPr>
              <a:defRPr sz="1400"/>
            </a:lvl2pPr>
            <a:lvl3pPr>
              <a:defRPr sz="1400"/>
            </a:lvl3pPr>
            <a:lvl4pPr>
              <a:defRPr sz="1400"/>
            </a:lvl4pPr>
            <a:lvl5pPr>
              <a:defRPr sz="1400"/>
            </a:lvl5pPr>
          </a:lstStyle>
          <a:p>
            <a:pPr lvl="0"/>
            <a:r>
              <a:rPr lang="en-US" dirty="0"/>
              <a:t>Edit Master text styles</a:t>
            </a:r>
          </a:p>
        </p:txBody>
      </p:sp>
      <p:sp>
        <p:nvSpPr>
          <p:cNvPr id="28" name="Text Placeholder 2">
            <a:extLst>
              <a:ext uri="{FF2B5EF4-FFF2-40B4-BE49-F238E27FC236}">
                <a16:creationId xmlns:a16="http://schemas.microsoft.com/office/drawing/2014/main" id="{0C5AE05D-5765-464C-B724-D16ECED6035E}"/>
              </a:ext>
            </a:extLst>
          </p:cNvPr>
          <p:cNvSpPr>
            <a:spLocks noGrp="1"/>
          </p:cNvSpPr>
          <p:nvPr>
            <p:ph type="body" sz="quarter" idx="30"/>
          </p:nvPr>
        </p:nvSpPr>
        <p:spPr>
          <a:xfrm>
            <a:off x="5160799" y="3305325"/>
            <a:ext cx="2535401" cy="528448"/>
          </a:xfrm>
        </p:spPr>
        <p:txBody>
          <a:bodyPr anchor="ctr">
            <a:noAutofit/>
          </a:bodyPr>
          <a:lstStyle>
            <a:lvl1pPr>
              <a:lnSpc>
                <a:spcPct val="85000"/>
              </a:lnSpc>
              <a:spcBef>
                <a:spcPts val="0"/>
              </a:spcBef>
              <a:spcAft>
                <a:spcPts val="0"/>
              </a:spcAft>
              <a:defRPr sz="1400" b="0"/>
            </a:lvl1pPr>
            <a:lvl2pPr>
              <a:defRPr sz="1400"/>
            </a:lvl2pPr>
            <a:lvl3pPr>
              <a:defRPr sz="1400"/>
            </a:lvl3pPr>
            <a:lvl4pPr>
              <a:defRPr sz="1400"/>
            </a:lvl4pPr>
            <a:lvl5pPr>
              <a:defRPr sz="1400"/>
            </a:lvl5pPr>
          </a:lstStyle>
          <a:p>
            <a:pPr lvl="0"/>
            <a:r>
              <a:rPr lang="en-US" dirty="0"/>
              <a:t>Edit Master text styles</a:t>
            </a:r>
          </a:p>
        </p:txBody>
      </p:sp>
      <p:sp>
        <p:nvSpPr>
          <p:cNvPr id="29" name="Text Placeholder 2">
            <a:extLst>
              <a:ext uri="{FF2B5EF4-FFF2-40B4-BE49-F238E27FC236}">
                <a16:creationId xmlns:a16="http://schemas.microsoft.com/office/drawing/2014/main" id="{E82E007D-7581-49BE-A2B3-C41F876C0DA8}"/>
              </a:ext>
            </a:extLst>
          </p:cNvPr>
          <p:cNvSpPr>
            <a:spLocks noGrp="1"/>
          </p:cNvSpPr>
          <p:nvPr>
            <p:ph type="body" sz="quarter" idx="31"/>
          </p:nvPr>
        </p:nvSpPr>
        <p:spPr>
          <a:xfrm>
            <a:off x="5160799" y="4191333"/>
            <a:ext cx="2535401" cy="528448"/>
          </a:xfrm>
        </p:spPr>
        <p:txBody>
          <a:bodyPr anchor="ctr">
            <a:noAutofit/>
          </a:bodyPr>
          <a:lstStyle>
            <a:lvl1pPr>
              <a:lnSpc>
                <a:spcPct val="85000"/>
              </a:lnSpc>
              <a:spcBef>
                <a:spcPts val="0"/>
              </a:spcBef>
              <a:spcAft>
                <a:spcPts val="0"/>
              </a:spcAft>
              <a:defRPr sz="1400" b="0"/>
            </a:lvl1pPr>
            <a:lvl2pPr>
              <a:defRPr sz="1400"/>
            </a:lvl2pPr>
            <a:lvl3pPr>
              <a:defRPr sz="1400"/>
            </a:lvl3pPr>
            <a:lvl4pPr>
              <a:defRPr sz="1400"/>
            </a:lvl4pPr>
            <a:lvl5pPr>
              <a:defRPr sz="1400"/>
            </a:lvl5pPr>
          </a:lstStyle>
          <a:p>
            <a:pPr lvl="0"/>
            <a:r>
              <a:rPr lang="en-US" dirty="0"/>
              <a:t>Edit Master text styles</a:t>
            </a:r>
          </a:p>
        </p:txBody>
      </p:sp>
      <p:sp>
        <p:nvSpPr>
          <p:cNvPr id="30" name="Text Placeholder 2">
            <a:extLst>
              <a:ext uri="{FF2B5EF4-FFF2-40B4-BE49-F238E27FC236}">
                <a16:creationId xmlns:a16="http://schemas.microsoft.com/office/drawing/2014/main" id="{3622C193-D59B-4614-B2FF-990F891FD811}"/>
              </a:ext>
            </a:extLst>
          </p:cNvPr>
          <p:cNvSpPr>
            <a:spLocks noGrp="1"/>
          </p:cNvSpPr>
          <p:nvPr>
            <p:ph type="body" sz="quarter" idx="32"/>
          </p:nvPr>
        </p:nvSpPr>
        <p:spPr>
          <a:xfrm>
            <a:off x="5160799" y="5077340"/>
            <a:ext cx="2535401" cy="528448"/>
          </a:xfrm>
        </p:spPr>
        <p:txBody>
          <a:bodyPr anchor="ctr">
            <a:noAutofit/>
          </a:bodyPr>
          <a:lstStyle>
            <a:lvl1pPr>
              <a:lnSpc>
                <a:spcPct val="85000"/>
              </a:lnSpc>
              <a:spcBef>
                <a:spcPts val="0"/>
              </a:spcBef>
              <a:spcAft>
                <a:spcPts val="0"/>
              </a:spcAft>
              <a:defRPr sz="1400" b="0"/>
            </a:lvl1pPr>
            <a:lvl2pPr>
              <a:defRPr sz="1400"/>
            </a:lvl2pPr>
            <a:lvl3pPr>
              <a:defRPr sz="1400"/>
            </a:lvl3pPr>
            <a:lvl4pPr>
              <a:defRPr sz="1400"/>
            </a:lvl4pPr>
            <a:lvl5pPr>
              <a:defRPr sz="1400"/>
            </a:lvl5pPr>
          </a:lstStyle>
          <a:p>
            <a:pPr lvl="0"/>
            <a:r>
              <a:rPr lang="en-US" dirty="0"/>
              <a:t>Edit Master text styles</a:t>
            </a:r>
          </a:p>
        </p:txBody>
      </p:sp>
      <p:cxnSp>
        <p:nvCxnSpPr>
          <p:cNvPr id="31" name="Straight Connector 30">
            <a:extLst>
              <a:ext uri="{FF2B5EF4-FFF2-40B4-BE49-F238E27FC236}">
                <a16:creationId xmlns:a16="http://schemas.microsoft.com/office/drawing/2014/main" id="{075169CD-6244-4BD9-A472-F42FA8EDA31C}"/>
              </a:ext>
            </a:extLst>
          </p:cNvPr>
          <p:cNvCxnSpPr>
            <a:cxnSpLocks/>
          </p:cNvCxnSpPr>
          <p:nvPr userDrawn="1"/>
        </p:nvCxnSpPr>
        <p:spPr>
          <a:xfrm flipH="1">
            <a:off x="4586164" y="3126545"/>
            <a:ext cx="298792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7218B0-9531-4B1F-815E-4B237B3E0387}"/>
              </a:ext>
            </a:extLst>
          </p:cNvPr>
          <p:cNvCxnSpPr>
            <a:cxnSpLocks/>
          </p:cNvCxnSpPr>
          <p:nvPr userDrawn="1"/>
        </p:nvCxnSpPr>
        <p:spPr>
          <a:xfrm flipH="1">
            <a:off x="4586164" y="4012553"/>
            <a:ext cx="298792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49A98A0-D679-44AA-8737-758DA3893293}"/>
              </a:ext>
            </a:extLst>
          </p:cNvPr>
          <p:cNvCxnSpPr>
            <a:cxnSpLocks/>
          </p:cNvCxnSpPr>
          <p:nvPr userDrawn="1"/>
        </p:nvCxnSpPr>
        <p:spPr>
          <a:xfrm flipH="1">
            <a:off x="4586164" y="4898561"/>
            <a:ext cx="298792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4" name="Text Placeholder 2">
            <a:extLst>
              <a:ext uri="{FF2B5EF4-FFF2-40B4-BE49-F238E27FC236}">
                <a16:creationId xmlns:a16="http://schemas.microsoft.com/office/drawing/2014/main" id="{FF96A5C4-5FED-418E-9F90-C394CBEF6C60}"/>
              </a:ext>
            </a:extLst>
          </p:cNvPr>
          <p:cNvSpPr>
            <a:spLocks noGrp="1"/>
          </p:cNvSpPr>
          <p:nvPr>
            <p:ph type="body" sz="quarter" idx="33"/>
          </p:nvPr>
        </p:nvSpPr>
        <p:spPr>
          <a:xfrm>
            <a:off x="8270494" y="2236860"/>
            <a:ext cx="3428020" cy="1282155"/>
          </a:xfrm>
        </p:spPr>
        <p:txBody>
          <a:bodyPr anchor="ctr">
            <a:noAutofit/>
          </a:bodyPr>
          <a:lstStyle>
            <a:lvl1pPr>
              <a:lnSpc>
                <a:spcPct val="90000"/>
              </a:lnSpc>
              <a:spcBef>
                <a:spcPts val="0"/>
              </a:spcBef>
              <a:spcAft>
                <a:spcPts val="600"/>
              </a:spcAft>
              <a:defRPr sz="1400" b="0"/>
            </a:lvl1pPr>
            <a:lvl2pPr>
              <a:defRPr sz="1400"/>
            </a:lvl2pPr>
            <a:lvl3pPr>
              <a:defRPr sz="1400"/>
            </a:lvl3pPr>
            <a:lvl4pPr>
              <a:defRPr sz="1400"/>
            </a:lvl4pPr>
            <a:lvl5pPr>
              <a:defRPr sz="1400"/>
            </a:lvl5pPr>
          </a:lstStyle>
          <a:p>
            <a:pPr lvl="0"/>
            <a:r>
              <a:rPr lang="en-US" dirty="0"/>
              <a:t>Edit Master text styles</a:t>
            </a:r>
          </a:p>
        </p:txBody>
      </p:sp>
      <p:sp>
        <p:nvSpPr>
          <p:cNvPr id="35" name="Text Placeholder 2">
            <a:extLst>
              <a:ext uri="{FF2B5EF4-FFF2-40B4-BE49-F238E27FC236}">
                <a16:creationId xmlns:a16="http://schemas.microsoft.com/office/drawing/2014/main" id="{572F78D1-DDA8-43C5-ADB7-6BD13150A4E0}"/>
              </a:ext>
            </a:extLst>
          </p:cNvPr>
          <p:cNvSpPr>
            <a:spLocks noGrp="1"/>
          </p:cNvSpPr>
          <p:nvPr>
            <p:ph type="body" sz="quarter" idx="34"/>
          </p:nvPr>
        </p:nvSpPr>
        <p:spPr>
          <a:xfrm>
            <a:off x="8270494" y="4450988"/>
            <a:ext cx="3428020" cy="1282155"/>
          </a:xfrm>
        </p:spPr>
        <p:txBody>
          <a:bodyPr anchor="ctr">
            <a:noAutofit/>
          </a:bodyPr>
          <a:lstStyle>
            <a:lvl1pPr>
              <a:lnSpc>
                <a:spcPct val="90000"/>
              </a:lnSpc>
              <a:spcBef>
                <a:spcPts val="0"/>
              </a:spcBef>
              <a:spcAft>
                <a:spcPts val="600"/>
              </a:spcAft>
              <a:defRPr sz="1400" b="0"/>
            </a:lvl1pPr>
            <a:lvl2pPr>
              <a:defRPr sz="1400"/>
            </a:lvl2pPr>
            <a:lvl3pPr>
              <a:defRPr sz="1400"/>
            </a:lvl3pPr>
            <a:lvl4pPr>
              <a:defRPr sz="1400"/>
            </a:lvl4pPr>
            <a:lvl5pPr>
              <a:defRPr sz="1400"/>
            </a:lvl5pPr>
          </a:lstStyle>
          <a:p>
            <a:pPr lvl="0"/>
            <a:r>
              <a:rPr lang="en-US" dirty="0"/>
              <a:t>Edit Master text styles</a:t>
            </a:r>
          </a:p>
        </p:txBody>
      </p:sp>
    </p:spTree>
    <p:extLst>
      <p:ext uri="{BB962C8B-B14F-4D97-AF65-F5344CB8AC3E}">
        <p14:creationId xmlns:p14="http://schemas.microsoft.com/office/powerpoint/2010/main" val="15009257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 Gráfico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C4FD890-329E-472D-A578-48869FFDC7BF}"/>
              </a:ext>
            </a:extLst>
          </p:cNvPr>
          <p:cNvSpPr>
            <a:spLocks noGrp="1"/>
          </p:cNvSpPr>
          <p:nvPr>
            <p:ph type="sldNum" sz="quarter" idx="10"/>
          </p:nvPr>
        </p:nvSpPr>
        <p:spPr/>
        <p:txBody>
          <a:bodyPr/>
          <a:lstStyle/>
          <a:p>
            <a:fld id="{08789ED0-683C-4C95-BAE1-094AE5A57631}" type="slidenum">
              <a:rPr lang="pt-PT" smtClean="0"/>
              <a:pPr/>
              <a:t>‹#›</a:t>
            </a:fld>
            <a:endParaRPr lang="pt-PT" dirty="0"/>
          </a:p>
        </p:txBody>
      </p:sp>
      <p:sp>
        <p:nvSpPr>
          <p:cNvPr id="4" name="Text Placeholder 8">
            <a:extLst>
              <a:ext uri="{FF2B5EF4-FFF2-40B4-BE49-F238E27FC236}">
                <a16:creationId xmlns:a16="http://schemas.microsoft.com/office/drawing/2014/main" id="{D9C695B3-C88A-402E-B262-6B61E8A88D0A}"/>
              </a:ext>
            </a:extLst>
          </p:cNvPr>
          <p:cNvSpPr>
            <a:spLocks noGrp="1"/>
          </p:cNvSpPr>
          <p:nvPr>
            <p:ph type="body" sz="quarter" idx="21" hasCustomPrompt="1"/>
          </p:nvPr>
        </p:nvSpPr>
        <p:spPr>
          <a:xfrm>
            <a:off x="528992" y="314578"/>
            <a:ext cx="11358209" cy="462844"/>
          </a:xfrm>
          <a:prstGeom prst="rect">
            <a:avLst/>
          </a:prstGeom>
        </p:spPr>
        <p:txBody>
          <a:bodyPr wrap="square" anchor="t">
            <a:spAutoFit/>
          </a:bodyPr>
          <a:lstStyle>
            <a:lvl1pPr marL="0" indent="0" algn="l" defTabSz="914479" rtl="0" eaLnBrk="1" latinLnBrk="0" hangingPunct="1">
              <a:spcBef>
                <a:spcPts val="0"/>
              </a:spcBef>
              <a:spcAft>
                <a:spcPts val="0"/>
              </a:spcAft>
              <a:buNone/>
              <a:defRPr lang="en-US" sz="2400" b="1" kern="1200" dirty="0">
                <a:solidFill>
                  <a:srgbClr val="FF6600"/>
                </a:solidFill>
                <a:latin typeface="Verdana" panose="020B0604030504040204" pitchFamily="34" charset="0"/>
                <a:ea typeface="Verdana" panose="020B0604030504040204" pitchFamily="34" charset="0"/>
                <a:cs typeface="Arial" panose="020B060402020202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
        <p:nvSpPr>
          <p:cNvPr id="5" name="Text Placeholder 8">
            <a:extLst>
              <a:ext uri="{FF2B5EF4-FFF2-40B4-BE49-F238E27FC236}">
                <a16:creationId xmlns:a16="http://schemas.microsoft.com/office/drawing/2014/main" id="{EDA8132A-658E-481C-80E4-C12AB801136E}"/>
              </a:ext>
            </a:extLst>
          </p:cNvPr>
          <p:cNvSpPr>
            <a:spLocks noGrp="1"/>
          </p:cNvSpPr>
          <p:nvPr>
            <p:ph type="body" sz="quarter" idx="22" hasCustomPrompt="1"/>
          </p:nvPr>
        </p:nvSpPr>
        <p:spPr>
          <a:xfrm>
            <a:off x="528992" y="769719"/>
            <a:ext cx="11358209" cy="370275"/>
          </a:xfrm>
          <a:prstGeom prst="rect">
            <a:avLst/>
          </a:prstGeom>
        </p:spPr>
        <p:txBody>
          <a:bodyPr wrap="square" anchor="t">
            <a:spAutoFit/>
          </a:bodyPr>
          <a:lstStyle>
            <a:lvl1pPr marL="0" indent="0">
              <a:spcBef>
                <a:spcPts val="0"/>
              </a:spcBef>
              <a:spcAft>
                <a:spcPts val="0"/>
              </a:spcAft>
              <a:buNone/>
              <a:defRPr lang="en-US" sz="1800" kern="1200" dirty="0">
                <a:solidFill>
                  <a:srgbClr val="666666"/>
                </a:solidFill>
                <a:latin typeface="Verdana" panose="020B0604030504040204" pitchFamily="34" charset="0"/>
                <a:ea typeface="Verdana" panose="020B0604030504040204" pitchFamily="34" charset="0"/>
                <a:cs typeface="Verdana" panose="020B060403050404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
        <p:nvSpPr>
          <p:cNvPr id="7" name="Rectangle 6">
            <a:extLst>
              <a:ext uri="{FF2B5EF4-FFF2-40B4-BE49-F238E27FC236}">
                <a16:creationId xmlns:a16="http://schemas.microsoft.com/office/drawing/2014/main" id="{CF61229C-5366-4D3C-B256-B8CE9D0208C5}"/>
              </a:ext>
            </a:extLst>
          </p:cNvPr>
          <p:cNvSpPr/>
          <p:nvPr userDrawn="1"/>
        </p:nvSpPr>
        <p:spPr>
          <a:xfrm>
            <a:off x="649369" y="1886168"/>
            <a:ext cx="5115466" cy="3245433"/>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8" name="Text Placeholder 2">
            <a:extLst>
              <a:ext uri="{FF2B5EF4-FFF2-40B4-BE49-F238E27FC236}">
                <a16:creationId xmlns:a16="http://schemas.microsoft.com/office/drawing/2014/main" id="{1EFA37E9-0A83-411B-873E-1A1E4280205C}"/>
              </a:ext>
            </a:extLst>
          </p:cNvPr>
          <p:cNvSpPr>
            <a:spLocks noGrp="1"/>
          </p:cNvSpPr>
          <p:nvPr>
            <p:ph type="body" sz="quarter" idx="23" hasCustomPrompt="1"/>
          </p:nvPr>
        </p:nvSpPr>
        <p:spPr>
          <a:xfrm>
            <a:off x="1187450" y="1708937"/>
            <a:ext cx="4039304" cy="406196"/>
          </a:xfrm>
          <a:solidFill>
            <a:srgbClr val="FF66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rmAutofit/>
          </a:bodyPr>
          <a:lstStyle>
            <a:lvl1pPr marL="0" marR="0" indent="0" algn="ctr" defTabSz="912857" rtl="0" eaLnBrk="0" fontAlgn="auto" latinLnBrk="0" hangingPunct="0">
              <a:lnSpc>
                <a:spcPct val="100000"/>
              </a:lnSpc>
              <a:spcBef>
                <a:spcPts val="600"/>
              </a:spcBef>
              <a:spcAft>
                <a:spcPts val="400"/>
              </a:spcAft>
              <a:buClrTx/>
              <a:buSzTx/>
              <a:buFont typeface="Arial" panose="020B0604020202020204" pitchFamily="34" charset="0"/>
              <a:buNone/>
              <a:tabLst/>
              <a:defRPr lang="pt-PT" sz="1800" b="1" dirty="0">
                <a:solidFill>
                  <a:schemeClr val="bg1"/>
                </a:solidFill>
                <a:ea typeface="ＭＳ Ｐゴシック" charset="-128"/>
              </a:defRPr>
            </a:lvl1pPr>
          </a:lstStyle>
          <a:p>
            <a:pPr marL="0" marR="0" lvl="0" indent="0" algn="ctr" defTabSz="912857" rtl="0" eaLnBrk="0" fontAlgn="auto" latinLnBrk="0" hangingPunct="0">
              <a:lnSpc>
                <a:spcPct val="100000"/>
              </a:lnSpc>
              <a:spcBef>
                <a:spcPts val="600"/>
              </a:spcBef>
              <a:spcAft>
                <a:spcPts val="400"/>
              </a:spcAft>
              <a:buClrTx/>
              <a:buSzTx/>
              <a:buFont typeface="Arial" panose="020B0604020202020204" pitchFamily="34" charset="0"/>
              <a:buNone/>
              <a:tabLst/>
              <a:defRPr/>
            </a:pPr>
            <a:r>
              <a:rPr lang="en-US" dirty="0" err="1"/>
              <a:t>Exemplo</a:t>
            </a:r>
            <a:r>
              <a:rPr lang="en-US" dirty="0"/>
              <a:t> de </a:t>
            </a:r>
            <a:r>
              <a:rPr lang="en-US" dirty="0" err="1"/>
              <a:t>Título</a:t>
            </a:r>
            <a:endParaRPr lang="pt-PT" dirty="0"/>
          </a:p>
        </p:txBody>
      </p:sp>
      <p:sp>
        <p:nvSpPr>
          <p:cNvPr id="9" name="Rectangle 8">
            <a:extLst>
              <a:ext uri="{FF2B5EF4-FFF2-40B4-BE49-F238E27FC236}">
                <a16:creationId xmlns:a16="http://schemas.microsoft.com/office/drawing/2014/main" id="{170204E4-F68A-4917-A504-9382D3234A4B}"/>
              </a:ext>
            </a:extLst>
          </p:cNvPr>
          <p:cNvSpPr/>
          <p:nvPr userDrawn="1"/>
        </p:nvSpPr>
        <p:spPr>
          <a:xfrm>
            <a:off x="6395415" y="1886168"/>
            <a:ext cx="5115466" cy="3245433"/>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0" name="Text Placeholder 2">
            <a:extLst>
              <a:ext uri="{FF2B5EF4-FFF2-40B4-BE49-F238E27FC236}">
                <a16:creationId xmlns:a16="http://schemas.microsoft.com/office/drawing/2014/main" id="{A687D11E-FAB3-450C-94AB-951723A5DD96}"/>
              </a:ext>
            </a:extLst>
          </p:cNvPr>
          <p:cNvSpPr>
            <a:spLocks noGrp="1"/>
          </p:cNvSpPr>
          <p:nvPr>
            <p:ph type="body" sz="quarter" idx="24" hasCustomPrompt="1"/>
          </p:nvPr>
        </p:nvSpPr>
        <p:spPr>
          <a:xfrm>
            <a:off x="6933496" y="1708937"/>
            <a:ext cx="4039304" cy="406196"/>
          </a:xfrm>
          <a:solidFill>
            <a:srgbClr val="666666"/>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rmAutofit/>
          </a:bodyPr>
          <a:lstStyle>
            <a:lvl1pPr marL="0" marR="0" indent="0" algn="ctr" defTabSz="912857" rtl="0" eaLnBrk="0" fontAlgn="auto" latinLnBrk="0" hangingPunct="0">
              <a:lnSpc>
                <a:spcPct val="100000"/>
              </a:lnSpc>
              <a:spcBef>
                <a:spcPts val="600"/>
              </a:spcBef>
              <a:spcAft>
                <a:spcPts val="400"/>
              </a:spcAft>
              <a:buClrTx/>
              <a:buSzTx/>
              <a:buFont typeface="Arial" panose="020B0604020202020204" pitchFamily="34" charset="0"/>
              <a:buNone/>
              <a:tabLst/>
              <a:defRPr lang="pt-PT" sz="1800" b="1">
                <a:solidFill>
                  <a:schemeClr val="bg1"/>
                </a:solidFill>
                <a:ea typeface="ＭＳ Ｐゴシック" charset="-128"/>
              </a:defRPr>
            </a:lvl1pPr>
          </a:lstStyle>
          <a:p>
            <a:pPr marL="0" marR="0" lvl="0" indent="0" algn="ctr" defTabSz="912857" rtl="0" eaLnBrk="0" fontAlgn="auto" latinLnBrk="0" hangingPunct="0">
              <a:lnSpc>
                <a:spcPct val="100000"/>
              </a:lnSpc>
              <a:spcBef>
                <a:spcPts val="600"/>
              </a:spcBef>
              <a:spcAft>
                <a:spcPts val="400"/>
              </a:spcAft>
              <a:buClrTx/>
              <a:buSzTx/>
              <a:buFont typeface="Arial" panose="020B0604020202020204" pitchFamily="34" charset="0"/>
              <a:buNone/>
              <a:tabLst/>
              <a:defRPr/>
            </a:pPr>
            <a:r>
              <a:rPr lang="en-US" dirty="0" err="1"/>
              <a:t>Exemplo</a:t>
            </a:r>
            <a:r>
              <a:rPr lang="en-US" dirty="0"/>
              <a:t> de </a:t>
            </a:r>
            <a:r>
              <a:rPr lang="en-US" dirty="0" err="1"/>
              <a:t>Título</a:t>
            </a:r>
            <a:endParaRPr lang="pt-PT" dirty="0"/>
          </a:p>
        </p:txBody>
      </p:sp>
      <p:sp>
        <p:nvSpPr>
          <p:cNvPr id="11" name="Text Placeholder 2">
            <a:extLst>
              <a:ext uri="{FF2B5EF4-FFF2-40B4-BE49-F238E27FC236}">
                <a16:creationId xmlns:a16="http://schemas.microsoft.com/office/drawing/2014/main" id="{0B4A3BDB-6440-4308-9A9D-E9AFD34EB706}"/>
              </a:ext>
            </a:extLst>
          </p:cNvPr>
          <p:cNvSpPr>
            <a:spLocks noGrp="1"/>
          </p:cNvSpPr>
          <p:nvPr>
            <p:ph type="body" sz="quarter" idx="25" hasCustomPrompt="1"/>
          </p:nvPr>
        </p:nvSpPr>
        <p:spPr>
          <a:xfrm>
            <a:off x="649369" y="5255156"/>
            <a:ext cx="5115466" cy="627471"/>
          </a:xfrm>
          <a:solidFill>
            <a:srgbClr val="FF66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Autofit/>
          </a:bodyPr>
          <a:lstStyle>
            <a:lvl1pPr algn="ctr">
              <a:lnSpc>
                <a:spcPct val="90000"/>
              </a:lnSpc>
              <a:spcBef>
                <a:spcPts val="0"/>
              </a:spcBef>
              <a:spcAft>
                <a:spcPts val="0"/>
              </a:spcAft>
              <a:defRPr lang="pt-PT" sz="1600" b="1" kern="1200" baseline="0" dirty="0">
                <a:solidFill>
                  <a:schemeClr val="bg1"/>
                </a:solidFill>
                <a:latin typeface="+mn-lt"/>
                <a:ea typeface="ＭＳ Ｐゴシック" charset="-128"/>
                <a:cs typeface="+mn-cs"/>
              </a:defRPr>
            </a:lvl1pPr>
          </a:lstStyle>
          <a:p>
            <a:pPr lvl="0" defTabSz="912857" eaLnBrk="0" hangingPunct="0"/>
            <a:r>
              <a:rPr lang="en-US" dirty="0" err="1"/>
              <a:t>Exemplo</a:t>
            </a:r>
            <a:r>
              <a:rPr lang="en-US" dirty="0"/>
              <a:t> de </a:t>
            </a:r>
            <a:r>
              <a:rPr lang="en-US" dirty="0" err="1"/>
              <a:t>destaque</a:t>
            </a:r>
            <a:endParaRPr lang="pt-PT" dirty="0"/>
          </a:p>
        </p:txBody>
      </p:sp>
      <p:sp>
        <p:nvSpPr>
          <p:cNvPr id="12" name="Text Placeholder 2">
            <a:extLst>
              <a:ext uri="{FF2B5EF4-FFF2-40B4-BE49-F238E27FC236}">
                <a16:creationId xmlns:a16="http://schemas.microsoft.com/office/drawing/2014/main" id="{3FC8EBCB-427D-4682-84C1-9DCE1956BE11}"/>
              </a:ext>
            </a:extLst>
          </p:cNvPr>
          <p:cNvSpPr>
            <a:spLocks noGrp="1"/>
          </p:cNvSpPr>
          <p:nvPr>
            <p:ph type="body" sz="quarter" idx="26" hasCustomPrompt="1"/>
          </p:nvPr>
        </p:nvSpPr>
        <p:spPr>
          <a:xfrm>
            <a:off x="6395415" y="5255156"/>
            <a:ext cx="5115466" cy="627471"/>
          </a:xfrm>
          <a:solidFill>
            <a:srgbClr val="666666"/>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Autofit/>
          </a:bodyPr>
          <a:lstStyle>
            <a:lvl1pPr algn="ctr">
              <a:lnSpc>
                <a:spcPct val="90000"/>
              </a:lnSpc>
              <a:spcBef>
                <a:spcPts val="0"/>
              </a:spcBef>
              <a:spcAft>
                <a:spcPts val="0"/>
              </a:spcAft>
              <a:defRPr lang="pt-PT" sz="1600" b="1" kern="1200" baseline="0" dirty="0">
                <a:solidFill>
                  <a:schemeClr val="bg1"/>
                </a:solidFill>
                <a:latin typeface="+mn-lt"/>
                <a:ea typeface="ＭＳ Ｐゴシック" charset="-128"/>
                <a:cs typeface="+mn-cs"/>
              </a:defRPr>
            </a:lvl1pPr>
          </a:lstStyle>
          <a:p>
            <a:pPr lvl="0" defTabSz="912857" eaLnBrk="0" hangingPunct="0"/>
            <a:r>
              <a:rPr lang="en-US" dirty="0" err="1"/>
              <a:t>Exemplo</a:t>
            </a:r>
            <a:r>
              <a:rPr lang="en-US" dirty="0"/>
              <a:t> de </a:t>
            </a:r>
            <a:r>
              <a:rPr lang="en-US" dirty="0" err="1"/>
              <a:t>destaque</a:t>
            </a:r>
            <a:endParaRPr lang="pt-PT" dirty="0"/>
          </a:p>
        </p:txBody>
      </p:sp>
      <p:sp>
        <p:nvSpPr>
          <p:cNvPr id="13" name="Chart Placeholder 15">
            <a:extLst>
              <a:ext uri="{FF2B5EF4-FFF2-40B4-BE49-F238E27FC236}">
                <a16:creationId xmlns:a16="http://schemas.microsoft.com/office/drawing/2014/main" id="{1C5B36FD-358E-48F3-BB24-204C7D078579}"/>
              </a:ext>
            </a:extLst>
          </p:cNvPr>
          <p:cNvSpPr>
            <a:spLocks noGrp="1"/>
          </p:cNvSpPr>
          <p:nvPr>
            <p:ph type="chart" sz="quarter" idx="27"/>
          </p:nvPr>
        </p:nvSpPr>
        <p:spPr>
          <a:xfrm>
            <a:off x="793309" y="2238688"/>
            <a:ext cx="4827587" cy="2765112"/>
          </a:xfrm>
        </p:spPr>
        <p:txBody>
          <a:bodyPr anchor="ctr">
            <a:normAutofit/>
          </a:bodyPr>
          <a:lstStyle>
            <a:lvl1pPr algn="ctr">
              <a:defRPr sz="2800" b="1"/>
            </a:lvl1pPr>
          </a:lstStyle>
          <a:p>
            <a:endParaRPr lang="pt-PT"/>
          </a:p>
        </p:txBody>
      </p:sp>
      <p:sp>
        <p:nvSpPr>
          <p:cNvPr id="14" name="Chart Placeholder 15">
            <a:extLst>
              <a:ext uri="{FF2B5EF4-FFF2-40B4-BE49-F238E27FC236}">
                <a16:creationId xmlns:a16="http://schemas.microsoft.com/office/drawing/2014/main" id="{C9F7C700-9BDB-4AD3-9BBA-701A469FCA54}"/>
              </a:ext>
            </a:extLst>
          </p:cNvPr>
          <p:cNvSpPr>
            <a:spLocks noGrp="1"/>
          </p:cNvSpPr>
          <p:nvPr>
            <p:ph type="chart" sz="quarter" idx="28"/>
          </p:nvPr>
        </p:nvSpPr>
        <p:spPr>
          <a:xfrm>
            <a:off x="6539354" y="2238688"/>
            <a:ext cx="4827587" cy="2765112"/>
          </a:xfrm>
        </p:spPr>
        <p:txBody>
          <a:bodyPr anchor="ctr">
            <a:normAutofit/>
          </a:bodyPr>
          <a:lstStyle>
            <a:lvl1pPr algn="ctr">
              <a:defRPr sz="2800" b="1"/>
            </a:lvl1pPr>
          </a:lstStyle>
          <a:p>
            <a:endParaRPr lang="pt-PT"/>
          </a:p>
        </p:txBody>
      </p:sp>
    </p:spTree>
    <p:extLst>
      <p:ext uri="{BB962C8B-B14F-4D97-AF65-F5344CB8AC3E}">
        <p14:creationId xmlns:p14="http://schemas.microsoft.com/office/powerpoint/2010/main" val="307396604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 Gráfico">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C4FD890-329E-472D-A578-48869FFDC7BF}"/>
              </a:ext>
            </a:extLst>
          </p:cNvPr>
          <p:cNvSpPr>
            <a:spLocks noGrp="1"/>
          </p:cNvSpPr>
          <p:nvPr>
            <p:ph type="sldNum" sz="quarter" idx="10"/>
          </p:nvPr>
        </p:nvSpPr>
        <p:spPr/>
        <p:txBody>
          <a:bodyPr/>
          <a:lstStyle/>
          <a:p>
            <a:fld id="{08789ED0-683C-4C95-BAE1-094AE5A57631}" type="slidenum">
              <a:rPr lang="pt-PT" smtClean="0"/>
              <a:pPr/>
              <a:t>‹#›</a:t>
            </a:fld>
            <a:endParaRPr lang="pt-PT" dirty="0"/>
          </a:p>
        </p:txBody>
      </p:sp>
      <p:sp>
        <p:nvSpPr>
          <p:cNvPr id="4" name="Text Placeholder 8">
            <a:extLst>
              <a:ext uri="{FF2B5EF4-FFF2-40B4-BE49-F238E27FC236}">
                <a16:creationId xmlns:a16="http://schemas.microsoft.com/office/drawing/2014/main" id="{D9C695B3-C88A-402E-B262-6B61E8A88D0A}"/>
              </a:ext>
            </a:extLst>
          </p:cNvPr>
          <p:cNvSpPr>
            <a:spLocks noGrp="1"/>
          </p:cNvSpPr>
          <p:nvPr>
            <p:ph type="body" sz="quarter" idx="21" hasCustomPrompt="1"/>
          </p:nvPr>
        </p:nvSpPr>
        <p:spPr>
          <a:xfrm>
            <a:off x="528992" y="314578"/>
            <a:ext cx="11358209" cy="462844"/>
          </a:xfrm>
          <a:prstGeom prst="rect">
            <a:avLst/>
          </a:prstGeom>
        </p:spPr>
        <p:txBody>
          <a:bodyPr wrap="square" anchor="t">
            <a:spAutoFit/>
          </a:bodyPr>
          <a:lstStyle>
            <a:lvl1pPr marL="0" indent="0" algn="l" defTabSz="914479" rtl="0" eaLnBrk="1" latinLnBrk="0" hangingPunct="1">
              <a:spcBef>
                <a:spcPts val="0"/>
              </a:spcBef>
              <a:spcAft>
                <a:spcPts val="0"/>
              </a:spcAft>
              <a:buNone/>
              <a:defRPr lang="en-US" sz="2400" b="1" kern="1200" dirty="0">
                <a:solidFill>
                  <a:srgbClr val="FF6600"/>
                </a:solidFill>
                <a:latin typeface="Verdana" panose="020B0604030504040204" pitchFamily="34" charset="0"/>
                <a:ea typeface="Verdana" panose="020B0604030504040204" pitchFamily="34" charset="0"/>
                <a:cs typeface="Arial" panose="020B060402020202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
        <p:nvSpPr>
          <p:cNvPr id="5" name="Text Placeholder 8">
            <a:extLst>
              <a:ext uri="{FF2B5EF4-FFF2-40B4-BE49-F238E27FC236}">
                <a16:creationId xmlns:a16="http://schemas.microsoft.com/office/drawing/2014/main" id="{EDA8132A-658E-481C-80E4-C12AB801136E}"/>
              </a:ext>
            </a:extLst>
          </p:cNvPr>
          <p:cNvSpPr>
            <a:spLocks noGrp="1"/>
          </p:cNvSpPr>
          <p:nvPr>
            <p:ph type="body" sz="quarter" idx="22" hasCustomPrompt="1"/>
          </p:nvPr>
        </p:nvSpPr>
        <p:spPr>
          <a:xfrm>
            <a:off x="528992" y="769719"/>
            <a:ext cx="11358209" cy="370275"/>
          </a:xfrm>
          <a:prstGeom prst="rect">
            <a:avLst/>
          </a:prstGeom>
        </p:spPr>
        <p:txBody>
          <a:bodyPr wrap="square" anchor="t">
            <a:spAutoFit/>
          </a:bodyPr>
          <a:lstStyle>
            <a:lvl1pPr marL="0" indent="0">
              <a:spcBef>
                <a:spcPts val="0"/>
              </a:spcBef>
              <a:spcAft>
                <a:spcPts val="0"/>
              </a:spcAft>
              <a:buNone/>
              <a:defRPr lang="en-US" sz="1800" kern="1200" dirty="0">
                <a:solidFill>
                  <a:srgbClr val="666666"/>
                </a:solidFill>
                <a:latin typeface="Verdana" panose="020B0604030504040204" pitchFamily="34" charset="0"/>
                <a:ea typeface="Verdana" panose="020B0604030504040204" pitchFamily="34" charset="0"/>
                <a:cs typeface="Verdana" panose="020B060403050404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
        <p:nvSpPr>
          <p:cNvPr id="6" name="Rectangle 5">
            <a:extLst>
              <a:ext uri="{FF2B5EF4-FFF2-40B4-BE49-F238E27FC236}">
                <a16:creationId xmlns:a16="http://schemas.microsoft.com/office/drawing/2014/main" id="{D8BB2B65-3830-440A-A5A9-38E793B54F20}"/>
              </a:ext>
            </a:extLst>
          </p:cNvPr>
          <p:cNvSpPr/>
          <p:nvPr userDrawn="1"/>
        </p:nvSpPr>
        <p:spPr>
          <a:xfrm>
            <a:off x="310515" y="1682750"/>
            <a:ext cx="11539221" cy="3533461"/>
          </a:xfrm>
          <a:prstGeom prst="rect">
            <a:avLst/>
          </a:prstGeom>
          <a:solidFill>
            <a:schemeClr val="bg1">
              <a:lumMod val="95000"/>
            </a:schemeClr>
          </a:solidFill>
          <a:ln w="9525" cap="flat" cmpd="sng" algn="ctr">
            <a:noFill/>
            <a:prstDash val="solid"/>
            <a:round/>
            <a:headEnd type="none" w="med" len="med"/>
            <a:tailEnd type="none" w="med" len="med"/>
          </a:ln>
          <a:effectLst>
            <a:outerShdw blurRad="50800" dist="38100" dir="2700000" algn="tl" rotWithShape="0">
              <a:schemeClr val="bg1">
                <a:lumMod val="75000"/>
                <a:alpha val="43000"/>
              </a:schemeClr>
            </a:outerShdw>
          </a:effectLst>
        </p:spPr>
        <p:txBody>
          <a:bodyPr vert="horz" wrap="square" lIns="91440" tIns="45720" rIns="91440" bIns="45720" numCol="1" rtlCol="0" anchor="t" anchorCtr="0" compatLnSpc="1">
            <a:prstTxWarp prst="textNoShape">
              <a:avLst/>
            </a:prstTxWarp>
          </a:bodyPr>
          <a:lstStyle/>
          <a:p>
            <a:pPr eaLnBrk="0" hangingPunct="0"/>
            <a:endParaRPr lang="pt-PT" sz="1000">
              <a:solidFill>
                <a:schemeClr val="tx1"/>
              </a:solidFill>
              <a:ea typeface="ＭＳ Ｐゴシック" charset="-128"/>
            </a:endParaRPr>
          </a:p>
        </p:txBody>
      </p:sp>
      <p:sp>
        <p:nvSpPr>
          <p:cNvPr id="7" name="Chart Placeholder 15">
            <a:extLst>
              <a:ext uri="{FF2B5EF4-FFF2-40B4-BE49-F238E27FC236}">
                <a16:creationId xmlns:a16="http://schemas.microsoft.com/office/drawing/2014/main" id="{6B9543B0-324C-46C6-A008-A9E69B6AA2BA}"/>
              </a:ext>
            </a:extLst>
          </p:cNvPr>
          <p:cNvSpPr>
            <a:spLocks noGrp="1"/>
          </p:cNvSpPr>
          <p:nvPr>
            <p:ph type="chart" sz="quarter" idx="27"/>
          </p:nvPr>
        </p:nvSpPr>
        <p:spPr>
          <a:xfrm>
            <a:off x="571102" y="2273299"/>
            <a:ext cx="11018046" cy="2769402"/>
          </a:xfrm>
        </p:spPr>
        <p:txBody>
          <a:bodyPr anchor="ctr">
            <a:normAutofit/>
          </a:bodyPr>
          <a:lstStyle>
            <a:lvl1pPr algn="ctr">
              <a:defRPr sz="2800" b="1"/>
            </a:lvl1pPr>
          </a:lstStyle>
          <a:p>
            <a:endParaRPr lang="pt-PT"/>
          </a:p>
        </p:txBody>
      </p:sp>
      <p:sp>
        <p:nvSpPr>
          <p:cNvPr id="8" name="Rectangle 7">
            <a:extLst>
              <a:ext uri="{FF2B5EF4-FFF2-40B4-BE49-F238E27FC236}">
                <a16:creationId xmlns:a16="http://schemas.microsoft.com/office/drawing/2014/main" id="{E53D4CA8-278F-429B-B9D5-DC6A292CEB5D}"/>
              </a:ext>
            </a:extLst>
          </p:cNvPr>
          <p:cNvSpPr/>
          <p:nvPr userDrawn="1"/>
        </p:nvSpPr>
        <p:spPr>
          <a:xfrm>
            <a:off x="557214" y="5359400"/>
            <a:ext cx="11292522" cy="627063"/>
          </a:xfrm>
          <a:prstGeom prst="rect">
            <a:avLst/>
          </a:pr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Text Placeholder 2">
            <a:extLst>
              <a:ext uri="{FF2B5EF4-FFF2-40B4-BE49-F238E27FC236}">
                <a16:creationId xmlns:a16="http://schemas.microsoft.com/office/drawing/2014/main" id="{24E6F691-1E08-4BDA-9B6D-B49A35E5A319}"/>
              </a:ext>
            </a:extLst>
          </p:cNvPr>
          <p:cNvSpPr>
            <a:spLocks noGrp="1"/>
          </p:cNvSpPr>
          <p:nvPr>
            <p:ph type="body" sz="quarter" idx="23" hasCustomPrompt="1"/>
          </p:nvPr>
        </p:nvSpPr>
        <p:spPr>
          <a:xfrm>
            <a:off x="3803650" y="1446527"/>
            <a:ext cx="4552950" cy="457848"/>
          </a:xfrm>
          <a:solidFill>
            <a:schemeClr val="bg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rmAutofit/>
          </a:bodyPr>
          <a:lstStyle>
            <a:lvl1pPr marL="0" marR="0" indent="0" algn="ctr" defTabSz="912857" rtl="0" eaLnBrk="0" fontAlgn="auto" latinLnBrk="0" hangingPunct="0">
              <a:lnSpc>
                <a:spcPct val="85000"/>
              </a:lnSpc>
              <a:spcBef>
                <a:spcPts val="0"/>
              </a:spcBef>
              <a:spcAft>
                <a:spcPts val="0"/>
              </a:spcAft>
              <a:buClrTx/>
              <a:buSzTx/>
              <a:buFont typeface="Arial" panose="020B0604020202020204" pitchFamily="34" charset="0"/>
              <a:buNone/>
              <a:tabLst/>
              <a:defRPr lang="pt-PT" sz="2400" b="1" dirty="0">
                <a:solidFill>
                  <a:srgbClr val="FF6600"/>
                </a:solidFill>
                <a:ea typeface="ＭＳ Ｐゴシック" charset="-128"/>
              </a:defRPr>
            </a:lvl1pPr>
          </a:lstStyle>
          <a:p>
            <a:pPr marL="0" marR="0" lvl="0" indent="0" algn="ctr" defTabSz="912857" rtl="0" eaLnBrk="0" fontAlgn="auto" latinLnBrk="0" hangingPunct="0">
              <a:lnSpc>
                <a:spcPct val="100000"/>
              </a:lnSpc>
              <a:spcBef>
                <a:spcPts val="600"/>
              </a:spcBef>
              <a:spcAft>
                <a:spcPts val="400"/>
              </a:spcAft>
              <a:buClrTx/>
              <a:buSzTx/>
              <a:buFont typeface="Arial" panose="020B0604020202020204" pitchFamily="34" charset="0"/>
              <a:buNone/>
              <a:tabLst/>
              <a:defRPr/>
            </a:pPr>
            <a:r>
              <a:rPr lang="en-US" dirty="0" err="1"/>
              <a:t>Exemplo</a:t>
            </a:r>
            <a:r>
              <a:rPr lang="en-US" dirty="0"/>
              <a:t> de </a:t>
            </a:r>
            <a:r>
              <a:rPr lang="en-US" dirty="0" err="1"/>
              <a:t>Título</a:t>
            </a:r>
            <a:endParaRPr lang="pt-PT" dirty="0"/>
          </a:p>
        </p:txBody>
      </p:sp>
      <p:grpSp>
        <p:nvGrpSpPr>
          <p:cNvPr id="10" name="Group 9">
            <a:extLst>
              <a:ext uri="{FF2B5EF4-FFF2-40B4-BE49-F238E27FC236}">
                <a16:creationId xmlns:a16="http://schemas.microsoft.com/office/drawing/2014/main" id="{1FE35391-4AA3-4795-9CC3-656B36F2CCD6}"/>
              </a:ext>
            </a:extLst>
          </p:cNvPr>
          <p:cNvGrpSpPr/>
          <p:nvPr userDrawn="1"/>
        </p:nvGrpSpPr>
        <p:grpSpPr>
          <a:xfrm>
            <a:off x="309839" y="5457825"/>
            <a:ext cx="430212" cy="430212"/>
            <a:chOff x="375623" y="5447999"/>
            <a:chExt cx="548302" cy="548302"/>
          </a:xfrm>
        </p:grpSpPr>
        <p:sp>
          <p:nvSpPr>
            <p:cNvPr id="11" name="Oval 10">
              <a:extLst>
                <a:ext uri="{FF2B5EF4-FFF2-40B4-BE49-F238E27FC236}">
                  <a16:creationId xmlns:a16="http://schemas.microsoft.com/office/drawing/2014/main" id="{6E8E4157-3157-4FC2-B5D8-43A8ECD697BE}"/>
                </a:ext>
              </a:extLst>
            </p:cNvPr>
            <p:cNvSpPr>
              <a:spLocks noChangeAspect="1"/>
            </p:cNvSpPr>
            <p:nvPr userDrawn="1"/>
          </p:nvSpPr>
          <p:spPr>
            <a:xfrm>
              <a:off x="375623" y="5447999"/>
              <a:ext cx="548302" cy="548302"/>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700"/>
                </a:lnSpc>
                <a:spcBef>
                  <a:spcPts val="800"/>
                </a:spcBef>
                <a:spcAft>
                  <a:spcPts val="400"/>
                </a:spcAft>
              </a:pPr>
              <a:endParaRPr lang="pt-PT" sz="1400" noProof="0" dirty="0">
                <a:solidFill>
                  <a:schemeClr val="tx1"/>
                </a:solidFill>
              </a:endParaRPr>
            </a:p>
          </p:txBody>
        </p:sp>
        <p:sp>
          <p:nvSpPr>
            <p:cNvPr id="12" name="Freeform: Shape 11">
              <a:extLst>
                <a:ext uri="{FF2B5EF4-FFF2-40B4-BE49-F238E27FC236}">
                  <a16:creationId xmlns:a16="http://schemas.microsoft.com/office/drawing/2014/main" id="{82780899-0A27-4237-BC06-93C9AFEB6323}"/>
                </a:ext>
              </a:extLst>
            </p:cNvPr>
            <p:cNvSpPr/>
            <p:nvPr userDrawn="1"/>
          </p:nvSpPr>
          <p:spPr>
            <a:xfrm>
              <a:off x="506501" y="5588758"/>
              <a:ext cx="286546" cy="266784"/>
            </a:xfrm>
            <a:custGeom>
              <a:avLst/>
              <a:gdLst>
                <a:gd name="connsiteX0" fmla="*/ 172081 w 310714"/>
                <a:gd name="connsiteY0" fmla="*/ 3867 h 289285"/>
                <a:gd name="connsiteX1" fmla="*/ 164581 w 310714"/>
                <a:gd name="connsiteY1" fmla="*/ 3867 h 289285"/>
                <a:gd name="connsiteX2" fmla="*/ 164581 w 310714"/>
                <a:gd name="connsiteY2" fmla="*/ 11367 h 289285"/>
                <a:gd name="connsiteX3" fmla="*/ 294760 w 310714"/>
                <a:gd name="connsiteY3" fmla="*/ 141545 h 289285"/>
                <a:gd name="connsiteX4" fmla="*/ 7617 w 310714"/>
                <a:gd name="connsiteY4" fmla="*/ 141545 h 289285"/>
                <a:gd name="connsiteX5" fmla="*/ 2260 w 310714"/>
                <a:gd name="connsiteY5" fmla="*/ 146903 h 289285"/>
                <a:gd name="connsiteX6" fmla="*/ 7617 w 310714"/>
                <a:gd name="connsiteY6" fmla="*/ 152260 h 289285"/>
                <a:gd name="connsiteX7" fmla="*/ 294760 w 310714"/>
                <a:gd name="connsiteY7" fmla="*/ 152260 h 289285"/>
                <a:gd name="connsiteX8" fmla="*/ 164581 w 310714"/>
                <a:gd name="connsiteY8" fmla="*/ 282438 h 289285"/>
                <a:gd name="connsiteX9" fmla="*/ 164581 w 310714"/>
                <a:gd name="connsiteY9" fmla="*/ 289938 h 289285"/>
                <a:gd name="connsiteX10" fmla="*/ 168331 w 310714"/>
                <a:gd name="connsiteY10" fmla="*/ 291546 h 289285"/>
                <a:gd name="connsiteX11" fmla="*/ 172081 w 310714"/>
                <a:gd name="connsiteY11" fmla="*/ 289938 h 289285"/>
                <a:gd name="connsiteX12" fmla="*/ 311367 w 310714"/>
                <a:gd name="connsiteY12" fmla="*/ 150653 h 289285"/>
                <a:gd name="connsiteX13" fmla="*/ 311367 w 310714"/>
                <a:gd name="connsiteY13" fmla="*/ 143153 h 289285"/>
                <a:gd name="connsiteX14" fmla="*/ 172081 w 310714"/>
                <a:gd name="connsiteY14" fmla="*/ 3867 h 289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0714" h="289285">
                  <a:moveTo>
                    <a:pt x="172081" y="3867"/>
                  </a:moveTo>
                  <a:cubicBezTo>
                    <a:pt x="169938" y="1724"/>
                    <a:pt x="166724" y="1724"/>
                    <a:pt x="164581" y="3867"/>
                  </a:cubicBezTo>
                  <a:cubicBezTo>
                    <a:pt x="162438" y="6010"/>
                    <a:pt x="162438" y="9224"/>
                    <a:pt x="164581" y="11367"/>
                  </a:cubicBezTo>
                  <a:lnTo>
                    <a:pt x="294760" y="141545"/>
                  </a:lnTo>
                  <a:lnTo>
                    <a:pt x="7617" y="141545"/>
                  </a:lnTo>
                  <a:cubicBezTo>
                    <a:pt x="4402" y="141545"/>
                    <a:pt x="2260" y="143688"/>
                    <a:pt x="2260" y="146903"/>
                  </a:cubicBezTo>
                  <a:cubicBezTo>
                    <a:pt x="2260" y="150117"/>
                    <a:pt x="4402" y="152260"/>
                    <a:pt x="7617" y="152260"/>
                  </a:cubicBezTo>
                  <a:lnTo>
                    <a:pt x="294760" y="152260"/>
                  </a:lnTo>
                  <a:lnTo>
                    <a:pt x="164581" y="282438"/>
                  </a:lnTo>
                  <a:cubicBezTo>
                    <a:pt x="162438" y="284581"/>
                    <a:pt x="162438" y="287796"/>
                    <a:pt x="164581" y="289938"/>
                  </a:cubicBezTo>
                  <a:cubicBezTo>
                    <a:pt x="165653" y="291010"/>
                    <a:pt x="167260" y="291546"/>
                    <a:pt x="168331" y="291546"/>
                  </a:cubicBezTo>
                  <a:cubicBezTo>
                    <a:pt x="169938" y="291546"/>
                    <a:pt x="171010" y="291010"/>
                    <a:pt x="172081" y="289938"/>
                  </a:cubicBezTo>
                  <a:lnTo>
                    <a:pt x="311367" y="150653"/>
                  </a:lnTo>
                  <a:cubicBezTo>
                    <a:pt x="313510" y="148510"/>
                    <a:pt x="313510" y="145295"/>
                    <a:pt x="311367" y="143153"/>
                  </a:cubicBezTo>
                  <a:lnTo>
                    <a:pt x="172081" y="3867"/>
                  </a:lnTo>
                  <a:close/>
                </a:path>
              </a:pathLst>
            </a:custGeom>
            <a:solidFill>
              <a:srgbClr val="F2F2F2"/>
            </a:solidFill>
            <a:ln w="5357" cap="flat">
              <a:solidFill>
                <a:schemeClr val="bg1"/>
              </a:solidFill>
              <a:prstDash val="solid"/>
              <a:miter/>
            </a:ln>
          </p:spPr>
          <p:txBody>
            <a:bodyPr rot="0" spcFirstLastPara="0" vertOverflow="overflow" horzOverflow="overflow" vert="horz" wrap="square" lIns="100184" tIns="50092" rIns="100184" bIns="50092" numCol="1" spcCol="0" rtlCol="0" fromWordArt="0" anchor="ctr" anchorCtr="0" forceAA="0" compatLnSpc="1">
              <a:prstTxWarp prst="textNoShape">
                <a:avLst/>
              </a:prstTxWarp>
              <a:noAutofit/>
            </a:bodyPr>
            <a:lstStyle/>
            <a:p>
              <a:pPr defTabSz="912931"/>
              <a:endParaRPr lang="pt-PT" sz="2254">
                <a:solidFill>
                  <a:prstClr val="black"/>
                </a:solidFill>
                <a:latin typeface="Calibri" panose="020F0502020204030204"/>
              </a:endParaRPr>
            </a:p>
          </p:txBody>
        </p:sp>
      </p:grpSp>
      <p:sp>
        <p:nvSpPr>
          <p:cNvPr id="13" name="Text Placeholder 8">
            <a:extLst>
              <a:ext uri="{FF2B5EF4-FFF2-40B4-BE49-F238E27FC236}">
                <a16:creationId xmlns:a16="http://schemas.microsoft.com/office/drawing/2014/main" id="{C6C7A238-003D-4B5E-BA8B-D4F0CDEE705A}"/>
              </a:ext>
            </a:extLst>
          </p:cNvPr>
          <p:cNvSpPr>
            <a:spLocks noGrp="1"/>
          </p:cNvSpPr>
          <p:nvPr>
            <p:ph type="body" sz="quarter" idx="28" hasCustomPrompt="1"/>
          </p:nvPr>
        </p:nvSpPr>
        <p:spPr>
          <a:xfrm>
            <a:off x="922835" y="5469833"/>
            <a:ext cx="10666313" cy="406196"/>
          </a:xfrm>
          <a:prstGeom prst="rect">
            <a:avLst/>
          </a:prstGeom>
        </p:spPr>
        <p:txBody>
          <a:bodyPr anchor="ctr">
            <a:noAutofit/>
          </a:bodyPr>
          <a:lstStyle>
            <a:lvl1pPr>
              <a:lnSpc>
                <a:spcPct val="90000"/>
              </a:lnSpc>
              <a:spcBef>
                <a:spcPts val="0"/>
              </a:spcBef>
              <a:spcAft>
                <a:spcPts val="0"/>
              </a:spcAft>
              <a:defRPr lang="en-US" sz="1400" kern="1200" dirty="0">
                <a:solidFill>
                  <a:schemeClr val="tx1"/>
                </a:solidFill>
                <a:latin typeface="+mn-lt"/>
                <a:ea typeface="+mn-ea"/>
                <a:cs typeface="+mn-cs"/>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Tree>
    <p:extLst>
      <p:ext uri="{BB962C8B-B14F-4D97-AF65-F5344CB8AC3E}">
        <p14:creationId xmlns:p14="http://schemas.microsoft.com/office/powerpoint/2010/main" val="278056540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 Gráfico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C4FD890-329E-472D-A578-48869FFDC7BF}"/>
              </a:ext>
            </a:extLst>
          </p:cNvPr>
          <p:cNvSpPr>
            <a:spLocks noGrp="1"/>
          </p:cNvSpPr>
          <p:nvPr>
            <p:ph type="sldNum" sz="quarter" idx="10"/>
          </p:nvPr>
        </p:nvSpPr>
        <p:spPr/>
        <p:txBody>
          <a:bodyPr/>
          <a:lstStyle/>
          <a:p>
            <a:fld id="{08789ED0-683C-4C95-BAE1-094AE5A57631}" type="slidenum">
              <a:rPr lang="pt-PT" smtClean="0"/>
              <a:pPr/>
              <a:t>‹#›</a:t>
            </a:fld>
            <a:endParaRPr lang="pt-PT" dirty="0"/>
          </a:p>
        </p:txBody>
      </p:sp>
      <p:sp>
        <p:nvSpPr>
          <p:cNvPr id="4" name="Text Placeholder 8">
            <a:extLst>
              <a:ext uri="{FF2B5EF4-FFF2-40B4-BE49-F238E27FC236}">
                <a16:creationId xmlns:a16="http://schemas.microsoft.com/office/drawing/2014/main" id="{D9C695B3-C88A-402E-B262-6B61E8A88D0A}"/>
              </a:ext>
            </a:extLst>
          </p:cNvPr>
          <p:cNvSpPr>
            <a:spLocks noGrp="1"/>
          </p:cNvSpPr>
          <p:nvPr>
            <p:ph type="body" sz="quarter" idx="21" hasCustomPrompt="1"/>
          </p:nvPr>
        </p:nvSpPr>
        <p:spPr>
          <a:xfrm>
            <a:off x="528992" y="314578"/>
            <a:ext cx="11358209" cy="462844"/>
          </a:xfrm>
          <a:prstGeom prst="rect">
            <a:avLst/>
          </a:prstGeom>
        </p:spPr>
        <p:txBody>
          <a:bodyPr wrap="square" anchor="t">
            <a:spAutoFit/>
          </a:bodyPr>
          <a:lstStyle>
            <a:lvl1pPr marL="0" indent="0" algn="l" defTabSz="914479" rtl="0" eaLnBrk="1" latinLnBrk="0" hangingPunct="1">
              <a:spcBef>
                <a:spcPts val="0"/>
              </a:spcBef>
              <a:spcAft>
                <a:spcPts val="0"/>
              </a:spcAft>
              <a:buNone/>
              <a:defRPr lang="en-US" sz="2400" b="1" kern="1200" dirty="0">
                <a:solidFill>
                  <a:srgbClr val="FF6600"/>
                </a:solidFill>
                <a:latin typeface="Verdana" panose="020B0604030504040204" pitchFamily="34" charset="0"/>
                <a:ea typeface="Verdana" panose="020B0604030504040204" pitchFamily="34" charset="0"/>
                <a:cs typeface="Arial" panose="020B060402020202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
        <p:nvSpPr>
          <p:cNvPr id="5" name="Text Placeholder 8">
            <a:extLst>
              <a:ext uri="{FF2B5EF4-FFF2-40B4-BE49-F238E27FC236}">
                <a16:creationId xmlns:a16="http://schemas.microsoft.com/office/drawing/2014/main" id="{EDA8132A-658E-481C-80E4-C12AB801136E}"/>
              </a:ext>
            </a:extLst>
          </p:cNvPr>
          <p:cNvSpPr>
            <a:spLocks noGrp="1"/>
          </p:cNvSpPr>
          <p:nvPr>
            <p:ph type="body" sz="quarter" idx="22" hasCustomPrompt="1"/>
          </p:nvPr>
        </p:nvSpPr>
        <p:spPr>
          <a:xfrm>
            <a:off x="528992" y="769719"/>
            <a:ext cx="11358209" cy="370275"/>
          </a:xfrm>
          <a:prstGeom prst="rect">
            <a:avLst/>
          </a:prstGeom>
        </p:spPr>
        <p:txBody>
          <a:bodyPr wrap="square" anchor="t">
            <a:spAutoFit/>
          </a:bodyPr>
          <a:lstStyle>
            <a:lvl1pPr marL="0" indent="0">
              <a:spcBef>
                <a:spcPts val="0"/>
              </a:spcBef>
              <a:spcAft>
                <a:spcPts val="0"/>
              </a:spcAft>
              <a:buNone/>
              <a:defRPr lang="en-US" sz="1800" kern="1200" dirty="0">
                <a:solidFill>
                  <a:srgbClr val="666666"/>
                </a:solidFill>
                <a:latin typeface="Verdana" panose="020B0604030504040204" pitchFamily="34" charset="0"/>
                <a:ea typeface="Verdana" panose="020B0604030504040204" pitchFamily="34" charset="0"/>
                <a:cs typeface="Verdana" panose="020B060403050404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
        <p:nvSpPr>
          <p:cNvPr id="6" name="Chart Placeholder 10">
            <a:extLst>
              <a:ext uri="{FF2B5EF4-FFF2-40B4-BE49-F238E27FC236}">
                <a16:creationId xmlns:a16="http://schemas.microsoft.com/office/drawing/2014/main" id="{3FAC5523-6034-40FD-8704-BB22F1A0EFA3}"/>
              </a:ext>
            </a:extLst>
          </p:cNvPr>
          <p:cNvSpPr>
            <a:spLocks noGrp="1"/>
          </p:cNvSpPr>
          <p:nvPr>
            <p:ph type="chart" sz="quarter" idx="25"/>
          </p:nvPr>
        </p:nvSpPr>
        <p:spPr>
          <a:xfrm>
            <a:off x="1712618" y="2379528"/>
            <a:ext cx="2337588" cy="2044272"/>
          </a:xfrm>
        </p:spPr>
        <p:txBody>
          <a:bodyPr anchor="t">
            <a:normAutofit/>
          </a:bodyPr>
          <a:lstStyle>
            <a:lvl1pPr algn="ctr">
              <a:defRPr sz="2000" b="1" i="0"/>
            </a:lvl1pPr>
          </a:lstStyle>
          <a:p>
            <a:endParaRPr lang="pt-PT"/>
          </a:p>
        </p:txBody>
      </p:sp>
      <p:sp>
        <p:nvSpPr>
          <p:cNvPr id="7" name="Rectangle 6">
            <a:extLst>
              <a:ext uri="{FF2B5EF4-FFF2-40B4-BE49-F238E27FC236}">
                <a16:creationId xmlns:a16="http://schemas.microsoft.com/office/drawing/2014/main" id="{4A0C542D-8474-444A-80E5-0B711999C41B}"/>
              </a:ext>
            </a:extLst>
          </p:cNvPr>
          <p:cNvSpPr/>
          <p:nvPr userDrawn="1"/>
        </p:nvSpPr>
        <p:spPr>
          <a:xfrm>
            <a:off x="867082" y="1944225"/>
            <a:ext cx="10791983" cy="3774403"/>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cxnSp>
        <p:nvCxnSpPr>
          <p:cNvPr id="8" name="Straight Connector 7">
            <a:extLst>
              <a:ext uri="{FF2B5EF4-FFF2-40B4-BE49-F238E27FC236}">
                <a16:creationId xmlns:a16="http://schemas.microsoft.com/office/drawing/2014/main" id="{92F633C6-49DC-4819-99F2-5CD8CD80E7F7}"/>
              </a:ext>
            </a:extLst>
          </p:cNvPr>
          <p:cNvCxnSpPr>
            <a:cxnSpLocks/>
          </p:cNvCxnSpPr>
          <p:nvPr userDrawn="1"/>
        </p:nvCxnSpPr>
        <p:spPr>
          <a:xfrm>
            <a:off x="4130428" y="2615717"/>
            <a:ext cx="0" cy="2928739"/>
          </a:xfrm>
          <a:prstGeom prst="line">
            <a:avLst/>
          </a:prstGeom>
          <a:ln>
            <a:solidFill>
              <a:srgbClr val="818181"/>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909109E-530A-4C73-92A4-41436476BF58}"/>
              </a:ext>
            </a:extLst>
          </p:cNvPr>
          <p:cNvCxnSpPr>
            <a:cxnSpLocks/>
          </p:cNvCxnSpPr>
          <p:nvPr userDrawn="1"/>
        </p:nvCxnSpPr>
        <p:spPr>
          <a:xfrm>
            <a:off x="6628460" y="2615717"/>
            <a:ext cx="0" cy="2928739"/>
          </a:xfrm>
          <a:prstGeom prst="line">
            <a:avLst/>
          </a:prstGeom>
          <a:ln>
            <a:solidFill>
              <a:srgbClr val="818181"/>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002C009-228F-48BA-8D05-CFA02D76F99D}"/>
              </a:ext>
            </a:extLst>
          </p:cNvPr>
          <p:cNvCxnSpPr>
            <a:cxnSpLocks/>
          </p:cNvCxnSpPr>
          <p:nvPr userDrawn="1"/>
        </p:nvCxnSpPr>
        <p:spPr>
          <a:xfrm>
            <a:off x="9126492" y="2615717"/>
            <a:ext cx="0" cy="2928739"/>
          </a:xfrm>
          <a:prstGeom prst="line">
            <a:avLst/>
          </a:prstGeom>
          <a:ln>
            <a:solidFill>
              <a:srgbClr val="818181"/>
            </a:solidFill>
            <a:prstDash val="dash"/>
          </a:ln>
        </p:spPr>
        <p:style>
          <a:lnRef idx="1">
            <a:schemeClr val="accent1"/>
          </a:lnRef>
          <a:fillRef idx="0">
            <a:schemeClr val="accent1"/>
          </a:fillRef>
          <a:effectRef idx="0">
            <a:schemeClr val="accent1"/>
          </a:effectRef>
          <a:fontRef idx="minor">
            <a:schemeClr val="tx1"/>
          </a:fontRef>
        </p:style>
      </p:cxnSp>
      <p:sp>
        <p:nvSpPr>
          <p:cNvPr id="11" name="Text Placeholder 2">
            <a:extLst>
              <a:ext uri="{FF2B5EF4-FFF2-40B4-BE49-F238E27FC236}">
                <a16:creationId xmlns:a16="http://schemas.microsoft.com/office/drawing/2014/main" id="{938706BA-9657-4CFC-8B23-B538EF072611}"/>
              </a:ext>
            </a:extLst>
          </p:cNvPr>
          <p:cNvSpPr>
            <a:spLocks noGrp="1"/>
          </p:cNvSpPr>
          <p:nvPr>
            <p:ph type="body" sz="quarter" idx="23" hasCustomPrompt="1"/>
          </p:nvPr>
        </p:nvSpPr>
        <p:spPr>
          <a:xfrm>
            <a:off x="1866256" y="1708193"/>
            <a:ext cx="9519616" cy="524394"/>
          </a:xfrm>
          <a:solidFill>
            <a:srgbClr val="FF66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rmAutofit/>
          </a:bodyPr>
          <a:lstStyle>
            <a:lvl1pPr marL="0" marR="0" indent="0" algn="ctr" defTabSz="912857" rtl="0" eaLnBrk="0" fontAlgn="auto" latinLnBrk="0" hangingPunct="0">
              <a:lnSpc>
                <a:spcPct val="100000"/>
              </a:lnSpc>
              <a:spcBef>
                <a:spcPts val="600"/>
              </a:spcBef>
              <a:spcAft>
                <a:spcPts val="400"/>
              </a:spcAft>
              <a:buClrTx/>
              <a:buSzTx/>
              <a:buFont typeface="Arial" panose="020B0604020202020204" pitchFamily="34" charset="0"/>
              <a:buNone/>
              <a:tabLst/>
              <a:defRPr lang="pt-PT" sz="1800" b="1" dirty="0">
                <a:solidFill>
                  <a:schemeClr val="bg1"/>
                </a:solidFill>
                <a:ea typeface="ＭＳ Ｐゴシック" charset="-128"/>
              </a:defRPr>
            </a:lvl1pPr>
          </a:lstStyle>
          <a:p>
            <a:pPr marL="0" marR="0" lvl="0" indent="0" algn="ctr" defTabSz="912857" rtl="0" eaLnBrk="0" fontAlgn="auto" latinLnBrk="0" hangingPunct="0">
              <a:lnSpc>
                <a:spcPct val="100000"/>
              </a:lnSpc>
              <a:spcBef>
                <a:spcPts val="600"/>
              </a:spcBef>
              <a:spcAft>
                <a:spcPts val="400"/>
              </a:spcAft>
              <a:buClrTx/>
              <a:buSzTx/>
              <a:buFont typeface="Arial" panose="020B0604020202020204" pitchFamily="34" charset="0"/>
              <a:buNone/>
              <a:tabLst/>
              <a:defRPr/>
            </a:pPr>
            <a:r>
              <a:rPr lang="en-US" dirty="0" err="1"/>
              <a:t>Exemplo</a:t>
            </a:r>
            <a:r>
              <a:rPr lang="en-US" dirty="0"/>
              <a:t> de </a:t>
            </a:r>
            <a:r>
              <a:rPr lang="en-US" dirty="0" err="1"/>
              <a:t>Título</a:t>
            </a:r>
            <a:endParaRPr lang="pt-PT" dirty="0"/>
          </a:p>
        </p:txBody>
      </p:sp>
      <p:sp>
        <p:nvSpPr>
          <p:cNvPr id="12" name="Text Placeholder 2">
            <a:extLst>
              <a:ext uri="{FF2B5EF4-FFF2-40B4-BE49-F238E27FC236}">
                <a16:creationId xmlns:a16="http://schemas.microsoft.com/office/drawing/2014/main" id="{4E255617-BCB9-48C2-8B40-57D975575B98}"/>
              </a:ext>
            </a:extLst>
          </p:cNvPr>
          <p:cNvSpPr>
            <a:spLocks noGrp="1"/>
          </p:cNvSpPr>
          <p:nvPr>
            <p:ph type="body" sz="quarter" idx="24" hasCustomPrompt="1"/>
          </p:nvPr>
        </p:nvSpPr>
        <p:spPr>
          <a:xfrm>
            <a:off x="212569" y="2989943"/>
            <a:ext cx="1364138" cy="1364138"/>
          </a:xfrm>
          <a:prstGeom prst="ellipse">
            <a:avLst/>
          </a:prstGeom>
          <a:solidFill>
            <a:srgbClr val="FF66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rmAutofit/>
          </a:bodyPr>
          <a:lstStyle>
            <a:lvl1pPr algn="ctr">
              <a:defRPr lang="pt-PT" sz="2800" b="1" dirty="0">
                <a:solidFill>
                  <a:schemeClr val="bg1"/>
                </a:solidFill>
                <a:ea typeface="ＭＳ Ｐゴシック" charset="-128"/>
              </a:defRPr>
            </a:lvl1pPr>
          </a:lstStyle>
          <a:p>
            <a:pPr lvl="0" defTabSz="912857" eaLnBrk="0" hangingPunct="0"/>
            <a:r>
              <a:rPr lang="en-US" dirty="0"/>
              <a:t>X%</a:t>
            </a:r>
            <a:endParaRPr lang="pt-PT" dirty="0"/>
          </a:p>
        </p:txBody>
      </p:sp>
      <p:sp>
        <p:nvSpPr>
          <p:cNvPr id="13" name="Chart Placeholder 10">
            <a:extLst>
              <a:ext uri="{FF2B5EF4-FFF2-40B4-BE49-F238E27FC236}">
                <a16:creationId xmlns:a16="http://schemas.microsoft.com/office/drawing/2014/main" id="{4A2F221D-7DF6-4BDB-8F2F-027BCBABE7C8}"/>
              </a:ext>
            </a:extLst>
          </p:cNvPr>
          <p:cNvSpPr>
            <a:spLocks noGrp="1"/>
          </p:cNvSpPr>
          <p:nvPr>
            <p:ph type="chart" sz="quarter" idx="26"/>
          </p:nvPr>
        </p:nvSpPr>
        <p:spPr>
          <a:xfrm>
            <a:off x="4210650" y="2379528"/>
            <a:ext cx="2337588" cy="2044272"/>
          </a:xfrm>
        </p:spPr>
        <p:txBody>
          <a:bodyPr anchor="t">
            <a:normAutofit/>
          </a:bodyPr>
          <a:lstStyle>
            <a:lvl1pPr algn="ctr">
              <a:defRPr sz="2000" b="1" i="0"/>
            </a:lvl1pPr>
          </a:lstStyle>
          <a:p>
            <a:endParaRPr lang="pt-PT"/>
          </a:p>
        </p:txBody>
      </p:sp>
      <p:sp>
        <p:nvSpPr>
          <p:cNvPr id="14" name="Chart Placeholder 10">
            <a:extLst>
              <a:ext uri="{FF2B5EF4-FFF2-40B4-BE49-F238E27FC236}">
                <a16:creationId xmlns:a16="http://schemas.microsoft.com/office/drawing/2014/main" id="{7EC397D2-B93D-4EA5-BAE0-6D0049740BF2}"/>
              </a:ext>
            </a:extLst>
          </p:cNvPr>
          <p:cNvSpPr>
            <a:spLocks noGrp="1"/>
          </p:cNvSpPr>
          <p:nvPr>
            <p:ph type="chart" sz="quarter" idx="27"/>
          </p:nvPr>
        </p:nvSpPr>
        <p:spPr>
          <a:xfrm>
            <a:off x="9206712" y="2379528"/>
            <a:ext cx="2337588" cy="2044272"/>
          </a:xfrm>
        </p:spPr>
        <p:txBody>
          <a:bodyPr anchor="t">
            <a:normAutofit/>
          </a:bodyPr>
          <a:lstStyle>
            <a:lvl1pPr algn="ctr">
              <a:defRPr sz="2000" b="1" i="0"/>
            </a:lvl1pPr>
          </a:lstStyle>
          <a:p>
            <a:endParaRPr lang="pt-PT"/>
          </a:p>
        </p:txBody>
      </p:sp>
      <p:sp>
        <p:nvSpPr>
          <p:cNvPr id="15" name="Chart Placeholder 10">
            <a:extLst>
              <a:ext uri="{FF2B5EF4-FFF2-40B4-BE49-F238E27FC236}">
                <a16:creationId xmlns:a16="http://schemas.microsoft.com/office/drawing/2014/main" id="{DD1984FB-166E-43B0-96B4-BE9B2041BB75}"/>
              </a:ext>
            </a:extLst>
          </p:cNvPr>
          <p:cNvSpPr>
            <a:spLocks noGrp="1"/>
          </p:cNvSpPr>
          <p:nvPr>
            <p:ph type="chart" sz="quarter" idx="28"/>
          </p:nvPr>
        </p:nvSpPr>
        <p:spPr>
          <a:xfrm>
            <a:off x="6708682" y="2379528"/>
            <a:ext cx="2337588" cy="2044272"/>
          </a:xfrm>
        </p:spPr>
        <p:txBody>
          <a:bodyPr anchor="t">
            <a:normAutofit/>
          </a:bodyPr>
          <a:lstStyle>
            <a:lvl1pPr algn="ctr">
              <a:defRPr sz="2000" b="1" i="0"/>
            </a:lvl1pPr>
          </a:lstStyle>
          <a:p>
            <a:endParaRPr lang="pt-PT"/>
          </a:p>
        </p:txBody>
      </p:sp>
      <p:sp>
        <p:nvSpPr>
          <p:cNvPr id="16" name="Text Placeholder 2">
            <a:extLst>
              <a:ext uri="{FF2B5EF4-FFF2-40B4-BE49-F238E27FC236}">
                <a16:creationId xmlns:a16="http://schemas.microsoft.com/office/drawing/2014/main" id="{0239B0CA-948B-4464-8FE5-27CA71B1A262}"/>
              </a:ext>
            </a:extLst>
          </p:cNvPr>
          <p:cNvSpPr>
            <a:spLocks noGrp="1"/>
          </p:cNvSpPr>
          <p:nvPr>
            <p:ph type="body" sz="quarter" idx="29" hasCustomPrompt="1"/>
          </p:nvPr>
        </p:nvSpPr>
        <p:spPr>
          <a:xfrm>
            <a:off x="1873954" y="4441371"/>
            <a:ext cx="2017827" cy="918052"/>
          </a:xfrm>
          <a:solidFill>
            <a:schemeClr val="bg1">
              <a:lumMod val="95000"/>
            </a:schemeClr>
          </a:solidFill>
          <a:ln w="9525" cap="flat" cmpd="sng" algn="ctr">
            <a:noFill/>
            <a:prstDash val="solid"/>
            <a:round/>
            <a:headEnd type="none" w="med" len="med"/>
            <a:tailEnd type="none" w="med" len="med"/>
          </a:ln>
          <a:effectLst>
            <a:outerShdw blurRad="50800" dist="38100" dir="2700000" algn="tl" rotWithShape="0">
              <a:schemeClr val="bg1">
                <a:lumMod val="75000"/>
                <a:alpha val="43000"/>
              </a:schemeClr>
            </a:outerShdw>
          </a:effectLst>
        </p:spPr>
        <p:txBody>
          <a:bodyPr vert="horz" wrap="square" lIns="91440" tIns="45720" rIns="91440" bIns="45720" numCol="1" rtlCol="0" anchor="ctr" anchorCtr="0" compatLnSpc="1">
            <a:prstTxWarp prst="textNoShape">
              <a:avLst/>
            </a:prstTxWarp>
            <a:normAutofit/>
          </a:bodyPr>
          <a:lstStyle>
            <a:lvl1pPr algn="ctr">
              <a:defRPr lang="pt-PT" sz="1400" b="0" dirty="0">
                <a:ea typeface="ＭＳ Ｐゴシック" charset="-128"/>
              </a:defRPr>
            </a:lvl1pPr>
          </a:lstStyle>
          <a:p>
            <a:pPr lvl="0" defTabSz="912857" eaLnBrk="0" hangingPunct="0"/>
            <a:r>
              <a:rPr lang="en-US" dirty="0" err="1"/>
              <a:t>Exemplo</a:t>
            </a:r>
            <a:r>
              <a:rPr lang="en-US" dirty="0"/>
              <a:t> de </a:t>
            </a:r>
            <a:r>
              <a:rPr lang="en-US" dirty="0" err="1"/>
              <a:t>Título</a:t>
            </a:r>
            <a:endParaRPr lang="pt-PT" dirty="0"/>
          </a:p>
        </p:txBody>
      </p:sp>
      <p:sp>
        <p:nvSpPr>
          <p:cNvPr id="17" name="Text Placeholder 2">
            <a:extLst>
              <a:ext uri="{FF2B5EF4-FFF2-40B4-BE49-F238E27FC236}">
                <a16:creationId xmlns:a16="http://schemas.microsoft.com/office/drawing/2014/main" id="{A98C4943-7FE7-4DD2-A477-546CDD4010A4}"/>
              </a:ext>
            </a:extLst>
          </p:cNvPr>
          <p:cNvSpPr>
            <a:spLocks noGrp="1"/>
          </p:cNvSpPr>
          <p:nvPr>
            <p:ph type="body" sz="quarter" idx="30" hasCustomPrompt="1"/>
          </p:nvPr>
        </p:nvSpPr>
        <p:spPr>
          <a:xfrm>
            <a:off x="4364346" y="4441371"/>
            <a:ext cx="2030196" cy="918052"/>
          </a:xfrm>
          <a:solidFill>
            <a:schemeClr val="bg1">
              <a:lumMod val="95000"/>
            </a:schemeClr>
          </a:solidFill>
          <a:ln w="9525" cap="flat" cmpd="sng" algn="ctr">
            <a:noFill/>
            <a:prstDash val="solid"/>
            <a:round/>
            <a:headEnd type="none" w="med" len="med"/>
            <a:tailEnd type="none" w="med" len="med"/>
          </a:ln>
          <a:effectLst>
            <a:outerShdw blurRad="50800" dist="38100" dir="2700000" algn="tl" rotWithShape="0">
              <a:schemeClr val="bg1">
                <a:lumMod val="75000"/>
                <a:alpha val="43000"/>
              </a:schemeClr>
            </a:outerShdw>
          </a:effectLst>
        </p:spPr>
        <p:txBody>
          <a:bodyPr vert="horz" wrap="square" lIns="91440" tIns="45720" rIns="91440" bIns="45720" numCol="1" rtlCol="0" anchor="ctr" anchorCtr="0" compatLnSpc="1">
            <a:prstTxWarp prst="textNoShape">
              <a:avLst/>
            </a:prstTxWarp>
            <a:normAutofit/>
          </a:bodyPr>
          <a:lstStyle>
            <a:lvl1pPr algn="ctr">
              <a:defRPr lang="pt-PT" sz="1400" b="0" dirty="0">
                <a:ea typeface="ＭＳ Ｐゴシック" charset="-128"/>
              </a:defRPr>
            </a:lvl1pPr>
          </a:lstStyle>
          <a:p>
            <a:pPr lvl="0" defTabSz="912857" eaLnBrk="0" hangingPunct="0"/>
            <a:r>
              <a:rPr lang="en-US" dirty="0" err="1"/>
              <a:t>Exemplo</a:t>
            </a:r>
            <a:r>
              <a:rPr lang="en-US" dirty="0"/>
              <a:t> de </a:t>
            </a:r>
            <a:r>
              <a:rPr lang="en-US" dirty="0" err="1"/>
              <a:t>Título</a:t>
            </a:r>
            <a:endParaRPr lang="pt-PT" dirty="0"/>
          </a:p>
        </p:txBody>
      </p:sp>
      <p:sp>
        <p:nvSpPr>
          <p:cNvPr id="18" name="Text Placeholder 2">
            <a:extLst>
              <a:ext uri="{FF2B5EF4-FFF2-40B4-BE49-F238E27FC236}">
                <a16:creationId xmlns:a16="http://schemas.microsoft.com/office/drawing/2014/main" id="{225ADD9F-B31D-482E-9E38-D15B6FDB8158}"/>
              </a:ext>
            </a:extLst>
          </p:cNvPr>
          <p:cNvSpPr>
            <a:spLocks noGrp="1"/>
          </p:cNvSpPr>
          <p:nvPr>
            <p:ph type="body" sz="quarter" idx="31" hasCustomPrompt="1"/>
          </p:nvPr>
        </p:nvSpPr>
        <p:spPr>
          <a:xfrm>
            <a:off x="6862378" y="4441371"/>
            <a:ext cx="2030196" cy="918052"/>
          </a:xfrm>
          <a:solidFill>
            <a:schemeClr val="bg1">
              <a:lumMod val="95000"/>
            </a:schemeClr>
          </a:solidFill>
          <a:ln w="9525" cap="flat" cmpd="sng" algn="ctr">
            <a:noFill/>
            <a:prstDash val="solid"/>
            <a:round/>
            <a:headEnd type="none" w="med" len="med"/>
            <a:tailEnd type="none" w="med" len="med"/>
          </a:ln>
          <a:effectLst>
            <a:outerShdw blurRad="50800" dist="38100" dir="2700000" algn="tl" rotWithShape="0">
              <a:schemeClr val="bg1">
                <a:lumMod val="75000"/>
                <a:alpha val="43000"/>
              </a:schemeClr>
            </a:outerShdw>
          </a:effectLst>
        </p:spPr>
        <p:txBody>
          <a:bodyPr vert="horz" wrap="square" lIns="91440" tIns="45720" rIns="91440" bIns="45720" numCol="1" rtlCol="0" anchor="ctr" anchorCtr="0" compatLnSpc="1">
            <a:prstTxWarp prst="textNoShape">
              <a:avLst/>
            </a:prstTxWarp>
            <a:normAutofit/>
          </a:bodyPr>
          <a:lstStyle>
            <a:lvl1pPr algn="ctr">
              <a:defRPr lang="pt-PT" sz="1400" b="0" dirty="0">
                <a:ea typeface="ＭＳ Ｐゴシック" charset="-128"/>
              </a:defRPr>
            </a:lvl1pPr>
          </a:lstStyle>
          <a:p>
            <a:pPr lvl="0" defTabSz="912857" eaLnBrk="0" hangingPunct="0"/>
            <a:r>
              <a:rPr lang="en-US" dirty="0" err="1"/>
              <a:t>Exemplo</a:t>
            </a:r>
            <a:r>
              <a:rPr lang="en-US" dirty="0"/>
              <a:t> de </a:t>
            </a:r>
            <a:r>
              <a:rPr lang="en-US" dirty="0" err="1"/>
              <a:t>Título</a:t>
            </a:r>
            <a:endParaRPr lang="pt-PT" dirty="0"/>
          </a:p>
        </p:txBody>
      </p:sp>
      <p:sp>
        <p:nvSpPr>
          <p:cNvPr id="19" name="Text Placeholder 2">
            <a:extLst>
              <a:ext uri="{FF2B5EF4-FFF2-40B4-BE49-F238E27FC236}">
                <a16:creationId xmlns:a16="http://schemas.microsoft.com/office/drawing/2014/main" id="{4BCE4B8A-8149-49B7-883A-120F1E8D2DF4}"/>
              </a:ext>
            </a:extLst>
          </p:cNvPr>
          <p:cNvSpPr>
            <a:spLocks noGrp="1"/>
          </p:cNvSpPr>
          <p:nvPr>
            <p:ph type="body" sz="quarter" idx="32" hasCustomPrompt="1"/>
          </p:nvPr>
        </p:nvSpPr>
        <p:spPr>
          <a:xfrm>
            <a:off x="9360411" y="4441371"/>
            <a:ext cx="2030196" cy="918052"/>
          </a:xfrm>
          <a:solidFill>
            <a:schemeClr val="bg1">
              <a:lumMod val="95000"/>
            </a:schemeClr>
          </a:solidFill>
          <a:ln w="9525" cap="flat" cmpd="sng" algn="ctr">
            <a:noFill/>
            <a:prstDash val="solid"/>
            <a:round/>
            <a:headEnd type="none" w="med" len="med"/>
            <a:tailEnd type="none" w="med" len="med"/>
          </a:ln>
          <a:effectLst>
            <a:outerShdw blurRad="50800" dist="38100" dir="2700000" algn="tl" rotWithShape="0">
              <a:schemeClr val="bg1">
                <a:lumMod val="75000"/>
                <a:alpha val="43000"/>
              </a:schemeClr>
            </a:outerShdw>
          </a:effectLst>
        </p:spPr>
        <p:txBody>
          <a:bodyPr vert="horz" wrap="square" lIns="91440" tIns="45720" rIns="91440" bIns="45720" numCol="1" rtlCol="0" anchor="ctr" anchorCtr="0" compatLnSpc="1">
            <a:prstTxWarp prst="textNoShape">
              <a:avLst/>
            </a:prstTxWarp>
            <a:normAutofit/>
          </a:bodyPr>
          <a:lstStyle>
            <a:lvl1pPr algn="ctr">
              <a:defRPr lang="pt-PT" sz="1400" b="0" dirty="0">
                <a:ea typeface="ＭＳ Ｐゴシック" charset="-128"/>
              </a:defRPr>
            </a:lvl1pPr>
          </a:lstStyle>
          <a:p>
            <a:pPr lvl="0" defTabSz="912857" eaLnBrk="0" hangingPunct="0"/>
            <a:r>
              <a:rPr lang="en-US" dirty="0" err="1"/>
              <a:t>Exemplo</a:t>
            </a:r>
            <a:r>
              <a:rPr lang="en-US" dirty="0"/>
              <a:t> de </a:t>
            </a:r>
            <a:r>
              <a:rPr lang="en-US" dirty="0" err="1"/>
              <a:t>Título</a:t>
            </a:r>
            <a:endParaRPr lang="pt-PT" dirty="0"/>
          </a:p>
        </p:txBody>
      </p:sp>
      <p:sp>
        <p:nvSpPr>
          <p:cNvPr id="20" name="Text Placeholder 8">
            <a:extLst>
              <a:ext uri="{FF2B5EF4-FFF2-40B4-BE49-F238E27FC236}">
                <a16:creationId xmlns:a16="http://schemas.microsoft.com/office/drawing/2014/main" id="{4E152840-741F-4EA0-8860-5345365EB05E}"/>
              </a:ext>
            </a:extLst>
          </p:cNvPr>
          <p:cNvSpPr>
            <a:spLocks noGrp="1"/>
          </p:cNvSpPr>
          <p:nvPr>
            <p:ph type="body" sz="quarter" idx="33" hasCustomPrompt="1"/>
          </p:nvPr>
        </p:nvSpPr>
        <p:spPr>
          <a:xfrm>
            <a:off x="2119686" y="5552808"/>
            <a:ext cx="1440160" cy="406196"/>
          </a:xfrm>
          <a:prstGeom prst="rect">
            <a:avLst/>
          </a:prstGeom>
          <a:solidFill>
            <a:schemeClr val="bg1"/>
          </a:solidFill>
          <a:ln>
            <a:noFill/>
          </a:ln>
        </p:spPr>
        <p:txBody>
          <a:bodyPr anchor="ctr">
            <a:noAutofit/>
          </a:bodyPr>
          <a:lstStyle>
            <a:lvl1pPr algn="ctr">
              <a:spcBef>
                <a:spcPts val="0"/>
              </a:spcBef>
              <a:spcAft>
                <a:spcPts val="0"/>
              </a:spcAft>
              <a:defRPr lang="en-US" sz="1400" b="1" kern="1200" dirty="0">
                <a:solidFill>
                  <a:srgbClr val="666666"/>
                </a:solidFill>
                <a:latin typeface="Verdana" panose="020B0604030504040204" pitchFamily="34" charset="0"/>
                <a:ea typeface="Verdana" panose="020B0604030504040204" pitchFamily="34" charset="0"/>
                <a:cs typeface="Verdana" panose="020B060403050404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a:t>Nº</a:t>
            </a:r>
          </a:p>
        </p:txBody>
      </p:sp>
      <p:sp>
        <p:nvSpPr>
          <p:cNvPr id="21" name="Text Placeholder 8">
            <a:extLst>
              <a:ext uri="{FF2B5EF4-FFF2-40B4-BE49-F238E27FC236}">
                <a16:creationId xmlns:a16="http://schemas.microsoft.com/office/drawing/2014/main" id="{50B10F7A-232B-47D7-88AD-77923EC9C9EA}"/>
              </a:ext>
            </a:extLst>
          </p:cNvPr>
          <p:cNvSpPr>
            <a:spLocks noGrp="1"/>
          </p:cNvSpPr>
          <p:nvPr>
            <p:ph type="body" sz="quarter" idx="34" hasCustomPrompt="1"/>
          </p:nvPr>
        </p:nvSpPr>
        <p:spPr>
          <a:xfrm>
            <a:off x="4659364" y="5552808"/>
            <a:ext cx="1440160" cy="406196"/>
          </a:xfrm>
          <a:prstGeom prst="rect">
            <a:avLst/>
          </a:prstGeom>
          <a:solidFill>
            <a:schemeClr val="bg1"/>
          </a:solidFill>
          <a:ln>
            <a:noFill/>
          </a:ln>
        </p:spPr>
        <p:txBody>
          <a:bodyPr anchor="ctr">
            <a:noAutofit/>
          </a:bodyPr>
          <a:lstStyle>
            <a:lvl1pPr algn="ctr">
              <a:spcBef>
                <a:spcPts val="0"/>
              </a:spcBef>
              <a:spcAft>
                <a:spcPts val="0"/>
              </a:spcAft>
              <a:defRPr lang="en-US" sz="1400" b="1" kern="1200" dirty="0">
                <a:solidFill>
                  <a:srgbClr val="666666"/>
                </a:solidFill>
                <a:latin typeface="Verdana" panose="020B0604030504040204" pitchFamily="34" charset="0"/>
                <a:ea typeface="Verdana" panose="020B0604030504040204" pitchFamily="34" charset="0"/>
                <a:cs typeface="Verdana" panose="020B060403050404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a:t>Nº</a:t>
            </a:r>
          </a:p>
        </p:txBody>
      </p:sp>
      <p:sp>
        <p:nvSpPr>
          <p:cNvPr id="22" name="Text Placeholder 8">
            <a:extLst>
              <a:ext uri="{FF2B5EF4-FFF2-40B4-BE49-F238E27FC236}">
                <a16:creationId xmlns:a16="http://schemas.microsoft.com/office/drawing/2014/main" id="{CA8434AB-B3E4-444A-AF48-5240191AA895}"/>
              </a:ext>
            </a:extLst>
          </p:cNvPr>
          <p:cNvSpPr>
            <a:spLocks noGrp="1"/>
          </p:cNvSpPr>
          <p:nvPr>
            <p:ph type="body" sz="quarter" idx="35" hasCustomPrompt="1"/>
          </p:nvPr>
        </p:nvSpPr>
        <p:spPr>
          <a:xfrm>
            <a:off x="7154378" y="5552808"/>
            <a:ext cx="1440160" cy="406196"/>
          </a:xfrm>
          <a:prstGeom prst="rect">
            <a:avLst/>
          </a:prstGeom>
          <a:solidFill>
            <a:schemeClr val="bg1"/>
          </a:solidFill>
          <a:ln>
            <a:noFill/>
          </a:ln>
        </p:spPr>
        <p:txBody>
          <a:bodyPr anchor="ctr">
            <a:noAutofit/>
          </a:bodyPr>
          <a:lstStyle>
            <a:lvl1pPr algn="ctr">
              <a:spcBef>
                <a:spcPts val="0"/>
              </a:spcBef>
              <a:spcAft>
                <a:spcPts val="0"/>
              </a:spcAft>
              <a:defRPr lang="en-US" sz="1400" b="1" kern="1200" dirty="0">
                <a:solidFill>
                  <a:srgbClr val="666666"/>
                </a:solidFill>
                <a:latin typeface="Verdana" panose="020B0604030504040204" pitchFamily="34" charset="0"/>
                <a:ea typeface="Verdana" panose="020B0604030504040204" pitchFamily="34" charset="0"/>
                <a:cs typeface="Verdana" panose="020B060403050404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a:t>Nº</a:t>
            </a:r>
          </a:p>
        </p:txBody>
      </p:sp>
      <p:sp>
        <p:nvSpPr>
          <p:cNvPr id="23" name="Text Placeholder 8">
            <a:extLst>
              <a:ext uri="{FF2B5EF4-FFF2-40B4-BE49-F238E27FC236}">
                <a16:creationId xmlns:a16="http://schemas.microsoft.com/office/drawing/2014/main" id="{90F1D891-4BC5-4B44-9C98-DA3DC422D2C7}"/>
              </a:ext>
            </a:extLst>
          </p:cNvPr>
          <p:cNvSpPr>
            <a:spLocks noGrp="1"/>
          </p:cNvSpPr>
          <p:nvPr>
            <p:ph type="body" sz="quarter" idx="36" hasCustomPrompt="1"/>
          </p:nvPr>
        </p:nvSpPr>
        <p:spPr>
          <a:xfrm>
            <a:off x="9655426" y="5552808"/>
            <a:ext cx="1440160" cy="406196"/>
          </a:xfrm>
          <a:prstGeom prst="rect">
            <a:avLst/>
          </a:prstGeom>
          <a:solidFill>
            <a:schemeClr val="bg1"/>
          </a:solidFill>
          <a:ln>
            <a:noFill/>
          </a:ln>
        </p:spPr>
        <p:txBody>
          <a:bodyPr anchor="ctr">
            <a:noAutofit/>
          </a:bodyPr>
          <a:lstStyle>
            <a:lvl1pPr algn="ctr">
              <a:spcBef>
                <a:spcPts val="0"/>
              </a:spcBef>
              <a:spcAft>
                <a:spcPts val="0"/>
              </a:spcAft>
              <a:defRPr lang="en-US" sz="1400" b="1" kern="1200" dirty="0">
                <a:solidFill>
                  <a:srgbClr val="666666"/>
                </a:solidFill>
                <a:latin typeface="Verdana" panose="020B0604030504040204" pitchFamily="34" charset="0"/>
                <a:ea typeface="Verdana" panose="020B0604030504040204" pitchFamily="34" charset="0"/>
                <a:cs typeface="Verdana" panose="020B060403050404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a:t>Nº</a:t>
            </a:r>
          </a:p>
        </p:txBody>
      </p:sp>
      <p:sp>
        <p:nvSpPr>
          <p:cNvPr id="24" name="Text Placeholder 8">
            <a:extLst>
              <a:ext uri="{FF2B5EF4-FFF2-40B4-BE49-F238E27FC236}">
                <a16:creationId xmlns:a16="http://schemas.microsoft.com/office/drawing/2014/main" id="{5144F511-B573-4477-9EBB-E8D8C0F587EC}"/>
              </a:ext>
            </a:extLst>
          </p:cNvPr>
          <p:cNvSpPr>
            <a:spLocks noGrp="1"/>
          </p:cNvSpPr>
          <p:nvPr>
            <p:ph type="body" sz="quarter" idx="37" hasCustomPrompt="1"/>
          </p:nvPr>
        </p:nvSpPr>
        <p:spPr>
          <a:xfrm>
            <a:off x="2233318" y="3046166"/>
            <a:ext cx="1296188" cy="406196"/>
          </a:xfrm>
          <a:prstGeom prst="rect">
            <a:avLst/>
          </a:prstGeom>
          <a:noFill/>
          <a:ln>
            <a:noFill/>
          </a:ln>
        </p:spPr>
        <p:txBody>
          <a:bodyPr anchor="ctr">
            <a:noAutofit/>
          </a:bodyPr>
          <a:lstStyle>
            <a:lvl1pPr algn="ctr">
              <a:spcBef>
                <a:spcPts val="0"/>
              </a:spcBef>
              <a:spcAft>
                <a:spcPts val="0"/>
              </a:spcAft>
              <a:defRPr lang="en-US" sz="2400" b="1" kern="1200" dirty="0">
                <a:solidFill>
                  <a:srgbClr val="666666"/>
                </a:solidFill>
                <a:latin typeface="Verdana" panose="020B0604030504040204" pitchFamily="34" charset="0"/>
                <a:ea typeface="Verdana" panose="020B0604030504040204" pitchFamily="34" charset="0"/>
                <a:cs typeface="Verdana" panose="020B060403050404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a:t>Nº</a:t>
            </a:r>
          </a:p>
        </p:txBody>
      </p:sp>
      <p:sp>
        <p:nvSpPr>
          <p:cNvPr id="25" name="Text Placeholder 8">
            <a:extLst>
              <a:ext uri="{FF2B5EF4-FFF2-40B4-BE49-F238E27FC236}">
                <a16:creationId xmlns:a16="http://schemas.microsoft.com/office/drawing/2014/main" id="{E7E9E096-5C95-4BD0-9FD7-447A357E85BB}"/>
              </a:ext>
            </a:extLst>
          </p:cNvPr>
          <p:cNvSpPr>
            <a:spLocks noGrp="1"/>
          </p:cNvSpPr>
          <p:nvPr>
            <p:ph type="body" sz="quarter" idx="38" hasCustomPrompt="1"/>
          </p:nvPr>
        </p:nvSpPr>
        <p:spPr>
          <a:xfrm>
            <a:off x="4731349" y="3046166"/>
            <a:ext cx="1296188" cy="406196"/>
          </a:xfrm>
          <a:prstGeom prst="rect">
            <a:avLst/>
          </a:prstGeom>
          <a:noFill/>
          <a:ln>
            <a:noFill/>
          </a:ln>
        </p:spPr>
        <p:txBody>
          <a:bodyPr anchor="ctr">
            <a:noAutofit/>
          </a:bodyPr>
          <a:lstStyle>
            <a:lvl1pPr algn="ctr">
              <a:spcBef>
                <a:spcPts val="0"/>
              </a:spcBef>
              <a:spcAft>
                <a:spcPts val="0"/>
              </a:spcAft>
              <a:defRPr lang="en-US" sz="2400" b="1" kern="1200" dirty="0">
                <a:solidFill>
                  <a:srgbClr val="666666"/>
                </a:solidFill>
                <a:latin typeface="Verdana" panose="020B0604030504040204" pitchFamily="34" charset="0"/>
                <a:ea typeface="Verdana" panose="020B0604030504040204" pitchFamily="34" charset="0"/>
                <a:cs typeface="Verdana" panose="020B060403050404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a:t>Nº</a:t>
            </a:r>
          </a:p>
        </p:txBody>
      </p:sp>
      <p:sp>
        <p:nvSpPr>
          <p:cNvPr id="26" name="Text Placeholder 8">
            <a:extLst>
              <a:ext uri="{FF2B5EF4-FFF2-40B4-BE49-F238E27FC236}">
                <a16:creationId xmlns:a16="http://schemas.microsoft.com/office/drawing/2014/main" id="{0E39439A-AA9A-4D48-B28F-79BEA5F9F80B}"/>
              </a:ext>
            </a:extLst>
          </p:cNvPr>
          <p:cNvSpPr>
            <a:spLocks noGrp="1"/>
          </p:cNvSpPr>
          <p:nvPr>
            <p:ph type="body" sz="quarter" idx="39" hasCustomPrompt="1"/>
          </p:nvPr>
        </p:nvSpPr>
        <p:spPr>
          <a:xfrm>
            <a:off x="7223976" y="3046166"/>
            <a:ext cx="1296188" cy="406196"/>
          </a:xfrm>
          <a:prstGeom prst="rect">
            <a:avLst/>
          </a:prstGeom>
          <a:noFill/>
          <a:ln>
            <a:noFill/>
          </a:ln>
        </p:spPr>
        <p:txBody>
          <a:bodyPr anchor="ctr">
            <a:noAutofit/>
          </a:bodyPr>
          <a:lstStyle>
            <a:lvl1pPr algn="ctr">
              <a:spcBef>
                <a:spcPts val="0"/>
              </a:spcBef>
              <a:spcAft>
                <a:spcPts val="0"/>
              </a:spcAft>
              <a:defRPr lang="en-US" sz="2400" b="1" kern="1200" dirty="0">
                <a:solidFill>
                  <a:srgbClr val="666666"/>
                </a:solidFill>
                <a:latin typeface="Verdana" panose="020B0604030504040204" pitchFamily="34" charset="0"/>
                <a:ea typeface="Verdana" panose="020B0604030504040204" pitchFamily="34" charset="0"/>
                <a:cs typeface="Verdana" panose="020B060403050404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a:t>Nº</a:t>
            </a:r>
          </a:p>
        </p:txBody>
      </p:sp>
      <p:sp>
        <p:nvSpPr>
          <p:cNvPr id="27" name="Text Placeholder 8">
            <a:extLst>
              <a:ext uri="{FF2B5EF4-FFF2-40B4-BE49-F238E27FC236}">
                <a16:creationId xmlns:a16="http://schemas.microsoft.com/office/drawing/2014/main" id="{C4EB3BE7-6CA1-47BB-A253-EE68AFAFD1C5}"/>
              </a:ext>
            </a:extLst>
          </p:cNvPr>
          <p:cNvSpPr>
            <a:spLocks noGrp="1"/>
          </p:cNvSpPr>
          <p:nvPr>
            <p:ph type="body" sz="quarter" idx="40" hasCustomPrompt="1"/>
          </p:nvPr>
        </p:nvSpPr>
        <p:spPr>
          <a:xfrm>
            <a:off x="9727412" y="3046166"/>
            <a:ext cx="1296188" cy="406196"/>
          </a:xfrm>
          <a:prstGeom prst="rect">
            <a:avLst/>
          </a:prstGeom>
          <a:noFill/>
          <a:ln>
            <a:noFill/>
          </a:ln>
        </p:spPr>
        <p:txBody>
          <a:bodyPr anchor="ctr">
            <a:noAutofit/>
          </a:bodyPr>
          <a:lstStyle>
            <a:lvl1pPr algn="ctr">
              <a:spcBef>
                <a:spcPts val="0"/>
              </a:spcBef>
              <a:spcAft>
                <a:spcPts val="0"/>
              </a:spcAft>
              <a:defRPr lang="en-US" sz="2400" b="1" kern="1200" dirty="0">
                <a:solidFill>
                  <a:srgbClr val="666666"/>
                </a:solidFill>
                <a:latin typeface="Verdana" panose="020B0604030504040204" pitchFamily="34" charset="0"/>
                <a:ea typeface="Verdana" panose="020B0604030504040204" pitchFamily="34" charset="0"/>
                <a:cs typeface="Verdana" panose="020B060403050404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a:t>Nº</a:t>
            </a:r>
          </a:p>
        </p:txBody>
      </p:sp>
    </p:spTree>
    <p:extLst>
      <p:ext uri="{BB962C8B-B14F-4D97-AF65-F5344CB8AC3E}">
        <p14:creationId xmlns:p14="http://schemas.microsoft.com/office/powerpoint/2010/main" val="176966115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meline Processo">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C4FD890-329E-472D-A578-48869FFDC7BF}"/>
              </a:ext>
            </a:extLst>
          </p:cNvPr>
          <p:cNvSpPr>
            <a:spLocks noGrp="1"/>
          </p:cNvSpPr>
          <p:nvPr>
            <p:ph type="sldNum" sz="quarter" idx="10"/>
          </p:nvPr>
        </p:nvSpPr>
        <p:spPr/>
        <p:txBody>
          <a:bodyPr/>
          <a:lstStyle/>
          <a:p>
            <a:fld id="{08789ED0-683C-4C95-BAE1-094AE5A57631}" type="slidenum">
              <a:rPr lang="pt-PT" smtClean="0"/>
              <a:pPr/>
              <a:t>‹#›</a:t>
            </a:fld>
            <a:endParaRPr lang="pt-PT" dirty="0"/>
          </a:p>
        </p:txBody>
      </p:sp>
      <p:sp>
        <p:nvSpPr>
          <p:cNvPr id="4" name="Text Placeholder 8">
            <a:extLst>
              <a:ext uri="{FF2B5EF4-FFF2-40B4-BE49-F238E27FC236}">
                <a16:creationId xmlns:a16="http://schemas.microsoft.com/office/drawing/2014/main" id="{D9C695B3-C88A-402E-B262-6B61E8A88D0A}"/>
              </a:ext>
            </a:extLst>
          </p:cNvPr>
          <p:cNvSpPr>
            <a:spLocks noGrp="1"/>
          </p:cNvSpPr>
          <p:nvPr>
            <p:ph type="body" sz="quarter" idx="21" hasCustomPrompt="1"/>
          </p:nvPr>
        </p:nvSpPr>
        <p:spPr>
          <a:xfrm>
            <a:off x="528992" y="314578"/>
            <a:ext cx="11358209" cy="462844"/>
          </a:xfrm>
          <a:prstGeom prst="rect">
            <a:avLst/>
          </a:prstGeom>
        </p:spPr>
        <p:txBody>
          <a:bodyPr wrap="square" anchor="t">
            <a:spAutoFit/>
          </a:bodyPr>
          <a:lstStyle>
            <a:lvl1pPr marL="0" indent="0" algn="l" defTabSz="914479" rtl="0" eaLnBrk="1" latinLnBrk="0" hangingPunct="1">
              <a:spcBef>
                <a:spcPts val="0"/>
              </a:spcBef>
              <a:spcAft>
                <a:spcPts val="0"/>
              </a:spcAft>
              <a:buNone/>
              <a:defRPr lang="en-US" sz="2400" b="1" kern="1200" dirty="0">
                <a:solidFill>
                  <a:srgbClr val="FF6600"/>
                </a:solidFill>
                <a:latin typeface="Verdana" panose="020B0604030504040204" pitchFamily="34" charset="0"/>
                <a:ea typeface="Verdana" panose="020B0604030504040204" pitchFamily="34" charset="0"/>
                <a:cs typeface="Arial" panose="020B060402020202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
        <p:nvSpPr>
          <p:cNvPr id="5" name="Text Placeholder 8">
            <a:extLst>
              <a:ext uri="{FF2B5EF4-FFF2-40B4-BE49-F238E27FC236}">
                <a16:creationId xmlns:a16="http://schemas.microsoft.com/office/drawing/2014/main" id="{EDA8132A-658E-481C-80E4-C12AB801136E}"/>
              </a:ext>
            </a:extLst>
          </p:cNvPr>
          <p:cNvSpPr>
            <a:spLocks noGrp="1"/>
          </p:cNvSpPr>
          <p:nvPr>
            <p:ph type="body" sz="quarter" idx="22" hasCustomPrompt="1"/>
          </p:nvPr>
        </p:nvSpPr>
        <p:spPr>
          <a:xfrm>
            <a:off x="528992" y="769719"/>
            <a:ext cx="11358209" cy="370275"/>
          </a:xfrm>
          <a:prstGeom prst="rect">
            <a:avLst/>
          </a:prstGeom>
        </p:spPr>
        <p:txBody>
          <a:bodyPr wrap="square" anchor="t">
            <a:spAutoFit/>
          </a:bodyPr>
          <a:lstStyle>
            <a:lvl1pPr marL="0" indent="0">
              <a:spcBef>
                <a:spcPts val="0"/>
              </a:spcBef>
              <a:spcAft>
                <a:spcPts val="0"/>
              </a:spcAft>
              <a:buNone/>
              <a:defRPr lang="en-US" sz="1800" kern="1200" dirty="0">
                <a:solidFill>
                  <a:srgbClr val="666666"/>
                </a:solidFill>
                <a:latin typeface="Verdana" panose="020B0604030504040204" pitchFamily="34" charset="0"/>
                <a:ea typeface="Verdana" panose="020B0604030504040204" pitchFamily="34" charset="0"/>
                <a:cs typeface="Verdana" panose="020B060403050404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
        <p:nvSpPr>
          <p:cNvPr id="6" name="Text Placeholder 8">
            <a:extLst>
              <a:ext uri="{FF2B5EF4-FFF2-40B4-BE49-F238E27FC236}">
                <a16:creationId xmlns:a16="http://schemas.microsoft.com/office/drawing/2014/main" id="{4BEE4B3C-F60E-44FD-884F-30F978552370}"/>
              </a:ext>
            </a:extLst>
          </p:cNvPr>
          <p:cNvSpPr>
            <a:spLocks noGrp="1"/>
          </p:cNvSpPr>
          <p:nvPr>
            <p:ph type="body" sz="quarter" idx="23" hasCustomPrompt="1"/>
          </p:nvPr>
        </p:nvSpPr>
        <p:spPr>
          <a:xfrm>
            <a:off x="410910" y="2757512"/>
            <a:ext cx="2087208" cy="618183"/>
          </a:xfrm>
          <a:prstGeom prst="rect">
            <a:avLst/>
          </a:prstGeom>
        </p:spPr>
        <p:txBody>
          <a:bodyPr anchor="t">
            <a:noAutofit/>
          </a:bodyPr>
          <a:lstStyle>
            <a:lvl1pPr marL="0" algn="ctr" defTabSz="912931" rtl="0" eaLnBrk="1" latinLnBrk="0" hangingPunct="1">
              <a:lnSpc>
                <a:spcPct val="85000"/>
              </a:lnSpc>
              <a:spcBef>
                <a:spcPts val="0"/>
              </a:spcBef>
              <a:spcAft>
                <a:spcPts val="0"/>
              </a:spcAft>
              <a:defRPr lang="en-US" sz="1597" b="1" kern="1200" dirty="0">
                <a:solidFill>
                  <a:srgbClr val="FF6600"/>
                </a:solidFill>
                <a:latin typeface="Verdana" panose="020B0604030504040204" pitchFamily="34" charset="0"/>
                <a:ea typeface="Verdana" panose="020B0604030504040204" pitchFamily="34" charset="0"/>
                <a:cs typeface="Arial" panose="020B060402020202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
        <p:nvSpPr>
          <p:cNvPr id="7" name="Oval 6">
            <a:extLst>
              <a:ext uri="{FF2B5EF4-FFF2-40B4-BE49-F238E27FC236}">
                <a16:creationId xmlns:a16="http://schemas.microsoft.com/office/drawing/2014/main" id="{F4C11BC6-638D-448D-8A9E-9F716C496C7D}"/>
              </a:ext>
            </a:extLst>
          </p:cNvPr>
          <p:cNvSpPr>
            <a:spLocks noChangeAspect="1"/>
          </p:cNvSpPr>
          <p:nvPr userDrawn="1"/>
        </p:nvSpPr>
        <p:spPr>
          <a:xfrm>
            <a:off x="939539" y="1487823"/>
            <a:ext cx="1029951" cy="1029951"/>
          </a:xfrm>
          <a:prstGeom prst="ellipse">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700"/>
              </a:lnSpc>
              <a:spcBef>
                <a:spcPts val="800"/>
              </a:spcBef>
              <a:spcAft>
                <a:spcPts val="400"/>
              </a:spcAft>
            </a:pPr>
            <a:endParaRPr lang="pt-PT" sz="1400" noProof="0" dirty="0">
              <a:solidFill>
                <a:schemeClr val="tx1"/>
              </a:solidFill>
            </a:endParaRPr>
          </a:p>
        </p:txBody>
      </p:sp>
      <p:sp>
        <p:nvSpPr>
          <p:cNvPr id="8" name="Rectangle 7">
            <a:extLst>
              <a:ext uri="{FF2B5EF4-FFF2-40B4-BE49-F238E27FC236}">
                <a16:creationId xmlns:a16="http://schemas.microsoft.com/office/drawing/2014/main" id="{32B57111-10B0-4CA7-8024-E5864D26B697}"/>
              </a:ext>
            </a:extLst>
          </p:cNvPr>
          <p:cNvSpPr/>
          <p:nvPr userDrawn="1"/>
        </p:nvSpPr>
        <p:spPr>
          <a:xfrm>
            <a:off x="1192385" y="2624334"/>
            <a:ext cx="524259" cy="51488"/>
          </a:xfrm>
          <a:prstGeom prst="rect">
            <a:avLst/>
          </a:prstGeom>
          <a:solidFill>
            <a:srgbClr val="FF6600"/>
          </a:solidFill>
          <a:ln w="9525" cap="flat" cmpd="sng" algn="ctr">
            <a:noFill/>
            <a:prstDash val="solid"/>
            <a:round/>
            <a:headEnd type="none" w="med" len="med"/>
            <a:tailEnd type="none" w="med" len="med"/>
          </a:ln>
          <a:effectLst/>
        </p:spPr>
        <p:txBody>
          <a:bodyPr anchor="ctr"/>
          <a:lstStyle/>
          <a:p>
            <a:pPr algn="ctr" defTabSz="911390" eaLnBrk="0" hangingPunct="0"/>
            <a:endParaRPr lang="pt-PT" sz="1597">
              <a:solidFill>
                <a:srgbClr val="FF6600"/>
              </a:solidFill>
              <a:latin typeface="Verdana" panose="020B0604030504040204" pitchFamily="34" charset="0"/>
              <a:ea typeface="Verdana" panose="020B0604030504040204" pitchFamily="34" charset="0"/>
            </a:endParaRPr>
          </a:p>
        </p:txBody>
      </p:sp>
      <p:sp>
        <p:nvSpPr>
          <p:cNvPr id="9" name="Rectangle 8">
            <a:extLst>
              <a:ext uri="{FF2B5EF4-FFF2-40B4-BE49-F238E27FC236}">
                <a16:creationId xmlns:a16="http://schemas.microsoft.com/office/drawing/2014/main" id="{5572A0C2-354A-4022-B7C9-3D64AABCE555}"/>
              </a:ext>
            </a:extLst>
          </p:cNvPr>
          <p:cNvSpPr/>
          <p:nvPr userDrawn="1"/>
        </p:nvSpPr>
        <p:spPr>
          <a:xfrm>
            <a:off x="493463" y="4013200"/>
            <a:ext cx="1922102" cy="1793114"/>
          </a:xfrm>
          <a:prstGeom prst="rect">
            <a:avLst/>
          </a:prstGeom>
          <a:solidFill>
            <a:schemeClr val="bg1">
              <a:lumMod val="95000"/>
            </a:schemeClr>
          </a:solidFill>
          <a:ln w="9525" cap="flat" cmpd="sng" algn="ctr">
            <a:noFill/>
            <a:prstDash val="solid"/>
            <a:round/>
            <a:headEnd type="none" w="med" len="med"/>
            <a:tailEnd type="none" w="med" len="med"/>
          </a:ln>
          <a:effectLst>
            <a:outerShdw blurRad="50800" dist="38100" dir="2700000" algn="tl" rotWithShape="0">
              <a:schemeClr val="bg1">
                <a:lumMod val="75000"/>
                <a:alpha val="43000"/>
              </a:schemeClr>
            </a:outerShdw>
          </a:effectLst>
        </p:spPr>
        <p:txBody>
          <a:bodyPr vert="horz" wrap="square" lIns="91287" tIns="45643" rIns="91287" bIns="45643" numCol="1" rtlCol="0" anchor="t" anchorCtr="0" compatLnSpc="1">
            <a:prstTxWarp prst="textNoShape">
              <a:avLst/>
            </a:prstTxWarp>
          </a:bodyPr>
          <a:lstStyle/>
          <a:p>
            <a:pPr defTabSz="912931" eaLnBrk="0" hangingPunct="0"/>
            <a:endParaRPr lang="pt-PT" sz="998">
              <a:solidFill>
                <a:prstClr val="black"/>
              </a:solidFill>
              <a:latin typeface="Calibri" panose="020F0502020204030204"/>
              <a:ea typeface="ＭＳ Ｐゴシック" charset="-128"/>
            </a:endParaRPr>
          </a:p>
        </p:txBody>
      </p:sp>
      <p:cxnSp>
        <p:nvCxnSpPr>
          <p:cNvPr id="10" name="Straight Connector 9">
            <a:extLst>
              <a:ext uri="{FF2B5EF4-FFF2-40B4-BE49-F238E27FC236}">
                <a16:creationId xmlns:a16="http://schemas.microsoft.com/office/drawing/2014/main" id="{FB3D4DD5-54F2-4675-8E67-BD03D7D410A8}"/>
              </a:ext>
            </a:extLst>
          </p:cNvPr>
          <p:cNvCxnSpPr>
            <a:cxnSpLocks/>
          </p:cNvCxnSpPr>
          <p:nvPr userDrawn="1"/>
        </p:nvCxnSpPr>
        <p:spPr>
          <a:xfrm>
            <a:off x="2156849" y="2030297"/>
            <a:ext cx="91041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6C607277-3E55-497D-B95C-33D3BDEF2499}"/>
              </a:ext>
            </a:extLst>
          </p:cNvPr>
          <p:cNvGrpSpPr/>
          <p:nvPr userDrawn="1"/>
        </p:nvGrpSpPr>
        <p:grpSpPr>
          <a:xfrm rot="5400000">
            <a:off x="1239408" y="3770423"/>
            <a:ext cx="430212" cy="430212"/>
            <a:chOff x="375623" y="5447999"/>
            <a:chExt cx="548302" cy="548302"/>
          </a:xfrm>
        </p:grpSpPr>
        <p:sp>
          <p:nvSpPr>
            <p:cNvPr id="12" name="Oval 11">
              <a:extLst>
                <a:ext uri="{FF2B5EF4-FFF2-40B4-BE49-F238E27FC236}">
                  <a16:creationId xmlns:a16="http://schemas.microsoft.com/office/drawing/2014/main" id="{4E021650-47A2-40C4-9B6B-91D5EAF2739A}"/>
                </a:ext>
              </a:extLst>
            </p:cNvPr>
            <p:cNvSpPr>
              <a:spLocks noChangeAspect="1"/>
            </p:cNvSpPr>
            <p:nvPr userDrawn="1"/>
          </p:nvSpPr>
          <p:spPr>
            <a:xfrm>
              <a:off x="375623" y="5447999"/>
              <a:ext cx="548302" cy="548302"/>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700"/>
                </a:lnSpc>
                <a:spcBef>
                  <a:spcPts val="800"/>
                </a:spcBef>
                <a:spcAft>
                  <a:spcPts val="400"/>
                </a:spcAft>
              </a:pPr>
              <a:endParaRPr lang="pt-PT" sz="1400" noProof="0" dirty="0">
                <a:solidFill>
                  <a:schemeClr val="tx1"/>
                </a:solidFill>
              </a:endParaRPr>
            </a:p>
          </p:txBody>
        </p:sp>
        <p:sp>
          <p:nvSpPr>
            <p:cNvPr id="13" name="Freeform: Shape 12">
              <a:extLst>
                <a:ext uri="{FF2B5EF4-FFF2-40B4-BE49-F238E27FC236}">
                  <a16:creationId xmlns:a16="http://schemas.microsoft.com/office/drawing/2014/main" id="{5907CD4B-5D43-486B-B737-FAD64C894604}"/>
                </a:ext>
              </a:extLst>
            </p:cNvPr>
            <p:cNvSpPr/>
            <p:nvPr userDrawn="1"/>
          </p:nvSpPr>
          <p:spPr>
            <a:xfrm>
              <a:off x="506501" y="5588758"/>
              <a:ext cx="286546" cy="266784"/>
            </a:xfrm>
            <a:custGeom>
              <a:avLst/>
              <a:gdLst>
                <a:gd name="connsiteX0" fmla="*/ 172081 w 310714"/>
                <a:gd name="connsiteY0" fmla="*/ 3867 h 289285"/>
                <a:gd name="connsiteX1" fmla="*/ 164581 w 310714"/>
                <a:gd name="connsiteY1" fmla="*/ 3867 h 289285"/>
                <a:gd name="connsiteX2" fmla="*/ 164581 w 310714"/>
                <a:gd name="connsiteY2" fmla="*/ 11367 h 289285"/>
                <a:gd name="connsiteX3" fmla="*/ 294760 w 310714"/>
                <a:gd name="connsiteY3" fmla="*/ 141545 h 289285"/>
                <a:gd name="connsiteX4" fmla="*/ 7617 w 310714"/>
                <a:gd name="connsiteY4" fmla="*/ 141545 h 289285"/>
                <a:gd name="connsiteX5" fmla="*/ 2260 w 310714"/>
                <a:gd name="connsiteY5" fmla="*/ 146903 h 289285"/>
                <a:gd name="connsiteX6" fmla="*/ 7617 w 310714"/>
                <a:gd name="connsiteY6" fmla="*/ 152260 h 289285"/>
                <a:gd name="connsiteX7" fmla="*/ 294760 w 310714"/>
                <a:gd name="connsiteY7" fmla="*/ 152260 h 289285"/>
                <a:gd name="connsiteX8" fmla="*/ 164581 w 310714"/>
                <a:gd name="connsiteY8" fmla="*/ 282438 h 289285"/>
                <a:gd name="connsiteX9" fmla="*/ 164581 w 310714"/>
                <a:gd name="connsiteY9" fmla="*/ 289938 h 289285"/>
                <a:gd name="connsiteX10" fmla="*/ 168331 w 310714"/>
                <a:gd name="connsiteY10" fmla="*/ 291546 h 289285"/>
                <a:gd name="connsiteX11" fmla="*/ 172081 w 310714"/>
                <a:gd name="connsiteY11" fmla="*/ 289938 h 289285"/>
                <a:gd name="connsiteX12" fmla="*/ 311367 w 310714"/>
                <a:gd name="connsiteY12" fmla="*/ 150653 h 289285"/>
                <a:gd name="connsiteX13" fmla="*/ 311367 w 310714"/>
                <a:gd name="connsiteY13" fmla="*/ 143153 h 289285"/>
                <a:gd name="connsiteX14" fmla="*/ 172081 w 310714"/>
                <a:gd name="connsiteY14" fmla="*/ 3867 h 289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0714" h="289285">
                  <a:moveTo>
                    <a:pt x="172081" y="3867"/>
                  </a:moveTo>
                  <a:cubicBezTo>
                    <a:pt x="169938" y="1724"/>
                    <a:pt x="166724" y="1724"/>
                    <a:pt x="164581" y="3867"/>
                  </a:cubicBezTo>
                  <a:cubicBezTo>
                    <a:pt x="162438" y="6010"/>
                    <a:pt x="162438" y="9224"/>
                    <a:pt x="164581" y="11367"/>
                  </a:cubicBezTo>
                  <a:lnTo>
                    <a:pt x="294760" y="141545"/>
                  </a:lnTo>
                  <a:lnTo>
                    <a:pt x="7617" y="141545"/>
                  </a:lnTo>
                  <a:cubicBezTo>
                    <a:pt x="4402" y="141545"/>
                    <a:pt x="2260" y="143688"/>
                    <a:pt x="2260" y="146903"/>
                  </a:cubicBezTo>
                  <a:cubicBezTo>
                    <a:pt x="2260" y="150117"/>
                    <a:pt x="4402" y="152260"/>
                    <a:pt x="7617" y="152260"/>
                  </a:cubicBezTo>
                  <a:lnTo>
                    <a:pt x="294760" y="152260"/>
                  </a:lnTo>
                  <a:lnTo>
                    <a:pt x="164581" y="282438"/>
                  </a:lnTo>
                  <a:cubicBezTo>
                    <a:pt x="162438" y="284581"/>
                    <a:pt x="162438" y="287796"/>
                    <a:pt x="164581" y="289938"/>
                  </a:cubicBezTo>
                  <a:cubicBezTo>
                    <a:pt x="165653" y="291010"/>
                    <a:pt x="167260" y="291546"/>
                    <a:pt x="168331" y="291546"/>
                  </a:cubicBezTo>
                  <a:cubicBezTo>
                    <a:pt x="169938" y="291546"/>
                    <a:pt x="171010" y="291010"/>
                    <a:pt x="172081" y="289938"/>
                  </a:cubicBezTo>
                  <a:lnTo>
                    <a:pt x="311367" y="150653"/>
                  </a:lnTo>
                  <a:cubicBezTo>
                    <a:pt x="313510" y="148510"/>
                    <a:pt x="313510" y="145295"/>
                    <a:pt x="311367" y="143153"/>
                  </a:cubicBezTo>
                  <a:lnTo>
                    <a:pt x="172081" y="3867"/>
                  </a:lnTo>
                  <a:close/>
                </a:path>
              </a:pathLst>
            </a:custGeom>
            <a:solidFill>
              <a:srgbClr val="F2F2F2"/>
            </a:solidFill>
            <a:ln w="5357" cap="flat">
              <a:solidFill>
                <a:schemeClr val="bg1"/>
              </a:solidFill>
              <a:prstDash val="solid"/>
              <a:miter/>
            </a:ln>
          </p:spPr>
          <p:txBody>
            <a:bodyPr rot="0" spcFirstLastPara="0" vertOverflow="overflow" horzOverflow="overflow" vert="horz" wrap="square" lIns="100184" tIns="50092" rIns="100184" bIns="50092" numCol="1" spcCol="0" rtlCol="0" fromWordArt="0" anchor="ctr" anchorCtr="0" forceAA="0" compatLnSpc="1">
              <a:prstTxWarp prst="textNoShape">
                <a:avLst/>
              </a:prstTxWarp>
              <a:noAutofit/>
            </a:bodyPr>
            <a:lstStyle/>
            <a:p>
              <a:pPr defTabSz="912931"/>
              <a:endParaRPr lang="pt-PT" sz="2254">
                <a:solidFill>
                  <a:prstClr val="black"/>
                </a:solidFill>
                <a:latin typeface="Calibri" panose="020F0502020204030204"/>
              </a:endParaRPr>
            </a:p>
          </p:txBody>
        </p:sp>
      </p:grpSp>
      <p:sp>
        <p:nvSpPr>
          <p:cNvPr id="14" name="Text Placeholder 8">
            <a:extLst>
              <a:ext uri="{FF2B5EF4-FFF2-40B4-BE49-F238E27FC236}">
                <a16:creationId xmlns:a16="http://schemas.microsoft.com/office/drawing/2014/main" id="{8DDB5EA4-52BE-4E9F-8A52-8DCA8F9735AF}"/>
              </a:ext>
            </a:extLst>
          </p:cNvPr>
          <p:cNvSpPr>
            <a:spLocks noGrp="1"/>
          </p:cNvSpPr>
          <p:nvPr>
            <p:ph type="body" sz="quarter" idx="24" hasCustomPrompt="1"/>
          </p:nvPr>
        </p:nvSpPr>
        <p:spPr>
          <a:xfrm>
            <a:off x="606398" y="4276982"/>
            <a:ext cx="1696234" cy="1412617"/>
          </a:xfrm>
          <a:prstGeom prst="rect">
            <a:avLst/>
          </a:prstGeom>
        </p:spPr>
        <p:txBody>
          <a:bodyPr anchor="t">
            <a:noAutofit/>
          </a:bodyPr>
          <a:lstStyle>
            <a:lvl1pPr algn="ctr">
              <a:spcBef>
                <a:spcPts val="0"/>
              </a:spcBef>
              <a:spcAft>
                <a:spcPts val="0"/>
              </a:spcAft>
              <a:defRPr lang="en-US" sz="1402" kern="1200" dirty="0">
                <a:solidFill>
                  <a:srgbClr val="666666"/>
                </a:solidFill>
                <a:latin typeface="Verdana" panose="020B0604030504040204" pitchFamily="34" charset="0"/>
                <a:ea typeface="Verdana" panose="020B0604030504040204" pitchFamily="34" charset="0"/>
                <a:cs typeface="Arial" panose="020B060402020202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
        <p:nvSpPr>
          <p:cNvPr id="15" name="Text Placeholder 8">
            <a:extLst>
              <a:ext uri="{FF2B5EF4-FFF2-40B4-BE49-F238E27FC236}">
                <a16:creationId xmlns:a16="http://schemas.microsoft.com/office/drawing/2014/main" id="{2965AEEA-1DCD-4BDA-8482-54CF022E44F6}"/>
              </a:ext>
            </a:extLst>
          </p:cNvPr>
          <p:cNvSpPr>
            <a:spLocks noGrp="1"/>
          </p:cNvSpPr>
          <p:nvPr>
            <p:ph type="body" sz="quarter" idx="25" hasCustomPrompt="1"/>
          </p:nvPr>
        </p:nvSpPr>
        <p:spPr>
          <a:xfrm>
            <a:off x="2722582" y="2757512"/>
            <a:ext cx="2087208" cy="618183"/>
          </a:xfrm>
          <a:prstGeom prst="rect">
            <a:avLst/>
          </a:prstGeom>
        </p:spPr>
        <p:txBody>
          <a:bodyPr anchor="t">
            <a:noAutofit/>
          </a:bodyPr>
          <a:lstStyle>
            <a:lvl1pPr marL="0" algn="ctr" defTabSz="912931" rtl="0" eaLnBrk="1" latinLnBrk="0" hangingPunct="1">
              <a:lnSpc>
                <a:spcPct val="85000"/>
              </a:lnSpc>
              <a:spcBef>
                <a:spcPts val="0"/>
              </a:spcBef>
              <a:spcAft>
                <a:spcPts val="0"/>
              </a:spcAft>
              <a:defRPr lang="en-US" sz="1597" b="1" kern="1200" dirty="0">
                <a:solidFill>
                  <a:srgbClr val="FF6600"/>
                </a:solidFill>
                <a:latin typeface="Verdana" panose="020B0604030504040204" pitchFamily="34" charset="0"/>
                <a:ea typeface="Verdana" panose="020B0604030504040204" pitchFamily="34" charset="0"/>
                <a:cs typeface="Arial" panose="020B060402020202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
        <p:nvSpPr>
          <p:cNvPr id="16" name="Oval 15">
            <a:extLst>
              <a:ext uri="{FF2B5EF4-FFF2-40B4-BE49-F238E27FC236}">
                <a16:creationId xmlns:a16="http://schemas.microsoft.com/office/drawing/2014/main" id="{FEA82A07-3C44-4F48-9DC9-F519967F79C6}"/>
              </a:ext>
            </a:extLst>
          </p:cNvPr>
          <p:cNvSpPr>
            <a:spLocks noChangeAspect="1"/>
          </p:cNvSpPr>
          <p:nvPr userDrawn="1"/>
        </p:nvSpPr>
        <p:spPr>
          <a:xfrm>
            <a:off x="3254624" y="1487823"/>
            <a:ext cx="1029951" cy="1029951"/>
          </a:xfrm>
          <a:prstGeom prst="ellipse">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700"/>
              </a:lnSpc>
              <a:spcBef>
                <a:spcPts val="800"/>
              </a:spcBef>
              <a:spcAft>
                <a:spcPts val="400"/>
              </a:spcAft>
            </a:pPr>
            <a:endParaRPr lang="pt-PT" sz="1400" noProof="0" dirty="0">
              <a:solidFill>
                <a:schemeClr val="tx1"/>
              </a:solidFill>
            </a:endParaRPr>
          </a:p>
        </p:txBody>
      </p:sp>
      <p:sp>
        <p:nvSpPr>
          <p:cNvPr id="17" name="Rectangle 16">
            <a:extLst>
              <a:ext uri="{FF2B5EF4-FFF2-40B4-BE49-F238E27FC236}">
                <a16:creationId xmlns:a16="http://schemas.microsoft.com/office/drawing/2014/main" id="{B205A759-E285-4B21-B00A-7753FB12EBBF}"/>
              </a:ext>
            </a:extLst>
          </p:cNvPr>
          <p:cNvSpPr/>
          <p:nvPr userDrawn="1"/>
        </p:nvSpPr>
        <p:spPr>
          <a:xfrm>
            <a:off x="3504057" y="2624334"/>
            <a:ext cx="524259" cy="51488"/>
          </a:xfrm>
          <a:prstGeom prst="rect">
            <a:avLst/>
          </a:prstGeom>
          <a:solidFill>
            <a:srgbClr val="FF6600"/>
          </a:solidFill>
          <a:ln w="9525" cap="flat" cmpd="sng" algn="ctr">
            <a:noFill/>
            <a:prstDash val="solid"/>
            <a:round/>
            <a:headEnd type="none" w="med" len="med"/>
            <a:tailEnd type="none" w="med" len="med"/>
          </a:ln>
          <a:effectLst/>
        </p:spPr>
        <p:txBody>
          <a:bodyPr anchor="ctr"/>
          <a:lstStyle/>
          <a:p>
            <a:pPr algn="ctr" defTabSz="911390" eaLnBrk="0" hangingPunct="0"/>
            <a:endParaRPr lang="pt-PT" sz="1597">
              <a:solidFill>
                <a:srgbClr val="FF6600"/>
              </a:solidFill>
              <a:latin typeface="Verdana" panose="020B0604030504040204" pitchFamily="34" charset="0"/>
              <a:ea typeface="Verdana" panose="020B0604030504040204" pitchFamily="34" charset="0"/>
            </a:endParaRPr>
          </a:p>
        </p:txBody>
      </p:sp>
      <p:sp>
        <p:nvSpPr>
          <p:cNvPr id="18" name="Rectangle 17">
            <a:extLst>
              <a:ext uri="{FF2B5EF4-FFF2-40B4-BE49-F238E27FC236}">
                <a16:creationId xmlns:a16="http://schemas.microsoft.com/office/drawing/2014/main" id="{D1BF3283-A41A-4454-A578-AF1D3DF491D9}"/>
              </a:ext>
            </a:extLst>
          </p:cNvPr>
          <p:cNvSpPr/>
          <p:nvPr userDrawn="1"/>
        </p:nvSpPr>
        <p:spPr>
          <a:xfrm>
            <a:off x="2805135" y="4013200"/>
            <a:ext cx="1922102" cy="1793114"/>
          </a:xfrm>
          <a:prstGeom prst="rect">
            <a:avLst/>
          </a:prstGeom>
          <a:solidFill>
            <a:schemeClr val="bg1">
              <a:lumMod val="95000"/>
            </a:schemeClr>
          </a:solidFill>
          <a:ln w="9525" cap="flat" cmpd="sng" algn="ctr">
            <a:noFill/>
            <a:prstDash val="solid"/>
            <a:round/>
            <a:headEnd type="none" w="med" len="med"/>
            <a:tailEnd type="none" w="med" len="med"/>
          </a:ln>
          <a:effectLst>
            <a:outerShdw blurRad="50800" dist="38100" dir="2700000" algn="tl" rotWithShape="0">
              <a:schemeClr val="bg1">
                <a:lumMod val="75000"/>
                <a:alpha val="43000"/>
              </a:schemeClr>
            </a:outerShdw>
          </a:effectLst>
        </p:spPr>
        <p:txBody>
          <a:bodyPr vert="horz" wrap="square" lIns="91287" tIns="45643" rIns="91287" bIns="45643" numCol="1" rtlCol="0" anchor="t" anchorCtr="0" compatLnSpc="1">
            <a:prstTxWarp prst="textNoShape">
              <a:avLst/>
            </a:prstTxWarp>
          </a:bodyPr>
          <a:lstStyle/>
          <a:p>
            <a:pPr defTabSz="912931" eaLnBrk="0" hangingPunct="0"/>
            <a:endParaRPr lang="pt-PT" sz="998">
              <a:solidFill>
                <a:prstClr val="black"/>
              </a:solidFill>
              <a:latin typeface="Calibri" panose="020F0502020204030204"/>
              <a:ea typeface="ＭＳ Ｐゴシック" charset="-128"/>
            </a:endParaRPr>
          </a:p>
        </p:txBody>
      </p:sp>
      <p:grpSp>
        <p:nvGrpSpPr>
          <p:cNvPr id="19" name="Group 18">
            <a:extLst>
              <a:ext uri="{FF2B5EF4-FFF2-40B4-BE49-F238E27FC236}">
                <a16:creationId xmlns:a16="http://schemas.microsoft.com/office/drawing/2014/main" id="{E0BCBFAB-8CA8-47F6-BF35-A5B5DFB93394}"/>
              </a:ext>
            </a:extLst>
          </p:cNvPr>
          <p:cNvGrpSpPr/>
          <p:nvPr userDrawn="1"/>
        </p:nvGrpSpPr>
        <p:grpSpPr>
          <a:xfrm rot="5400000">
            <a:off x="3551080" y="3770423"/>
            <a:ext cx="430212" cy="430212"/>
            <a:chOff x="375623" y="5447999"/>
            <a:chExt cx="548302" cy="548302"/>
          </a:xfrm>
        </p:grpSpPr>
        <p:sp>
          <p:nvSpPr>
            <p:cNvPr id="20" name="Oval 19">
              <a:extLst>
                <a:ext uri="{FF2B5EF4-FFF2-40B4-BE49-F238E27FC236}">
                  <a16:creationId xmlns:a16="http://schemas.microsoft.com/office/drawing/2014/main" id="{D701583C-B3F9-4F98-8879-7CB9BF2B7F20}"/>
                </a:ext>
              </a:extLst>
            </p:cNvPr>
            <p:cNvSpPr>
              <a:spLocks noChangeAspect="1"/>
            </p:cNvSpPr>
            <p:nvPr userDrawn="1"/>
          </p:nvSpPr>
          <p:spPr>
            <a:xfrm>
              <a:off x="375623" y="5447999"/>
              <a:ext cx="548302" cy="548302"/>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700"/>
                </a:lnSpc>
                <a:spcBef>
                  <a:spcPts val="800"/>
                </a:spcBef>
                <a:spcAft>
                  <a:spcPts val="400"/>
                </a:spcAft>
              </a:pPr>
              <a:endParaRPr lang="pt-PT" sz="1400" noProof="0" dirty="0">
                <a:solidFill>
                  <a:schemeClr val="tx1"/>
                </a:solidFill>
              </a:endParaRPr>
            </a:p>
          </p:txBody>
        </p:sp>
        <p:sp>
          <p:nvSpPr>
            <p:cNvPr id="21" name="Freeform: Shape 20">
              <a:extLst>
                <a:ext uri="{FF2B5EF4-FFF2-40B4-BE49-F238E27FC236}">
                  <a16:creationId xmlns:a16="http://schemas.microsoft.com/office/drawing/2014/main" id="{CE2D1638-DBA9-4B13-BABC-E4C0A8BA9908}"/>
                </a:ext>
              </a:extLst>
            </p:cNvPr>
            <p:cNvSpPr/>
            <p:nvPr userDrawn="1"/>
          </p:nvSpPr>
          <p:spPr>
            <a:xfrm>
              <a:off x="506501" y="5588758"/>
              <a:ext cx="286546" cy="266784"/>
            </a:xfrm>
            <a:custGeom>
              <a:avLst/>
              <a:gdLst>
                <a:gd name="connsiteX0" fmla="*/ 172081 w 310714"/>
                <a:gd name="connsiteY0" fmla="*/ 3867 h 289285"/>
                <a:gd name="connsiteX1" fmla="*/ 164581 w 310714"/>
                <a:gd name="connsiteY1" fmla="*/ 3867 h 289285"/>
                <a:gd name="connsiteX2" fmla="*/ 164581 w 310714"/>
                <a:gd name="connsiteY2" fmla="*/ 11367 h 289285"/>
                <a:gd name="connsiteX3" fmla="*/ 294760 w 310714"/>
                <a:gd name="connsiteY3" fmla="*/ 141545 h 289285"/>
                <a:gd name="connsiteX4" fmla="*/ 7617 w 310714"/>
                <a:gd name="connsiteY4" fmla="*/ 141545 h 289285"/>
                <a:gd name="connsiteX5" fmla="*/ 2260 w 310714"/>
                <a:gd name="connsiteY5" fmla="*/ 146903 h 289285"/>
                <a:gd name="connsiteX6" fmla="*/ 7617 w 310714"/>
                <a:gd name="connsiteY6" fmla="*/ 152260 h 289285"/>
                <a:gd name="connsiteX7" fmla="*/ 294760 w 310714"/>
                <a:gd name="connsiteY7" fmla="*/ 152260 h 289285"/>
                <a:gd name="connsiteX8" fmla="*/ 164581 w 310714"/>
                <a:gd name="connsiteY8" fmla="*/ 282438 h 289285"/>
                <a:gd name="connsiteX9" fmla="*/ 164581 w 310714"/>
                <a:gd name="connsiteY9" fmla="*/ 289938 h 289285"/>
                <a:gd name="connsiteX10" fmla="*/ 168331 w 310714"/>
                <a:gd name="connsiteY10" fmla="*/ 291546 h 289285"/>
                <a:gd name="connsiteX11" fmla="*/ 172081 w 310714"/>
                <a:gd name="connsiteY11" fmla="*/ 289938 h 289285"/>
                <a:gd name="connsiteX12" fmla="*/ 311367 w 310714"/>
                <a:gd name="connsiteY12" fmla="*/ 150653 h 289285"/>
                <a:gd name="connsiteX13" fmla="*/ 311367 w 310714"/>
                <a:gd name="connsiteY13" fmla="*/ 143153 h 289285"/>
                <a:gd name="connsiteX14" fmla="*/ 172081 w 310714"/>
                <a:gd name="connsiteY14" fmla="*/ 3867 h 289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0714" h="289285">
                  <a:moveTo>
                    <a:pt x="172081" y="3867"/>
                  </a:moveTo>
                  <a:cubicBezTo>
                    <a:pt x="169938" y="1724"/>
                    <a:pt x="166724" y="1724"/>
                    <a:pt x="164581" y="3867"/>
                  </a:cubicBezTo>
                  <a:cubicBezTo>
                    <a:pt x="162438" y="6010"/>
                    <a:pt x="162438" y="9224"/>
                    <a:pt x="164581" y="11367"/>
                  </a:cubicBezTo>
                  <a:lnTo>
                    <a:pt x="294760" y="141545"/>
                  </a:lnTo>
                  <a:lnTo>
                    <a:pt x="7617" y="141545"/>
                  </a:lnTo>
                  <a:cubicBezTo>
                    <a:pt x="4402" y="141545"/>
                    <a:pt x="2260" y="143688"/>
                    <a:pt x="2260" y="146903"/>
                  </a:cubicBezTo>
                  <a:cubicBezTo>
                    <a:pt x="2260" y="150117"/>
                    <a:pt x="4402" y="152260"/>
                    <a:pt x="7617" y="152260"/>
                  </a:cubicBezTo>
                  <a:lnTo>
                    <a:pt x="294760" y="152260"/>
                  </a:lnTo>
                  <a:lnTo>
                    <a:pt x="164581" y="282438"/>
                  </a:lnTo>
                  <a:cubicBezTo>
                    <a:pt x="162438" y="284581"/>
                    <a:pt x="162438" y="287796"/>
                    <a:pt x="164581" y="289938"/>
                  </a:cubicBezTo>
                  <a:cubicBezTo>
                    <a:pt x="165653" y="291010"/>
                    <a:pt x="167260" y="291546"/>
                    <a:pt x="168331" y="291546"/>
                  </a:cubicBezTo>
                  <a:cubicBezTo>
                    <a:pt x="169938" y="291546"/>
                    <a:pt x="171010" y="291010"/>
                    <a:pt x="172081" y="289938"/>
                  </a:cubicBezTo>
                  <a:lnTo>
                    <a:pt x="311367" y="150653"/>
                  </a:lnTo>
                  <a:cubicBezTo>
                    <a:pt x="313510" y="148510"/>
                    <a:pt x="313510" y="145295"/>
                    <a:pt x="311367" y="143153"/>
                  </a:cubicBezTo>
                  <a:lnTo>
                    <a:pt x="172081" y="3867"/>
                  </a:lnTo>
                  <a:close/>
                </a:path>
              </a:pathLst>
            </a:custGeom>
            <a:solidFill>
              <a:srgbClr val="F2F2F2"/>
            </a:solidFill>
            <a:ln w="5357" cap="flat">
              <a:solidFill>
                <a:schemeClr val="bg1"/>
              </a:solidFill>
              <a:prstDash val="solid"/>
              <a:miter/>
            </a:ln>
          </p:spPr>
          <p:txBody>
            <a:bodyPr rot="0" spcFirstLastPara="0" vertOverflow="overflow" horzOverflow="overflow" vert="horz" wrap="square" lIns="100184" tIns="50092" rIns="100184" bIns="50092" numCol="1" spcCol="0" rtlCol="0" fromWordArt="0" anchor="ctr" anchorCtr="0" forceAA="0" compatLnSpc="1">
              <a:prstTxWarp prst="textNoShape">
                <a:avLst/>
              </a:prstTxWarp>
              <a:noAutofit/>
            </a:bodyPr>
            <a:lstStyle/>
            <a:p>
              <a:pPr defTabSz="912931"/>
              <a:endParaRPr lang="pt-PT" sz="2254">
                <a:solidFill>
                  <a:prstClr val="black"/>
                </a:solidFill>
                <a:latin typeface="Calibri" panose="020F0502020204030204"/>
              </a:endParaRPr>
            </a:p>
          </p:txBody>
        </p:sp>
      </p:grpSp>
      <p:sp>
        <p:nvSpPr>
          <p:cNvPr id="22" name="Text Placeholder 8">
            <a:extLst>
              <a:ext uri="{FF2B5EF4-FFF2-40B4-BE49-F238E27FC236}">
                <a16:creationId xmlns:a16="http://schemas.microsoft.com/office/drawing/2014/main" id="{4A270E27-B4FE-463D-B642-2A6FC007F2F5}"/>
              </a:ext>
            </a:extLst>
          </p:cNvPr>
          <p:cNvSpPr>
            <a:spLocks noGrp="1"/>
          </p:cNvSpPr>
          <p:nvPr>
            <p:ph type="body" sz="quarter" idx="26" hasCustomPrompt="1"/>
          </p:nvPr>
        </p:nvSpPr>
        <p:spPr>
          <a:xfrm>
            <a:off x="2918070" y="4276982"/>
            <a:ext cx="1696234" cy="1412617"/>
          </a:xfrm>
          <a:prstGeom prst="rect">
            <a:avLst/>
          </a:prstGeom>
        </p:spPr>
        <p:txBody>
          <a:bodyPr anchor="t">
            <a:noAutofit/>
          </a:bodyPr>
          <a:lstStyle>
            <a:lvl1pPr algn="ctr">
              <a:spcBef>
                <a:spcPts val="0"/>
              </a:spcBef>
              <a:spcAft>
                <a:spcPts val="0"/>
              </a:spcAft>
              <a:defRPr lang="en-US" sz="1402" kern="1200" dirty="0">
                <a:solidFill>
                  <a:srgbClr val="666666"/>
                </a:solidFill>
                <a:latin typeface="Verdana" panose="020B0604030504040204" pitchFamily="34" charset="0"/>
                <a:ea typeface="Verdana" panose="020B0604030504040204" pitchFamily="34" charset="0"/>
                <a:cs typeface="Arial" panose="020B060402020202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
        <p:nvSpPr>
          <p:cNvPr id="23" name="Text Placeholder 8">
            <a:extLst>
              <a:ext uri="{FF2B5EF4-FFF2-40B4-BE49-F238E27FC236}">
                <a16:creationId xmlns:a16="http://schemas.microsoft.com/office/drawing/2014/main" id="{B6C68E22-596E-4B77-A9EB-E45C4AA79B07}"/>
              </a:ext>
            </a:extLst>
          </p:cNvPr>
          <p:cNvSpPr>
            <a:spLocks noGrp="1"/>
          </p:cNvSpPr>
          <p:nvPr>
            <p:ph type="body" sz="quarter" idx="27" hasCustomPrompt="1"/>
          </p:nvPr>
        </p:nvSpPr>
        <p:spPr>
          <a:xfrm>
            <a:off x="5034254" y="2757512"/>
            <a:ext cx="2087208" cy="618183"/>
          </a:xfrm>
          <a:prstGeom prst="rect">
            <a:avLst/>
          </a:prstGeom>
        </p:spPr>
        <p:txBody>
          <a:bodyPr anchor="t">
            <a:noAutofit/>
          </a:bodyPr>
          <a:lstStyle>
            <a:lvl1pPr marL="0" algn="ctr" defTabSz="912931" rtl="0" eaLnBrk="1" latinLnBrk="0" hangingPunct="1">
              <a:lnSpc>
                <a:spcPct val="85000"/>
              </a:lnSpc>
              <a:spcBef>
                <a:spcPts val="0"/>
              </a:spcBef>
              <a:spcAft>
                <a:spcPts val="0"/>
              </a:spcAft>
              <a:defRPr lang="en-US" sz="1597" b="1" kern="1200" dirty="0">
                <a:solidFill>
                  <a:srgbClr val="FF6600"/>
                </a:solidFill>
                <a:latin typeface="Verdana" panose="020B0604030504040204" pitchFamily="34" charset="0"/>
                <a:ea typeface="Verdana" panose="020B0604030504040204" pitchFamily="34" charset="0"/>
                <a:cs typeface="Arial" panose="020B060402020202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
        <p:nvSpPr>
          <p:cNvPr id="24" name="Oval 23">
            <a:extLst>
              <a:ext uri="{FF2B5EF4-FFF2-40B4-BE49-F238E27FC236}">
                <a16:creationId xmlns:a16="http://schemas.microsoft.com/office/drawing/2014/main" id="{33671909-4E21-4655-A7FB-45CE5C88F20D}"/>
              </a:ext>
            </a:extLst>
          </p:cNvPr>
          <p:cNvSpPr>
            <a:spLocks noChangeAspect="1"/>
          </p:cNvSpPr>
          <p:nvPr userDrawn="1"/>
        </p:nvSpPr>
        <p:spPr>
          <a:xfrm>
            <a:off x="5569709" y="1487823"/>
            <a:ext cx="1029951" cy="1029951"/>
          </a:xfrm>
          <a:prstGeom prst="ellipse">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700"/>
              </a:lnSpc>
              <a:spcBef>
                <a:spcPts val="800"/>
              </a:spcBef>
              <a:spcAft>
                <a:spcPts val="400"/>
              </a:spcAft>
            </a:pPr>
            <a:endParaRPr lang="pt-PT" sz="1400" noProof="0" dirty="0">
              <a:solidFill>
                <a:schemeClr val="tx1"/>
              </a:solidFill>
            </a:endParaRPr>
          </a:p>
        </p:txBody>
      </p:sp>
      <p:sp>
        <p:nvSpPr>
          <p:cNvPr id="25" name="Rectangle 24">
            <a:extLst>
              <a:ext uri="{FF2B5EF4-FFF2-40B4-BE49-F238E27FC236}">
                <a16:creationId xmlns:a16="http://schemas.microsoft.com/office/drawing/2014/main" id="{E6D92E35-7566-496A-AF63-E0098C8F8074}"/>
              </a:ext>
            </a:extLst>
          </p:cNvPr>
          <p:cNvSpPr/>
          <p:nvPr userDrawn="1"/>
        </p:nvSpPr>
        <p:spPr>
          <a:xfrm>
            <a:off x="5815729" y="2624334"/>
            <a:ext cx="524259" cy="51488"/>
          </a:xfrm>
          <a:prstGeom prst="rect">
            <a:avLst/>
          </a:prstGeom>
          <a:solidFill>
            <a:srgbClr val="FF6600"/>
          </a:solidFill>
          <a:ln w="9525" cap="flat" cmpd="sng" algn="ctr">
            <a:noFill/>
            <a:prstDash val="solid"/>
            <a:round/>
            <a:headEnd type="none" w="med" len="med"/>
            <a:tailEnd type="none" w="med" len="med"/>
          </a:ln>
          <a:effectLst/>
        </p:spPr>
        <p:txBody>
          <a:bodyPr anchor="ctr"/>
          <a:lstStyle/>
          <a:p>
            <a:pPr algn="ctr" defTabSz="911390" eaLnBrk="0" hangingPunct="0"/>
            <a:endParaRPr lang="pt-PT" sz="1597">
              <a:solidFill>
                <a:srgbClr val="FF6600"/>
              </a:solidFill>
              <a:latin typeface="Verdana" panose="020B0604030504040204" pitchFamily="34" charset="0"/>
              <a:ea typeface="Verdana" panose="020B0604030504040204" pitchFamily="34" charset="0"/>
            </a:endParaRPr>
          </a:p>
        </p:txBody>
      </p:sp>
      <p:sp>
        <p:nvSpPr>
          <p:cNvPr id="26" name="Rectangle 25">
            <a:extLst>
              <a:ext uri="{FF2B5EF4-FFF2-40B4-BE49-F238E27FC236}">
                <a16:creationId xmlns:a16="http://schemas.microsoft.com/office/drawing/2014/main" id="{B107D701-FE4F-460E-A9B9-AD0043F26E90}"/>
              </a:ext>
            </a:extLst>
          </p:cNvPr>
          <p:cNvSpPr/>
          <p:nvPr userDrawn="1"/>
        </p:nvSpPr>
        <p:spPr>
          <a:xfrm>
            <a:off x="5116807" y="4013200"/>
            <a:ext cx="1922102" cy="1793114"/>
          </a:xfrm>
          <a:prstGeom prst="rect">
            <a:avLst/>
          </a:prstGeom>
          <a:solidFill>
            <a:schemeClr val="bg1">
              <a:lumMod val="95000"/>
            </a:schemeClr>
          </a:solidFill>
          <a:ln w="9525" cap="flat" cmpd="sng" algn="ctr">
            <a:noFill/>
            <a:prstDash val="solid"/>
            <a:round/>
            <a:headEnd type="none" w="med" len="med"/>
            <a:tailEnd type="none" w="med" len="med"/>
          </a:ln>
          <a:effectLst>
            <a:outerShdw blurRad="50800" dist="38100" dir="2700000" algn="tl" rotWithShape="0">
              <a:schemeClr val="bg1">
                <a:lumMod val="75000"/>
                <a:alpha val="43000"/>
              </a:schemeClr>
            </a:outerShdw>
          </a:effectLst>
        </p:spPr>
        <p:txBody>
          <a:bodyPr vert="horz" wrap="square" lIns="91287" tIns="45643" rIns="91287" bIns="45643" numCol="1" rtlCol="0" anchor="t" anchorCtr="0" compatLnSpc="1">
            <a:prstTxWarp prst="textNoShape">
              <a:avLst/>
            </a:prstTxWarp>
          </a:bodyPr>
          <a:lstStyle/>
          <a:p>
            <a:pPr defTabSz="912931" eaLnBrk="0" hangingPunct="0"/>
            <a:endParaRPr lang="pt-PT" sz="998">
              <a:solidFill>
                <a:prstClr val="black"/>
              </a:solidFill>
              <a:latin typeface="Calibri" panose="020F0502020204030204"/>
              <a:ea typeface="ＭＳ Ｐゴシック" charset="-128"/>
            </a:endParaRPr>
          </a:p>
        </p:txBody>
      </p:sp>
      <p:grpSp>
        <p:nvGrpSpPr>
          <p:cNvPr id="27" name="Group 26">
            <a:extLst>
              <a:ext uri="{FF2B5EF4-FFF2-40B4-BE49-F238E27FC236}">
                <a16:creationId xmlns:a16="http://schemas.microsoft.com/office/drawing/2014/main" id="{1BF1519C-F78B-4916-8E51-62ABE2EE1893}"/>
              </a:ext>
            </a:extLst>
          </p:cNvPr>
          <p:cNvGrpSpPr/>
          <p:nvPr userDrawn="1"/>
        </p:nvGrpSpPr>
        <p:grpSpPr>
          <a:xfrm rot="5400000">
            <a:off x="5862752" y="3770423"/>
            <a:ext cx="430212" cy="430212"/>
            <a:chOff x="375623" y="5447999"/>
            <a:chExt cx="548302" cy="548302"/>
          </a:xfrm>
        </p:grpSpPr>
        <p:sp>
          <p:nvSpPr>
            <p:cNvPr id="28" name="Oval 27">
              <a:extLst>
                <a:ext uri="{FF2B5EF4-FFF2-40B4-BE49-F238E27FC236}">
                  <a16:creationId xmlns:a16="http://schemas.microsoft.com/office/drawing/2014/main" id="{EBE46BA2-5DB8-4EE5-AFD1-EE4897CF2515}"/>
                </a:ext>
              </a:extLst>
            </p:cNvPr>
            <p:cNvSpPr>
              <a:spLocks noChangeAspect="1"/>
            </p:cNvSpPr>
            <p:nvPr userDrawn="1"/>
          </p:nvSpPr>
          <p:spPr>
            <a:xfrm>
              <a:off x="375623" y="5447999"/>
              <a:ext cx="548302" cy="548302"/>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700"/>
                </a:lnSpc>
                <a:spcBef>
                  <a:spcPts val="800"/>
                </a:spcBef>
                <a:spcAft>
                  <a:spcPts val="400"/>
                </a:spcAft>
              </a:pPr>
              <a:endParaRPr lang="pt-PT" sz="1400" noProof="0" dirty="0">
                <a:solidFill>
                  <a:schemeClr val="tx1"/>
                </a:solidFill>
              </a:endParaRPr>
            </a:p>
          </p:txBody>
        </p:sp>
        <p:sp>
          <p:nvSpPr>
            <p:cNvPr id="29" name="Freeform: Shape 28">
              <a:extLst>
                <a:ext uri="{FF2B5EF4-FFF2-40B4-BE49-F238E27FC236}">
                  <a16:creationId xmlns:a16="http://schemas.microsoft.com/office/drawing/2014/main" id="{93835F30-8013-4279-9753-4B03040FCA52}"/>
                </a:ext>
              </a:extLst>
            </p:cNvPr>
            <p:cNvSpPr/>
            <p:nvPr userDrawn="1"/>
          </p:nvSpPr>
          <p:spPr>
            <a:xfrm>
              <a:off x="506501" y="5588758"/>
              <a:ext cx="286546" cy="266784"/>
            </a:xfrm>
            <a:custGeom>
              <a:avLst/>
              <a:gdLst>
                <a:gd name="connsiteX0" fmla="*/ 172081 w 310714"/>
                <a:gd name="connsiteY0" fmla="*/ 3867 h 289285"/>
                <a:gd name="connsiteX1" fmla="*/ 164581 w 310714"/>
                <a:gd name="connsiteY1" fmla="*/ 3867 h 289285"/>
                <a:gd name="connsiteX2" fmla="*/ 164581 w 310714"/>
                <a:gd name="connsiteY2" fmla="*/ 11367 h 289285"/>
                <a:gd name="connsiteX3" fmla="*/ 294760 w 310714"/>
                <a:gd name="connsiteY3" fmla="*/ 141545 h 289285"/>
                <a:gd name="connsiteX4" fmla="*/ 7617 w 310714"/>
                <a:gd name="connsiteY4" fmla="*/ 141545 h 289285"/>
                <a:gd name="connsiteX5" fmla="*/ 2260 w 310714"/>
                <a:gd name="connsiteY5" fmla="*/ 146903 h 289285"/>
                <a:gd name="connsiteX6" fmla="*/ 7617 w 310714"/>
                <a:gd name="connsiteY6" fmla="*/ 152260 h 289285"/>
                <a:gd name="connsiteX7" fmla="*/ 294760 w 310714"/>
                <a:gd name="connsiteY7" fmla="*/ 152260 h 289285"/>
                <a:gd name="connsiteX8" fmla="*/ 164581 w 310714"/>
                <a:gd name="connsiteY8" fmla="*/ 282438 h 289285"/>
                <a:gd name="connsiteX9" fmla="*/ 164581 w 310714"/>
                <a:gd name="connsiteY9" fmla="*/ 289938 h 289285"/>
                <a:gd name="connsiteX10" fmla="*/ 168331 w 310714"/>
                <a:gd name="connsiteY10" fmla="*/ 291546 h 289285"/>
                <a:gd name="connsiteX11" fmla="*/ 172081 w 310714"/>
                <a:gd name="connsiteY11" fmla="*/ 289938 h 289285"/>
                <a:gd name="connsiteX12" fmla="*/ 311367 w 310714"/>
                <a:gd name="connsiteY12" fmla="*/ 150653 h 289285"/>
                <a:gd name="connsiteX13" fmla="*/ 311367 w 310714"/>
                <a:gd name="connsiteY13" fmla="*/ 143153 h 289285"/>
                <a:gd name="connsiteX14" fmla="*/ 172081 w 310714"/>
                <a:gd name="connsiteY14" fmla="*/ 3867 h 289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0714" h="289285">
                  <a:moveTo>
                    <a:pt x="172081" y="3867"/>
                  </a:moveTo>
                  <a:cubicBezTo>
                    <a:pt x="169938" y="1724"/>
                    <a:pt x="166724" y="1724"/>
                    <a:pt x="164581" y="3867"/>
                  </a:cubicBezTo>
                  <a:cubicBezTo>
                    <a:pt x="162438" y="6010"/>
                    <a:pt x="162438" y="9224"/>
                    <a:pt x="164581" y="11367"/>
                  </a:cubicBezTo>
                  <a:lnTo>
                    <a:pt x="294760" y="141545"/>
                  </a:lnTo>
                  <a:lnTo>
                    <a:pt x="7617" y="141545"/>
                  </a:lnTo>
                  <a:cubicBezTo>
                    <a:pt x="4402" y="141545"/>
                    <a:pt x="2260" y="143688"/>
                    <a:pt x="2260" y="146903"/>
                  </a:cubicBezTo>
                  <a:cubicBezTo>
                    <a:pt x="2260" y="150117"/>
                    <a:pt x="4402" y="152260"/>
                    <a:pt x="7617" y="152260"/>
                  </a:cubicBezTo>
                  <a:lnTo>
                    <a:pt x="294760" y="152260"/>
                  </a:lnTo>
                  <a:lnTo>
                    <a:pt x="164581" y="282438"/>
                  </a:lnTo>
                  <a:cubicBezTo>
                    <a:pt x="162438" y="284581"/>
                    <a:pt x="162438" y="287796"/>
                    <a:pt x="164581" y="289938"/>
                  </a:cubicBezTo>
                  <a:cubicBezTo>
                    <a:pt x="165653" y="291010"/>
                    <a:pt x="167260" y="291546"/>
                    <a:pt x="168331" y="291546"/>
                  </a:cubicBezTo>
                  <a:cubicBezTo>
                    <a:pt x="169938" y="291546"/>
                    <a:pt x="171010" y="291010"/>
                    <a:pt x="172081" y="289938"/>
                  </a:cubicBezTo>
                  <a:lnTo>
                    <a:pt x="311367" y="150653"/>
                  </a:lnTo>
                  <a:cubicBezTo>
                    <a:pt x="313510" y="148510"/>
                    <a:pt x="313510" y="145295"/>
                    <a:pt x="311367" y="143153"/>
                  </a:cubicBezTo>
                  <a:lnTo>
                    <a:pt x="172081" y="3867"/>
                  </a:lnTo>
                  <a:close/>
                </a:path>
              </a:pathLst>
            </a:custGeom>
            <a:solidFill>
              <a:srgbClr val="F2F2F2"/>
            </a:solidFill>
            <a:ln w="5357" cap="flat">
              <a:solidFill>
                <a:schemeClr val="bg1"/>
              </a:solidFill>
              <a:prstDash val="solid"/>
              <a:miter/>
            </a:ln>
          </p:spPr>
          <p:txBody>
            <a:bodyPr rot="0" spcFirstLastPara="0" vertOverflow="overflow" horzOverflow="overflow" vert="horz" wrap="square" lIns="100184" tIns="50092" rIns="100184" bIns="50092" numCol="1" spcCol="0" rtlCol="0" fromWordArt="0" anchor="ctr" anchorCtr="0" forceAA="0" compatLnSpc="1">
              <a:prstTxWarp prst="textNoShape">
                <a:avLst/>
              </a:prstTxWarp>
              <a:noAutofit/>
            </a:bodyPr>
            <a:lstStyle/>
            <a:p>
              <a:pPr defTabSz="912931"/>
              <a:endParaRPr lang="pt-PT" sz="2254">
                <a:solidFill>
                  <a:prstClr val="black"/>
                </a:solidFill>
                <a:latin typeface="Calibri" panose="020F0502020204030204"/>
              </a:endParaRPr>
            </a:p>
          </p:txBody>
        </p:sp>
      </p:grpSp>
      <p:sp>
        <p:nvSpPr>
          <p:cNvPr id="30" name="Text Placeholder 8">
            <a:extLst>
              <a:ext uri="{FF2B5EF4-FFF2-40B4-BE49-F238E27FC236}">
                <a16:creationId xmlns:a16="http://schemas.microsoft.com/office/drawing/2014/main" id="{6DCB8451-837E-4617-BCA9-E9DC90B6C92D}"/>
              </a:ext>
            </a:extLst>
          </p:cNvPr>
          <p:cNvSpPr>
            <a:spLocks noGrp="1"/>
          </p:cNvSpPr>
          <p:nvPr>
            <p:ph type="body" sz="quarter" idx="28" hasCustomPrompt="1"/>
          </p:nvPr>
        </p:nvSpPr>
        <p:spPr>
          <a:xfrm>
            <a:off x="5229742" y="4276982"/>
            <a:ext cx="1696234" cy="1412617"/>
          </a:xfrm>
          <a:prstGeom prst="rect">
            <a:avLst/>
          </a:prstGeom>
        </p:spPr>
        <p:txBody>
          <a:bodyPr anchor="t">
            <a:noAutofit/>
          </a:bodyPr>
          <a:lstStyle>
            <a:lvl1pPr algn="ctr">
              <a:spcBef>
                <a:spcPts val="0"/>
              </a:spcBef>
              <a:spcAft>
                <a:spcPts val="0"/>
              </a:spcAft>
              <a:defRPr lang="en-US" sz="1402" kern="1200" dirty="0">
                <a:solidFill>
                  <a:srgbClr val="666666"/>
                </a:solidFill>
                <a:latin typeface="Verdana" panose="020B0604030504040204" pitchFamily="34" charset="0"/>
                <a:ea typeface="Verdana" panose="020B0604030504040204" pitchFamily="34" charset="0"/>
                <a:cs typeface="Arial" panose="020B060402020202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
        <p:nvSpPr>
          <p:cNvPr id="31" name="Text Placeholder 8">
            <a:extLst>
              <a:ext uri="{FF2B5EF4-FFF2-40B4-BE49-F238E27FC236}">
                <a16:creationId xmlns:a16="http://schemas.microsoft.com/office/drawing/2014/main" id="{59512DAB-1CD9-498F-B4C5-63ACFD0AB1FD}"/>
              </a:ext>
            </a:extLst>
          </p:cNvPr>
          <p:cNvSpPr>
            <a:spLocks noGrp="1"/>
          </p:cNvSpPr>
          <p:nvPr>
            <p:ph type="body" sz="quarter" idx="29" hasCustomPrompt="1"/>
          </p:nvPr>
        </p:nvSpPr>
        <p:spPr>
          <a:xfrm>
            <a:off x="7345926" y="2757512"/>
            <a:ext cx="2087208" cy="618183"/>
          </a:xfrm>
          <a:prstGeom prst="rect">
            <a:avLst/>
          </a:prstGeom>
        </p:spPr>
        <p:txBody>
          <a:bodyPr anchor="t">
            <a:noAutofit/>
          </a:bodyPr>
          <a:lstStyle>
            <a:lvl1pPr marL="0" algn="ctr" defTabSz="912931" rtl="0" eaLnBrk="1" latinLnBrk="0" hangingPunct="1">
              <a:lnSpc>
                <a:spcPct val="85000"/>
              </a:lnSpc>
              <a:spcBef>
                <a:spcPts val="0"/>
              </a:spcBef>
              <a:spcAft>
                <a:spcPts val="0"/>
              </a:spcAft>
              <a:defRPr lang="en-US" sz="1597" b="1" kern="1200" dirty="0">
                <a:solidFill>
                  <a:srgbClr val="FF6600"/>
                </a:solidFill>
                <a:latin typeface="Verdana" panose="020B0604030504040204" pitchFamily="34" charset="0"/>
                <a:ea typeface="Verdana" panose="020B0604030504040204" pitchFamily="34" charset="0"/>
                <a:cs typeface="Arial" panose="020B060402020202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
        <p:nvSpPr>
          <p:cNvPr id="32" name="Oval 31">
            <a:extLst>
              <a:ext uri="{FF2B5EF4-FFF2-40B4-BE49-F238E27FC236}">
                <a16:creationId xmlns:a16="http://schemas.microsoft.com/office/drawing/2014/main" id="{5CA28428-1FBF-4A78-9712-E034AA20870C}"/>
              </a:ext>
            </a:extLst>
          </p:cNvPr>
          <p:cNvSpPr>
            <a:spLocks noChangeAspect="1"/>
          </p:cNvSpPr>
          <p:nvPr userDrawn="1"/>
        </p:nvSpPr>
        <p:spPr>
          <a:xfrm>
            <a:off x="7884794" y="1487823"/>
            <a:ext cx="1029951" cy="1029951"/>
          </a:xfrm>
          <a:prstGeom prst="ellipse">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700"/>
              </a:lnSpc>
              <a:spcBef>
                <a:spcPts val="800"/>
              </a:spcBef>
              <a:spcAft>
                <a:spcPts val="400"/>
              </a:spcAft>
            </a:pPr>
            <a:endParaRPr lang="pt-PT" sz="1400" noProof="0" dirty="0">
              <a:solidFill>
                <a:schemeClr val="tx1"/>
              </a:solidFill>
            </a:endParaRPr>
          </a:p>
        </p:txBody>
      </p:sp>
      <p:sp>
        <p:nvSpPr>
          <p:cNvPr id="33" name="Rectangle 32">
            <a:extLst>
              <a:ext uri="{FF2B5EF4-FFF2-40B4-BE49-F238E27FC236}">
                <a16:creationId xmlns:a16="http://schemas.microsoft.com/office/drawing/2014/main" id="{35C09568-1650-4BD0-AE12-9C7F3BB25EC1}"/>
              </a:ext>
            </a:extLst>
          </p:cNvPr>
          <p:cNvSpPr/>
          <p:nvPr userDrawn="1"/>
        </p:nvSpPr>
        <p:spPr>
          <a:xfrm>
            <a:off x="8127401" y="2624334"/>
            <a:ext cx="524259" cy="51488"/>
          </a:xfrm>
          <a:prstGeom prst="rect">
            <a:avLst/>
          </a:prstGeom>
          <a:solidFill>
            <a:srgbClr val="FF6600"/>
          </a:solidFill>
          <a:ln w="9525" cap="flat" cmpd="sng" algn="ctr">
            <a:noFill/>
            <a:prstDash val="solid"/>
            <a:round/>
            <a:headEnd type="none" w="med" len="med"/>
            <a:tailEnd type="none" w="med" len="med"/>
          </a:ln>
          <a:effectLst/>
        </p:spPr>
        <p:txBody>
          <a:bodyPr anchor="ctr"/>
          <a:lstStyle/>
          <a:p>
            <a:pPr algn="ctr" defTabSz="911390" eaLnBrk="0" hangingPunct="0"/>
            <a:endParaRPr lang="pt-PT" sz="1597">
              <a:solidFill>
                <a:srgbClr val="FF6600"/>
              </a:solidFill>
              <a:latin typeface="Verdana" panose="020B0604030504040204" pitchFamily="34" charset="0"/>
              <a:ea typeface="Verdana" panose="020B0604030504040204" pitchFamily="34" charset="0"/>
            </a:endParaRPr>
          </a:p>
        </p:txBody>
      </p:sp>
      <p:sp>
        <p:nvSpPr>
          <p:cNvPr id="34" name="Rectangle 33">
            <a:extLst>
              <a:ext uri="{FF2B5EF4-FFF2-40B4-BE49-F238E27FC236}">
                <a16:creationId xmlns:a16="http://schemas.microsoft.com/office/drawing/2014/main" id="{F273350C-C280-4A2E-8D6B-ED91FAE140BC}"/>
              </a:ext>
            </a:extLst>
          </p:cNvPr>
          <p:cNvSpPr/>
          <p:nvPr userDrawn="1"/>
        </p:nvSpPr>
        <p:spPr>
          <a:xfrm>
            <a:off x="7428479" y="4013200"/>
            <a:ext cx="1922102" cy="1793114"/>
          </a:xfrm>
          <a:prstGeom prst="rect">
            <a:avLst/>
          </a:prstGeom>
          <a:solidFill>
            <a:schemeClr val="bg1">
              <a:lumMod val="95000"/>
            </a:schemeClr>
          </a:solidFill>
          <a:ln w="9525" cap="flat" cmpd="sng" algn="ctr">
            <a:noFill/>
            <a:prstDash val="solid"/>
            <a:round/>
            <a:headEnd type="none" w="med" len="med"/>
            <a:tailEnd type="none" w="med" len="med"/>
          </a:ln>
          <a:effectLst>
            <a:outerShdw blurRad="50800" dist="38100" dir="2700000" algn="tl" rotWithShape="0">
              <a:schemeClr val="bg1">
                <a:lumMod val="75000"/>
                <a:alpha val="43000"/>
              </a:schemeClr>
            </a:outerShdw>
          </a:effectLst>
        </p:spPr>
        <p:txBody>
          <a:bodyPr vert="horz" wrap="square" lIns="91287" tIns="45643" rIns="91287" bIns="45643" numCol="1" rtlCol="0" anchor="t" anchorCtr="0" compatLnSpc="1">
            <a:prstTxWarp prst="textNoShape">
              <a:avLst/>
            </a:prstTxWarp>
          </a:bodyPr>
          <a:lstStyle/>
          <a:p>
            <a:pPr defTabSz="912931" eaLnBrk="0" hangingPunct="0"/>
            <a:endParaRPr lang="pt-PT" sz="998">
              <a:solidFill>
                <a:prstClr val="black"/>
              </a:solidFill>
              <a:latin typeface="Calibri" panose="020F0502020204030204"/>
              <a:ea typeface="ＭＳ Ｐゴシック" charset="-128"/>
            </a:endParaRPr>
          </a:p>
        </p:txBody>
      </p:sp>
      <p:grpSp>
        <p:nvGrpSpPr>
          <p:cNvPr id="35" name="Group 34">
            <a:extLst>
              <a:ext uri="{FF2B5EF4-FFF2-40B4-BE49-F238E27FC236}">
                <a16:creationId xmlns:a16="http://schemas.microsoft.com/office/drawing/2014/main" id="{B39B06DB-3D37-4489-89B5-7D84C6A60885}"/>
              </a:ext>
            </a:extLst>
          </p:cNvPr>
          <p:cNvGrpSpPr/>
          <p:nvPr userDrawn="1"/>
        </p:nvGrpSpPr>
        <p:grpSpPr>
          <a:xfrm rot="5400000">
            <a:off x="8174424" y="3770423"/>
            <a:ext cx="430212" cy="430212"/>
            <a:chOff x="375623" y="5447999"/>
            <a:chExt cx="548302" cy="548302"/>
          </a:xfrm>
        </p:grpSpPr>
        <p:sp>
          <p:nvSpPr>
            <p:cNvPr id="36" name="Oval 35">
              <a:extLst>
                <a:ext uri="{FF2B5EF4-FFF2-40B4-BE49-F238E27FC236}">
                  <a16:creationId xmlns:a16="http://schemas.microsoft.com/office/drawing/2014/main" id="{7707D446-CC15-47B2-AE50-2B5831D509C6}"/>
                </a:ext>
              </a:extLst>
            </p:cNvPr>
            <p:cNvSpPr>
              <a:spLocks noChangeAspect="1"/>
            </p:cNvSpPr>
            <p:nvPr userDrawn="1"/>
          </p:nvSpPr>
          <p:spPr>
            <a:xfrm>
              <a:off x="375623" y="5447999"/>
              <a:ext cx="548302" cy="548302"/>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700"/>
                </a:lnSpc>
                <a:spcBef>
                  <a:spcPts val="800"/>
                </a:spcBef>
                <a:spcAft>
                  <a:spcPts val="400"/>
                </a:spcAft>
              </a:pPr>
              <a:endParaRPr lang="pt-PT" sz="1400" noProof="0" dirty="0">
                <a:solidFill>
                  <a:schemeClr val="tx1"/>
                </a:solidFill>
              </a:endParaRPr>
            </a:p>
          </p:txBody>
        </p:sp>
        <p:sp>
          <p:nvSpPr>
            <p:cNvPr id="37" name="Freeform: Shape 36">
              <a:extLst>
                <a:ext uri="{FF2B5EF4-FFF2-40B4-BE49-F238E27FC236}">
                  <a16:creationId xmlns:a16="http://schemas.microsoft.com/office/drawing/2014/main" id="{89E7DCFB-C594-4D2F-BE40-DDC1381CC863}"/>
                </a:ext>
              </a:extLst>
            </p:cNvPr>
            <p:cNvSpPr/>
            <p:nvPr userDrawn="1"/>
          </p:nvSpPr>
          <p:spPr>
            <a:xfrm>
              <a:off x="506501" y="5588758"/>
              <a:ext cx="286546" cy="266784"/>
            </a:xfrm>
            <a:custGeom>
              <a:avLst/>
              <a:gdLst>
                <a:gd name="connsiteX0" fmla="*/ 172081 w 310714"/>
                <a:gd name="connsiteY0" fmla="*/ 3867 h 289285"/>
                <a:gd name="connsiteX1" fmla="*/ 164581 w 310714"/>
                <a:gd name="connsiteY1" fmla="*/ 3867 h 289285"/>
                <a:gd name="connsiteX2" fmla="*/ 164581 w 310714"/>
                <a:gd name="connsiteY2" fmla="*/ 11367 h 289285"/>
                <a:gd name="connsiteX3" fmla="*/ 294760 w 310714"/>
                <a:gd name="connsiteY3" fmla="*/ 141545 h 289285"/>
                <a:gd name="connsiteX4" fmla="*/ 7617 w 310714"/>
                <a:gd name="connsiteY4" fmla="*/ 141545 h 289285"/>
                <a:gd name="connsiteX5" fmla="*/ 2260 w 310714"/>
                <a:gd name="connsiteY5" fmla="*/ 146903 h 289285"/>
                <a:gd name="connsiteX6" fmla="*/ 7617 w 310714"/>
                <a:gd name="connsiteY6" fmla="*/ 152260 h 289285"/>
                <a:gd name="connsiteX7" fmla="*/ 294760 w 310714"/>
                <a:gd name="connsiteY7" fmla="*/ 152260 h 289285"/>
                <a:gd name="connsiteX8" fmla="*/ 164581 w 310714"/>
                <a:gd name="connsiteY8" fmla="*/ 282438 h 289285"/>
                <a:gd name="connsiteX9" fmla="*/ 164581 w 310714"/>
                <a:gd name="connsiteY9" fmla="*/ 289938 h 289285"/>
                <a:gd name="connsiteX10" fmla="*/ 168331 w 310714"/>
                <a:gd name="connsiteY10" fmla="*/ 291546 h 289285"/>
                <a:gd name="connsiteX11" fmla="*/ 172081 w 310714"/>
                <a:gd name="connsiteY11" fmla="*/ 289938 h 289285"/>
                <a:gd name="connsiteX12" fmla="*/ 311367 w 310714"/>
                <a:gd name="connsiteY12" fmla="*/ 150653 h 289285"/>
                <a:gd name="connsiteX13" fmla="*/ 311367 w 310714"/>
                <a:gd name="connsiteY13" fmla="*/ 143153 h 289285"/>
                <a:gd name="connsiteX14" fmla="*/ 172081 w 310714"/>
                <a:gd name="connsiteY14" fmla="*/ 3867 h 289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0714" h="289285">
                  <a:moveTo>
                    <a:pt x="172081" y="3867"/>
                  </a:moveTo>
                  <a:cubicBezTo>
                    <a:pt x="169938" y="1724"/>
                    <a:pt x="166724" y="1724"/>
                    <a:pt x="164581" y="3867"/>
                  </a:cubicBezTo>
                  <a:cubicBezTo>
                    <a:pt x="162438" y="6010"/>
                    <a:pt x="162438" y="9224"/>
                    <a:pt x="164581" y="11367"/>
                  </a:cubicBezTo>
                  <a:lnTo>
                    <a:pt x="294760" y="141545"/>
                  </a:lnTo>
                  <a:lnTo>
                    <a:pt x="7617" y="141545"/>
                  </a:lnTo>
                  <a:cubicBezTo>
                    <a:pt x="4402" y="141545"/>
                    <a:pt x="2260" y="143688"/>
                    <a:pt x="2260" y="146903"/>
                  </a:cubicBezTo>
                  <a:cubicBezTo>
                    <a:pt x="2260" y="150117"/>
                    <a:pt x="4402" y="152260"/>
                    <a:pt x="7617" y="152260"/>
                  </a:cubicBezTo>
                  <a:lnTo>
                    <a:pt x="294760" y="152260"/>
                  </a:lnTo>
                  <a:lnTo>
                    <a:pt x="164581" y="282438"/>
                  </a:lnTo>
                  <a:cubicBezTo>
                    <a:pt x="162438" y="284581"/>
                    <a:pt x="162438" y="287796"/>
                    <a:pt x="164581" y="289938"/>
                  </a:cubicBezTo>
                  <a:cubicBezTo>
                    <a:pt x="165653" y="291010"/>
                    <a:pt x="167260" y="291546"/>
                    <a:pt x="168331" y="291546"/>
                  </a:cubicBezTo>
                  <a:cubicBezTo>
                    <a:pt x="169938" y="291546"/>
                    <a:pt x="171010" y="291010"/>
                    <a:pt x="172081" y="289938"/>
                  </a:cubicBezTo>
                  <a:lnTo>
                    <a:pt x="311367" y="150653"/>
                  </a:lnTo>
                  <a:cubicBezTo>
                    <a:pt x="313510" y="148510"/>
                    <a:pt x="313510" y="145295"/>
                    <a:pt x="311367" y="143153"/>
                  </a:cubicBezTo>
                  <a:lnTo>
                    <a:pt x="172081" y="3867"/>
                  </a:lnTo>
                  <a:close/>
                </a:path>
              </a:pathLst>
            </a:custGeom>
            <a:solidFill>
              <a:srgbClr val="F2F2F2"/>
            </a:solidFill>
            <a:ln w="5357" cap="flat">
              <a:solidFill>
                <a:schemeClr val="bg1"/>
              </a:solidFill>
              <a:prstDash val="solid"/>
              <a:miter/>
            </a:ln>
          </p:spPr>
          <p:txBody>
            <a:bodyPr rot="0" spcFirstLastPara="0" vertOverflow="overflow" horzOverflow="overflow" vert="horz" wrap="square" lIns="100184" tIns="50092" rIns="100184" bIns="50092" numCol="1" spcCol="0" rtlCol="0" fromWordArt="0" anchor="ctr" anchorCtr="0" forceAA="0" compatLnSpc="1">
              <a:prstTxWarp prst="textNoShape">
                <a:avLst/>
              </a:prstTxWarp>
              <a:noAutofit/>
            </a:bodyPr>
            <a:lstStyle/>
            <a:p>
              <a:pPr defTabSz="912931"/>
              <a:endParaRPr lang="pt-PT" sz="2254">
                <a:solidFill>
                  <a:prstClr val="black"/>
                </a:solidFill>
                <a:latin typeface="Calibri" panose="020F0502020204030204"/>
              </a:endParaRPr>
            </a:p>
          </p:txBody>
        </p:sp>
      </p:grpSp>
      <p:sp>
        <p:nvSpPr>
          <p:cNvPr id="38" name="Text Placeholder 8">
            <a:extLst>
              <a:ext uri="{FF2B5EF4-FFF2-40B4-BE49-F238E27FC236}">
                <a16:creationId xmlns:a16="http://schemas.microsoft.com/office/drawing/2014/main" id="{530B683A-3C82-48D7-A2A5-61B3D58A7700}"/>
              </a:ext>
            </a:extLst>
          </p:cNvPr>
          <p:cNvSpPr>
            <a:spLocks noGrp="1"/>
          </p:cNvSpPr>
          <p:nvPr>
            <p:ph type="body" sz="quarter" idx="30" hasCustomPrompt="1"/>
          </p:nvPr>
        </p:nvSpPr>
        <p:spPr>
          <a:xfrm>
            <a:off x="7541414" y="4276982"/>
            <a:ext cx="1696234" cy="1412617"/>
          </a:xfrm>
          <a:prstGeom prst="rect">
            <a:avLst/>
          </a:prstGeom>
        </p:spPr>
        <p:txBody>
          <a:bodyPr anchor="t">
            <a:noAutofit/>
          </a:bodyPr>
          <a:lstStyle>
            <a:lvl1pPr algn="ctr">
              <a:spcBef>
                <a:spcPts val="0"/>
              </a:spcBef>
              <a:spcAft>
                <a:spcPts val="0"/>
              </a:spcAft>
              <a:defRPr lang="en-US" sz="1402" kern="1200" dirty="0">
                <a:solidFill>
                  <a:srgbClr val="666666"/>
                </a:solidFill>
                <a:latin typeface="Verdana" panose="020B0604030504040204" pitchFamily="34" charset="0"/>
                <a:ea typeface="Verdana" panose="020B0604030504040204" pitchFamily="34" charset="0"/>
                <a:cs typeface="Arial" panose="020B060402020202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
        <p:nvSpPr>
          <p:cNvPr id="39" name="Text Placeholder 8">
            <a:extLst>
              <a:ext uri="{FF2B5EF4-FFF2-40B4-BE49-F238E27FC236}">
                <a16:creationId xmlns:a16="http://schemas.microsoft.com/office/drawing/2014/main" id="{C9C6D492-E649-4F63-8595-81B9DFB15C17}"/>
              </a:ext>
            </a:extLst>
          </p:cNvPr>
          <p:cNvSpPr>
            <a:spLocks noGrp="1"/>
          </p:cNvSpPr>
          <p:nvPr>
            <p:ph type="body" sz="quarter" idx="31" hasCustomPrompt="1"/>
          </p:nvPr>
        </p:nvSpPr>
        <p:spPr>
          <a:xfrm>
            <a:off x="9657599" y="2757512"/>
            <a:ext cx="2087208" cy="618183"/>
          </a:xfrm>
          <a:prstGeom prst="rect">
            <a:avLst/>
          </a:prstGeom>
        </p:spPr>
        <p:txBody>
          <a:bodyPr anchor="t">
            <a:noAutofit/>
          </a:bodyPr>
          <a:lstStyle>
            <a:lvl1pPr marL="0" algn="ctr" defTabSz="912931" rtl="0" eaLnBrk="1" latinLnBrk="0" hangingPunct="1">
              <a:lnSpc>
                <a:spcPct val="85000"/>
              </a:lnSpc>
              <a:spcBef>
                <a:spcPts val="0"/>
              </a:spcBef>
              <a:spcAft>
                <a:spcPts val="0"/>
              </a:spcAft>
              <a:defRPr lang="en-US" sz="1597" b="1" kern="1200" dirty="0">
                <a:solidFill>
                  <a:srgbClr val="FF6600"/>
                </a:solidFill>
                <a:latin typeface="Verdana" panose="020B0604030504040204" pitchFamily="34" charset="0"/>
                <a:ea typeface="Verdana" panose="020B0604030504040204" pitchFamily="34" charset="0"/>
                <a:cs typeface="Arial" panose="020B060402020202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
        <p:nvSpPr>
          <p:cNvPr id="40" name="Oval 39">
            <a:extLst>
              <a:ext uri="{FF2B5EF4-FFF2-40B4-BE49-F238E27FC236}">
                <a16:creationId xmlns:a16="http://schemas.microsoft.com/office/drawing/2014/main" id="{C365EA33-71AA-4738-B915-B044D20613C9}"/>
              </a:ext>
            </a:extLst>
          </p:cNvPr>
          <p:cNvSpPr>
            <a:spLocks noChangeAspect="1"/>
          </p:cNvSpPr>
          <p:nvPr userDrawn="1"/>
        </p:nvSpPr>
        <p:spPr>
          <a:xfrm>
            <a:off x="10199881" y="1487823"/>
            <a:ext cx="1029951" cy="1029951"/>
          </a:xfrm>
          <a:prstGeom prst="ellipse">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700"/>
              </a:lnSpc>
              <a:spcBef>
                <a:spcPts val="800"/>
              </a:spcBef>
              <a:spcAft>
                <a:spcPts val="400"/>
              </a:spcAft>
            </a:pPr>
            <a:endParaRPr lang="pt-PT" sz="1400" noProof="0" dirty="0">
              <a:solidFill>
                <a:schemeClr val="tx1"/>
              </a:solidFill>
            </a:endParaRPr>
          </a:p>
        </p:txBody>
      </p:sp>
      <p:sp>
        <p:nvSpPr>
          <p:cNvPr id="41" name="Rectangle 40">
            <a:extLst>
              <a:ext uri="{FF2B5EF4-FFF2-40B4-BE49-F238E27FC236}">
                <a16:creationId xmlns:a16="http://schemas.microsoft.com/office/drawing/2014/main" id="{5CB545BC-8595-4F74-A3FF-BDDAC4EE4D2A}"/>
              </a:ext>
            </a:extLst>
          </p:cNvPr>
          <p:cNvSpPr/>
          <p:nvPr userDrawn="1"/>
        </p:nvSpPr>
        <p:spPr>
          <a:xfrm>
            <a:off x="10439074" y="2624334"/>
            <a:ext cx="524259" cy="51488"/>
          </a:xfrm>
          <a:prstGeom prst="rect">
            <a:avLst/>
          </a:prstGeom>
          <a:solidFill>
            <a:srgbClr val="FF6600"/>
          </a:solidFill>
          <a:ln w="9525" cap="flat" cmpd="sng" algn="ctr">
            <a:noFill/>
            <a:prstDash val="solid"/>
            <a:round/>
            <a:headEnd type="none" w="med" len="med"/>
            <a:tailEnd type="none" w="med" len="med"/>
          </a:ln>
          <a:effectLst/>
        </p:spPr>
        <p:txBody>
          <a:bodyPr anchor="ctr"/>
          <a:lstStyle/>
          <a:p>
            <a:pPr algn="ctr" defTabSz="911390" eaLnBrk="0" hangingPunct="0"/>
            <a:endParaRPr lang="pt-PT" sz="1597">
              <a:solidFill>
                <a:srgbClr val="FF6600"/>
              </a:solidFill>
              <a:latin typeface="Verdana" panose="020B0604030504040204" pitchFamily="34" charset="0"/>
              <a:ea typeface="Verdana" panose="020B0604030504040204" pitchFamily="34" charset="0"/>
            </a:endParaRPr>
          </a:p>
        </p:txBody>
      </p:sp>
      <p:sp>
        <p:nvSpPr>
          <p:cNvPr id="42" name="Rectangle 41">
            <a:extLst>
              <a:ext uri="{FF2B5EF4-FFF2-40B4-BE49-F238E27FC236}">
                <a16:creationId xmlns:a16="http://schemas.microsoft.com/office/drawing/2014/main" id="{23022988-72E9-44B4-BD85-AD53B6A82F43}"/>
              </a:ext>
            </a:extLst>
          </p:cNvPr>
          <p:cNvSpPr/>
          <p:nvPr userDrawn="1"/>
        </p:nvSpPr>
        <p:spPr>
          <a:xfrm>
            <a:off x="9740152" y="4013200"/>
            <a:ext cx="1922102" cy="1793114"/>
          </a:xfrm>
          <a:prstGeom prst="rect">
            <a:avLst/>
          </a:prstGeom>
          <a:solidFill>
            <a:schemeClr val="bg1">
              <a:lumMod val="95000"/>
            </a:schemeClr>
          </a:solidFill>
          <a:ln w="9525" cap="flat" cmpd="sng" algn="ctr">
            <a:noFill/>
            <a:prstDash val="solid"/>
            <a:round/>
            <a:headEnd type="none" w="med" len="med"/>
            <a:tailEnd type="none" w="med" len="med"/>
          </a:ln>
          <a:effectLst>
            <a:outerShdw blurRad="50800" dist="38100" dir="2700000" algn="tl" rotWithShape="0">
              <a:schemeClr val="bg1">
                <a:lumMod val="75000"/>
                <a:alpha val="43000"/>
              </a:schemeClr>
            </a:outerShdw>
          </a:effectLst>
        </p:spPr>
        <p:txBody>
          <a:bodyPr vert="horz" wrap="square" lIns="91287" tIns="45643" rIns="91287" bIns="45643" numCol="1" rtlCol="0" anchor="t" anchorCtr="0" compatLnSpc="1">
            <a:prstTxWarp prst="textNoShape">
              <a:avLst/>
            </a:prstTxWarp>
          </a:bodyPr>
          <a:lstStyle/>
          <a:p>
            <a:pPr defTabSz="912931" eaLnBrk="0" hangingPunct="0"/>
            <a:endParaRPr lang="pt-PT" sz="998">
              <a:solidFill>
                <a:prstClr val="black"/>
              </a:solidFill>
              <a:latin typeface="Calibri" panose="020F0502020204030204"/>
              <a:ea typeface="ＭＳ Ｐゴシック" charset="-128"/>
            </a:endParaRPr>
          </a:p>
        </p:txBody>
      </p:sp>
      <p:grpSp>
        <p:nvGrpSpPr>
          <p:cNvPr id="43" name="Group 42">
            <a:extLst>
              <a:ext uri="{FF2B5EF4-FFF2-40B4-BE49-F238E27FC236}">
                <a16:creationId xmlns:a16="http://schemas.microsoft.com/office/drawing/2014/main" id="{09BDDA13-1A96-4014-9ECC-7492E21DD398}"/>
              </a:ext>
            </a:extLst>
          </p:cNvPr>
          <p:cNvGrpSpPr/>
          <p:nvPr userDrawn="1"/>
        </p:nvGrpSpPr>
        <p:grpSpPr>
          <a:xfrm rot="5400000">
            <a:off x="10486097" y="3770423"/>
            <a:ext cx="430212" cy="430212"/>
            <a:chOff x="375623" y="5447999"/>
            <a:chExt cx="548302" cy="548302"/>
          </a:xfrm>
        </p:grpSpPr>
        <p:sp>
          <p:nvSpPr>
            <p:cNvPr id="44" name="Oval 43">
              <a:extLst>
                <a:ext uri="{FF2B5EF4-FFF2-40B4-BE49-F238E27FC236}">
                  <a16:creationId xmlns:a16="http://schemas.microsoft.com/office/drawing/2014/main" id="{27F462FB-BB03-47DF-8C18-447BD08F41AF}"/>
                </a:ext>
              </a:extLst>
            </p:cNvPr>
            <p:cNvSpPr>
              <a:spLocks noChangeAspect="1"/>
            </p:cNvSpPr>
            <p:nvPr userDrawn="1"/>
          </p:nvSpPr>
          <p:spPr>
            <a:xfrm>
              <a:off x="375623" y="5447999"/>
              <a:ext cx="548302" cy="548302"/>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700"/>
                </a:lnSpc>
                <a:spcBef>
                  <a:spcPts val="800"/>
                </a:spcBef>
                <a:spcAft>
                  <a:spcPts val="400"/>
                </a:spcAft>
              </a:pPr>
              <a:endParaRPr lang="pt-PT" sz="1400" noProof="0" dirty="0">
                <a:solidFill>
                  <a:schemeClr val="tx1"/>
                </a:solidFill>
              </a:endParaRPr>
            </a:p>
          </p:txBody>
        </p:sp>
        <p:sp>
          <p:nvSpPr>
            <p:cNvPr id="45" name="Freeform: Shape 44">
              <a:extLst>
                <a:ext uri="{FF2B5EF4-FFF2-40B4-BE49-F238E27FC236}">
                  <a16:creationId xmlns:a16="http://schemas.microsoft.com/office/drawing/2014/main" id="{09A16413-28A5-4CC0-BEC9-FCFFC10248D3}"/>
                </a:ext>
              </a:extLst>
            </p:cNvPr>
            <p:cNvSpPr/>
            <p:nvPr userDrawn="1"/>
          </p:nvSpPr>
          <p:spPr>
            <a:xfrm>
              <a:off x="506501" y="5588758"/>
              <a:ext cx="286546" cy="266784"/>
            </a:xfrm>
            <a:custGeom>
              <a:avLst/>
              <a:gdLst>
                <a:gd name="connsiteX0" fmla="*/ 172081 w 310714"/>
                <a:gd name="connsiteY0" fmla="*/ 3867 h 289285"/>
                <a:gd name="connsiteX1" fmla="*/ 164581 w 310714"/>
                <a:gd name="connsiteY1" fmla="*/ 3867 h 289285"/>
                <a:gd name="connsiteX2" fmla="*/ 164581 w 310714"/>
                <a:gd name="connsiteY2" fmla="*/ 11367 h 289285"/>
                <a:gd name="connsiteX3" fmla="*/ 294760 w 310714"/>
                <a:gd name="connsiteY3" fmla="*/ 141545 h 289285"/>
                <a:gd name="connsiteX4" fmla="*/ 7617 w 310714"/>
                <a:gd name="connsiteY4" fmla="*/ 141545 h 289285"/>
                <a:gd name="connsiteX5" fmla="*/ 2260 w 310714"/>
                <a:gd name="connsiteY5" fmla="*/ 146903 h 289285"/>
                <a:gd name="connsiteX6" fmla="*/ 7617 w 310714"/>
                <a:gd name="connsiteY6" fmla="*/ 152260 h 289285"/>
                <a:gd name="connsiteX7" fmla="*/ 294760 w 310714"/>
                <a:gd name="connsiteY7" fmla="*/ 152260 h 289285"/>
                <a:gd name="connsiteX8" fmla="*/ 164581 w 310714"/>
                <a:gd name="connsiteY8" fmla="*/ 282438 h 289285"/>
                <a:gd name="connsiteX9" fmla="*/ 164581 w 310714"/>
                <a:gd name="connsiteY9" fmla="*/ 289938 h 289285"/>
                <a:gd name="connsiteX10" fmla="*/ 168331 w 310714"/>
                <a:gd name="connsiteY10" fmla="*/ 291546 h 289285"/>
                <a:gd name="connsiteX11" fmla="*/ 172081 w 310714"/>
                <a:gd name="connsiteY11" fmla="*/ 289938 h 289285"/>
                <a:gd name="connsiteX12" fmla="*/ 311367 w 310714"/>
                <a:gd name="connsiteY12" fmla="*/ 150653 h 289285"/>
                <a:gd name="connsiteX13" fmla="*/ 311367 w 310714"/>
                <a:gd name="connsiteY13" fmla="*/ 143153 h 289285"/>
                <a:gd name="connsiteX14" fmla="*/ 172081 w 310714"/>
                <a:gd name="connsiteY14" fmla="*/ 3867 h 289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0714" h="289285">
                  <a:moveTo>
                    <a:pt x="172081" y="3867"/>
                  </a:moveTo>
                  <a:cubicBezTo>
                    <a:pt x="169938" y="1724"/>
                    <a:pt x="166724" y="1724"/>
                    <a:pt x="164581" y="3867"/>
                  </a:cubicBezTo>
                  <a:cubicBezTo>
                    <a:pt x="162438" y="6010"/>
                    <a:pt x="162438" y="9224"/>
                    <a:pt x="164581" y="11367"/>
                  </a:cubicBezTo>
                  <a:lnTo>
                    <a:pt x="294760" y="141545"/>
                  </a:lnTo>
                  <a:lnTo>
                    <a:pt x="7617" y="141545"/>
                  </a:lnTo>
                  <a:cubicBezTo>
                    <a:pt x="4402" y="141545"/>
                    <a:pt x="2260" y="143688"/>
                    <a:pt x="2260" y="146903"/>
                  </a:cubicBezTo>
                  <a:cubicBezTo>
                    <a:pt x="2260" y="150117"/>
                    <a:pt x="4402" y="152260"/>
                    <a:pt x="7617" y="152260"/>
                  </a:cubicBezTo>
                  <a:lnTo>
                    <a:pt x="294760" y="152260"/>
                  </a:lnTo>
                  <a:lnTo>
                    <a:pt x="164581" y="282438"/>
                  </a:lnTo>
                  <a:cubicBezTo>
                    <a:pt x="162438" y="284581"/>
                    <a:pt x="162438" y="287796"/>
                    <a:pt x="164581" y="289938"/>
                  </a:cubicBezTo>
                  <a:cubicBezTo>
                    <a:pt x="165653" y="291010"/>
                    <a:pt x="167260" y="291546"/>
                    <a:pt x="168331" y="291546"/>
                  </a:cubicBezTo>
                  <a:cubicBezTo>
                    <a:pt x="169938" y="291546"/>
                    <a:pt x="171010" y="291010"/>
                    <a:pt x="172081" y="289938"/>
                  </a:cubicBezTo>
                  <a:lnTo>
                    <a:pt x="311367" y="150653"/>
                  </a:lnTo>
                  <a:cubicBezTo>
                    <a:pt x="313510" y="148510"/>
                    <a:pt x="313510" y="145295"/>
                    <a:pt x="311367" y="143153"/>
                  </a:cubicBezTo>
                  <a:lnTo>
                    <a:pt x="172081" y="3867"/>
                  </a:lnTo>
                  <a:close/>
                </a:path>
              </a:pathLst>
            </a:custGeom>
            <a:solidFill>
              <a:srgbClr val="F2F2F2"/>
            </a:solidFill>
            <a:ln w="5357" cap="flat">
              <a:solidFill>
                <a:schemeClr val="bg1"/>
              </a:solidFill>
              <a:prstDash val="solid"/>
              <a:miter/>
            </a:ln>
          </p:spPr>
          <p:txBody>
            <a:bodyPr rot="0" spcFirstLastPara="0" vertOverflow="overflow" horzOverflow="overflow" vert="horz" wrap="square" lIns="100184" tIns="50092" rIns="100184" bIns="50092" numCol="1" spcCol="0" rtlCol="0" fromWordArt="0" anchor="ctr" anchorCtr="0" forceAA="0" compatLnSpc="1">
              <a:prstTxWarp prst="textNoShape">
                <a:avLst/>
              </a:prstTxWarp>
              <a:noAutofit/>
            </a:bodyPr>
            <a:lstStyle/>
            <a:p>
              <a:pPr defTabSz="912931"/>
              <a:endParaRPr lang="pt-PT" sz="2254">
                <a:solidFill>
                  <a:prstClr val="black"/>
                </a:solidFill>
                <a:latin typeface="Calibri" panose="020F0502020204030204"/>
              </a:endParaRPr>
            </a:p>
          </p:txBody>
        </p:sp>
      </p:grpSp>
      <p:sp>
        <p:nvSpPr>
          <p:cNvPr id="46" name="Text Placeholder 8">
            <a:extLst>
              <a:ext uri="{FF2B5EF4-FFF2-40B4-BE49-F238E27FC236}">
                <a16:creationId xmlns:a16="http://schemas.microsoft.com/office/drawing/2014/main" id="{B2229955-4958-4486-81E8-6DF197250A0E}"/>
              </a:ext>
            </a:extLst>
          </p:cNvPr>
          <p:cNvSpPr>
            <a:spLocks noGrp="1"/>
          </p:cNvSpPr>
          <p:nvPr>
            <p:ph type="body" sz="quarter" idx="32" hasCustomPrompt="1"/>
          </p:nvPr>
        </p:nvSpPr>
        <p:spPr>
          <a:xfrm>
            <a:off x="9853087" y="4276982"/>
            <a:ext cx="1696234" cy="1412617"/>
          </a:xfrm>
          <a:prstGeom prst="rect">
            <a:avLst/>
          </a:prstGeom>
        </p:spPr>
        <p:txBody>
          <a:bodyPr anchor="t">
            <a:noAutofit/>
          </a:bodyPr>
          <a:lstStyle>
            <a:lvl1pPr algn="ctr">
              <a:spcBef>
                <a:spcPts val="0"/>
              </a:spcBef>
              <a:spcAft>
                <a:spcPts val="0"/>
              </a:spcAft>
              <a:defRPr lang="en-US" sz="1402" kern="1200" dirty="0">
                <a:solidFill>
                  <a:srgbClr val="666666"/>
                </a:solidFill>
                <a:latin typeface="Verdana" panose="020B0604030504040204" pitchFamily="34" charset="0"/>
                <a:ea typeface="Verdana" panose="020B0604030504040204" pitchFamily="34" charset="0"/>
                <a:cs typeface="Arial" panose="020B060402020202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cxnSp>
        <p:nvCxnSpPr>
          <p:cNvPr id="47" name="Straight Connector 46">
            <a:extLst>
              <a:ext uri="{FF2B5EF4-FFF2-40B4-BE49-F238E27FC236}">
                <a16:creationId xmlns:a16="http://schemas.microsoft.com/office/drawing/2014/main" id="{D403454B-974E-4684-9DA4-C8B0B537FC4C}"/>
              </a:ext>
            </a:extLst>
          </p:cNvPr>
          <p:cNvCxnSpPr>
            <a:cxnSpLocks/>
          </p:cNvCxnSpPr>
          <p:nvPr userDrawn="1"/>
        </p:nvCxnSpPr>
        <p:spPr>
          <a:xfrm>
            <a:off x="4471933" y="2030297"/>
            <a:ext cx="91041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3EDCD53-FFD2-457A-B922-33A7212270BE}"/>
              </a:ext>
            </a:extLst>
          </p:cNvPr>
          <p:cNvCxnSpPr>
            <a:cxnSpLocks/>
          </p:cNvCxnSpPr>
          <p:nvPr userDrawn="1"/>
        </p:nvCxnSpPr>
        <p:spPr>
          <a:xfrm>
            <a:off x="6787018" y="2030297"/>
            <a:ext cx="91041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066C3D4-D1B9-45FC-B669-8BB8139C85BB}"/>
              </a:ext>
            </a:extLst>
          </p:cNvPr>
          <p:cNvCxnSpPr>
            <a:cxnSpLocks/>
          </p:cNvCxnSpPr>
          <p:nvPr userDrawn="1"/>
        </p:nvCxnSpPr>
        <p:spPr>
          <a:xfrm>
            <a:off x="9102104" y="2030297"/>
            <a:ext cx="91041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170096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ulo e Imagem/Tabela/Texto">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BE75A92-C841-48BA-8209-9C18EB854A74}"/>
              </a:ext>
            </a:extLst>
          </p:cNvPr>
          <p:cNvSpPr/>
          <p:nvPr userDrawn="1"/>
        </p:nvSpPr>
        <p:spPr>
          <a:xfrm>
            <a:off x="278607" y="200"/>
            <a:ext cx="86677" cy="110483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798"/>
          </a:p>
        </p:txBody>
      </p:sp>
      <p:sp>
        <p:nvSpPr>
          <p:cNvPr id="11" name="Content Placeholder 7">
            <a:extLst>
              <a:ext uri="{FF2B5EF4-FFF2-40B4-BE49-F238E27FC236}">
                <a16:creationId xmlns:a16="http://schemas.microsoft.com/office/drawing/2014/main" id="{D09E34C9-F7C1-4B57-B73D-91CDCD311D52}"/>
              </a:ext>
            </a:extLst>
          </p:cNvPr>
          <p:cNvSpPr>
            <a:spLocks noGrp="1"/>
          </p:cNvSpPr>
          <p:nvPr>
            <p:ph sz="quarter" idx="23"/>
          </p:nvPr>
        </p:nvSpPr>
        <p:spPr>
          <a:xfrm>
            <a:off x="528637" y="3410397"/>
            <a:ext cx="11322002" cy="307777"/>
          </a:xfrm>
          <a:prstGeom prst="rect">
            <a:avLst/>
          </a:prstGeom>
        </p:spPr>
        <p:txBody>
          <a:bodyPr anchor="ctr"/>
          <a:lstStyle>
            <a:lvl1pPr marL="0" indent="0" algn="ctr">
              <a:buFont typeface="Wingdings" panose="05000000000000000000" pitchFamily="2" charset="2"/>
              <a:buNone/>
              <a:defRPr/>
            </a:lvl1pPr>
            <a:lvl2pPr marL="288793" indent="-288793">
              <a:buFont typeface="Wingdings" panose="05000000000000000000" pitchFamily="2" charset="2"/>
              <a:buChar char="§"/>
              <a:defRPr/>
            </a:lvl2pPr>
            <a:lvl3pPr marL="632617" indent="-343825">
              <a:buFont typeface="Wingdings" panose="05000000000000000000" pitchFamily="2" charset="2"/>
              <a:buChar char="§"/>
              <a:defRPr/>
            </a:lvl3pPr>
            <a:lvl4pPr marL="993269" indent="-369293">
              <a:buFont typeface="Wingdings" panose="05000000000000000000" pitchFamily="2" charset="2"/>
              <a:buChar char="§"/>
              <a:defRPr/>
            </a:lvl4pPr>
            <a:lvl5pPr marL="920047" indent="340639">
              <a:buFont typeface="Wingdings" panose="05000000000000000000" pitchFamily="2" charset="2"/>
              <a:buChar char="§"/>
              <a:defRPr/>
            </a:lvl5pPr>
          </a:lstStyle>
          <a:p>
            <a:pPr lvl="0"/>
            <a:endParaRPr lang="en-GB" dirty="0"/>
          </a:p>
        </p:txBody>
      </p:sp>
      <p:sp>
        <p:nvSpPr>
          <p:cNvPr id="12" name="Text Placeholder 8">
            <a:extLst>
              <a:ext uri="{FF2B5EF4-FFF2-40B4-BE49-F238E27FC236}">
                <a16:creationId xmlns:a16="http://schemas.microsoft.com/office/drawing/2014/main" id="{ABFA4F60-78C6-4348-97C3-BF7E94D86829}"/>
              </a:ext>
            </a:extLst>
          </p:cNvPr>
          <p:cNvSpPr>
            <a:spLocks noGrp="1"/>
          </p:cNvSpPr>
          <p:nvPr>
            <p:ph type="body" sz="quarter" idx="21" hasCustomPrompt="1"/>
          </p:nvPr>
        </p:nvSpPr>
        <p:spPr>
          <a:xfrm>
            <a:off x="528992" y="314578"/>
            <a:ext cx="11320109" cy="462844"/>
          </a:xfrm>
          <a:prstGeom prst="rect">
            <a:avLst/>
          </a:prstGeom>
        </p:spPr>
        <p:txBody>
          <a:bodyPr wrap="square" anchor="t">
            <a:spAutoFit/>
          </a:bodyPr>
          <a:lstStyle>
            <a:lvl1pPr marL="0" indent="0" algn="l" defTabSz="914479" rtl="0" eaLnBrk="1" latinLnBrk="0" hangingPunct="1">
              <a:spcBef>
                <a:spcPts val="0"/>
              </a:spcBef>
              <a:spcAft>
                <a:spcPts val="0"/>
              </a:spcAft>
              <a:buNone/>
              <a:defRPr lang="en-US" sz="2400" b="1" kern="1200" dirty="0">
                <a:solidFill>
                  <a:srgbClr val="FF6600"/>
                </a:solidFill>
                <a:latin typeface="Verdana" panose="020B0604030504040204" pitchFamily="34" charset="0"/>
                <a:ea typeface="Verdana" panose="020B0604030504040204" pitchFamily="34" charset="0"/>
                <a:cs typeface="Arial" panose="020B060402020202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
        <p:nvSpPr>
          <p:cNvPr id="13" name="Text Placeholder 8">
            <a:extLst>
              <a:ext uri="{FF2B5EF4-FFF2-40B4-BE49-F238E27FC236}">
                <a16:creationId xmlns:a16="http://schemas.microsoft.com/office/drawing/2014/main" id="{54720407-3D9A-48B8-AC73-C9DBC4A15B11}"/>
              </a:ext>
            </a:extLst>
          </p:cNvPr>
          <p:cNvSpPr>
            <a:spLocks noGrp="1"/>
          </p:cNvSpPr>
          <p:nvPr>
            <p:ph type="body" sz="quarter" idx="22" hasCustomPrompt="1"/>
          </p:nvPr>
        </p:nvSpPr>
        <p:spPr>
          <a:xfrm>
            <a:off x="528992" y="769719"/>
            <a:ext cx="11320109" cy="370275"/>
          </a:xfrm>
          <a:prstGeom prst="rect">
            <a:avLst/>
          </a:prstGeom>
        </p:spPr>
        <p:txBody>
          <a:bodyPr wrap="square" anchor="t">
            <a:spAutoFit/>
          </a:bodyPr>
          <a:lstStyle>
            <a:lvl1pPr marL="0" indent="0">
              <a:spcBef>
                <a:spcPts val="0"/>
              </a:spcBef>
              <a:spcAft>
                <a:spcPts val="0"/>
              </a:spcAft>
              <a:buNone/>
              <a:defRPr lang="en-US" sz="1800" kern="1200" dirty="0">
                <a:solidFill>
                  <a:srgbClr val="666666"/>
                </a:solidFill>
                <a:latin typeface="Verdana" panose="020B0604030504040204" pitchFamily="34" charset="0"/>
                <a:ea typeface="Verdana" panose="020B0604030504040204" pitchFamily="34" charset="0"/>
                <a:cs typeface="Verdana" panose="020B060403050404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
        <p:nvSpPr>
          <p:cNvPr id="14" name="Slide Number Placeholder 2">
            <a:extLst>
              <a:ext uri="{FF2B5EF4-FFF2-40B4-BE49-F238E27FC236}">
                <a16:creationId xmlns:a16="http://schemas.microsoft.com/office/drawing/2014/main" id="{67105490-9E3A-4315-83E5-8D7A15CA04AE}"/>
              </a:ext>
            </a:extLst>
          </p:cNvPr>
          <p:cNvSpPr>
            <a:spLocks noGrp="1"/>
          </p:cNvSpPr>
          <p:nvPr>
            <p:ph type="sldNum" sz="quarter" idx="10"/>
          </p:nvPr>
        </p:nvSpPr>
        <p:spPr>
          <a:xfrm>
            <a:off x="171517" y="6236981"/>
            <a:ext cx="633595" cy="364466"/>
          </a:xfrm>
        </p:spPr>
        <p:txBody>
          <a:bodyPr/>
          <a:lstStyle/>
          <a:p>
            <a:fld id="{08789ED0-683C-4C95-BAE1-094AE5A57631}" type="slidenum">
              <a:rPr lang="pt-PT" smtClean="0"/>
              <a:pPr/>
              <a:t>‹#›</a:t>
            </a:fld>
            <a:endParaRPr lang="pt-PT" dirty="0"/>
          </a:p>
        </p:txBody>
      </p:sp>
    </p:spTree>
    <p:extLst>
      <p:ext uri="{BB962C8B-B14F-4D97-AF65-F5344CB8AC3E}">
        <p14:creationId xmlns:p14="http://schemas.microsoft.com/office/powerpoint/2010/main" val="3726828929"/>
      </p:ext>
    </p:extLst>
  </p:cSld>
  <p:clrMapOvr>
    <a:masterClrMapping/>
  </p:clrMapOvr>
  <p:extLst>
    <p:ext uri="{DCECCB84-F9BA-43D5-87BE-67443E8EF086}">
      <p15:sldGuideLst xmlns:p15="http://schemas.microsoft.com/office/powerpoint/2012/main">
        <p15:guide id="2" pos="48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prador com imagem presa">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CF96B86-2281-4304-B8AB-162E9725B877}"/>
              </a:ext>
            </a:extLst>
          </p:cNvPr>
          <p:cNvSpPr/>
          <p:nvPr userDrawn="1"/>
        </p:nvSpPr>
        <p:spPr>
          <a:xfrm>
            <a:off x="0" y="0"/>
            <a:ext cx="1064568" cy="13407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700"/>
              </a:lnSpc>
              <a:spcBef>
                <a:spcPts val="800"/>
              </a:spcBef>
              <a:spcAft>
                <a:spcPts val="400"/>
              </a:spcAft>
            </a:pPr>
            <a:endParaRPr lang="pt-PT" sz="1400" noProof="0" dirty="0" err="1">
              <a:solidFill>
                <a:schemeClr val="tx1"/>
              </a:solidFill>
            </a:endParaRPr>
          </a:p>
        </p:txBody>
      </p:sp>
      <p:sp>
        <p:nvSpPr>
          <p:cNvPr id="10" name="Slide Number Placeholder 2">
            <a:extLst>
              <a:ext uri="{FF2B5EF4-FFF2-40B4-BE49-F238E27FC236}">
                <a16:creationId xmlns:a16="http://schemas.microsoft.com/office/drawing/2014/main" id="{D85031DF-7556-485D-8F3D-A8BBDD9D49AC}"/>
              </a:ext>
            </a:extLst>
          </p:cNvPr>
          <p:cNvSpPr>
            <a:spLocks noGrp="1"/>
          </p:cNvSpPr>
          <p:nvPr>
            <p:ph type="sldNum" sz="quarter" idx="10"/>
          </p:nvPr>
        </p:nvSpPr>
        <p:spPr>
          <a:xfrm>
            <a:off x="171517" y="6236981"/>
            <a:ext cx="633595" cy="364466"/>
          </a:xfrm>
        </p:spPr>
        <p:txBody>
          <a:bodyPr/>
          <a:lstStyle/>
          <a:p>
            <a:fld id="{08789ED0-683C-4C95-BAE1-094AE5A57631}" type="slidenum">
              <a:rPr lang="pt-PT" smtClean="0"/>
              <a:pPr/>
              <a:t>‹#›</a:t>
            </a:fld>
            <a:endParaRPr lang="pt-PT" dirty="0"/>
          </a:p>
        </p:txBody>
      </p:sp>
      <p:pic>
        <p:nvPicPr>
          <p:cNvPr id="6" name="Picture Placeholder 5" descr="A close up of text on a white background&#10;&#10;Description automatically generated">
            <a:extLst>
              <a:ext uri="{FF2B5EF4-FFF2-40B4-BE49-F238E27FC236}">
                <a16:creationId xmlns:a16="http://schemas.microsoft.com/office/drawing/2014/main" id="{9B79DAB3-76E4-4491-B6A6-F198E10CA29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513" r="1513"/>
          <a:stretch/>
        </p:blipFill>
        <p:spPr>
          <a:xfrm>
            <a:off x="0" y="-52985"/>
            <a:ext cx="7880325" cy="6066387"/>
          </a:xfrm>
          <a:prstGeom prst="rect">
            <a:avLst/>
          </a:prstGeom>
          <a:effectLst/>
        </p:spPr>
      </p:pic>
      <p:sp>
        <p:nvSpPr>
          <p:cNvPr id="7" name="Rectangle 6">
            <a:extLst>
              <a:ext uri="{FF2B5EF4-FFF2-40B4-BE49-F238E27FC236}">
                <a16:creationId xmlns:a16="http://schemas.microsoft.com/office/drawing/2014/main" id="{8CE78AA5-570A-4E41-B62C-8E151C855279}"/>
              </a:ext>
            </a:extLst>
          </p:cNvPr>
          <p:cNvSpPr/>
          <p:nvPr userDrawn="1"/>
        </p:nvSpPr>
        <p:spPr>
          <a:xfrm>
            <a:off x="5908594" y="2458853"/>
            <a:ext cx="5225107" cy="1779095"/>
          </a:xfrm>
          <a:prstGeom prst="rect">
            <a:avLst/>
          </a:prstGeom>
          <a:solidFill>
            <a:srgbClr val="FF660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023">
              <a:defRPr/>
            </a:pPr>
            <a:endParaRPr lang="pt-PT" sz="1795">
              <a:solidFill>
                <a:prstClr val="white"/>
              </a:solidFill>
              <a:latin typeface="Calibri" panose="020F0502020204030204"/>
            </a:endParaRPr>
          </a:p>
        </p:txBody>
      </p:sp>
      <p:sp>
        <p:nvSpPr>
          <p:cNvPr id="11" name="Rectangle 10">
            <a:extLst>
              <a:ext uri="{FF2B5EF4-FFF2-40B4-BE49-F238E27FC236}">
                <a16:creationId xmlns:a16="http://schemas.microsoft.com/office/drawing/2014/main" id="{6991F96A-BF28-4828-8C59-16F587B12C4A}"/>
              </a:ext>
            </a:extLst>
          </p:cNvPr>
          <p:cNvSpPr/>
          <p:nvPr userDrawn="1"/>
        </p:nvSpPr>
        <p:spPr>
          <a:xfrm>
            <a:off x="7870927" y="2458853"/>
            <a:ext cx="3257344" cy="1779095"/>
          </a:xfrm>
          <a:prstGeom prst="rect">
            <a:avLst/>
          </a:prstGeom>
          <a:solidFill>
            <a:srgbClr val="FF6600">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023">
              <a:defRPr/>
            </a:pPr>
            <a:endParaRPr lang="pt-PT" sz="1795" dirty="0">
              <a:solidFill>
                <a:prstClr val="white"/>
              </a:solidFill>
              <a:latin typeface="Calibri" panose="020F0502020204030204"/>
            </a:endParaRPr>
          </a:p>
        </p:txBody>
      </p:sp>
      <p:sp>
        <p:nvSpPr>
          <p:cNvPr id="12" name="Text Placeholder 8">
            <a:extLst>
              <a:ext uri="{FF2B5EF4-FFF2-40B4-BE49-F238E27FC236}">
                <a16:creationId xmlns:a16="http://schemas.microsoft.com/office/drawing/2014/main" id="{BD058A16-EAA4-48E8-9B7A-3136317869CA}"/>
              </a:ext>
            </a:extLst>
          </p:cNvPr>
          <p:cNvSpPr>
            <a:spLocks noGrp="1"/>
          </p:cNvSpPr>
          <p:nvPr>
            <p:ph type="body" sz="quarter" idx="17" hasCustomPrompt="1"/>
          </p:nvPr>
        </p:nvSpPr>
        <p:spPr>
          <a:xfrm>
            <a:off x="6513984" y="2839889"/>
            <a:ext cx="4032448" cy="1008112"/>
          </a:xfrm>
          <a:prstGeom prst="rect">
            <a:avLst/>
          </a:prstGeom>
        </p:spPr>
        <p:txBody>
          <a:bodyPr anchor="ctr">
            <a:normAutofit/>
          </a:bodyPr>
          <a:lstStyle>
            <a:lvl1pPr>
              <a:defRPr sz="2800" b="1">
                <a:solidFill>
                  <a:schemeClr val="bg1"/>
                </a:solidFill>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Título</a:t>
            </a:r>
            <a:endParaRPr lang="en-US" dirty="0"/>
          </a:p>
        </p:txBody>
      </p:sp>
    </p:spTree>
    <p:extLst>
      <p:ext uri="{BB962C8B-B14F-4D97-AF65-F5344CB8AC3E}">
        <p14:creationId xmlns:p14="http://schemas.microsoft.com/office/powerpoint/2010/main" val="2695200547"/>
      </p:ext>
    </p:extLst>
  </p:cSld>
  <p:clrMapOvr>
    <a:masterClrMapping/>
  </p:clrMapOvr>
  <p:extLst>
    <p:ext uri="{DCECCB84-F9BA-43D5-87BE-67443E8EF086}">
      <p15:sldGuideLst xmlns:p15="http://schemas.microsoft.com/office/powerpoint/2012/main">
        <p15:guide id="2" pos="4219"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Seprador com imagem">
    <p:spTree>
      <p:nvGrpSpPr>
        <p:cNvPr id="1" name=""/>
        <p:cNvGrpSpPr/>
        <p:nvPr/>
      </p:nvGrpSpPr>
      <p:grpSpPr>
        <a:xfrm>
          <a:off x="0" y="0"/>
          <a:ext cx="0" cy="0"/>
          <a:chOff x="0" y="0"/>
          <a:chExt cx="0" cy="0"/>
        </a:xfrm>
      </p:grpSpPr>
      <p:sp>
        <p:nvSpPr>
          <p:cNvPr id="8" name="Text Placeholder 8">
            <a:extLst>
              <a:ext uri="{FF2B5EF4-FFF2-40B4-BE49-F238E27FC236}">
                <a16:creationId xmlns:a16="http://schemas.microsoft.com/office/drawing/2014/main" id="{0AFBB8A6-C44C-4912-8547-C94FF5483F0F}"/>
              </a:ext>
            </a:extLst>
          </p:cNvPr>
          <p:cNvSpPr>
            <a:spLocks noGrp="1"/>
          </p:cNvSpPr>
          <p:nvPr>
            <p:ph type="body" sz="quarter" idx="16" hasCustomPrompt="1"/>
          </p:nvPr>
        </p:nvSpPr>
        <p:spPr>
          <a:xfrm>
            <a:off x="7484519" y="2276872"/>
            <a:ext cx="4283742" cy="1845644"/>
          </a:xfrm>
          <a:prstGeom prst="rect">
            <a:avLst/>
          </a:prstGeom>
          <a:noFill/>
        </p:spPr>
        <p:txBody>
          <a:bodyPr anchor="ctr">
            <a:normAutofit/>
          </a:bodyPr>
          <a:lstStyle>
            <a:lvl1pPr marL="0" indent="0">
              <a:buNone/>
              <a:defRPr sz="2807" b="1">
                <a:solidFill>
                  <a:schemeClr val="tx1"/>
                </a:solidFill>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Título</a:t>
            </a:r>
            <a:endParaRPr lang="en-US" dirty="0"/>
          </a:p>
        </p:txBody>
      </p:sp>
      <p:sp>
        <p:nvSpPr>
          <p:cNvPr id="9" name="Rectangle 8">
            <a:extLst>
              <a:ext uri="{FF2B5EF4-FFF2-40B4-BE49-F238E27FC236}">
                <a16:creationId xmlns:a16="http://schemas.microsoft.com/office/drawing/2014/main" id="{4CF96B86-2281-4304-B8AB-162E9725B877}"/>
              </a:ext>
            </a:extLst>
          </p:cNvPr>
          <p:cNvSpPr/>
          <p:nvPr userDrawn="1"/>
        </p:nvSpPr>
        <p:spPr>
          <a:xfrm>
            <a:off x="0" y="0"/>
            <a:ext cx="1064568" cy="13407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700"/>
              </a:lnSpc>
              <a:spcBef>
                <a:spcPts val="800"/>
              </a:spcBef>
              <a:spcAft>
                <a:spcPts val="400"/>
              </a:spcAft>
            </a:pPr>
            <a:endParaRPr lang="pt-PT" sz="1400" noProof="0" dirty="0" err="1">
              <a:solidFill>
                <a:schemeClr val="tx1"/>
              </a:solidFill>
            </a:endParaRPr>
          </a:p>
        </p:txBody>
      </p:sp>
      <p:sp>
        <p:nvSpPr>
          <p:cNvPr id="5" name="Picture Placeholder 12">
            <a:extLst>
              <a:ext uri="{FF2B5EF4-FFF2-40B4-BE49-F238E27FC236}">
                <a16:creationId xmlns:a16="http://schemas.microsoft.com/office/drawing/2014/main" id="{AF8FD202-2DB9-468C-A923-CB54397A25E2}"/>
              </a:ext>
            </a:extLst>
          </p:cNvPr>
          <p:cNvSpPr>
            <a:spLocks noGrp="1"/>
          </p:cNvSpPr>
          <p:nvPr>
            <p:ph type="pic" sz="quarter" idx="15"/>
          </p:nvPr>
        </p:nvSpPr>
        <p:spPr>
          <a:xfrm>
            <a:off x="0" y="2862364"/>
            <a:ext cx="7951788" cy="307777"/>
          </a:xfrm>
          <a:prstGeom prst="rect">
            <a:avLst/>
          </a:prstGeom>
        </p:spPr>
        <p:txBody>
          <a:bodyPr anchor="ctr"/>
          <a:lstStyle>
            <a:lvl1pPr algn="ctr">
              <a:defRPr/>
            </a:lvl1pPr>
          </a:lstStyle>
          <a:p>
            <a:endParaRPr lang="pt-PT"/>
          </a:p>
        </p:txBody>
      </p:sp>
      <p:sp>
        <p:nvSpPr>
          <p:cNvPr id="10" name="Slide Number Placeholder 2">
            <a:extLst>
              <a:ext uri="{FF2B5EF4-FFF2-40B4-BE49-F238E27FC236}">
                <a16:creationId xmlns:a16="http://schemas.microsoft.com/office/drawing/2014/main" id="{D85031DF-7556-485D-8F3D-A8BBDD9D49AC}"/>
              </a:ext>
            </a:extLst>
          </p:cNvPr>
          <p:cNvSpPr>
            <a:spLocks noGrp="1"/>
          </p:cNvSpPr>
          <p:nvPr>
            <p:ph type="sldNum" sz="quarter" idx="10"/>
          </p:nvPr>
        </p:nvSpPr>
        <p:spPr>
          <a:xfrm>
            <a:off x="171517" y="6236981"/>
            <a:ext cx="633595" cy="364466"/>
          </a:xfrm>
        </p:spPr>
        <p:txBody>
          <a:bodyPr/>
          <a:lstStyle/>
          <a:p>
            <a:fld id="{08789ED0-683C-4C95-BAE1-094AE5A57631}" type="slidenum">
              <a:rPr lang="pt-PT" smtClean="0"/>
              <a:pPr/>
              <a:t>‹#›</a:t>
            </a:fld>
            <a:endParaRPr lang="pt-PT" dirty="0"/>
          </a:p>
        </p:txBody>
      </p:sp>
    </p:spTree>
    <p:extLst>
      <p:ext uri="{BB962C8B-B14F-4D97-AF65-F5344CB8AC3E}">
        <p14:creationId xmlns:p14="http://schemas.microsoft.com/office/powerpoint/2010/main" val="32203840"/>
      </p:ext>
    </p:extLst>
  </p:cSld>
  <p:clrMapOvr>
    <a:masterClrMapping/>
  </p:clrMapOvr>
  <p:extLst>
    <p:ext uri="{DCECCB84-F9BA-43D5-87BE-67443E8EF086}">
      <p15:sldGuideLst xmlns:p15="http://schemas.microsoft.com/office/powerpoint/2012/main">
        <p15:guide id="2" pos="4219"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ítulo e 2 Texto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C4FD890-329E-472D-A578-48869FFDC7BF}"/>
              </a:ext>
            </a:extLst>
          </p:cNvPr>
          <p:cNvSpPr>
            <a:spLocks noGrp="1"/>
          </p:cNvSpPr>
          <p:nvPr>
            <p:ph type="sldNum" sz="quarter" idx="10"/>
          </p:nvPr>
        </p:nvSpPr>
        <p:spPr/>
        <p:txBody>
          <a:bodyPr/>
          <a:lstStyle/>
          <a:p>
            <a:fld id="{08789ED0-683C-4C95-BAE1-094AE5A57631}" type="slidenum">
              <a:rPr lang="pt-PT" smtClean="0"/>
              <a:pPr/>
              <a:t>‹#›</a:t>
            </a:fld>
            <a:endParaRPr lang="pt-PT" dirty="0"/>
          </a:p>
        </p:txBody>
      </p:sp>
      <p:sp>
        <p:nvSpPr>
          <p:cNvPr id="4" name="Text Placeholder 8">
            <a:extLst>
              <a:ext uri="{FF2B5EF4-FFF2-40B4-BE49-F238E27FC236}">
                <a16:creationId xmlns:a16="http://schemas.microsoft.com/office/drawing/2014/main" id="{D9C695B3-C88A-402E-B262-6B61E8A88D0A}"/>
              </a:ext>
            </a:extLst>
          </p:cNvPr>
          <p:cNvSpPr>
            <a:spLocks noGrp="1"/>
          </p:cNvSpPr>
          <p:nvPr>
            <p:ph type="body" sz="quarter" idx="21" hasCustomPrompt="1"/>
          </p:nvPr>
        </p:nvSpPr>
        <p:spPr>
          <a:xfrm>
            <a:off x="528992" y="314578"/>
            <a:ext cx="11332809" cy="462844"/>
          </a:xfrm>
          <a:prstGeom prst="rect">
            <a:avLst/>
          </a:prstGeom>
        </p:spPr>
        <p:txBody>
          <a:bodyPr wrap="square" anchor="t">
            <a:spAutoFit/>
          </a:bodyPr>
          <a:lstStyle>
            <a:lvl1pPr marL="0" indent="0" algn="l" defTabSz="914479" rtl="0" eaLnBrk="1" latinLnBrk="0" hangingPunct="1">
              <a:spcBef>
                <a:spcPts val="0"/>
              </a:spcBef>
              <a:spcAft>
                <a:spcPts val="0"/>
              </a:spcAft>
              <a:buNone/>
              <a:defRPr lang="en-US" sz="2400" b="1" kern="1200" dirty="0">
                <a:solidFill>
                  <a:srgbClr val="FF6600"/>
                </a:solidFill>
                <a:latin typeface="Verdana" panose="020B0604030504040204" pitchFamily="34" charset="0"/>
                <a:ea typeface="Verdana" panose="020B0604030504040204" pitchFamily="34" charset="0"/>
                <a:cs typeface="Arial" panose="020B060402020202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
        <p:nvSpPr>
          <p:cNvPr id="5" name="Text Placeholder 8">
            <a:extLst>
              <a:ext uri="{FF2B5EF4-FFF2-40B4-BE49-F238E27FC236}">
                <a16:creationId xmlns:a16="http://schemas.microsoft.com/office/drawing/2014/main" id="{EDA8132A-658E-481C-80E4-C12AB801136E}"/>
              </a:ext>
            </a:extLst>
          </p:cNvPr>
          <p:cNvSpPr>
            <a:spLocks noGrp="1"/>
          </p:cNvSpPr>
          <p:nvPr>
            <p:ph type="body" sz="quarter" idx="22" hasCustomPrompt="1"/>
          </p:nvPr>
        </p:nvSpPr>
        <p:spPr>
          <a:xfrm>
            <a:off x="528992" y="769719"/>
            <a:ext cx="11332809" cy="370275"/>
          </a:xfrm>
          <a:prstGeom prst="rect">
            <a:avLst/>
          </a:prstGeom>
        </p:spPr>
        <p:txBody>
          <a:bodyPr wrap="square" anchor="t">
            <a:spAutoFit/>
          </a:bodyPr>
          <a:lstStyle>
            <a:lvl1pPr marL="0" indent="0">
              <a:spcBef>
                <a:spcPts val="0"/>
              </a:spcBef>
              <a:spcAft>
                <a:spcPts val="0"/>
              </a:spcAft>
              <a:buNone/>
              <a:defRPr lang="en-US" sz="1800" kern="1200" dirty="0">
                <a:solidFill>
                  <a:srgbClr val="666666"/>
                </a:solidFill>
                <a:latin typeface="Verdana" panose="020B0604030504040204" pitchFamily="34" charset="0"/>
                <a:ea typeface="Verdana" panose="020B0604030504040204" pitchFamily="34" charset="0"/>
                <a:cs typeface="Verdana" panose="020B060403050404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
        <p:nvSpPr>
          <p:cNvPr id="7" name="Text Placeholder 2">
            <a:extLst>
              <a:ext uri="{FF2B5EF4-FFF2-40B4-BE49-F238E27FC236}">
                <a16:creationId xmlns:a16="http://schemas.microsoft.com/office/drawing/2014/main" id="{5E9D3FEC-9E63-42AB-9835-F81B40BA27CD}"/>
              </a:ext>
            </a:extLst>
          </p:cNvPr>
          <p:cNvSpPr>
            <a:spLocks noGrp="1"/>
          </p:cNvSpPr>
          <p:nvPr>
            <p:ph type="body" sz="quarter" idx="12"/>
          </p:nvPr>
        </p:nvSpPr>
        <p:spPr>
          <a:xfrm>
            <a:off x="649369" y="1509485"/>
            <a:ext cx="4536505" cy="4287047"/>
          </a:xfrm>
        </p:spPr>
        <p:txBody>
          <a:bodyPr>
            <a:norm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dirty="0"/>
          </a:p>
        </p:txBody>
      </p:sp>
      <p:sp>
        <p:nvSpPr>
          <p:cNvPr id="8" name="Text Placeholder 2">
            <a:extLst>
              <a:ext uri="{FF2B5EF4-FFF2-40B4-BE49-F238E27FC236}">
                <a16:creationId xmlns:a16="http://schemas.microsoft.com/office/drawing/2014/main" id="{31CFBE8F-36BF-47D5-B5EA-99AA1FB0ADA1}"/>
              </a:ext>
            </a:extLst>
          </p:cNvPr>
          <p:cNvSpPr>
            <a:spLocks noGrp="1"/>
          </p:cNvSpPr>
          <p:nvPr>
            <p:ph type="body" sz="quarter" idx="23"/>
          </p:nvPr>
        </p:nvSpPr>
        <p:spPr>
          <a:xfrm>
            <a:off x="6249126" y="1509485"/>
            <a:ext cx="4536505" cy="4287047"/>
          </a:xfrm>
        </p:spPr>
        <p:txBody>
          <a:bodyPr>
            <a:norm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dirty="0"/>
          </a:p>
        </p:txBody>
      </p:sp>
      <p:cxnSp>
        <p:nvCxnSpPr>
          <p:cNvPr id="9" name="Straight Connector 8">
            <a:extLst>
              <a:ext uri="{FF2B5EF4-FFF2-40B4-BE49-F238E27FC236}">
                <a16:creationId xmlns:a16="http://schemas.microsoft.com/office/drawing/2014/main" id="{2F2A8E35-EAAF-48EA-90CA-7BABF48D34C6}"/>
              </a:ext>
            </a:extLst>
          </p:cNvPr>
          <p:cNvCxnSpPr>
            <a:cxnSpLocks/>
          </p:cNvCxnSpPr>
          <p:nvPr userDrawn="1"/>
        </p:nvCxnSpPr>
        <p:spPr>
          <a:xfrm>
            <a:off x="5717500" y="1509485"/>
            <a:ext cx="0" cy="428630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450094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parador com Imagem Horizontal">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90C6F03-47F7-42A7-A063-C59018B857F7}"/>
              </a:ext>
            </a:extLst>
          </p:cNvPr>
          <p:cNvSpPr>
            <a:spLocks noGrp="1"/>
          </p:cNvSpPr>
          <p:nvPr>
            <p:ph type="sldNum" sz="quarter" idx="10"/>
          </p:nvPr>
        </p:nvSpPr>
        <p:spPr/>
        <p:txBody>
          <a:bodyPr/>
          <a:lstStyle/>
          <a:p>
            <a:fld id="{08789ED0-683C-4C95-BAE1-094AE5A57631}" type="slidenum">
              <a:rPr lang="pt-PT" smtClean="0"/>
              <a:pPr/>
              <a:t>‹#›</a:t>
            </a:fld>
            <a:endParaRPr lang="pt-PT" dirty="0"/>
          </a:p>
        </p:txBody>
      </p:sp>
      <p:sp>
        <p:nvSpPr>
          <p:cNvPr id="4" name="Rectangle 3">
            <a:extLst>
              <a:ext uri="{FF2B5EF4-FFF2-40B4-BE49-F238E27FC236}">
                <a16:creationId xmlns:a16="http://schemas.microsoft.com/office/drawing/2014/main" id="{19BADD41-7DED-42AC-A5FC-DE0325CBF1E7}"/>
              </a:ext>
            </a:extLst>
          </p:cNvPr>
          <p:cNvSpPr/>
          <p:nvPr userDrawn="1"/>
        </p:nvSpPr>
        <p:spPr>
          <a:xfrm>
            <a:off x="0" y="0"/>
            <a:ext cx="1064568" cy="13407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700"/>
              </a:lnSpc>
              <a:spcBef>
                <a:spcPts val="800"/>
              </a:spcBef>
              <a:spcAft>
                <a:spcPts val="400"/>
              </a:spcAft>
            </a:pPr>
            <a:endParaRPr lang="pt-PT" sz="1400" noProof="0" dirty="0" err="1">
              <a:solidFill>
                <a:schemeClr val="tx1"/>
              </a:solidFill>
            </a:endParaRPr>
          </a:p>
        </p:txBody>
      </p:sp>
      <p:sp>
        <p:nvSpPr>
          <p:cNvPr id="5" name="Text Placeholder 7">
            <a:extLst>
              <a:ext uri="{FF2B5EF4-FFF2-40B4-BE49-F238E27FC236}">
                <a16:creationId xmlns:a16="http://schemas.microsoft.com/office/drawing/2014/main" id="{DE64C0BF-5F2E-499A-9D50-26ED1B5A494F}"/>
              </a:ext>
            </a:extLst>
          </p:cNvPr>
          <p:cNvSpPr>
            <a:spLocks noGrp="1"/>
          </p:cNvSpPr>
          <p:nvPr>
            <p:ph type="body" sz="quarter" idx="12"/>
          </p:nvPr>
        </p:nvSpPr>
        <p:spPr>
          <a:xfrm>
            <a:off x="1903660" y="5271597"/>
            <a:ext cx="8352930" cy="461665"/>
          </a:xfrm>
          <a:prstGeom prst="rect">
            <a:avLst/>
          </a:prstGeom>
          <a:noFill/>
        </p:spPr>
        <p:txBody>
          <a:bodyPr anchor="ctr"/>
          <a:lstStyle>
            <a:lvl1pPr marL="0" indent="0" algn="ctr">
              <a:buNone/>
              <a:defRPr sz="2400" b="1">
                <a:solidFill>
                  <a:schemeClr val="accent1"/>
                </a:solidFill>
              </a:defRPr>
            </a:lvl1pPr>
            <a:lvl2pPr marL="0" indent="0">
              <a:buNone/>
              <a:defRPr/>
            </a:lvl2pPr>
            <a:lvl3pPr marL="288799" indent="0">
              <a:buNone/>
              <a:defRPr/>
            </a:lvl3pPr>
            <a:lvl4pPr marL="623992" indent="0">
              <a:buNone/>
              <a:defRPr/>
            </a:lvl4pPr>
            <a:lvl5pPr marL="920070" indent="0">
              <a:buNone/>
              <a:defRPr/>
            </a:lvl5pPr>
          </a:lstStyle>
          <a:p>
            <a:pPr lvl="0"/>
            <a:r>
              <a:rPr lang="en-US" dirty="0"/>
              <a:t>Click to edit Master text styles</a:t>
            </a:r>
          </a:p>
        </p:txBody>
      </p:sp>
      <p:sp>
        <p:nvSpPr>
          <p:cNvPr id="6" name="Picture Placeholder 4">
            <a:extLst>
              <a:ext uri="{FF2B5EF4-FFF2-40B4-BE49-F238E27FC236}">
                <a16:creationId xmlns:a16="http://schemas.microsoft.com/office/drawing/2014/main" id="{FC1E3F7F-358E-45B6-96FE-171FF3349B02}"/>
              </a:ext>
            </a:extLst>
          </p:cNvPr>
          <p:cNvSpPr>
            <a:spLocks noGrp="1" noChangeAspect="1"/>
          </p:cNvSpPr>
          <p:nvPr>
            <p:ph type="pic" sz="quarter" idx="11"/>
          </p:nvPr>
        </p:nvSpPr>
        <p:spPr>
          <a:xfrm>
            <a:off x="0" y="2312332"/>
            <a:ext cx="12160250" cy="307777"/>
          </a:xfrm>
          <a:prstGeom prst="rect">
            <a:avLst/>
          </a:prstGeom>
        </p:spPr>
        <p:txBody>
          <a:bodyPr anchor="ctr"/>
          <a:lstStyle>
            <a:lvl1pPr algn="ctr">
              <a:defRPr/>
            </a:lvl1pPr>
          </a:lstStyle>
          <a:p>
            <a:endParaRPr lang="en-GB" dirty="0"/>
          </a:p>
        </p:txBody>
      </p:sp>
    </p:spTree>
    <p:extLst>
      <p:ext uri="{BB962C8B-B14F-4D97-AF65-F5344CB8AC3E}">
        <p14:creationId xmlns:p14="http://schemas.microsoft.com/office/powerpoint/2010/main" val="23634852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parador com Imagem Vertical">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8C18548-BC72-4142-9ACD-79A5CFB4AD23}"/>
              </a:ext>
            </a:extLst>
          </p:cNvPr>
          <p:cNvSpPr>
            <a:spLocks noGrp="1"/>
          </p:cNvSpPr>
          <p:nvPr>
            <p:ph type="sldNum" sz="quarter" idx="10"/>
          </p:nvPr>
        </p:nvSpPr>
        <p:spPr/>
        <p:txBody>
          <a:bodyPr/>
          <a:lstStyle/>
          <a:p>
            <a:fld id="{08789ED0-683C-4C95-BAE1-094AE5A57631}" type="slidenum">
              <a:rPr lang="pt-PT" smtClean="0"/>
              <a:pPr/>
              <a:t>‹#›</a:t>
            </a:fld>
            <a:endParaRPr lang="pt-PT" dirty="0"/>
          </a:p>
        </p:txBody>
      </p:sp>
      <p:sp>
        <p:nvSpPr>
          <p:cNvPr id="6" name="Rectangle 5">
            <a:extLst>
              <a:ext uri="{FF2B5EF4-FFF2-40B4-BE49-F238E27FC236}">
                <a16:creationId xmlns:a16="http://schemas.microsoft.com/office/drawing/2014/main" id="{5902062D-9B34-427A-886A-D75BD01418FA}"/>
              </a:ext>
            </a:extLst>
          </p:cNvPr>
          <p:cNvSpPr/>
          <p:nvPr userDrawn="1"/>
        </p:nvSpPr>
        <p:spPr>
          <a:xfrm>
            <a:off x="0" y="0"/>
            <a:ext cx="1064568" cy="13407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700"/>
              </a:lnSpc>
              <a:spcBef>
                <a:spcPts val="800"/>
              </a:spcBef>
              <a:spcAft>
                <a:spcPts val="400"/>
              </a:spcAft>
            </a:pPr>
            <a:endParaRPr lang="pt-PT" sz="1400" noProof="0" dirty="0" err="1">
              <a:solidFill>
                <a:schemeClr val="tx1"/>
              </a:solidFill>
            </a:endParaRPr>
          </a:p>
        </p:txBody>
      </p:sp>
      <p:sp>
        <p:nvSpPr>
          <p:cNvPr id="7" name="Picture Placeholder 4">
            <a:extLst>
              <a:ext uri="{FF2B5EF4-FFF2-40B4-BE49-F238E27FC236}">
                <a16:creationId xmlns:a16="http://schemas.microsoft.com/office/drawing/2014/main" id="{49CE9D75-51D4-4F8C-8959-C81ACC0C2AE9}"/>
              </a:ext>
            </a:extLst>
          </p:cNvPr>
          <p:cNvSpPr>
            <a:spLocks noGrp="1" noChangeAspect="1"/>
          </p:cNvSpPr>
          <p:nvPr>
            <p:ph type="pic" sz="quarter" idx="11"/>
          </p:nvPr>
        </p:nvSpPr>
        <p:spPr>
          <a:xfrm>
            <a:off x="2" y="2868715"/>
            <a:ext cx="7238998" cy="307777"/>
          </a:xfrm>
          <a:prstGeom prst="rect">
            <a:avLst/>
          </a:prstGeom>
        </p:spPr>
        <p:txBody>
          <a:bodyPr anchor="ctr"/>
          <a:lstStyle>
            <a:lvl1pPr algn="ctr">
              <a:defRPr/>
            </a:lvl1pPr>
          </a:lstStyle>
          <a:p>
            <a:endParaRPr lang="en-GB" dirty="0"/>
          </a:p>
        </p:txBody>
      </p:sp>
      <p:sp>
        <p:nvSpPr>
          <p:cNvPr id="8" name="Text Placeholder 7">
            <a:extLst>
              <a:ext uri="{FF2B5EF4-FFF2-40B4-BE49-F238E27FC236}">
                <a16:creationId xmlns:a16="http://schemas.microsoft.com/office/drawing/2014/main" id="{A93AAAFD-810F-44D8-ABC5-210E264A73B1}"/>
              </a:ext>
            </a:extLst>
          </p:cNvPr>
          <p:cNvSpPr>
            <a:spLocks noGrp="1"/>
          </p:cNvSpPr>
          <p:nvPr>
            <p:ph type="body" sz="quarter" idx="12"/>
          </p:nvPr>
        </p:nvSpPr>
        <p:spPr>
          <a:xfrm>
            <a:off x="7520285" y="2780933"/>
            <a:ext cx="3384376" cy="830997"/>
          </a:xfrm>
          <a:prstGeom prst="rect">
            <a:avLst/>
          </a:prstGeom>
          <a:noFill/>
        </p:spPr>
        <p:txBody>
          <a:bodyPr anchor="ctr"/>
          <a:lstStyle>
            <a:lvl1pPr marL="0" indent="0" algn="l">
              <a:buNone/>
              <a:defRPr sz="2400" b="1">
                <a:solidFill>
                  <a:schemeClr val="accent1"/>
                </a:solidFill>
              </a:defRPr>
            </a:lvl1pPr>
            <a:lvl2pPr marL="0" indent="0">
              <a:buNone/>
              <a:defRPr/>
            </a:lvl2pPr>
            <a:lvl3pPr marL="288799" indent="0">
              <a:buNone/>
              <a:defRPr/>
            </a:lvl3pPr>
            <a:lvl4pPr marL="623992" indent="0">
              <a:buNone/>
              <a:defRPr/>
            </a:lvl4pPr>
            <a:lvl5pPr marL="920070" indent="0">
              <a:buNone/>
              <a:defRPr/>
            </a:lvl5pPr>
          </a:lstStyle>
          <a:p>
            <a:pPr lvl="0"/>
            <a:r>
              <a:rPr lang="en-US" dirty="0"/>
              <a:t>Click to edit Master text styles</a:t>
            </a:r>
          </a:p>
        </p:txBody>
      </p:sp>
    </p:spTree>
    <p:extLst>
      <p:ext uri="{BB962C8B-B14F-4D97-AF65-F5344CB8AC3E}">
        <p14:creationId xmlns:p14="http://schemas.microsoft.com/office/powerpoint/2010/main" val="297740706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parador Texto">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3FD5491-7C1C-4586-AF2E-F304E27CC305}"/>
              </a:ext>
            </a:extLst>
          </p:cNvPr>
          <p:cNvSpPr>
            <a:spLocks noGrp="1"/>
          </p:cNvSpPr>
          <p:nvPr>
            <p:ph type="sldNum" sz="quarter" idx="10"/>
          </p:nvPr>
        </p:nvSpPr>
        <p:spPr/>
        <p:txBody>
          <a:bodyPr/>
          <a:lstStyle/>
          <a:p>
            <a:fld id="{08789ED0-683C-4C95-BAE1-094AE5A57631}" type="slidenum">
              <a:rPr lang="pt-PT" smtClean="0"/>
              <a:pPr/>
              <a:t>‹#›</a:t>
            </a:fld>
            <a:endParaRPr lang="pt-PT" dirty="0"/>
          </a:p>
        </p:txBody>
      </p:sp>
      <p:sp>
        <p:nvSpPr>
          <p:cNvPr id="4" name="Rectángulo 34">
            <a:extLst>
              <a:ext uri="{FF2B5EF4-FFF2-40B4-BE49-F238E27FC236}">
                <a16:creationId xmlns:a16="http://schemas.microsoft.com/office/drawing/2014/main" id="{E7B61A85-9560-4939-B151-14E4CAAA7D35}"/>
              </a:ext>
            </a:extLst>
          </p:cNvPr>
          <p:cNvSpPr/>
          <p:nvPr userDrawn="1"/>
        </p:nvSpPr>
        <p:spPr bwMode="auto">
          <a:xfrm>
            <a:off x="657360" y="206"/>
            <a:ext cx="1194123" cy="2599719"/>
          </a:xfrm>
          <a:prstGeom prst="rect">
            <a:avLst/>
          </a:prstGeom>
          <a:solidFill>
            <a:schemeClr val="bg1">
              <a:lumMod val="95000"/>
            </a:schemeClr>
          </a:solidFill>
          <a:ln w="9525" cap="flat" cmpd="sng" algn="ctr">
            <a:noFill/>
            <a:prstDash val="solid"/>
            <a:round/>
            <a:headEnd type="none" w="med" len="med"/>
            <a:tailEnd type="none" w="med" len="med"/>
          </a:ln>
          <a:effectLst>
            <a:outerShdw blurRad="50800" dist="38100" dir="2700000" algn="tl" rotWithShape="0">
              <a:schemeClr val="bg1">
                <a:lumMod val="75000"/>
                <a:alpha val="43000"/>
              </a:schemeClr>
            </a:outerShdw>
          </a:effectLst>
        </p:spPr>
        <p:txBody>
          <a:bodyPr vert="horz" wrap="square" lIns="91435" tIns="45717" rIns="91435" bIns="45717" numCol="1" rtlCol="0" anchor="t" anchorCtr="0" compatLnSpc="1">
            <a:prstTxWarp prst="textNoShape">
              <a:avLst/>
            </a:prstTxWarp>
          </a:bodyPr>
          <a:lstStyle/>
          <a:p>
            <a:pPr eaLnBrk="0" hangingPunct="0"/>
            <a:endParaRPr lang="es-ES" sz="1001" dirty="0">
              <a:ea typeface="ＭＳ Ｐゴシック" charset="-128"/>
              <a:cs typeface="ＭＳ Ｐゴシック" charset="-128"/>
            </a:endParaRPr>
          </a:p>
        </p:txBody>
      </p:sp>
      <p:cxnSp>
        <p:nvCxnSpPr>
          <p:cNvPr id="5" name="Straight Connector 4">
            <a:extLst>
              <a:ext uri="{FF2B5EF4-FFF2-40B4-BE49-F238E27FC236}">
                <a16:creationId xmlns:a16="http://schemas.microsoft.com/office/drawing/2014/main" id="{38CE5349-634B-44EF-832C-136EA5B1A491}"/>
              </a:ext>
            </a:extLst>
          </p:cNvPr>
          <p:cNvCxnSpPr>
            <a:cxnSpLocks/>
          </p:cNvCxnSpPr>
          <p:nvPr userDrawn="1"/>
        </p:nvCxnSpPr>
        <p:spPr>
          <a:xfrm>
            <a:off x="672195" y="3365934"/>
            <a:ext cx="1298736" cy="0"/>
          </a:xfrm>
          <a:prstGeom prst="line">
            <a:avLst/>
          </a:prstGeom>
          <a:noFill/>
          <a:ln w="28575" cmpd="sng">
            <a:gradFill flip="none" rotWithShape="1">
              <a:gsLst>
                <a:gs pos="0">
                  <a:srgbClr val="FF6600"/>
                </a:gs>
                <a:gs pos="100000">
                  <a:schemeClr val="bg1"/>
                </a:gs>
                <a:gs pos="86000">
                  <a:schemeClr val="bg1">
                    <a:lumMod val="85000"/>
                  </a:schemeClr>
                </a:gs>
              </a:gsLst>
              <a:lin ang="0" scaled="1"/>
              <a:tileRect/>
            </a:gradFill>
            <a:miter lim="800000"/>
            <a:headEnd/>
            <a:tailEnd/>
          </a:ln>
        </p:spPr>
      </p:cxnSp>
      <p:sp>
        <p:nvSpPr>
          <p:cNvPr id="6" name="Rectángulo 34">
            <a:extLst>
              <a:ext uri="{FF2B5EF4-FFF2-40B4-BE49-F238E27FC236}">
                <a16:creationId xmlns:a16="http://schemas.microsoft.com/office/drawing/2014/main" id="{7D31C88C-8915-4FE5-9821-ABEBD243DCE2}"/>
              </a:ext>
            </a:extLst>
          </p:cNvPr>
          <p:cNvSpPr/>
          <p:nvPr userDrawn="1"/>
        </p:nvSpPr>
        <p:spPr bwMode="auto">
          <a:xfrm>
            <a:off x="657360" y="3573008"/>
            <a:ext cx="1194123" cy="2431552"/>
          </a:xfrm>
          <a:prstGeom prst="rect">
            <a:avLst/>
          </a:prstGeom>
          <a:solidFill>
            <a:schemeClr val="bg1">
              <a:lumMod val="95000"/>
            </a:schemeClr>
          </a:solidFill>
          <a:ln w="9525" cap="flat" cmpd="sng" algn="ctr">
            <a:noFill/>
            <a:prstDash val="solid"/>
            <a:round/>
            <a:headEnd type="none" w="med" len="med"/>
            <a:tailEnd type="none" w="med" len="med"/>
          </a:ln>
          <a:effectLst>
            <a:outerShdw blurRad="50800" dist="38100" dir="2700000" algn="tl" rotWithShape="0">
              <a:schemeClr val="bg1">
                <a:lumMod val="75000"/>
                <a:alpha val="43000"/>
              </a:schemeClr>
            </a:outerShdw>
          </a:effectLst>
        </p:spPr>
        <p:txBody>
          <a:bodyPr vert="horz" wrap="square" lIns="91435" tIns="45717" rIns="91435" bIns="45717" numCol="1" rtlCol="0" anchor="t" anchorCtr="0" compatLnSpc="1">
            <a:prstTxWarp prst="textNoShape">
              <a:avLst/>
            </a:prstTxWarp>
          </a:bodyPr>
          <a:lstStyle/>
          <a:p>
            <a:pPr eaLnBrk="0" hangingPunct="0"/>
            <a:endParaRPr lang="es-ES" sz="1001" dirty="0">
              <a:ea typeface="ＭＳ Ｐゴシック" charset="-128"/>
              <a:cs typeface="ＭＳ Ｐゴシック" charset="-128"/>
            </a:endParaRPr>
          </a:p>
        </p:txBody>
      </p:sp>
      <p:sp>
        <p:nvSpPr>
          <p:cNvPr id="7" name="Text Placeholder 8">
            <a:extLst>
              <a:ext uri="{FF2B5EF4-FFF2-40B4-BE49-F238E27FC236}">
                <a16:creationId xmlns:a16="http://schemas.microsoft.com/office/drawing/2014/main" id="{A327A334-6033-4B3C-9959-53C38F83D295}"/>
              </a:ext>
            </a:extLst>
          </p:cNvPr>
          <p:cNvSpPr>
            <a:spLocks noGrp="1"/>
          </p:cNvSpPr>
          <p:nvPr>
            <p:ph type="body" sz="quarter" idx="16" hasCustomPrompt="1"/>
          </p:nvPr>
        </p:nvSpPr>
        <p:spPr>
          <a:xfrm>
            <a:off x="612218" y="2738948"/>
            <a:ext cx="10843183" cy="585994"/>
          </a:xfrm>
          <a:prstGeom prst="rect">
            <a:avLst/>
          </a:prstGeom>
        </p:spPr>
        <p:txBody>
          <a:bodyPr wrap="square" anchor="ctr">
            <a:spAutoFit/>
          </a:bodyPr>
          <a:lstStyle>
            <a:lvl1pPr marL="0" indent="0">
              <a:buNone/>
              <a:defRPr sz="3208" b="1">
                <a:solidFill>
                  <a:srgbClr val="666666"/>
                </a:solidFill>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Título</a:t>
            </a:r>
            <a:endParaRPr lang="en-US" dirty="0"/>
          </a:p>
        </p:txBody>
      </p:sp>
      <p:sp>
        <p:nvSpPr>
          <p:cNvPr id="8" name="Rectangle 7">
            <a:extLst>
              <a:ext uri="{FF2B5EF4-FFF2-40B4-BE49-F238E27FC236}">
                <a16:creationId xmlns:a16="http://schemas.microsoft.com/office/drawing/2014/main" id="{F0A538A1-E9FA-469C-BA69-EA4CDA4CB539}"/>
              </a:ext>
            </a:extLst>
          </p:cNvPr>
          <p:cNvSpPr/>
          <p:nvPr userDrawn="1"/>
        </p:nvSpPr>
        <p:spPr>
          <a:xfrm>
            <a:off x="0" y="0"/>
            <a:ext cx="416496" cy="13407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700"/>
              </a:lnSpc>
              <a:spcBef>
                <a:spcPts val="800"/>
              </a:spcBef>
              <a:spcAft>
                <a:spcPts val="400"/>
              </a:spcAft>
            </a:pPr>
            <a:endParaRPr lang="pt-PT" sz="1400" noProof="0" dirty="0" err="1">
              <a:solidFill>
                <a:schemeClr val="tx1"/>
              </a:solidFill>
            </a:endParaRPr>
          </a:p>
        </p:txBody>
      </p:sp>
    </p:spTree>
    <p:extLst>
      <p:ext uri="{BB962C8B-B14F-4D97-AF65-F5344CB8AC3E}">
        <p14:creationId xmlns:p14="http://schemas.microsoft.com/office/powerpoint/2010/main" val="245670728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ranco">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99B4B1F-E926-4BA0-95C1-955ECF00D6A7}"/>
              </a:ext>
            </a:extLst>
          </p:cNvPr>
          <p:cNvSpPr>
            <a:spLocks noGrp="1"/>
          </p:cNvSpPr>
          <p:nvPr>
            <p:ph type="sldNum" sz="quarter" idx="10"/>
          </p:nvPr>
        </p:nvSpPr>
        <p:spPr/>
        <p:txBody>
          <a:bodyPr/>
          <a:lstStyle/>
          <a:p>
            <a:fld id="{08789ED0-683C-4C95-BAE1-094AE5A57631}" type="slidenum">
              <a:rPr lang="pt-PT" smtClean="0"/>
              <a:pPr/>
              <a:t>‹#›</a:t>
            </a:fld>
            <a:endParaRPr lang="pt-PT" dirty="0"/>
          </a:p>
        </p:txBody>
      </p:sp>
      <p:sp>
        <p:nvSpPr>
          <p:cNvPr id="4" name="Rectangle 3">
            <a:extLst>
              <a:ext uri="{FF2B5EF4-FFF2-40B4-BE49-F238E27FC236}">
                <a16:creationId xmlns:a16="http://schemas.microsoft.com/office/drawing/2014/main" id="{B03F0A57-E6D2-456C-AAF6-6F9EB7CF97CA}"/>
              </a:ext>
            </a:extLst>
          </p:cNvPr>
          <p:cNvSpPr/>
          <p:nvPr userDrawn="1"/>
        </p:nvSpPr>
        <p:spPr>
          <a:xfrm>
            <a:off x="0" y="0"/>
            <a:ext cx="12160250" cy="6110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700"/>
              </a:lnSpc>
              <a:spcBef>
                <a:spcPts val="800"/>
              </a:spcBef>
              <a:spcAft>
                <a:spcPts val="400"/>
              </a:spcAft>
            </a:pPr>
            <a:endParaRPr lang="pt-PT" sz="1400" noProof="0" dirty="0" err="1">
              <a:solidFill>
                <a:schemeClr val="tx1"/>
              </a:solidFill>
            </a:endParaRPr>
          </a:p>
        </p:txBody>
      </p:sp>
    </p:spTree>
    <p:extLst>
      <p:ext uri="{BB962C8B-B14F-4D97-AF65-F5344CB8AC3E}">
        <p14:creationId xmlns:p14="http://schemas.microsoft.com/office/powerpoint/2010/main" val="32377196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escanso">
    <p:spTree>
      <p:nvGrpSpPr>
        <p:cNvPr id="1" name=""/>
        <p:cNvGrpSpPr/>
        <p:nvPr/>
      </p:nvGrpSpPr>
      <p:grpSpPr>
        <a:xfrm>
          <a:off x="0" y="0"/>
          <a:ext cx="0" cy="0"/>
          <a:chOff x="0" y="0"/>
          <a:chExt cx="0" cy="0"/>
        </a:xfrm>
      </p:grpSpPr>
      <p:pic>
        <p:nvPicPr>
          <p:cNvPr id="6" name="Imagem 2">
            <a:extLst>
              <a:ext uri="{FF2B5EF4-FFF2-40B4-BE49-F238E27FC236}">
                <a16:creationId xmlns:a16="http://schemas.microsoft.com/office/drawing/2014/main" id="{8E61394C-0F48-4E38-A3A3-58BE33A173FF}"/>
              </a:ext>
            </a:extLst>
          </p:cNvPr>
          <p:cNvPicPr>
            <a:picLocks noChangeAspect="1"/>
          </p:cNvPicPr>
          <p:nvPr userDrawn="1"/>
        </p:nvPicPr>
        <p:blipFill>
          <a:blip r:embed="rId2" cstate="email">
            <a:extLst>
              <a:ext uri="{28A0092B-C50C-407E-A947-70E740481C1C}">
                <a14:useLocalDpi xmlns:a14="http://schemas.microsoft.com/office/drawing/2010/main" val="0"/>
              </a:ext>
            </a:extLst>
          </a:blip>
          <a:srcRect/>
          <a:stretch/>
        </p:blipFill>
        <p:spPr>
          <a:xfrm>
            <a:off x="4406022" y="1727795"/>
            <a:ext cx="3348209" cy="3022177"/>
          </a:xfrm>
          <a:prstGeom prst="rect">
            <a:avLst/>
          </a:prstGeom>
        </p:spPr>
      </p:pic>
      <p:sp>
        <p:nvSpPr>
          <p:cNvPr id="7" name="Rectangle 6">
            <a:extLst>
              <a:ext uri="{FF2B5EF4-FFF2-40B4-BE49-F238E27FC236}">
                <a16:creationId xmlns:a16="http://schemas.microsoft.com/office/drawing/2014/main" id="{4F5C2682-14FF-44B4-807A-6521D1D17B7A}"/>
              </a:ext>
            </a:extLst>
          </p:cNvPr>
          <p:cNvSpPr/>
          <p:nvPr userDrawn="1"/>
        </p:nvSpPr>
        <p:spPr>
          <a:xfrm>
            <a:off x="7136772" y="5088601"/>
            <a:ext cx="3608538" cy="709490"/>
          </a:xfrm>
          <a:prstGeom prst="rect">
            <a:avLst/>
          </a:prstGeom>
        </p:spPr>
        <p:txBody>
          <a:bodyPr wrap="square">
            <a:spAutoFit/>
          </a:bodyPr>
          <a:lstStyle/>
          <a:p>
            <a:pPr marL="0" indent="0" algn="l" defTabSz="914502" rtl="0" eaLnBrk="1" latinLnBrk="0" hangingPunct="1">
              <a:lnSpc>
                <a:spcPct val="100000"/>
              </a:lnSpc>
              <a:spcBef>
                <a:spcPts val="0"/>
              </a:spcBef>
              <a:spcAft>
                <a:spcPts val="0"/>
              </a:spcAft>
              <a:buFont typeface="Arial" panose="020B0604020202020204" pitchFamily="34" charset="0"/>
              <a:buNone/>
            </a:pPr>
            <a:r>
              <a:rPr lang="pt-PT" altLang="pt-PT" sz="802" kern="1200" baseline="0" dirty="0">
                <a:solidFill>
                  <a:schemeClr val="tx1"/>
                </a:solidFill>
                <a:latin typeface="+mn-lt"/>
                <a:ea typeface="+mn-ea"/>
                <a:cs typeface="+mn-cs"/>
              </a:rPr>
              <a:t>© BANCO BPI, S.A.</a:t>
            </a:r>
            <a:br>
              <a:rPr lang="pt-PT" altLang="pt-PT" sz="802" kern="1200" baseline="0" dirty="0">
                <a:solidFill>
                  <a:schemeClr val="tx1"/>
                </a:solidFill>
                <a:latin typeface="+mn-lt"/>
                <a:ea typeface="+mn-ea"/>
                <a:cs typeface="+mn-cs"/>
              </a:rPr>
            </a:br>
            <a:r>
              <a:rPr lang="pt-PT" altLang="pt-PT" sz="802" kern="1200" baseline="0" dirty="0">
                <a:solidFill>
                  <a:schemeClr val="tx1"/>
                </a:solidFill>
                <a:latin typeface="+mn-lt"/>
                <a:ea typeface="+mn-ea"/>
                <a:cs typeface="+mn-cs"/>
              </a:rPr>
              <a:t>Sede: </a:t>
            </a:r>
            <a:r>
              <a:rPr lang="pt-PT" altLang="pt-PT" sz="800" dirty="0"/>
              <a:t>Avenida da Boavista, 1117 - 4100-129 Porto, Portugal</a:t>
            </a:r>
            <a:endParaRPr lang="pt-PT" altLang="pt-PT" sz="802" kern="1200" baseline="0" dirty="0">
              <a:solidFill>
                <a:schemeClr val="tx1"/>
              </a:solidFill>
              <a:latin typeface="+mn-lt"/>
              <a:ea typeface="+mn-ea"/>
              <a:cs typeface="+mn-cs"/>
            </a:endParaRPr>
          </a:p>
          <a:p>
            <a:pPr marL="0" indent="0" algn="l" defTabSz="914502" rtl="0" eaLnBrk="1" latinLnBrk="0" hangingPunct="1">
              <a:lnSpc>
                <a:spcPct val="100000"/>
              </a:lnSpc>
              <a:spcBef>
                <a:spcPts val="0"/>
              </a:spcBef>
              <a:spcAft>
                <a:spcPts val="0"/>
              </a:spcAft>
              <a:buFont typeface="Arial" panose="020B0604020202020204" pitchFamily="34" charset="0"/>
              <a:buNone/>
            </a:pPr>
            <a:r>
              <a:rPr lang="pt-BR" altLang="pt-PT" sz="802" kern="1200" baseline="0" dirty="0">
                <a:solidFill>
                  <a:schemeClr val="tx1"/>
                </a:solidFill>
                <a:latin typeface="+mn-lt"/>
                <a:ea typeface="+mn-ea"/>
                <a:cs typeface="+mn-cs"/>
              </a:rPr>
              <a:t>Capital Social € 1.293.063.324,98, matriculada na CRCP sob o número de matrícula PTIRNMJ 501 214 534, com o número de identificação fiscal 501 214 534</a:t>
            </a:r>
          </a:p>
        </p:txBody>
      </p:sp>
    </p:spTree>
    <p:extLst>
      <p:ext uri="{BB962C8B-B14F-4D97-AF65-F5344CB8AC3E}">
        <p14:creationId xmlns:p14="http://schemas.microsoft.com/office/powerpoint/2010/main" val="333453222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Capa">
    <p:spTree>
      <p:nvGrpSpPr>
        <p:cNvPr id="1" name=""/>
        <p:cNvGrpSpPr/>
        <p:nvPr/>
      </p:nvGrpSpPr>
      <p:grpSpPr>
        <a:xfrm>
          <a:off x="0" y="0"/>
          <a:ext cx="0" cy="0"/>
          <a:chOff x="0" y="0"/>
          <a:chExt cx="0" cy="0"/>
        </a:xfrm>
      </p:grpSpPr>
      <p:pic>
        <p:nvPicPr>
          <p:cNvPr id="11" name="Picture 20" descr="Flor Fundo">
            <a:extLst>
              <a:ext uri="{FF2B5EF4-FFF2-40B4-BE49-F238E27FC236}">
                <a16:creationId xmlns:a16="http://schemas.microsoft.com/office/drawing/2014/main" id="{8AAF9324-98A4-454D-B6AE-03FEF8FB5CD2}"/>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a:stretch/>
        </p:blipFill>
        <p:spPr bwMode="auto">
          <a:xfrm>
            <a:off x="0" y="0"/>
            <a:ext cx="12160250" cy="684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 Placeholder 8">
            <a:extLst>
              <a:ext uri="{FF2B5EF4-FFF2-40B4-BE49-F238E27FC236}">
                <a16:creationId xmlns:a16="http://schemas.microsoft.com/office/drawing/2014/main" id="{DCDC2C96-429F-4986-9274-B1F0305CCCC9}"/>
              </a:ext>
            </a:extLst>
          </p:cNvPr>
          <p:cNvSpPr>
            <a:spLocks noGrp="1"/>
          </p:cNvSpPr>
          <p:nvPr>
            <p:ph type="body" sz="quarter" idx="12" hasCustomPrompt="1"/>
          </p:nvPr>
        </p:nvSpPr>
        <p:spPr>
          <a:xfrm>
            <a:off x="967558" y="5652519"/>
            <a:ext cx="10894747" cy="307777"/>
          </a:xfrm>
          <a:prstGeom prst="rect">
            <a:avLst/>
          </a:prstGeom>
        </p:spPr>
        <p:txBody>
          <a:bodyPr/>
          <a:lstStyle>
            <a:lvl1pPr>
              <a:defRPr sz="1400" b="0" spc="1000" baseline="0">
                <a:solidFill>
                  <a:srgbClr val="666666"/>
                </a:solidFill>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a:t>02092019</a:t>
            </a:r>
          </a:p>
        </p:txBody>
      </p:sp>
      <p:sp>
        <p:nvSpPr>
          <p:cNvPr id="9" name="Text Placeholder 8">
            <a:extLst>
              <a:ext uri="{FF2B5EF4-FFF2-40B4-BE49-F238E27FC236}">
                <a16:creationId xmlns:a16="http://schemas.microsoft.com/office/drawing/2014/main" id="{DCD7D8BE-ABC6-4C6C-973A-4EA36964A222}"/>
              </a:ext>
            </a:extLst>
          </p:cNvPr>
          <p:cNvSpPr>
            <a:spLocks noGrp="1"/>
          </p:cNvSpPr>
          <p:nvPr>
            <p:ph type="body" sz="quarter" idx="29" hasCustomPrompt="1"/>
          </p:nvPr>
        </p:nvSpPr>
        <p:spPr>
          <a:xfrm>
            <a:off x="939245" y="6296397"/>
            <a:ext cx="6881773" cy="229678"/>
          </a:xfrm>
          <a:prstGeom prst="rect">
            <a:avLst/>
          </a:prstGeom>
        </p:spPr>
        <p:txBody>
          <a:bodyPr wrap="square" anchor="ctr">
            <a:spAutoFit/>
          </a:bodyPr>
          <a:lstStyle>
            <a:lvl1pPr marL="0" indent="0">
              <a:lnSpc>
                <a:spcPct val="85000"/>
              </a:lnSpc>
              <a:spcBef>
                <a:spcPts val="0"/>
              </a:spcBef>
              <a:spcAft>
                <a:spcPts val="0"/>
              </a:spcAft>
              <a:buClr>
                <a:srgbClr val="FF6600"/>
              </a:buClr>
              <a:buSzPct val="150000"/>
              <a:buFont typeface="Wingdings" panose="05000000000000000000" pitchFamily="2" charset="2"/>
              <a:buNone/>
              <a:defRPr lang="en-US" sz="1050" b="1" i="0" kern="1200" dirty="0">
                <a:solidFill>
                  <a:srgbClr val="A1A1A1"/>
                </a:solidFill>
                <a:latin typeface="Verdana" panose="020B0604030504040204" pitchFamily="34" charset="0"/>
                <a:ea typeface="Verdana" panose="020B0604030504040204" pitchFamily="34" charset="0"/>
                <a:cs typeface="Verdana" panose="020B060403050404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pt-PT" dirty="0"/>
              <a:t>Direção X</a:t>
            </a:r>
          </a:p>
        </p:txBody>
      </p:sp>
      <p:sp>
        <p:nvSpPr>
          <p:cNvPr id="12" name="Text Placeholder 8">
            <a:extLst>
              <a:ext uri="{FF2B5EF4-FFF2-40B4-BE49-F238E27FC236}">
                <a16:creationId xmlns:a16="http://schemas.microsoft.com/office/drawing/2014/main" id="{07A72D0C-1055-4484-AED7-1581DA494D16}"/>
              </a:ext>
            </a:extLst>
          </p:cNvPr>
          <p:cNvSpPr>
            <a:spLocks noGrp="1"/>
          </p:cNvSpPr>
          <p:nvPr>
            <p:ph type="body" sz="quarter" idx="30" hasCustomPrompt="1"/>
          </p:nvPr>
        </p:nvSpPr>
        <p:spPr>
          <a:xfrm>
            <a:off x="939245" y="6450232"/>
            <a:ext cx="6881773" cy="229678"/>
          </a:xfrm>
          <a:prstGeom prst="rect">
            <a:avLst/>
          </a:prstGeom>
        </p:spPr>
        <p:txBody>
          <a:bodyPr wrap="square" anchor="ctr">
            <a:spAutoFit/>
          </a:bodyPr>
          <a:lstStyle>
            <a:lvl1pPr marL="0" indent="0">
              <a:lnSpc>
                <a:spcPct val="85000"/>
              </a:lnSpc>
              <a:spcBef>
                <a:spcPts val="0"/>
              </a:spcBef>
              <a:spcAft>
                <a:spcPts val="0"/>
              </a:spcAft>
              <a:buClr>
                <a:srgbClr val="FF6600"/>
              </a:buClr>
              <a:buSzPct val="150000"/>
              <a:buFont typeface="Wingdings" panose="05000000000000000000" pitchFamily="2" charset="2"/>
              <a:buNone/>
              <a:defRPr lang="en-US" sz="1050" b="0" kern="1200" dirty="0">
                <a:solidFill>
                  <a:srgbClr val="A1A1A1"/>
                </a:solidFill>
                <a:latin typeface="Verdana" panose="020B0604030504040204" pitchFamily="34" charset="0"/>
                <a:ea typeface="Verdana" panose="020B0604030504040204" pitchFamily="34" charset="0"/>
                <a:cs typeface="Verdana" panose="020B060403050404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pt-PT" dirty="0"/>
              <a:t>Classificação de segurança: Interna</a:t>
            </a:r>
          </a:p>
        </p:txBody>
      </p:sp>
      <p:sp>
        <p:nvSpPr>
          <p:cNvPr id="13" name="Text Placeholder 8">
            <a:extLst>
              <a:ext uri="{FF2B5EF4-FFF2-40B4-BE49-F238E27FC236}">
                <a16:creationId xmlns:a16="http://schemas.microsoft.com/office/drawing/2014/main" id="{DB7C254B-5E93-4505-B5CF-3B66E9236950}"/>
              </a:ext>
            </a:extLst>
          </p:cNvPr>
          <p:cNvSpPr>
            <a:spLocks noGrp="1"/>
          </p:cNvSpPr>
          <p:nvPr>
            <p:ph type="body" sz="quarter" idx="10" hasCustomPrompt="1"/>
          </p:nvPr>
        </p:nvSpPr>
        <p:spPr>
          <a:xfrm>
            <a:off x="967558" y="3564286"/>
            <a:ext cx="10868843" cy="584775"/>
          </a:xfrm>
          <a:prstGeom prst="rect">
            <a:avLst/>
          </a:prstGeom>
        </p:spPr>
        <p:txBody>
          <a:bodyPr/>
          <a:lstStyle>
            <a:lvl1pPr>
              <a:defRPr sz="3200" b="1">
                <a:solidFill>
                  <a:srgbClr val="FF6600"/>
                </a:solidFill>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a:t>EXEMPLO DE TÍTULO</a:t>
            </a:r>
          </a:p>
        </p:txBody>
      </p:sp>
      <p:sp>
        <p:nvSpPr>
          <p:cNvPr id="14" name="Text Placeholder 8">
            <a:extLst>
              <a:ext uri="{FF2B5EF4-FFF2-40B4-BE49-F238E27FC236}">
                <a16:creationId xmlns:a16="http://schemas.microsoft.com/office/drawing/2014/main" id="{4A30921D-ACBE-4ED9-BE04-80C11995C181}"/>
              </a:ext>
            </a:extLst>
          </p:cNvPr>
          <p:cNvSpPr>
            <a:spLocks noGrp="1"/>
          </p:cNvSpPr>
          <p:nvPr>
            <p:ph type="body" sz="quarter" idx="11" hasCustomPrompt="1"/>
          </p:nvPr>
        </p:nvSpPr>
        <p:spPr>
          <a:xfrm>
            <a:off x="967558" y="4322257"/>
            <a:ext cx="10894747" cy="400110"/>
          </a:xfrm>
          <a:prstGeom prst="rect">
            <a:avLst/>
          </a:prstGeom>
        </p:spPr>
        <p:txBody>
          <a:bodyPr/>
          <a:lstStyle>
            <a:lvl1pPr>
              <a:defRPr sz="2000" b="1">
                <a:solidFill>
                  <a:srgbClr val="666666"/>
                </a:solidFill>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subtítulo</a:t>
            </a:r>
            <a:endParaRPr lang="en-US" dirty="0"/>
          </a:p>
        </p:txBody>
      </p:sp>
      <p:sp>
        <p:nvSpPr>
          <p:cNvPr id="15" name="Rectangle 14">
            <a:extLst>
              <a:ext uri="{FF2B5EF4-FFF2-40B4-BE49-F238E27FC236}">
                <a16:creationId xmlns:a16="http://schemas.microsoft.com/office/drawing/2014/main" id="{6AA016E9-4F54-4622-915F-12C7BEAC518E}"/>
              </a:ext>
            </a:extLst>
          </p:cNvPr>
          <p:cNvSpPr/>
          <p:nvPr userDrawn="1"/>
        </p:nvSpPr>
        <p:spPr>
          <a:xfrm>
            <a:off x="9320485" y="6012557"/>
            <a:ext cx="2839765" cy="8279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700"/>
              </a:lnSpc>
              <a:spcBef>
                <a:spcPts val="800"/>
              </a:spcBef>
              <a:spcAft>
                <a:spcPts val="400"/>
              </a:spcAft>
            </a:pPr>
            <a:endParaRPr lang="en-GB" sz="1400" noProof="0" dirty="0" err="1">
              <a:solidFill>
                <a:schemeClr val="tx1"/>
              </a:solidFill>
            </a:endParaRPr>
          </a:p>
        </p:txBody>
      </p:sp>
      <p:pic>
        <p:nvPicPr>
          <p:cNvPr id="10" name="Picture 9" descr="A picture containing sitting, clock, drawing&#10;&#10;Description automatically generated">
            <a:extLst>
              <a:ext uri="{FF2B5EF4-FFF2-40B4-BE49-F238E27FC236}">
                <a16:creationId xmlns:a16="http://schemas.microsoft.com/office/drawing/2014/main" id="{5D512759-3EE6-4AB6-BA0B-1E03014E3C34}"/>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8606129" y="6108706"/>
            <a:ext cx="3284405" cy="658025"/>
          </a:xfrm>
          <a:prstGeom prst="rect">
            <a:avLst/>
          </a:prstGeom>
        </p:spPr>
      </p:pic>
    </p:spTree>
    <p:extLst>
      <p:ext uri="{BB962C8B-B14F-4D97-AF65-F5344CB8AC3E}">
        <p14:creationId xmlns:p14="http://schemas.microsoft.com/office/powerpoint/2010/main" val="81169125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Índice">
    <p:spTree>
      <p:nvGrpSpPr>
        <p:cNvPr id="1" name=""/>
        <p:cNvGrpSpPr/>
        <p:nvPr/>
      </p:nvGrpSpPr>
      <p:grpSpPr>
        <a:xfrm>
          <a:off x="0" y="0"/>
          <a:ext cx="0" cy="0"/>
          <a:chOff x="0" y="0"/>
          <a:chExt cx="0" cy="0"/>
        </a:xfrm>
      </p:grpSpPr>
      <p:sp>
        <p:nvSpPr>
          <p:cNvPr id="11" name="Table Placeholder 6">
            <a:extLst>
              <a:ext uri="{FF2B5EF4-FFF2-40B4-BE49-F238E27FC236}">
                <a16:creationId xmlns:a16="http://schemas.microsoft.com/office/drawing/2014/main" id="{E6B75AD2-1345-4270-8715-3FE8BCAC5C3D}"/>
              </a:ext>
            </a:extLst>
          </p:cNvPr>
          <p:cNvSpPr>
            <a:spLocks noGrp="1"/>
          </p:cNvSpPr>
          <p:nvPr>
            <p:ph type="tbl" sz="quarter" idx="18" hasCustomPrompt="1"/>
          </p:nvPr>
        </p:nvSpPr>
        <p:spPr>
          <a:xfrm>
            <a:off x="3991893" y="2878062"/>
            <a:ext cx="6840760" cy="307777"/>
          </a:xfrm>
        </p:spPr>
        <p:txBody>
          <a:bodyPr anchor="ctr"/>
          <a:lstStyle>
            <a:lvl1pPr algn="ctr">
              <a:defRPr/>
            </a:lvl1pPr>
          </a:lstStyle>
          <a:p>
            <a:r>
              <a:rPr lang="pt-PT" dirty="0"/>
              <a:t>Índice</a:t>
            </a:r>
          </a:p>
        </p:txBody>
      </p:sp>
      <p:sp>
        <p:nvSpPr>
          <p:cNvPr id="12" name="Rectángulo 34">
            <a:extLst>
              <a:ext uri="{FF2B5EF4-FFF2-40B4-BE49-F238E27FC236}">
                <a16:creationId xmlns:a16="http://schemas.microsoft.com/office/drawing/2014/main" id="{11FFF725-111C-40B2-99F7-F1D982BBFD84}"/>
              </a:ext>
            </a:extLst>
          </p:cNvPr>
          <p:cNvSpPr/>
          <p:nvPr userDrawn="1"/>
        </p:nvSpPr>
        <p:spPr bwMode="auto">
          <a:xfrm>
            <a:off x="657360" y="206"/>
            <a:ext cx="1194123" cy="2599719"/>
          </a:xfrm>
          <a:prstGeom prst="rect">
            <a:avLst/>
          </a:prstGeom>
          <a:solidFill>
            <a:schemeClr val="bg1">
              <a:lumMod val="95000"/>
            </a:schemeClr>
          </a:solidFill>
          <a:ln w="9525" cap="flat" cmpd="sng" algn="ctr">
            <a:noFill/>
            <a:prstDash val="solid"/>
            <a:round/>
            <a:headEnd type="none" w="med" len="med"/>
            <a:tailEnd type="none" w="med" len="med"/>
          </a:ln>
          <a:effectLst>
            <a:outerShdw blurRad="50800" dist="38100" dir="2700000" algn="tl" rotWithShape="0">
              <a:schemeClr val="bg1">
                <a:lumMod val="75000"/>
                <a:alpha val="43000"/>
              </a:schemeClr>
            </a:outerShdw>
          </a:effectLst>
        </p:spPr>
        <p:txBody>
          <a:bodyPr vert="horz" wrap="square" lIns="91435" tIns="45717" rIns="91435" bIns="45717" numCol="1" rtlCol="0" anchor="t" anchorCtr="0" compatLnSpc="1">
            <a:prstTxWarp prst="textNoShape">
              <a:avLst/>
            </a:prstTxWarp>
          </a:bodyPr>
          <a:lstStyle/>
          <a:p>
            <a:pPr eaLnBrk="0" hangingPunct="0"/>
            <a:endParaRPr lang="es-ES" sz="1001" dirty="0">
              <a:ea typeface="ＭＳ Ｐゴシック" charset="-128"/>
              <a:cs typeface="ＭＳ Ｐゴシック" charset="-128"/>
            </a:endParaRPr>
          </a:p>
        </p:txBody>
      </p:sp>
      <p:sp>
        <p:nvSpPr>
          <p:cNvPr id="13" name="Rectángulo 34">
            <a:extLst>
              <a:ext uri="{FF2B5EF4-FFF2-40B4-BE49-F238E27FC236}">
                <a16:creationId xmlns:a16="http://schemas.microsoft.com/office/drawing/2014/main" id="{888498CD-CA74-4F5F-84C5-B79351C42428}"/>
              </a:ext>
            </a:extLst>
          </p:cNvPr>
          <p:cNvSpPr/>
          <p:nvPr userDrawn="1"/>
        </p:nvSpPr>
        <p:spPr bwMode="auto">
          <a:xfrm>
            <a:off x="657360" y="3573012"/>
            <a:ext cx="1194123" cy="2408688"/>
          </a:xfrm>
          <a:prstGeom prst="rect">
            <a:avLst/>
          </a:prstGeom>
          <a:solidFill>
            <a:schemeClr val="bg1">
              <a:lumMod val="95000"/>
            </a:schemeClr>
          </a:solidFill>
          <a:ln w="9525" cap="flat" cmpd="sng" algn="ctr">
            <a:noFill/>
            <a:prstDash val="solid"/>
            <a:round/>
            <a:headEnd type="none" w="med" len="med"/>
            <a:tailEnd type="none" w="med" len="med"/>
          </a:ln>
          <a:effectLst>
            <a:outerShdw blurRad="50800" dist="38100" dir="2700000" algn="tl" rotWithShape="0">
              <a:schemeClr val="bg1">
                <a:lumMod val="75000"/>
                <a:alpha val="43000"/>
              </a:schemeClr>
            </a:outerShdw>
          </a:effectLst>
        </p:spPr>
        <p:txBody>
          <a:bodyPr vert="horz" wrap="square" lIns="91435" tIns="45717" rIns="91435" bIns="45717" numCol="1" rtlCol="0" anchor="t" anchorCtr="0" compatLnSpc="1">
            <a:prstTxWarp prst="textNoShape">
              <a:avLst/>
            </a:prstTxWarp>
          </a:bodyPr>
          <a:lstStyle/>
          <a:p>
            <a:pPr eaLnBrk="0" hangingPunct="0"/>
            <a:endParaRPr lang="es-ES" sz="1001" dirty="0">
              <a:ea typeface="ＭＳ Ｐゴシック" charset="-128"/>
              <a:cs typeface="ＭＳ Ｐゴシック" charset="-128"/>
            </a:endParaRPr>
          </a:p>
        </p:txBody>
      </p:sp>
      <p:sp>
        <p:nvSpPr>
          <p:cNvPr id="14" name="Text Placeholder 8">
            <a:extLst>
              <a:ext uri="{FF2B5EF4-FFF2-40B4-BE49-F238E27FC236}">
                <a16:creationId xmlns:a16="http://schemas.microsoft.com/office/drawing/2014/main" id="{08DD6581-83E1-4D7D-BED2-90B2AA8C20FD}"/>
              </a:ext>
            </a:extLst>
          </p:cNvPr>
          <p:cNvSpPr>
            <a:spLocks noGrp="1"/>
          </p:cNvSpPr>
          <p:nvPr>
            <p:ph type="body" sz="quarter" idx="16" hasCustomPrompt="1"/>
          </p:nvPr>
        </p:nvSpPr>
        <p:spPr>
          <a:xfrm>
            <a:off x="612218" y="2801120"/>
            <a:ext cx="1811633" cy="461665"/>
          </a:xfrm>
          <a:prstGeom prst="rect">
            <a:avLst/>
          </a:prstGeom>
        </p:spPr>
        <p:txBody>
          <a:bodyPr anchor="ctr">
            <a:spAutoFit/>
          </a:bodyPr>
          <a:lstStyle>
            <a:lvl1pPr marL="0" indent="0">
              <a:buNone/>
              <a:defRPr sz="2400" b="1">
                <a:solidFill>
                  <a:srgbClr val="666666"/>
                </a:solidFill>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endParaRPr lang="en-US" dirty="0"/>
          </a:p>
        </p:txBody>
      </p:sp>
      <p:sp>
        <p:nvSpPr>
          <p:cNvPr id="15" name="Rectangle 14">
            <a:extLst>
              <a:ext uri="{FF2B5EF4-FFF2-40B4-BE49-F238E27FC236}">
                <a16:creationId xmlns:a16="http://schemas.microsoft.com/office/drawing/2014/main" id="{4733133C-E2A1-4C02-B51B-5A425D837098}"/>
              </a:ext>
            </a:extLst>
          </p:cNvPr>
          <p:cNvSpPr/>
          <p:nvPr userDrawn="1"/>
        </p:nvSpPr>
        <p:spPr>
          <a:xfrm>
            <a:off x="128465" y="0"/>
            <a:ext cx="360040" cy="11967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700"/>
              </a:lnSpc>
              <a:spcBef>
                <a:spcPts val="800"/>
              </a:spcBef>
              <a:spcAft>
                <a:spcPts val="400"/>
              </a:spcAft>
            </a:pPr>
            <a:endParaRPr lang="pt-PT" sz="1400" noProof="0" dirty="0" err="1">
              <a:solidFill>
                <a:schemeClr val="tx1"/>
              </a:solidFill>
            </a:endParaRPr>
          </a:p>
        </p:txBody>
      </p:sp>
      <p:sp>
        <p:nvSpPr>
          <p:cNvPr id="16" name="Slide Number Placeholder 28">
            <a:extLst>
              <a:ext uri="{FF2B5EF4-FFF2-40B4-BE49-F238E27FC236}">
                <a16:creationId xmlns:a16="http://schemas.microsoft.com/office/drawing/2014/main" id="{0A7B1CDA-20A6-47E5-84AB-0C63444048BC}"/>
              </a:ext>
            </a:extLst>
          </p:cNvPr>
          <p:cNvSpPr>
            <a:spLocks noGrp="1"/>
          </p:cNvSpPr>
          <p:nvPr>
            <p:ph type="sldNum" sz="quarter" idx="4"/>
          </p:nvPr>
        </p:nvSpPr>
        <p:spPr>
          <a:xfrm>
            <a:off x="171517" y="6236981"/>
            <a:ext cx="633595" cy="364466"/>
          </a:xfrm>
          <a:prstGeom prst="rect">
            <a:avLst/>
          </a:prstGeom>
        </p:spPr>
        <p:txBody>
          <a:bodyPr vert="horz" lIns="91440" tIns="45720" rIns="91440" bIns="45720" rtlCol="0" anchor="ctr"/>
          <a:lstStyle>
            <a:lvl1pPr algn="l">
              <a:defRPr sz="1600" b="1">
                <a:solidFill>
                  <a:srgbClr val="FF6600"/>
                </a:solidFill>
              </a:defRPr>
            </a:lvl1pPr>
          </a:lstStyle>
          <a:p>
            <a:fld id="{08789ED0-683C-4C95-BAE1-094AE5A57631}" type="slidenum">
              <a:rPr lang="pt-PT" smtClean="0"/>
              <a:pPr/>
              <a:t>‹#›</a:t>
            </a:fld>
            <a:endParaRPr lang="pt-PT" dirty="0"/>
          </a:p>
        </p:txBody>
      </p:sp>
    </p:spTree>
    <p:extLst>
      <p:ext uri="{BB962C8B-B14F-4D97-AF65-F5344CB8AC3E}">
        <p14:creationId xmlns:p14="http://schemas.microsoft.com/office/powerpoint/2010/main" val="2086761967"/>
      </p:ext>
    </p:extLst>
  </p:cSld>
  <p:clrMapOvr>
    <a:masterClrMapping/>
  </p:clrMapOvr>
  <p:extLst>
    <p:ext uri="{DCECCB84-F9BA-43D5-87BE-67443E8EF086}">
      <p15:sldGuideLst xmlns:p15="http://schemas.microsoft.com/office/powerpoint/2012/main">
        <p15:guide id="1" orient="horz" pos="2004" userDrawn="1">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ítulo e Texto">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C4FD890-329E-472D-A578-48869FFDC7BF}"/>
              </a:ext>
            </a:extLst>
          </p:cNvPr>
          <p:cNvSpPr>
            <a:spLocks noGrp="1"/>
          </p:cNvSpPr>
          <p:nvPr>
            <p:ph type="sldNum" sz="quarter" idx="10"/>
          </p:nvPr>
        </p:nvSpPr>
        <p:spPr/>
        <p:txBody>
          <a:bodyPr/>
          <a:lstStyle/>
          <a:p>
            <a:fld id="{08789ED0-683C-4C95-BAE1-094AE5A57631}" type="slidenum">
              <a:rPr lang="pt-PT" smtClean="0"/>
              <a:pPr/>
              <a:t>‹#›</a:t>
            </a:fld>
            <a:endParaRPr lang="pt-PT" dirty="0"/>
          </a:p>
        </p:txBody>
      </p:sp>
      <p:sp>
        <p:nvSpPr>
          <p:cNvPr id="4" name="Text Placeholder 8">
            <a:extLst>
              <a:ext uri="{FF2B5EF4-FFF2-40B4-BE49-F238E27FC236}">
                <a16:creationId xmlns:a16="http://schemas.microsoft.com/office/drawing/2014/main" id="{D9C695B3-C88A-402E-B262-6B61E8A88D0A}"/>
              </a:ext>
            </a:extLst>
          </p:cNvPr>
          <p:cNvSpPr>
            <a:spLocks noGrp="1"/>
          </p:cNvSpPr>
          <p:nvPr>
            <p:ph type="body" sz="quarter" idx="21" hasCustomPrompt="1"/>
          </p:nvPr>
        </p:nvSpPr>
        <p:spPr>
          <a:xfrm>
            <a:off x="528992" y="314578"/>
            <a:ext cx="11307409" cy="462844"/>
          </a:xfrm>
          <a:prstGeom prst="rect">
            <a:avLst/>
          </a:prstGeom>
        </p:spPr>
        <p:txBody>
          <a:bodyPr wrap="square" anchor="t">
            <a:spAutoFit/>
          </a:bodyPr>
          <a:lstStyle>
            <a:lvl1pPr marL="0" indent="0" algn="l" defTabSz="914479" rtl="0" eaLnBrk="1" latinLnBrk="0" hangingPunct="1">
              <a:spcBef>
                <a:spcPts val="0"/>
              </a:spcBef>
              <a:spcAft>
                <a:spcPts val="0"/>
              </a:spcAft>
              <a:buNone/>
              <a:defRPr lang="en-US" sz="2400" b="1" kern="1200" dirty="0">
                <a:solidFill>
                  <a:srgbClr val="FF6600"/>
                </a:solidFill>
                <a:latin typeface="Verdana" panose="020B0604030504040204" pitchFamily="34" charset="0"/>
                <a:ea typeface="Verdana" panose="020B0604030504040204" pitchFamily="34" charset="0"/>
                <a:cs typeface="Arial" panose="020B060402020202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
        <p:nvSpPr>
          <p:cNvPr id="5" name="Text Placeholder 8">
            <a:extLst>
              <a:ext uri="{FF2B5EF4-FFF2-40B4-BE49-F238E27FC236}">
                <a16:creationId xmlns:a16="http://schemas.microsoft.com/office/drawing/2014/main" id="{EDA8132A-658E-481C-80E4-C12AB801136E}"/>
              </a:ext>
            </a:extLst>
          </p:cNvPr>
          <p:cNvSpPr>
            <a:spLocks noGrp="1"/>
          </p:cNvSpPr>
          <p:nvPr>
            <p:ph type="body" sz="quarter" idx="22" hasCustomPrompt="1"/>
          </p:nvPr>
        </p:nvSpPr>
        <p:spPr>
          <a:xfrm>
            <a:off x="528992" y="769719"/>
            <a:ext cx="11307409" cy="370275"/>
          </a:xfrm>
          <a:prstGeom prst="rect">
            <a:avLst/>
          </a:prstGeom>
        </p:spPr>
        <p:txBody>
          <a:bodyPr wrap="square" anchor="t">
            <a:spAutoFit/>
          </a:bodyPr>
          <a:lstStyle>
            <a:lvl1pPr marL="0" indent="0">
              <a:spcBef>
                <a:spcPts val="0"/>
              </a:spcBef>
              <a:spcAft>
                <a:spcPts val="0"/>
              </a:spcAft>
              <a:buNone/>
              <a:defRPr lang="en-US" sz="1800" kern="1200" dirty="0">
                <a:solidFill>
                  <a:srgbClr val="666666"/>
                </a:solidFill>
                <a:latin typeface="Verdana" panose="020B0604030504040204" pitchFamily="34" charset="0"/>
                <a:ea typeface="Verdana" panose="020B0604030504040204" pitchFamily="34" charset="0"/>
                <a:cs typeface="Verdana" panose="020B060403050404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
        <p:nvSpPr>
          <p:cNvPr id="6" name="Text Placeholder 2">
            <a:extLst>
              <a:ext uri="{FF2B5EF4-FFF2-40B4-BE49-F238E27FC236}">
                <a16:creationId xmlns:a16="http://schemas.microsoft.com/office/drawing/2014/main" id="{3237F02B-5606-45F5-BE90-4FD970604B45}"/>
              </a:ext>
            </a:extLst>
          </p:cNvPr>
          <p:cNvSpPr>
            <a:spLocks noGrp="1"/>
          </p:cNvSpPr>
          <p:nvPr>
            <p:ph type="body" sz="quarter" idx="23"/>
          </p:nvPr>
        </p:nvSpPr>
        <p:spPr>
          <a:xfrm>
            <a:off x="528989" y="1412874"/>
            <a:ext cx="11291850" cy="1682512"/>
          </a:xfrm>
          <a:prstGeom prst="rect">
            <a:avLst/>
          </a:prstGeom>
        </p:spPr>
        <p:txBody>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Tree>
    <p:extLst>
      <p:ext uri="{BB962C8B-B14F-4D97-AF65-F5344CB8AC3E}">
        <p14:creationId xmlns:p14="http://schemas.microsoft.com/office/powerpoint/2010/main" val="220171131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ítulo e 2 Texto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C4FD890-329E-472D-A578-48869FFDC7BF}"/>
              </a:ext>
            </a:extLst>
          </p:cNvPr>
          <p:cNvSpPr>
            <a:spLocks noGrp="1"/>
          </p:cNvSpPr>
          <p:nvPr>
            <p:ph type="sldNum" sz="quarter" idx="10"/>
          </p:nvPr>
        </p:nvSpPr>
        <p:spPr/>
        <p:txBody>
          <a:bodyPr/>
          <a:lstStyle/>
          <a:p>
            <a:fld id="{08789ED0-683C-4C95-BAE1-094AE5A57631}" type="slidenum">
              <a:rPr lang="pt-PT" smtClean="0"/>
              <a:pPr/>
              <a:t>‹#›</a:t>
            </a:fld>
            <a:endParaRPr lang="pt-PT" dirty="0"/>
          </a:p>
        </p:txBody>
      </p:sp>
      <p:sp>
        <p:nvSpPr>
          <p:cNvPr id="4" name="Text Placeholder 8">
            <a:extLst>
              <a:ext uri="{FF2B5EF4-FFF2-40B4-BE49-F238E27FC236}">
                <a16:creationId xmlns:a16="http://schemas.microsoft.com/office/drawing/2014/main" id="{D9C695B3-C88A-402E-B262-6B61E8A88D0A}"/>
              </a:ext>
            </a:extLst>
          </p:cNvPr>
          <p:cNvSpPr>
            <a:spLocks noGrp="1"/>
          </p:cNvSpPr>
          <p:nvPr>
            <p:ph type="body" sz="quarter" idx="21" hasCustomPrompt="1"/>
          </p:nvPr>
        </p:nvSpPr>
        <p:spPr>
          <a:xfrm>
            <a:off x="528992" y="314578"/>
            <a:ext cx="11307409" cy="462844"/>
          </a:xfrm>
          <a:prstGeom prst="rect">
            <a:avLst/>
          </a:prstGeom>
        </p:spPr>
        <p:txBody>
          <a:bodyPr wrap="square" anchor="t">
            <a:spAutoFit/>
          </a:bodyPr>
          <a:lstStyle>
            <a:lvl1pPr marL="0" indent="0" algn="l" defTabSz="914479" rtl="0" eaLnBrk="1" latinLnBrk="0" hangingPunct="1">
              <a:spcBef>
                <a:spcPts val="0"/>
              </a:spcBef>
              <a:spcAft>
                <a:spcPts val="0"/>
              </a:spcAft>
              <a:buNone/>
              <a:defRPr lang="en-US" sz="2400" b="1" kern="1200" dirty="0">
                <a:solidFill>
                  <a:srgbClr val="FF6600"/>
                </a:solidFill>
                <a:latin typeface="Verdana" panose="020B0604030504040204" pitchFamily="34" charset="0"/>
                <a:ea typeface="Verdana" panose="020B0604030504040204" pitchFamily="34" charset="0"/>
                <a:cs typeface="Arial" panose="020B060402020202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
        <p:nvSpPr>
          <p:cNvPr id="5" name="Text Placeholder 8">
            <a:extLst>
              <a:ext uri="{FF2B5EF4-FFF2-40B4-BE49-F238E27FC236}">
                <a16:creationId xmlns:a16="http://schemas.microsoft.com/office/drawing/2014/main" id="{EDA8132A-658E-481C-80E4-C12AB801136E}"/>
              </a:ext>
            </a:extLst>
          </p:cNvPr>
          <p:cNvSpPr>
            <a:spLocks noGrp="1"/>
          </p:cNvSpPr>
          <p:nvPr>
            <p:ph type="body" sz="quarter" idx="22" hasCustomPrompt="1"/>
          </p:nvPr>
        </p:nvSpPr>
        <p:spPr>
          <a:xfrm>
            <a:off x="528992" y="769719"/>
            <a:ext cx="11307409" cy="370275"/>
          </a:xfrm>
          <a:prstGeom prst="rect">
            <a:avLst/>
          </a:prstGeom>
        </p:spPr>
        <p:txBody>
          <a:bodyPr wrap="square" anchor="t">
            <a:spAutoFit/>
          </a:bodyPr>
          <a:lstStyle>
            <a:lvl1pPr marL="0" indent="0">
              <a:spcBef>
                <a:spcPts val="0"/>
              </a:spcBef>
              <a:spcAft>
                <a:spcPts val="0"/>
              </a:spcAft>
              <a:buNone/>
              <a:defRPr lang="en-US" sz="1800" kern="1200" dirty="0">
                <a:solidFill>
                  <a:srgbClr val="666666"/>
                </a:solidFill>
                <a:latin typeface="Verdana" panose="020B0604030504040204" pitchFamily="34" charset="0"/>
                <a:ea typeface="Verdana" panose="020B0604030504040204" pitchFamily="34" charset="0"/>
                <a:cs typeface="Verdana" panose="020B060403050404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
        <p:nvSpPr>
          <p:cNvPr id="7" name="Text Placeholder 2">
            <a:extLst>
              <a:ext uri="{FF2B5EF4-FFF2-40B4-BE49-F238E27FC236}">
                <a16:creationId xmlns:a16="http://schemas.microsoft.com/office/drawing/2014/main" id="{4F64DEEA-6AD4-48C5-99D0-7D4CCE918F64}"/>
              </a:ext>
            </a:extLst>
          </p:cNvPr>
          <p:cNvSpPr>
            <a:spLocks noGrp="1"/>
          </p:cNvSpPr>
          <p:nvPr>
            <p:ph type="body" sz="quarter" idx="12"/>
          </p:nvPr>
        </p:nvSpPr>
        <p:spPr>
          <a:xfrm>
            <a:off x="649369" y="1509485"/>
            <a:ext cx="4536505" cy="4287047"/>
          </a:xfrm>
        </p:spPr>
        <p:txBody>
          <a:bodyPr>
            <a:normAutofit/>
          </a:bodyPr>
          <a:lstStyle>
            <a:lvl1pPr>
              <a:defRPr sz="1400"/>
            </a:lvl1pPr>
            <a:lvl2pPr>
              <a:defRPr sz="1400"/>
            </a:lvl2pPr>
            <a:lvl3pPr>
              <a:defRPr sz="14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
        <p:nvSpPr>
          <p:cNvPr id="8" name="Text Placeholder 2">
            <a:extLst>
              <a:ext uri="{FF2B5EF4-FFF2-40B4-BE49-F238E27FC236}">
                <a16:creationId xmlns:a16="http://schemas.microsoft.com/office/drawing/2014/main" id="{8AF65AAD-82A8-4393-BB75-1327CB778EAE}"/>
              </a:ext>
            </a:extLst>
          </p:cNvPr>
          <p:cNvSpPr>
            <a:spLocks noGrp="1"/>
          </p:cNvSpPr>
          <p:nvPr>
            <p:ph type="body" sz="quarter" idx="23"/>
          </p:nvPr>
        </p:nvSpPr>
        <p:spPr>
          <a:xfrm>
            <a:off x="6249126" y="1509485"/>
            <a:ext cx="4536505" cy="4287047"/>
          </a:xfrm>
        </p:spPr>
        <p:txBody>
          <a:bodyPr>
            <a:normAutofit/>
          </a:bodyPr>
          <a:lstStyle>
            <a:lvl1pPr>
              <a:defRPr sz="1400"/>
            </a:lvl1pPr>
            <a:lvl2pPr>
              <a:defRPr sz="1400"/>
            </a:lvl2pPr>
            <a:lvl3pPr>
              <a:defRPr sz="14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cxnSp>
        <p:nvCxnSpPr>
          <p:cNvPr id="9" name="Straight Connector 8">
            <a:extLst>
              <a:ext uri="{FF2B5EF4-FFF2-40B4-BE49-F238E27FC236}">
                <a16:creationId xmlns:a16="http://schemas.microsoft.com/office/drawing/2014/main" id="{96F2CBEC-666E-48A1-AA3E-DD9557FED53A}"/>
              </a:ext>
            </a:extLst>
          </p:cNvPr>
          <p:cNvCxnSpPr>
            <a:cxnSpLocks/>
          </p:cNvCxnSpPr>
          <p:nvPr userDrawn="1"/>
        </p:nvCxnSpPr>
        <p:spPr>
          <a:xfrm>
            <a:off x="5717500" y="1509485"/>
            <a:ext cx="0" cy="428630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596934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o 2 Caixa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C4FD890-329E-472D-A578-48869FFDC7BF}"/>
              </a:ext>
            </a:extLst>
          </p:cNvPr>
          <p:cNvSpPr>
            <a:spLocks noGrp="1"/>
          </p:cNvSpPr>
          <p:nvPr>
            <p:ph type="sldNum" sz="quarter" idx="10"/>
          </p:nvPr>
        </p:nvSpPr>
        <p:spPr/>
        <p:txBody>
          <a:bodyPr/>
          <a:lstStyle/>
          <a:p>
            <a:fld id="{08789ED0-683C-4C95-BAE1-094AE5A57631}" type="slidenum">
              <a:rPr lang="pt-PT" smtClean="0"/>
              <a:pPr/>
              <a:t>‹#›</a:t>
            </a:fld>
            <a:endParaRPr lang="pt-PT" dirty="0"/>
          </a:p>
        </p:txBody>
      </p:sp>
      <p:sp>
        <p:nvSpPr>
          <p:cNvPr id="4" name="Text Placeholder 8">
            <a:extLst>
              <a:ext uri="{FF2B5EF4-FFF2-40B4-BE49-F238E27FC236}">
                <a16:creationId xmlns:a16="http://schemas.microsoft.com/office/drawing/2014/main" id="{D9C695B3-C88A-402E-B262-6B61E8A88D0A}"/>
              </a:ext>
            </a:extLst>
          </p:cNvPr>
          <p:cNvSpPr>
            <a:spLocks noGrp="1"/>
          </p:cNvSpPr>
          <p:nvPr>
            <p:ph type="body" sz="quarter" idx="21" hasCustomPrompt="1"/>
          </p:nvPr>
        </p:nvSpPr>
        <p:spPr>
          <a:xfrm>
            <a:off x="528992" y="314578"/>
            <a:ext cx="11307409" cy="462844"/>
          </a:xfrm>
          <a:prstGeom prst="rect">
            <a:avLst/>
          </a:prstGeom>
        </p:spPr>
        <p:txBody>
          <a:bodyPr wrap="square" anchor="t">
            <a:spAutoFit/>
          </a:bodyPr>
          <a:lstStyle>
            <a:lvl1pPr marL="0" indent="0" algn="l" defTabSz="914479" rtl="0" eaLnBrk="1" latinLnBrk="0" hangingPunct="1">
              <a:spcBef>
                <a:spcPts val="0"/>
              </a:spcBef>
              <a:spcAft>
                <a:spcPts val="0"/>
              </a:spcAft>
              <a:buNone/>
              <a:defRPr lang="en-US" sz="2400" b="1" kern="1200" dirty="0">
                <a:solidFill>
                  <a:srgbClr val="FF6600"/>
                </a:solidFill>
                <a:latin typeface="Verdana" panose="020B0604030504040204" pitchFamily="34" charset="0"/>
                <a:ea typeface="Verdana" panose="020B0604030504040204" pitchFamily="34" charset="0"/>
                <a:cs typeface="Arial" panose="020B060402020202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
        <p:nvSpPr>
          <p:cNvPr id="5" name="Text Placeholder 8">
            <a:extLst>
              <a:ext uri="{FF2B5EF4-FFF2-40B4-BE49-F238E27FC236}">
                <a16:creationId xmlns:a16="http://schemas.microsoft.com/office/drawing/2014/main" id="{EDA8132A-658E-481C-80E4-C12AB801136E}"/>
              </a:ext>
            </a:extLst>
          </p:cNvPr>
          <p:cNvSpPr>
            <a:spLocks noGrp="1"/>
          </p:cNvSpPr>
          <p:nvPr>
            <p:ph type="body" sz="quarter" idx="22" hasCustomPrompt="1"/>
          </p:nvPr>
        </p:nvSpPr>
        <p:spPr>
          <a:xfrm>
            <a:off x="528992" y="769719"/>
            <a:ext cx="11307409" cy="370275"/>
          </a:xfrm>
          <a:prstGeom prst="rect">
            <a:avLst/>
          </a:prstGeom>
        </p:spPr>
        <p:txBody>
          <a:bodyPr wrap="square" anchor="t">
            <a:spAutoFit/>
          </a:bodyPr>
          <a:lstStyle>
            <a:lvl1pPr marL="0" indent="0">
              <a:spcBef>
                <a:spcPts val="0"/>
              </a:spcBef>
              <a:spcAft>
                <a:spcPts val="0"/>
              </a:spcAft>
              <a:buNone/>
              <a:defRPr lang="en-US" sz="1800" kern="1200" dirty="0">
                <a:solidFill>
                  <a:srgbClr val="666666"/>
                </a:solidFill>
                <a:latin typeface="Verdana" panose="020B0604030504040204" pitchFamily="34" charset="0"/>
                <a:ea typeface="Verdana" panose="020B0604030504040204" pitchFamily="34" charset="0"/>
                <a:cs typeface="Verdana" panose="020B060403050404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
        <p:nvSpPr>
          <p:cNvPr id="10" name="Text Placeholder 2">
            <a:extLst>
              <a:ext uri="{FF2B5EF4-FFF2-40B4-BE49-F238E27FC236}">
                <a16:creationId xmlns:a16="http://schemas.microsoft.com/office/drawing/2014/main" id="{EEC3491F-D3A5-4E33-8917-61BF4CDA92E7}"/>
              </a:ext>
            </a:extLst>
          </p:cNvPr>
          <p:cNvSpPr>
            <a:spLocks noGrp="1"/>
          </p:cNvSpPr>
          <p:nvPr>
            <p:ph type="body" sz="quarter" idx="12"/>
          </p:nvPr>
        </p:nvSpPr>
        <p:spPr>
          <a:xfrm>
            <a:off x="1140452" y="2302863"/>
            <a:ext cx="3887504" cy="3349654"/>
          </a:xfrm>
        </p:spPr>
        <p:txBody>
          <a:bodyPr>
            <a:noAutofit/>
          </a:bodyPr>
          <a:lstStyle>
            <a:lvl1pPr>
              <a:defRPr sz="1400"/>
            </a:lvl1pPr>
            <a:lvl2pPr>
              <a:defRPr sz="1400"/>
            </a:lvl2pPr>
            <a:lvl3pPr>
              <a:defRPr sz="14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
        <p:nvSpPr>
          <p:cNvPr id="11" name="Rectangle 10">
            <a:extLst>
              <a:ext uri="{FF2B5EF4-FFF2-40B4-BE49-F238E27FC236}">
                <a16:creationId xmlns:a16="http://schemas.microsoft.com/office/drawing/2014/main" id="{9E29C8A2-D6F1-4983-98BF-111AF4A3C072}"/>
              </a:ext>
            </a:extLst>
          </p:cNvPr>
          <p:cNvSpPr/>
          <p:nvPr userDrawn="1"/>
        </p:nvSpPr>
        <p:spPr>
          <a:xfrm>
            <a:off x="823540" y="1886168"/>
            <a:ext cx="4546746" cy="396222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Text Placeholder 2">
            <a:extLst>
              <a:ext uri="{FF2B5EF4-FFF2-40B4-BE49-F238E27FC236}">
                <a16:creationId xmlns:a16="http://schemas.microsoft.com/office/drawing/2014/main" id="{4AE9347F-FE89-4E42-8F94-3A40C823CC50}"/>
              </a:ext>
            </a:extLst>
          </p:cNvPr>
          <p:cNvSpPr>
            <a:spLocks noGrp="1"/>
          </p:cNvSpPr>
          <p:nvPr>
            <p:ph type="body" sz="quarter" idx="23" hasCustomPrompt="1"/>
          </p:nvPr>
        </p:nvSpPr>
        <p:spPr>
          <a:xfrm>
            <a:off x="1669738" y="1708937"/>
            <a:ext cx="2854350" cy="406196"/>
          </a:xfrm>
          <a:solidFill>
            <a:srgbClr val="FF66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rmAutofit/>
          </a:bodyPr>
          <a:lstStyle>
            <a:lvl1pPr algn="ctr">
              <a:defRPr lang="pt-PT" sz="1800" b="1" dirty="0">
                <a:solidFill>
                  <a:schemeClr val="bg1"/>
                </a:solidFill>
                <a:ea typeface="ＭＳ Ｐゴシック" charset="-128"/>
              </a:defRPr>
            </a:lvl1pPr>
          </a:lstStyle>
          <a:p>
            <a:pPr lvl="0" defTabSz="912857" eaLnBrk="0" hangingPunct="0"/>
            <a:r>
              <a:rPr lang="en-US" dirty="0" err="1"/>
              <a:t>Exemplo</a:t>
            </a:r>
            <a:r>
              <a:rPr lang="en-US" dirty="0"/>
              <a:t> de </a:t>
            </a:r>
            <a:r>
              <a:rPr lang="en-US" dirty="0" err="1"/>
              <a:t>Texto</a:t>
            </a:r>
            <a:endParaRPr lang="pt-PT" dirty="0"/>
          </a:p>
        </p:txBody>
      </p:sp>
      <p:sp>
        <p:nvSpPr>
          <p:cNvPr id="13" name="Text Placeholder 2">
            <a:extLst>
              <a:ext uri="{FF2B5EF4-FFF2-40B4-BE49-F238E27FC236}">
                <a16:creationId xmlns:a16="http://schemas.microsoft.com/office/drawing/2014/main" id="{64160FA5-157A-4FC4-A206-95E2EB35B826}"/>
              </a:ext>
            </a:extLst>
          </p:cNvPr>
          <p:cNvSpPr>
            <a:spLocks noGrp="1"/>
          </p:cNvSpPr>
          <p:nvPr>
            <p:ph type="body" sz="quarter" idx="24"/>
          </p:nvPr>
        </p:nvSpPr>
        <p:spPr>
          <a:xfrm>
            <a:off x="6513101" y="2302863"/>
            <a:ext cx="3887504" cy="3349654"/>
          </a:xfrm>
        </p:spPr>
        <p:txBody>
          <a:bodyPr>
            <a:noAutofit/>
          </a:bodyPr>
          <a:lstStyle>
            <a:lvl1pPr>
              <a:defRPr sz="1400"/>
            </a:lvl1pPr>
            <a:lvl2pPr>
              <a:defRPr sz="1400"/>
            </a:lvl2pPr>
            <a:lvl3pPr>
              <a:defRPr sz="14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
        <p:nvSpPr>
          <p:cNvPr id="14" name="Rectangle 13">
            <a:extLst>
              <a:ext uri="{FF2B5EF4-FFF2-40B4-BE49-F238E27FC236}">
                <a16:creationId xmlns:a16="http://schemas.microsoft.com/office/drawing/2014/main" id="{FFF66FC2-7F3C-4C51-A7DE-C804590E2AD8}"/>
              </a:ext>
            </a:extLst>
          </p:cNvPr>
          <p:cNvSpPr/>
          <p:nvPr userDrawn="1"/>
        </p:nvSpPr>
        <p:spPr>
          <a:xfrm>
            <a:off x="6196189" y="1886168"/>
            <a:ext cx="4546746" cy="396222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Text Placeholder 2">
            <a:extLst>
              <a:ext uri="{FF2B5EF4-FFF2-40B4-BE49-F238E27FC236}">
                <a16:creationId xmlns:a16="http://schemas.microsoft.com/office/drawing/2014/main" id="{CBD5C62C-F057-40AD-AF80-876423E801F6}"/>
              </a:ext>
            </a:extLst>
          </p:cNvPr>
          <p:cNvSpPr>
            <a:spLocks noGrp="1"/>
          </p:cNvSpPr>
          <p:nvPr>
            <p:ph type="body" sz="quarter" idx="25" hasCustomPrompt="1"/>
          </p:nvPr>
        </p:nvSpPr>
        <p:spPr>
          <a:xfrm>
            <a:off x="7042387" y="1708937"/>
            <a:ext cx="2854350" cy="406196"/>
          </a:xfrm>
          <a:solidFill>
            <a:srgbClr val="FF66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rmAutofit/>
          </a:bodyPr>
          <a:lstStyle>
            <a:lvl1pPr algn="ctr">
              <a:defRPr lang="pt-PT" sz="1800" b="1" dirty="0">
                <a:solidFill>
                  <a:schemeClr val="bg1"/>
                </a:solidFill>
                <a:ea typeface="ＭＳ Ｐゴシック" charset="-128"/>
              </a:defRPr>
            </a:lvl1pPr>
          </a:lstStyle>
          <a:p>
            <a:pPr lvl="0" defTabSz="912857" eaLnBrk="0" hangingPunct="0"/>
            <a:r>
              <a:rPr lang="en-US" dirty="0" err="1"/>
              <a:t>Exemplo</a:t>
            </a:r>
            <a:r>
              <a:rPr lang="en-US" dirty="0"/>
              <a:t> de </a:t>
            </a:r>
            <a:r>
              <a:rPr lang="en-US" dirty="0" err="1"/>
              <a:t>Texto</a:t>
            </a:r>
            <a:endParaRPr lang="pt-PT" dirty="0"/>
          </a:p>
        </p:txBody>
      </p:sp>
    </p:spTree>
    <p:extLst>
      <p:ext uri="{BB962C8B-B14F-4D97-AF65-F5344CB8AC3E}">
        <p14:creationId xmlns:p14="http://schemas.microsoft.com/office/powerpoint/2010/main" val="1355118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o 2 Caixa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C4FD890-329E-472D-A578-48869FFDC7BF}"/>
              </a:ext>
            </a:extLst>
          </p:cNvPr>
          <p:cNvSpPr>
            <a:spLocks noGrp="1"/>
          </p:cNvSpPr>
          <p:nvPr>
            <p:ph type="sldNum" sz="quarter" idx="10"/>
          </p:nvPr>
        </p:nvSpPr>
        <p:spPr/>
        <p:txBody>
          <a:bodyPr/>
          <a:lstStyle/>
          <a:p>
            <a:fld id="{08789ED0-683C-4C95-BAE1-094AE5A57631}" type="slidenum">
              <a:rPr lang="pt-PT" smtClean="0"/>
              <a:pPr/>
              <a:t>‹#›</a:t>
            </a:fld>
            <a:endParaRPr lang="pt-PT" dirty="0"/>
          </a:p>
        </p:txBody>
      </p:sp>
      <p:sp>
        <p:nvSpPr>
          <p:cNvPr id="4" name="Text Placeholder 8">
            <a:extLst>
              <a:ext uri="{FF2B5EF4-FFF2-40B4-BE49-F238E27FC236}">
                <a16:creationId xmlns:a16="http://schemas.microsoft.com/office/drawing/2014/main" id="{D9C695B3-C88A-402E-B262-6B61E8A88D0A}"/>
              </a:ext>
            </a:extLst>
          </p:cNvPr>
          <p:cNvSpPr>
            <a:spLocks noGrp="1"/>
          </p:cNvSpPr>
          <p:nvPr>
            <p:ph type="body" sz="quarter" idx="21" hasCustomPrompt="1"/>
          </p:nvPr>
        </p:nvSpPr>
        <p:spPr>
          <a:xfrm>
            <a:off x="528992" y="314578"/>
            <a:ext cx="11332809" cy="462844"/>
          </a:xfrm>
          <a:prstGeom prst="rect">
            <a:avLst/>
          </a:prstGeom>
        </p:spPr>
        <p:txBody>
          <a:bodyPr wrap="square" anchor="t">
            <a:spAutoFit/>
          </a:bodyPr>
          <a:lstStyle>
            <a:lvl1pPr marL="0" indent="0" algn="l" defTabSz="914479" rtl="0" eaLnBrk="1" latinLnBrk="0" hangingPunct="1">
              <a:spcBef>
                <a:spcPts val="0"/>
              </a:spcBef>
              <a:spcAft>
                <a:spcPts val="0"/>
              </a:spcAft>
              <a:buNone/>
              <a:defRPr lang="en-US" sz="2400" b="1" kern="1200" dirty="0">
                <a:solidFill>
                  <a:srgbClr val="FF6600"/>
                </a:solidFill>
                <a:latin typeface="Verdana" panose="020B0604030504040204" pitchFamily="34" charset="0"/>
                <a:ea typeface="Verdana" panose="020B0604030504040204" pitchFamily="34" charset="0"/>
                <a:cs typeface="Arial" panose="020B060402020202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
        <p:nvSpPr>
          <p:cNvPr id="5" name="Text Placeholder 8">
            <a:extLst>
              <a:ext uri="{FF2B5EF4-FFF2-40B4-BE49-F238E27FC236}">
                <a16:creationId xmlns:a16="http://schemas.microsoft.com/office/drawing/2014/main" id="{EDA8132A-658E-481C-80E4-C12AB801136E}"/>
              </a:ext>
            </a:extLst>
          </p:cNvPr>
          <p:cNvSpPr>
            <a:spLocks noGrp="1"/>
          </p:cNvSpPr>
          <p:nvPr>
            <p:ph type="body" sz="quarter" idx="22" hasCustomPrompt="1"/>
          </p:nvPr>
        </p:nvSpPr>
        <p:spPr>
          <a:xfrm>
            <a:off x="528992" y="769719"/>
            <a:ext cx="11332809" cy="370275"/>
          </a:xfrm>
          <a:prstGeom prst="rect">
            <a:avLst/>
          </a:prstGeom>
        </p:spPr>
        <p:txBody>
          <a:bodyPr wrap="square" anchor="t">
            <a:spAutoFit/>
          </a:bodyPr>
          <a:lstStyle>
            <a:lvl1pPr marL="0" indent="0">
              <a:spcBef>
                <a:spcPts val="0"/>
              </a:spcBef>
              <a:spcAft>
                <a:spcPts val="0"/>
              </a:spcAft>
              <a:buNone/>
              <a:defRPr lang="en-US" sz="1800" kern="1200" dirty="0">
                <a:solidFill>
                  <a:srgbClr val="666666"/>
                </a:solidFill>
                <a:latin typeface="Verdana" panose="020B0604030504040204" pitchFamily="34" charset="0"/>
                <a:ea typeface="Verdana" panose="020B0604030504040204" pitchFamily="34" charset="0"/>
                <a:cs typeface="Verdana" panose="020B060403050404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
        <p:nvSpPr>
          <p:cNvPr id="10" name="Text Placeholder 2">
            <a:extLst>
              <a:ext uri="{FF2B5EF4-FFF2-40B4-BE49-F238E27FC236}">
                <a16:creationId xmlns:a16="http://schemas.microsoft.com/office/drawing/2014/main" id="{C7AF47BA-2619-4AA0-9E23-F099B8A881CE}"/>
              </a:ext>
            </a:extLst>
          </p:cNvPr>
          <p:cNvSpPr>
            <a:spLocks noGrp="1"/>
          </p:cNvSpPr>
          <p:nvPr>
            <p:ph type="body" sz="quarter" idx="12"/>
          </p:nvPr>
        </p:nvSpPr>
        <p:spPr>
          <a:xfrm>
            <a:off x="1140452" y="2302863"/>
            <a:ext cx="3887504" cy="3349654"/>
          </a:xfrm>
        </p:spPr>
        <p:txBody>
          <a:bodyPr>
            <a:no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dirty="0"/>
          </a:p>
        </p:txBody>
      </p:sp>
      <p:sp>
        <p:nvSpPr>
          <p:cNvPr id="11" name="Rectangle 10">
            <a:extLst>
              <a:ext uri="{FF2B5EF4-FFF2-40B4-BE49-F238E27FC236}">
                <a16:creationId xmlns:a16="http://schemas.microsoft.com/office/drawing/2014/main" id="{594BADC0-6C98-4CE3-9F33-46B6AB32F773}"/>
              </a:ext>
            </a:extLst>
          </p:cNvPr>
          <p:cNvSpPr/>
          <p:nvPr userDrawn="1"/>
        </p:nvSpPr>
        <p:spPr>
          <a:xfrm>
            <a:off x="823540" y="1886168"/>
            <a:ext cx="4546746" cy="396222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Text Placeholder 2">
            <a:extLst>
              <a:ext uri="{FF2B5EF4-FFF2-40B4-BE49-F238E27FC236}">
                <a16:creationId xmlns:a16="http://schemas.microsoft.com/office/drawing/2014/main" id="{CF46D576-4E9B-4F2C-96E4-8F7530300E70}"/>
              </a:ext>
            </a:extLst>
          </p:cNvPr>
          <p:cNvSpPr>
            <a:spLocks noGrp="1"/>
          </p:cNvSpPr>
          <p:nvPr>
            <p:ph type="body" sz="quarter" idx="23" hasCustomPrompt="1"/>
          </p:nvPr>
        </p:nvSpPr>
        <p:spPr>
          <a:xfrm>
            <a:off x="1669738" y="1708937"/>
            <a:ext cx="2854350" cy="406196"/>
          </a:xfrm>
          <a:solidFill>
            <a:srgbClr val="FF66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rmAutofit/>
          </a:bodyPr>
          <a:lstStyle>
            <a:lvl1pPr algn="ctr">
              <a:defRPr lang="pt-PT" sz="1800" b="1" dirty="0">
                <a:solidFill>
                  <a:schemeClr val="bg1"/>
                </a:solidFill>
                <a:ea typeface="ＭＳ Ｐゴシック" charset="-128"/>
              </a:defRPr>
            </a:lvl1pPr>
          </a:lstStyle>
          <a:p>
            <a:pPr lvl="0" defTabSz="912857" eaLnBrk="0" hangingPunct="0"/>
            <a:r>
              <a:rPr lang="en-US" dirty="0" err="1"/>
              <a:t>Exemplo</a:t>
            </a:r>
            <a:r>
              <a:rPr lang="en-US" dirty="0"/>
              <a:t> de </a:t>
            </a:r>
            <a:r>
              <a:rPr lang="en-US" dirty="0" err="1"/>
              <a:t>Texto</a:t>
            </a:r>
            <a:endParaRPr lang="pt-PT" dirty="0"/>
          </a:p>
        </p:txBody>
      </p:sp>
      <p:sp>
        <p:nvSpPr>
          <p:cNvPr id="13" name="Text Placeholder 2">
            <a:extLst>
              <a:ext uri="{FF2B5EF4-FFF2-40B4-BE49-F238E27FC236}">
                <a16:creationId xmlns:a16="http://schemas.microsoft.com/office/drawing/2014/main" id="{717E9C06-B7AD-464E-ACD1-5E1BE8545E9E}"/>
              </a:ext>
            </a:extLst>
          </p:cNvPr>
          <p:cNvSpPr>
            <a:spLocks noGrp="1"/>
          </p:cNvSpPr>
          <p:nvPr>
            <p:ph type="body" sz="quarter" idx="24"/>
          </p:nvPr>
        </p:nvSpPr>
        <p:spPr>
          <a:xfrm>
            <a:off x="6513101" y="2302863"/>
            <a:ext cx="3887504" cy="3349654"/>
          </a:xfrm>
        </p:spPr>
        <p:txBody>
          <a:bodyPr>
            <a:no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dirty="0"/>
          </a:p>
        </p:txBody>
      </p:sp>
      <p:sp>
        <p:nvSpPr>
          <p:cNvPr id="14" name="Rectangle 13">
            <a:extLst>
              <a:ext uri="{FF2B5EF4-FFF2-40B4-BE49-F238E27FC236}">
                <a16:creationId xmlns:a16="http://schemas.microsoft.com/office/drawing/2014/main" id="{FAD72EE3-8EC7-4162-94E6-11D0F7FE71BF}"/>
              </a:ext>
            </a:extLst>
          </p:cNvPr>
          <p:cNvSpPr/>
          <p:nvPr userDrawn="1"/>
        </p:nvSpPr>
        <p:spPr>
          <a:xfrm>
            <a:off x="6196189" y="1886168"/>
            <a:ext cx="4546746" cy="396222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Text Placeholder 2">
            <a:extLst>
              <a:ext uri="{FF2B5EF4-FFF2-40B4-BE49-F238E27FC236}">
                <a16:creationId xmlns:a16="http://schemas.microsoft.com/office/drawing/2014/main" id="{A0B05CE9-C96D-4BB2-BAE3-E0ED3EE43FC4}"/>
              </a:ext>
            </a:extLst>
          </p:cNvPr>
          <p:cNvSpPr>
            <a:spLocks noGrp="1"/>
          </p:cNvSpPr>
          <p:nvPr>
            <p:ph type="body" sz="quarter" idx="25" hasCustomPrompt="1"/>
          </p:nvPr>
        </p:nvSpPr>
        <p:spPr>
          <a:xfrm>
            <a:off x="7042387" y="1708937"/>
            <a:ext cx="2854350" cy="406196"/>
          </a:xfrm>
          <a:solidFill>
            <a:srgbClr val="FF66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rmAutofit/>
          </a:bodyPr>
          <a:lstStyle>
            <a:lvl1pPr algn="ctr">
              <a:defRPr lang="pt-PT" sz="1800" b="1" dirty="0">
                <a:solidFill>
                  <a:schemeClr val="bg1"/>
                </a:solidFill>
                <a:ea typeface="ＭＳ Ｐゴシック" charset="-128"/>
              </a:defRPr>
            </a:lvl1pPr>
          </a:lstStyle>
          <a:p>
            <a:pPr lvl="0" defTabSz="912857" eaLnBrk="0" hangingPunct="0"/>
            <a:r>
              <a:rPr lang="en-US" dirty="0" err="1"/>
              <a:t>Exemplo</a:t>
            </a:r>
            <a:r>
              <a:rPr lang="en-US" dirty="0"/>
              <a:t> de </a:t>
            </a:r>
            <a:r>
              <a:rPr lang="en-US" dirty="0" err="1"/>
              <a:t>Texto</a:t>
            </a:r>
            <a:endParaRPr lang="pt-PT" dirty="0"/>
          </a:p>
        </p:txBody>
      </p:sp>
    </p:spTree>
    <p:extLst>
      <p:ext uri="{BB962C8B-B14F-4D97-AF65-F5344CB8AC3E}">
        <p14:creationId xmlns:p14="http://schemas.microsoft.com/office/powerpoint/2010/main" val="15005055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o 4 Caixa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C4FD890-329E-472D-A578-48869FFDC7BF}"/>
              </a:ext>
            </a:extLst>
          </p:cNvPr>
          <p:cNvSpPr>
            <a:spLocks noGrp="1"/>
          </p:cNvSpPr>
          <p:nvPr>
            <p:ph type="sldNum" sz="quarter" idx="10"/>
          </p:nvPr>
        </p:nvSpPr>
        <p:spPr/>
        <p:txBody>
          <a:bodyPr/>
          <a:lstStyle/>
          <a:p>
            <a:fld id="{08789ED0-683C-4C95-BAE1-094AE5A57631}" type="slidenum">
              <a:rPr lang="pt-PT" smtClean="0"/>
              <a:pPr/>
              <a:t>‹#›</a:t>
            </a:fld>
            <a:endParaRPr lang="pt-PT" dirty="0"/>
          </a:p>
        </p:txBody>
      </p:sp>
      <p:sp>
        <p:nvSpPr>
          <p:cNvPr id="4" name="Text Placeholder 8">
            <a:extLst>
              <a:ext uri="{FF2B5EF4-FFF2-40B4-BE49-F238E27FC236}">
                <a16:creationId xmlns:a16="http://schemas.microsoft.com/office/drawing/2014/main" id="{D9C695B3-C88A-402E-B262-6B61E8A88D0A}"/>
              </a:ext>
            </a:extLst>
          </p:cNvPr>
          <p:cNvSpPr>
            <a:spLocks noGrp="1"/>
          </p:cNvSpPr>
          <p:nvPr>
            <p:ph type="body" sz="quarter" idx="21" hasCustomPrompt="1"/>
          </p:nvPr>
        </p:nvSpPr>
        <p:spPr>
          <a:xfrm>
            <a:off x="528992" y="314578"/>
            <a:ext cx="11307409" cy="462844"/>
          </a:xfrm>
          <a:prstGeom prst="rect">
            <a:avLst/>
          </a:prstGeom>
        </p:spPr>
        <p:txBody>
          <a:bodyPr wrap="square" anchor="t">
            <a:spAutoFit/>
          </a:bodyPr>
          <a:lstStyle>
            <a:lvl1pPr marL="0" indent="0" algn="l" defTabSz="914479" rtl="0" eaLnBrk="1" latinLnBrk="0" hangingPunct="1">
              <a:spcBef>
                <a:spcPts val="0"/>
              </a:spcBef>
              <a:spcAft>
                <a:spcPts val="0"/>
              </a:spcAft>
              <a:buNone/>
              <a:defRPr lang="en-US" sz="2400" b="1" kern="1200" dirty="0">
                <a:solidFill>
                  <a:srgbClr val="FF6600"/>
                </a:solidFill>
                <a:latin typeface="Verdana" panose="020B0604030504040204" pitchFamily="34" charset="0"/>
                <a:ea typeface="Verdana" panose="020B0604030504040204" pitchFamily="34" charset="0"/>
                <a:cs typeface="Arial" panose="020B060402020202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
        <p:nvSpPr>
          <p:cNvPr id="5" name="Text Placeholder 8">
            <a:extLst>
              <a:ext uri="{FF2B5EF4-FFF2-40B4-BE49-F238E27FC236}">
                <a16:creationId xmlns:a16="http://schemas.microsoft.com/office/drawing/2014/main" id="{EDA8132A-658E-481C-80E4-C12AB801136E}"/>
              </a:ext>
            </a:extLst>
          </p:cNvPr>
          <p:cNvSpPr>
            <a:spLocks noGrp="1"/>
          </p:cNvSpPr>
          <p:nvPr>
            <p:ph type="body" sz="quarter" idx="22" hasCustomPrompt="1"/>
          </p:nvPr>
        </p:nvSpPr>
        <p:spPr>
          <a:xfrm>
            <a:off x="528992" y="769719"/>
            <a:ext cx="11307409" cy="370275"/>
          </a:xfrm>
          <a:prstGeom prst="rect">
            <a:avLst/>
          </a:prstGeom>
        </p:spPr>
        <p:txBody>
          <a:bodyPr wrap="square" anchor="t">
            <a:spAutoFit/>
          </a:bodyPr>
          <a:lstStyle>
            <a:lvl1pPr marL="0" indent="0">
              <a:spcBef>
                <a:spcPts val="0"/>
              </a:spcBef>
              <a:spcAft>
                <a:spcPts val="0"/>
              </a:spcAft>
              <a:buNone/>
              <a:defRPr lang="en-US" sz="1800" kern="1200" dirty="0">
                <a:solidFill>
                  <a:srgbClr val="666666"/>
                </a:solidFill>
                <a:latin typeface="Verdana" panose="020B0604030504040204" pitchFamily="34" charset="0"/>
                <a:ea typeface="Verdana" panose="020B0604030504040204" pitchFamily="34" charset="0"/>
                <a:cs typeface="Verdana" panose="020B060403050404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
        <p:nvSpPr>
          <p:cNvPr id="16" name="Text Placeholder 2">
            <a:extLst>
              <a:ext uri="{FF2B5EF4-FFF2-40B4-BE49-F238E27FC236}">
                <a16:creationId xmlns:a16="http://schemas.microsoft.com/office/drawing/2014/main" id="{F03513DB-1AC4-469E-8D72-C11ECE0101AA}"/>
              </a:ext>
            </a:extLst>
          </p:cNvPr>
          <p:cNvSpPr>
            <a:spLocks noGrp="1"/>
          </p:cNvSpPr>
          <p:nvPr>
            <p:ph type="body" sz="quarter" idx="12"/>
          </p:nvPr>
        </p:nvSpPr>
        <p:spPr>
          <a:xfrm>
            <a:off x="1977944" y="1703104"/>
            <a:ext cx="3382950" cy="1672183"/>
          </a:xfrm>
        </p:spPr>
        <p:txBody>
          <a:bodyPr anchor="ctr">
            <a:noAutofit/>
          </a:bodyPr>
          <a:lstStyle>
            <a:lvl1pPr>
              <a:defRPr sz="1400"/>
            </a:lvl1pPr>
            <a:lvl2pPr>
              <a:defRPr sz="1400"/>
            </a:lvl2pPr>
            <a:lvl3pPr>
              <a:defRPr sz="1400"/>
            </a:lvl3pPr>
            <a:lvl4pPr marL="622300" indent="0">
              <a:buNone/>
              <a:defRPr sz="1400"/>
            </a:lvl4pPr>
            <a:lvl5pPr>
              <a:defRPr sz="1400"/>
            </a:lvl5pPr>
          </a:lstStyle>
          <a:p>
            <a:pPr lvl="0"/>
            <a:r>
              <a:rPr lang="en-US" dirty="0"/>
              <a:t>Edit Master text styles</a:t>
            </a:r>
          </a:p>
          <a:p>
            <a:pPr lvl="1"/>
            <a:r>
              <a:rPr lang="en-US" dirty="0"/>
              <a:t>Second level</a:t>
            </a:r>
          </a:p>
          <a:p>
            <a:pPr lvl="2"/>
            <a:r>
              <a:rPr lang="en-US" dirty="0"/>
              <a:t>Third level</a:t>
            </a:r>
          </a:p>
        </p:txBody>
      </p:sp>
      <p:sp>
        <p:nvSpPr>
          <p:cNvPr id="17" name="Rectangle 16">
            <a:extLst>
              <a:ext uri="{FF2B5EF4-FFF2-40B4-BE49-F238E27FC236}">
                <a16:creationId xmlns:a16="http://schemas.microsoft.com/office/drawing/2014/main" id="{A5B587A9-8FF5-4B5D-A3D6-7F922A8D183C}"/>
              </a:ext>
            </a:extLst>
          </p:cNvPr>
          <p:cNvSpPr/>
          <p:nvPr userDrawn="1"/>
        </p:nvSpPr>
        <p:spPr>
          <a:xfrm>
            <a:off x="1125818" y="1501664"/>
            <a:ext cx="4316186" cy="201353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8" name="Text Placeholder 2">
            <a:extLst>
              <a:ext uri="{FF2B5EF4-FFF2-40B4-BE49-F238E27FC236}">
                <a16:creationId xmlns:a16="http://schemas.microsoft.com/office/drawing/2014/main" id="{D47DCBA1-EBEE-471A-98C6-4316DBDC7196}"/>
              </a:ext>
            </a:extLst>
          </p:cNvPr>
          <p:cNvSpPr>
            <a:spLocks noGrp="1"/>
          </p:cNvSpPr>
          <p:nvPr>
            <p:ph type="body" sz="quarter" idx="23" hasCustomPrompt="1"/>
          </p:nvPr>
        </p:nvSpPr>
        <p:spPr>
          <a:xfrm>
            <a:off x="350477" y="1949899"/>
            <a:ext cx="1531460" cy="1063912"/>
          </a:xfrm>
          <a:solidFill>
            <a:srgbClr val="FF66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rmAutofit/>
          </a:bodyPr>
          <a:lstStyle>
            <a:lvl1pPr algn="ctr">
              <a:defRPr lang="pt-PT" sz="1800" b="1" dirty="0">
                <a:solidFill>
                  <a:schemeClr val="bg1"/>
                </a:solidFill>
                <a:ea typeface="ＭＳ Ｐゴシック" charset="-128"/>
              </a:defRPr>
            </a:lvl1pPr>
          </a:lstStyle>
          <a:p>
            <a:pPr lvl="0" defTabSz="912857" eaLnBrk="0" hangingPunct="0"/>
            <a:r>
              <a:rPr lang="en-US" dirty="0" err="1"/>
              <a:t>Exemplo</a:t>
            </a:r>
            <a:r>
              <a:rPr lang="en-US" dirty="0"/>
              <a:t> de </a:t>
            </a:r>
            <a:r>
              <a:rPr lang="en-US" dirty="0" err="1"/>
              <a:t>Texto</a:t>
            </a:r>
            <a:endParaRPr lang="pt-PT" dirty="0"/>
          </a:p>
        </p:txBody>
      </p:sp>
      <p:sp>
        <p:nvSpPr>
          <p:cNvPr id="19" name="Text Placeholder 2">
            <a:extLst>
              <a:ext uri="{FF2B5EF4-FFF2-40B4-BE49-F238E27FC236}">
                <a16:creationId xmlns:a16="http://schemas.microsoft.com/office/drawing/2014/main" id="{BF45EDF5-6C86-4F0B-A1DA-713CB35FC10E}"/>
              </a:ext>
            </a:extLst>
          </p:cNvPr>
          <p:cNvSpPr>
            <a:spLocks noGrp="1"/>
          </p:cNvSpPr>
          <p:nvPr>
            <p:ph type="body" sz="quarter" idx="24"/>
          </p:nvPr>
        </p:nvSpPr>
        <p:spPr>
          <a:xfrm>
            <a:off x="1977944" y="4002476"/>
            <a:ext cx="3382950" cy="1672183"/>
          </a:xfrm>
        </p:spPr>
        <p:txBody>
          <a:bodyPr anchor="ctr">
            <a:noAutofit/>
          </a:bodyPr>
          <a:lstStyle>
            <a:lvl1pPr>
              <a:defRPr sz="1400"/>
            </a:lvl1pPr>
            <a:lvl2pPr>
              <a:defRPr sz="1400"/>
            </a:lvl2pPr>
            <a:lvl3pPr>
              <a:defRPr sz="1400"/>
            </a:lvl3pPr>
            <a:lvl4pPr marL="622300" indent="0">
              <a:buNone/>
              <a:defRPr sz="1400"/>
            </a:lvl4pPr>
            <a:lvl5pPr>
              <a:defRPr sz="1400"/>
            </a:lvl5pPr>
          </a:lstStyle>
          <a:p>
            <a:pPr lvl="0"/>
            <a:r>
              <a:rPr lang="en-US" dirty="0"/>
              <a:t>Edit Master text styles</a:t>
            </a:r>
          </a:p>
          <a:p>
            <a:pPr lvl="1"/>
            <a:r>
              <a:rPr lang="en-US" dirty="0"/>
              <a:t>Second level</a:t>
            </a:r>
          </a:p>
          <a:p>
            <a:pPr lvl="2"/>
            <a:r>
              <a:rPr lang="en-US" dirty="0"/>
              <a:t>Third level</a:t>
            </a:r>
          </a:p>
        </p:txBody>
      </p:sp>
      <p:sp>
        <p:nvSpPr>
          <p:cNvPr id="20" name="Rectangle 19">
            <a:extLst>
              <a:ext uri="{FF2B5EF4-FFF2-40B4-BE49-F238E27FC236}">
                <a16:creationId xmlns:a16="http://schemas.microsoft.com/office/drawing/2014/main" id="{B36F9C6F-A39A-45CD-A26C-4AE97244BADB}"/>
              </a:ext>
            </a:extLst>
          </p:cNvPr>
          <p:cNvSpPr/>
          <p:nvPr userDrawn="1"/>
        </p:nvSpPr>
        <p:spPr>
          <a:xfrm>
            <a:off x="1125818" y="3801036"/>
            <a:ext cx="4316186" cy="201353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1" name="Text Placeholder 2">
            <a:extLst>
              <a:ext uri="{FF2B5EF4-FFF2-40B4-BE49-F238E27FC236}">
                <a16:creationId xmlns:a16="http://schemas.microsoft.com/office/drawing/2014/main" id="{A65125DF-9B68-4E72-ACCF-861756AC9920}"/>
              </a:ext>
            </a:extLst>
          </p:cNvPr>
          <p:cNvSpPr>
            <a:spLocks noGrp="1"/>
          </p:cNvSpPr>
          <p:nvPr>
            <p:ph type="body" sz="quarter" idx="25" hasCustomPrompt="1"/>
          </p:nvPr>
        </p:nvSpPr>
        <p:spPr>
          <a:xfrm>
            <a:off x="350477" y="4249271"/>
            <a:ext cx="1531460" cy="1063912"/>
          </a:xfrm>
          <a:solidFill>
            <a:srgbClr val="666666"/>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rmAutofit/>
          </a:bodyPr>
          <a:lstStyle>
            <a:lvl1pPr algn="ctr">
              <a:defRPr lang="pt-PT" sz="1800" b="1" dirty="0">
                <a:solidFill>
                  <a:schemeClr val="bg1"/>
                </a:solidFill>
                <a:ea typeface="ＭＳ Ｐゴシック" charset="-128"/>
              </a:defRPr>
            </a:lvl1pPr>
          </a:lstStyle>
          <a:p>
            <a:pPr lvl="0" defTabSz="912857" eaLnBrk="0" hangingPunct="0"/>
            <a:r>
              <a:rPr lang="en-US" dirty="0" err="1"/>
              <a:t>Exemplo</a:t>
            </a:r>
            <a:r>
              <a:rPr lang="en-US" dirty="0"/>
              <a:t> de </a:t>
            </a:r>
            <a:r>
              <a:rPr lang="en-US" dirty="0" err="1"/>
              <a:t>Texto</a:t>
            </a:r>
            <a:endParaRPr lang="pt-PT" dirty="0"/>
          </a:p>
        </p:txBody>
      </p:sp>
      <p:sp>
        <p:nvSpPr>
          <p:cNvPr id="22" name="Text Placeholder 2">
            <a:extLst>
              <a:ext uri="{FF2B5EF4-FFF2-40B4-BE49-F238E27FC236}">
                <a16:creationId xmlns:a16="http://schemas.microsoft.com/office/drawing/2014/main" id="{41819F9D-C959-4CE2-8D8B-0CF1C8D39011}"/>
              </a:ext>
            </a:extLst>
          </p:cNvPr>
          <p:cNvSpPr>
            <a:spLocks noGrp="1"/>
          </p:cNvSpPr>
          <p:nvPr>
            <p:ph type="body" sz="quarter" idx="26"/>
          </p:nvPr>
        </p:nvSpPr>
        <p:spPr>
          <a:xfrm>
            <a:off x="7580033" y="1703104"/>
            <a:ext cx="3382950" cy="1672183"/>
          </a:xfrm>
        </p:spPr>
        <p:txBody>
          <a:bodyPr anchor="ctr">
            <a:noAutofit/>
          </a:bodyPr>
          <a:lstStyle>
            <a:lvl1pPr>
              <a:defRPr sz="1400"/>
            </a:lvl1pPr>
            <a:lvl2pPr>
              <a:defRPr sz="1400"/>
            </a:lvl2pPr>
            <a:lvl3pPr>
              <a:defRPr sz="1400"/>
            </a:lvl3pPr>
            <a:lvl4pPr marL="622300" indent="0">
              <a:buNone/>
              <a:defRPr sz="1400"/>
            </a:lvl4pPr>
            <a:lvl5pPr>
              <a:defRPr sz="1400"/>
            </a:lvl5pPr>
          </a:lstStyle>
          <a:p>
            <a:pPr lvl="0"/>
            <a:r>
              <a:rPr lang="en-US" dirty="0"/>
              <a:t>Edit Master text styles</a:t>
            </a:r>
          </a:p>
          <a:p>
            <a:pPr lvl="1"/>
            <a:r>
              <a:rPr lang="en-US" dirty="0"/>
              <a:t>Second level</a:t>
            </a:r>
          </a:p>
          <a:p>
            <a:pPr lvl="2"/>
            <a:r>
              <a:rPr lang="en-US" dirty="0"/>
              <a:t>Third level</a:t>
            </a:r>
          </a:p>
        </p:txBody>
      </p:sp>
      <p:sp>
        <p:nvSpPr>
          <p:cNvPr id="23" name="Rectangle 22">
            <a:extLst>
              <a:ext uri="{FF2B5EF4-FFF2-40B4-BE49-F238E27FC236}">
                <a16:creationId xmlns:a16="http://schemas.microsoft.com/office/drawing/2014/main" id="{A9840F31-A361-4C81-BA23-D856CEF85B15}"/>
              </a:ext>
            </a:extLst>
          </p:cNvPr>
          <p:cNvSpPr/>
          <p:nvPr userDrawn="1"/>
        </p:nvSpPr>
        <p:spPr>
          <a:xfrm>
            <a:off x="6727907" y="1501664"/>
            <a:ext cx="4316186" cy="201353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4" name="Text Placeholder 2">
            <a:extLst>
              <a:ext uri="{FF2B5EF4-FFF2-40B4-BE49-F238E27FC236}">
                <a16:creationId xmlns:a16="http://schemas.microsoft.com/office/drawing/2014/main" id="{513AAE7F-55FF-4BCF-80FC-9D81330CD371}"/>
              </a:ext>
            </a:extLst>
          </p:cNvPr>
          <p:cNvSpPr>
            <a:spLocks noGrp="1"/>
          </p:cNvSpPr>
          <p:nvPr>
            <p:ph type="body" sz="quarter" idx="27" hasCustomPrompt="1"/>
          </p:nvPr>
        </p:nvSpPr>
        <p:spPr>
          <a:xfrm>
            <a:off x="5952566" y="1949899"/>
            <a:ext cx="1531460" cy="1063912"/>
          </a:xfrm>
          <a:solidFill>
            <a:srgbClr val="666666"/>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rmAutofit/>
          </a:bodyPr>
          <a:lstStyle>
            <a:lvl1pPr algn="ctr">
              <a:defRPr lang="pt-PT" sz="1800" b="1" dirty="0">
                <a:solidFill>
                  <a:schemeClr val="bg1"/>
                </a:solidFill>
                <a:ea typeface="ＭＳ Ｐゴシック" charset="-128"/>
              </a:defRPr>
            </a:lvl1pPr>
          </a:lstStyle>
          <a:p>
            <a:pPr lvl="0" defTabSz="912857" eaLnBrk="0" hangingPunct="0"/>
            <a:r>
              <a:rPr lang="en-US" dirty="0" err="1"/>
              <a:t>Exemplo</a:t>
            </a:r>
            <a:r>
              <a:rPr lang="en-US" dirty="0"/>
              <a:t> de </a:t>
            </a:r>
            <a:r>
              <a:rPr lang="en-US" dirty="0" err="1"/>
              <a:t>Texto</a:t>
            </a:r>
            <a:endParaRPr lang="pt-PT" dirty="0"/>
          </a:p>
        </p:txBody>
      </p:sp>
      <p:sp>
        <p:nvSpPr>
          <p:cNvPr id="25" name="Text Placeholder 2">
            <a:extLst>
              <a:ext uri="{FF2B5EF4-FFF2-40B4-BE49-F238E27FC236}">
                <a16:creationId xmlns:a16="http://schemas.microsoft.com/office/drawing/2014/main" id="{A5BCB6F3-E609-4B2E-8D72-49D43AB06E2E}"/>
              </a:ext>
            </a:extLst>
          </p:cNvPr>
          <p:cNvSpPr>
            <a:spLocks noGrp="1"/>
          </p:cNvSpPr>
          <p:nvPr>
            <p:ph type="body" sz="quarter" idx="28"/>
          </p:nvPr>
        </p:nvSpPr>
        <p:spPr>
          <a:xfrm>
            <a:off x="7580033" y="4002476"/>
            <a:ext cx="3382950" cy="1672183"/>
          </a:xfrm>
        </p:spPr>
        <p:txBody>
          <a:bodyPr anchor="ctr">
            <a:noAutofit/>
          </a:bodyPr>
          <a:lstStyle>
            <a:lvl1pPr>
              <a:defRPr sz="1400"/>
            </a:lvl1pPr>
            <a:lvl2pPr>
              <a:defRPr sz="1400"/>
            </a:lvl2pPr>
            <a:lvl3pPr>
              <a:defRPr sz="1400"/>
            </a:lvl3pPr>
            <a:lvl4pPr marL="622300" indent="0">
              <a:buNone/>
              <a:defRPr sz="1400"/>
            </a:lvl4pPr>
            <a:lvl5pPr>
              <a:defRPr sz="1400"/>
            </a:lvl5pPr>
          </a:lstStyle>
          <a:p>
            <a:pPr lvl="0"/>
            <a:r>
              <a:rPr lang="en-US" dirty="0"/>
              <a:t>Edit Master text styles</a:t>
            </a:r>
          </a:p>
          <a:p>
            <a:pPr lvl="1"/>
            <a:r>
              <a:rPr lang="en-US" dirty="0"/>
              <a:t>Second level</a:t>
            </a:r>
          </a:p>
          <a:p>
            <a:pPr lvl="2"/>
            <a:r>
              <a:rPr lang="en-US" dirty="0"/>
              <a:t>Third level</a:t>
            </a:r>
          </a:p>
        </p:txBody>
      </p:sp>
      <p:sp>
        <p:nvSpPr>
          <p:cNvPr id="26" name="Rectangle 25">
            <a:extLst>
              <a:ext uri="{FF2B5EF4-FFF2-40B4-BE49-F238E27FC236}">
                <a16:creationId xmlns:a16="http://schemas.microsoft.com/office/drawing/2014/main" id="{79184544-5FA0-47EE-8320-85E1A082084F}"/>
              </a:ext>
            </a:extLst>
          </p:cNvPr>
          <p:cNvSpPr/>
          <p:nvPr userDrawn="1"/>
        </p:nvSpPr>
        <p:spPr>
          <a:xfrm>
            <a:off x="6727907" y="3801036"/>
            <a:ext cx="4316186" cy="201353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7" name="Text Placeholder 2">
            <a:extLst>
              <a:ext uri="{FF2B5EF4-FFF2-40B4-BE49-F238E27FC236}">
                <a16:creationId xmlns:a16="http://schemas.microsoft.com/office/drawing/2014/main" id="{13E85ACA-FF0B-4EF9-901F-AC6B9F89EB0E}"/>
              </a:ext>
            </a:extLst>
          </p:cNvPr>
          <p:cNvSpPr>
            <a:spLocks noGrp="1"/>
          </p:cNvSpPr>
          <p:nvPr>
            <p:ph type="body" sz="quarter" idx="29" hasCustomPrompt="1"/>
          </p:nvPr>
        </p:nvSpPr>
        <p:spPr>
          <a:xfrm>
            <a:off x="5952566" y="4249271"/>
            <a:ext cx="1531460" cy="1063912"/>
          </a:xfrm>
          <a:solidFill>
            <a:srgbClr val="FF66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rmAutofit/>
          </a:bodyPr>
          <a:lstStyle>
            <a:lvl1pPr algn="ctr">
              <a:defRPr lang="pt-PT" sz="1800" b="1" dirty="0">
                <a:solidFill>
                  <a:schemeClr val="bg1"/>
                </a:solidFill>
                <a:ea typeface="ＭＳ Ｐゴシック" charset="-128"/>
              </a:defRPr>
            </a:lvl1pPr>
          </a:lstStyle>
          <a:p>
            <a:pPr lvl="0" defTabSz="912857" eaLnBrk="0" hangingPunct="0"/>
            <a:r>
              <a:rPr lang="en-US" dirty="0" err="1"/>
              <a:t>Exemplo</a:t>
            </a:r>
            <a:r>
              <a:rPr lang="en-US" dirty="0"/>
              <a:t> de </a:t>
            </a:r>
            <a:r>
              <a:rPr lang="en-US" dirty="0" err="1"/>
              <a:t>Texto</a:t>
            </a:r>
            <a:endParaRPr lang="pt-PT" dirty="0"/>
          </a:p>
        </p:txBody>
      </p:sp>
    </p:spTree>
    <p:extLst>
      <p:ext uri="{BB962C8B-B14F-4D97-AF65-F5344CB8AC3E}">
        <p14:creationId xmlns:p14="http://schemas.microsoft.com/office/powerpoint/2010/main" val="179044045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abela">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C4FD890-329E-472D-A578-48869FFDC7BF}"/>
              </a:ext>
            </a:extLst>
          </p:cNvPr>
          <p:cNvSpPr>
            <a:spLocks noGrp="1"/>
          </p:cNvSpPr>
          <p:nvPr>
            <p:ph type="sldNum" sz="quarter" idx="10"/>
          </p:nvPr>
        </p:nvSpPr>
        <p:spPr/>
        <p:txBody>
          <a:bodyPr/>
          <a:lstStyle/>
          <a:p>
            <a:fld id="{08789ED0-683C-4C95-BAE1-094AE5A57631}" type="slidenum">
              <a:rPr lang="pt-PT" smtClean="0"/>
              <a:pPr/>
              <a:t>‹#›</a:t>
            </a:fld>
            <a:endParaRPr lang="pt-PT" dirty="0"/>
          </a:p>
        </p:txBody>
      </p:sp>
      <p:sp>
        <p:nvSpPr>
          <p:cNvPr id="4" name="Text Placeholder 8">
            <a:extLst>
              <a:ext uri="{FF2B5EF4-FFF2-40B4-BE49-F238E27FC236}">
                <a16:creationId xmlns:a16="http://schemas.microsoft.com/office/drawing/2014/main" id="{D9C695B3-C88A-402E-B262-6B61E8A88D0A}"/>
              </a:ext>
            </a:extLst>
          </p:cNvPr>
          <p:cNvSpPr>
            <a:spLocks noGrp="1"/>
          </p:cNvSpPr>
          <p:nvPr>
            <p:ph type="body" sz="quarter" idx="21" hasCustomPrompt="1"/>
          </p:nvPr>
        </p:nvSpPr>
        <p:spPr>
          <a:xfrm>
            <a:off x="528992" y="314578"/>
            <a:ext cx="11307409" cy="462844"/>
          </a:xfrm>
          <a:prstGeom prst="rect">
            <a:avLst/>
          </a:prstGeom>
        </p:spPr>
        <p:txBody>
          <a:bodyPr wrap="square" anchor="t">
            <a:spAutoFit/>
          </a:bodyPr>
          <a:lstStyle>
            <a:lvl1pPr marL="0" indent="0" algn="l" defTabSz="914479" rtl="0" eaLnBrk="1" latinLnBrk="0" hangingPunct="1">
              <a:spcBef>
                <a:spcPts val="0"/>
              </a:spcBef>
              <a:spcAft>
                <a:spcPts val="0"/>
              </a:spcAft>
              <a:buNone/>
              <a:defRPr lang="en-US" sz="2400" b="1" kern="1200" dirty="0">
                <a:solidFill>
                  <a:srgbClr val="FF6600"/>
                </a:solidFill>
                <a:latin typeface="Verdana" panose="020B0604030504040204" pitchFamily="34" charset="0"/>
                <a:ea typeface="Verdana" panose="020B0604030504040204" pitchFamily="34" charset="0"/>
                <a:cs typeface="Arial" panose="020B060402020202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
        <p:nvSpPr>
          <p:cNvPr id="5" name="Text Placeholder 8">
            <a:extLst>
              <a:ext uri="{FF2B5EF4-FFF2-40B4-BE49-F238E27FC236}">
                <a16:creationId xmlns:a16="http://schemas.microsoft.com/office/drawing/2014/main" id="{EDA8132A-658E-481C-80E4-C12AB801136E}"/>
              </a:ext>
            </a:extLst>
          </p:cNvPr>
          <p:cNvSpPr>
            <a:spLocks noGrp="1"/>
          </p:cNvSpPr>
          <p:nvPr>
            <p:ph type="body" sz="quarter" idx="22" hasCustomPrompt="1"/>
          </p:nvPr>
        </p:nvSpPr>
        <p:spPr>
          <a:xfrm>
            <a:off x="528992" y="769719"/>
            <a:ext cx="11307409" cy="370275"/>
          </a:xfrm>
          <a:prstGeom prst="rect">
            <a:avLst/>
          </a:prstGeom>
        </p:spPr>
        <p:txBody>
          <a:bodyPr wrap="square" anchor="t">
            <a:spAutoFit/>
          </a:bodyPr>
          <a:lstStyle>
            <a:lvl1pPr marL="0" indent="0">
              <a:spcBef>
                <a:spcPts val="0"/>
              </a:spcBef>
              <a:spcAft>
                <a:spcPts val="0"/>
              </a:spcAft>
              <a:buNone/>
              <a:defRPr lang="en-US" sz="1800" kern="1200" dirty="0">
                <a:solidFill>
                  <a:srgbClr val="666666"/>
                </a:solidFill>
                <a:latin typeface="Verdana" panose="020B0604030504040204" pitchFamily="34" charset="0"/>
                <a:ea typeface="Verdana" panose="020B0604030504040204" pitchFamily="34" charset="0"/>
                <a:cs typeface="Verdana" panose="020B060403050404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
        <p:nvSpPr>
          <p:cNvPr id="7" name="Table Placeholder 6">
            <a:extLst>
              <a:ext uri="{FF2B5EF4-FFF2-40B4-BE49-F238E27FC236}">
                <a16:creationId xmlns:a16="http://schemas.microsoft.com/office/drawing/2014/main" id="{69A4C51B-BE3F-4E16-9022-7E4A46185CBA}"/>
              </a:ext>
            </a:extLst>
          </p:cNvPr>
          <p:cNvSpPr>
            <a:spLocks noGrp="1"/>
          </p:cNvSpPr>
          <p:nvPr>
            <p:ph type="tbl" sz="quarter" idx="26"/>
          </p:nvPr>
        </p:nvSpPr>
        <p:spPr>
          <a:xfrm>
            <a:off x="2238375" y="1554022"/>
            <a:ext cx="9580563" cy="4240352"/>
          </a:xfrm>
        </p:spPr>
        <p:txBody>
          <a:bodyPr anchor="ctr">
            <a:normAutofit/>
          </a:bodyPr>
          <a:lstStyle>
            <a:lvl1pPr algn="ctr">
              <a:defRPr sz="3200" b="1"/>
            </a:lvl1pPr>
          </a:lstStyle>
          <a:p>
            <a:endParaRPr lang="pt-PT"/>
          </a:p>
        </p:txBody>
      </p:sp>
      <p:sp>
        <p:nvSpPr>
          <p:cNvPr id="8" name="Text Placeholder 2">
            <a:extLst>
              <a:ext uri="{FF2B5EF4-FFF2-40B4-BE49-F238E27FC236}">
                <a16:creationId xmlns:a16="http://schemas.microsoft.com/office/drawing/2014/main" id="{FE244AF4-A390-4C2E-A77E-9A06654A2E35}"/>
              </a:ext>
            </a:extLst>
          </p:cNvPr>
          <p:cNvSpPr>
            <a:spLocks noGrp="1"/>
          </p:cNvSpPr>
          <p:nvPr>
            <p:ph type="body" sz="quarter" idx="23" hasCustomPrompt="1"/>
          </p:nvPr>
        </p:nvSpPr>
        <p:spPr>
          <a:xfrm>
            <a:off x="319089" y="2280486"/>
            <a:ext cx="1845264" cy="1089387"/>
          </a:xfrm>
          <a:solidFill>
            <a:srgbClr val="FF66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rmAutofit/>
          </a:bodyPr>
          <a:lstStyle>
            <a:lvl1pPr marL="0" algn="r" defTabSz="912857" rtl="0" eaLnBrk="0" latinLnBrk="0" hangingPunct="0">
              <a:defRPr lang="pt-PT" sz="1600" b="1" kern="1200" dirty="0">
                <a:solidFill>
                  <a:schemeClr val="bg1"/>
                </a:solidFill>
                <a:latin typeface="+mn-lt"/>
                <a:ea typeface="ＭＳ Ｐゴシック" charset="-128"/>
                <a:cs typeface="+mn-cs"/>
              </a:defRPr>
            </a:lvl1pPr>
          </a:lstStyle>
          <a:p>
            <a:pPr lvl="0" defTabSz="912857" eaLnBrk="0" hangingPunct="0"/>
            <a:r>
              <a:rPr lang="en-US" dirty="0" err="1"/>
              <a:t>Exemplo</a:t>
            </a:r>
            <a:r>
              <a:rPr lang="en-US" dirty="0"/>
              <a:t> de </a:t>
            </a:r>
            <a:r>
              <a:rPr lang="en-US" dirty="0" err="1"/>
              <a:t>Texto</a:t>
            </a:r>
            <a:endParaRPr lang="pt-PT" dirty="0"/>
          </a:p>
        </p:txBody>
      </p:sp>
      <p:sp>
        <p:nvSpPr>
          <p:cNvPr id="9" name="Text Placeholder 2">
            <a:extLst>
              <a:ext uri="{FF2B5EF4-FFF2-40B4-BE49-F238E27FC236}">
                <a16:creationId xmlns:a16="http://schemas.microsoft.com/office/drawing/2014/main" id="{2B96ACD6-1216-4227-B932-8FFB79AC8B93}"/>
              </a:ext>
            </a:extLst>
          </p:cNvPr>
          <p:cNvSpPr>
            <a:spLocks noGrp="1"/>
          </p:cNvSpPr>
          <p:nvPr>
            <p:ph type="body" sz="quarter" idx="24" hasCustomPrompt="1"/>
          </p:nvPr>
        </p:nvSpPr>
        <p:spPr>
          <a:xfrm>
            <a:off x="319089" y="3473575"/>
            <a:ext cx="1845264" cy="1089387"/>
          </a:xfrm>
          <a:solidFill>
            <a:srgbClr val="FF66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rmAutofit/>
          </a:bodyPr>
          <a:lstStyle>
            <a:lvl1pPr marL="0" algn="r" defTabSz="912857" rtl="0" eaLnBrk="0" latinLnBrk="0" hangingPunct="0">
              <a:defRPr lang="pt-PT" sz="1600" b="1" kern="1200" dirty="0">
                <a:solidFill>
                  <a:schemeClr val="bg1"/>
                </a:solidFill>
                <a:latin typeface="+mn-lt"/>
                <a:ea typeface="ＭＳ Ｐゴシック" charset="-128"/>
                <a:cs typeface="+mn-cs"/>
              </a:defRPr>
            </a:lvl1pPr>
          </a:lstStyle>
          <a:p>
            <a:pPr lvl="0" defTabSz="912857" eaLnBrk="0" hangingPunct="0"/>
            <a:r>
              <a:rPr lang="en-US" dirty="0" err="1"/>
              <a:t>Exemplo</a:t>
            </a:r>
            <a:r>
              <a:rPr lang="en-US" dirty="0"/>
              <a:t> de </a:t>
            </a:r>
            <a:r>
              <a:rPr lang="en-US" dirty="0" err="1"/>
              <a:t>Texto</a:t>
            </a:r>
            <a:endParaRPr lang="pt-PT" dirty="0"/>
          </a:p>
        </p:txBody>
      </p:sp>
      <p:sp>
        <p:nvSpPr>
          <p:cNvPr id="10" name="Text Placeholder 2">
            <a:extLst>
              <a:ext uri="{FF2B5EF4-FFF2-40B4-BE49-F238E27FC236}">
                <a16:creationId xmlns:a16="http://schemas.microsoft.com/office/drawing/2014/main" id="{BD1237D4-5972-4F2D-9AEF-B21013B5CC93}"/>
              </a:ext>
            </a:extLst>
          </p:cNvPr>
          <p:cNvSpPr>
            <a:spLocks noGrp="1"/>
          </p:cNvSpPr>
          <p:nvPr>
            <p:ph type="body" sz="quarter" idx="25" hasCustomPrompt="1"/>
          </p:nvPr>
        </p:nvSpPr>
        <p:spPr>
          <a:xfrm>
            <a:off x="319089" y="4666214"/>
            <a:ext cx="1845264" cy="1089387"/>
          </a:xfrm>
          <a:solidFill>
            <a:srgbClr val="FF66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rmAutofit/>
          </a:bodyPr>
          <a:lstStyle>
            <a:lvl1pPr marL="0" algn="r" defTabSz="912857" rtl="0" eaLnBrk="0" latinLnBrk="0" hangingPunct="0">
              <a:defRPr lang="pt-PT" sz="1600" b="1" kern="1200" dirty="0">
                <a:solidFill>
                  <a:schemeClr val="bg1"/>
                </a:solidFill>
                <a:latin typeface="+mn-lt"/>
                <a:ea typeface="ＭＳ Ｐゴシック" charset="-128"/>
                <a:cs typeface="+mn-cs"/>
              </a:defRPr>
            </a:lvl1pPr>
          </a:lstStyle>
          <a:p>
            <a:pPr lvl="0" defTabSz="912857" eaLnBrk="0" hangingPunct="0"/>
            <a:r>
              <a:rPr lang="en-US" dirty="0" err="1"/>
              <a:t>Exemplo</a:t>
            </a:r>
            <a:r>
              <a:rPr lang="en-US" dirty="0"/>
              <a:t> de </a:t>
            </a:r>
            <a:r>
              <a:rPr lang="en-US" dirty="0" err="1"/>
              <a:t>Texto</a:t>
            </a:r>
            <a:endParaRPr lang="pt-PT" dirty="0"/>
          </a:p>
        </p:txBody>
      </p:sp>
      <p:cxnSp>
        <p:nvCxnSpPr>
          <p:cNvPr id="11" name="Straight Connector 10">
            <a:extLst>
              <a:ext uri="{FF2B5EF4-FFF2-40B4-BE49-F238E27FC236}">
                <a16:creationId xmlns:a16="http://schemas.microsoft.com/office/drawing/2014/main" id="{A1C5540B-0A01-4307-9682-469809FB2AB3}"/>
              </a:ext>
            </a:extLst>
          </p:cNvPr>
          <p:cNvCxnSpPr>
            <a:cxnSpLocks/>
          </p:cNvCxnSpPr>
          <p:nvPr userDrawn="1"/>
        </p:nvCxnSpPr>
        <p:spPr>
          <a:xfrm>
            <a:off x="319088" y="2205806"/>
            <a:ext cx="11520941" cy="0"/>
          </a:xfrm>
          <a:prstGeom prst="line">
            <a:avLst/>
          </a:prstGeom>
          <a:noFill/>
          <a:ln w="28575" cmpd="sng">
            <a:gradFill flip="none" rotWithShape="1">
              <a:gsLst>
                <a:gs pos="0">
                  <a:srgbClr val="FF6600"/>
                </a:gs>
                <a:gs pos="100000">
                  <a:schemeClr val="bg1"/>
                </a:gs>
                <a:gs pos="86000">
                  <a:schemeClr val="bg1">
                    <a:lumMod val="85000"/>
                  </a:schemeClr>
                </a:gs>
              </a:gsLst>
              <a:lin ang="0" scaled="1"/>
              <a:tileRect/>
            </a:gradFill>
            <a:miter lim="800000"/>
            <a:headEnd/>
            <a:tailEnd/>
          </a:ln>
        </p:spPr>
      </p:cxnSp>
      <p:sp>
        <p:nvSpPr>
          <p:cNvPr id="12" name="Rectangle 11">
            <a:extLst>
              <a:ext uri="{FF2B5EF4-FFF2-40B4-BE49-F238E27FC236}">
                <a16:creationId xmlns:a16="http://schemas.microsoft.com/office/drawing/2014/main" id="{EE5000F5-9B3B-4D95-8588-040307855885}"/>
              </a:ext>
            </a:extLst>
          </p:cNvPr>
          <p:cNvSpPr/>
          <p:nvPr userDrawn="1"/>
        </p:nvSpPr>
        <p:spPr>
          <a:xfrm>
            <a:off x="11229815" y="276225"/>
            <a:ext cx="622572" cy="616698"/>
          </a:xfrm>
          <a:prstGeom prst="rect">
            <a:avLst/>
          </a:prstGeom>
          <a:solidFill>
            <a:srgbClr val="FF66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rmAutofit/>
          </a:bodyPr>
          <a:lstStyle/>
          <a:p>
            <a:pPr lvl="0" indent="0" algn="r" eaLnBrk="0" hangingPunct="0">
              <a:lnSpc>
                <a:spcPct val="100000"/>
              </a:lnSpc>
              <a:spcBef>
                <a:spcPts val="600"/>
              </a:spcBef>
              <a:spcAft>
                <a:spcPts val="400"/>
              </a:spcAft>
              <a:buFont typeface="Arial" panose="020B0604020202020204" pitchFamily="34" charset="0"/>
              <a:buNone/>
            </a:pPr>
            <a:endParaRPr lang="pt-PT" sz="1600" b="1" baseline="0" noProof="0" dirty="0" err="1">
              <a:solidFill>
                <a:schemeClr val="bg1"/>
              </a:solidFill>
              <a:ea typeface="ＭＳ Ｐゴシック" charset="-128"/>
            </a:endParaRPr>
          </a:p>
        </p:txBody>
      </p:sp>
      <p:sp>
        <p:nvSpPr>
          <p:cNvPr id="13" name="Text Placeholder 8">
            <a:extLst>
              <a:ext uri="{FF2B5EF4-FFF2-40B4-BE49-F238E27FC236}">
                <a16:creationId xmlns:a16="http://schemas.microsoft.com/office/drawing/2014/main" id="{2536F41A-247F-46EF-AA2E-7C9B5556FF10}"/>
              </a:ext>
            </a:extLst>
          </p:cNvPr>
          <p:cNvSpPr>
            <a:spLocks noGrp="1"/>
          </p:cNvSpPr>
          <p:nvPr>
            <p:ph type="body" sz="quarter" idx="27" hasCustomPrompt="1"/>
          </p:nvPr>
        </p:nvSpPr>
        <p:spPr>
          <a:xfrm>
            <a:off x="11006316" y="968555"/>
            <a:ext cx="1069570" cy="358385"/>
          </a:xfrm>
          <a:prstGeom prst="rect">
            <a:avLst/>
          </a:prstGeom>
        </p:spPr>
        <p:txBody>
          <a:bodyPr anchor="ctr">
            <a:noAutofit/>
          </a:bodyPr>
          <a:lstStyle>
            <a:lvl1pPr marL="0" algn="ctr" defTabSz="912023" rtl="0" eaLnBrk="1" latinLnBrk="0" hangingPunct="1">
              <a:lnSpc>
                <a:spcPct val="85000"/>
              </a:lnSpc>
              <a:spcBef>
                <a:spcPts val="0"/>
              </a:spcBef>
              <a:spcAft>
                <a:spcPts val="0"/>
              </a:spcAft>
              <a:defRPr lang="en-US" sz="1000" kern="1200" dirty="0">
                <a:solidFill>
                  <a:srgbClr val="666666"/>
                </a:solidFill>
                <a:latin typeface="Verdana" panose="020B0604030504040204" pitchFamily="34" charset="0"/>
                <a:ea typeface="Verdana" panose="020B0604030504040204" pitchFamily="34" charset="0"/>
                <a:cs typeface="Arial" panose="020B060402020202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Tree>
    <p:extLst>
      <p:ext uri="{BB962C8B-B14F-4D97-AF65-F5344CB8AC3E}">
        <p14:creationId xmlns:p14="http://schemas.microsoft.com/office/powerpoint/2010/main" val="374615590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abela_2">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C4FD890-329E-472D-A578-48869FFDC7BF}"/>
              </a:ext>
            </a:extLst>
          </p:cNvPr>
          <p:cNvSpPr>
            <a:spLocks noGrp="1"/>
          </p:cNvSpPr>
          <p:nvPr>
            <p:ph type="sldNum" sz="quarter" idx="10"/>
          </p:nvPr>
        </p:nvSpPr>
        <p:spPr/>
        <p:txBody>
          <a:bodyPr/>
          <a:lstStyle/>
          <a:p>
            <a:fld id="{08789ED0-683C-4C95-BAE1-094AE5A57631}" type="slidenum">
              <a:rPr lang="pt-PT" smtClean="0"/>
              <a:pPr/>
              <a:t>‹#›</a:t>
            </a:fld>
            <a:endParaRPr lang="pt-PT" dirty="0"/>
          </a:p>
        </p:txBody>
      </p:sp>
      <p:sp>
        <p:nvSpPr>
          <p:cNvPr id="4" name="Text Placeholder 8">
            <a:extLst>
              <a:ext uri="{FF2B5EF4-FFF2-40B4-BE49-F238E27FC236}">
                <a16:creationId xmlns:a16="http://schemas.microsoft.com/office/drawing/2014/main" id="{D9C695B3-C88A-402E-B262-6B61E8A88D0A}"/>
              </a:ext>
            </a:extLst>
          </p:cNvPr>
          <p:cNvSpPr>
            <a:spLocks noGrp="1"/>
          </p:cNvSpPr>
          <p:nvPr>
            <p:ph type="body" sz="quarter" idx="21" hasCustomPrompt="1"/>
          </p:nvPr>
        </p:nvSpPr>
        <p:spPr>
          <a:xfrm>
            <a:off x="528992" y="314578"/>
            <a:ext cx="11307409" cy="462844"/>
          </a:xfrm>
          <a:prstGeom prst="rect">
            <a:avLst/>
          </a:prstGeom>
        </p:spPr>
        <p:txBody>
          <a:bodyPr wrap="square" anchor="t">
            <a:spAutoFit/>
          </a:bodyPr>
          <a:lstStyle>
            <a:lvl1pPr marL="0" indent="0" algn="l" defTabSz="914479" rtl="0" eaLnBrk="1" latinLnBrk="0" hangingPunct="1">
              <a:spcBef>
                <a:spcPts val="0"/>
              </a:spcBef>
              <a:spcAft>
                <a:spcPts val="0"/>
              </a:spcAft>
              <a:buNone/>
              <a:defRPr lang="en-US" sz="2400" b="1" kern="1200" dirty="0">
                <a:solidFill>
                  <a:srgbClr val="FF6600"/>
                </a:solidFill>
                <a:latin typeface="Verdana" panose="020B0604030504040204" pitchFamily="34" charset="0"/>
                <a:ea typeface="Verdana" panose="020B0604030504040204" pitchFamily="34" charset="0"/>
                <a:cs typeface="Arial" panose="020B060402020202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
        <p:nvSpPr>
          <p:cNvPr id="5" name="Text Placeholder 8">
            <a:extLst>
              <a:ext uri="{FF2B5EF4-FFF2-40B4-BE49-F238E27FC236}">
                <a16:creationId xmlns:a16="http://schemas.microsoft.com/office/drawing/2014/main" id="{EDA8132A-658E-481C-80E4-C12AB801136E}"/>
              </a:ext>
            </a:extLst>
          </p:cNvPr>
          <p:cNvSpPr>
            <a:spLocks noGrp="1"/>
          </p:cNvSpPr>
          <p:nvPr>
            <p:ph type="body" sz="quarter" idx="22" hasCustomPrompt="1"/>
          </p:nvPr>
        </p:nvSpPr>
        <p:spPr>
          <a:xfrm>
            <a:off x="528992" y="769719"/>
            <a:ext cx="11307409" cy="370275"/>
          </a:xfrm>
          <a:prstGeom prst="rect">
            <a:avLst/>
          </a:prstGeom>
        </p:spPr>
        <p:txBody>
          <a:bodyPr wrap="square" anchor="t">
            <a:spAutoFit/>
          </a:bodyPr>
          <a:lstStyle>
            <a:lvl1pPr marL="0" indent="0">
              <a:spcBef>
                <a:spcPts val="0"/>
              </a:spcBef>
              <a:spcAft>
                <a:spcPts val="0"/>
              </a:spcAft>
              <a:buNone/>
              <a:defRPr lang="en-US" sz="1800" kern="1200" dirty="0">
                <a:solidFill>
                  <a:srgbClr val="666666"/>
                </a:solidFill>
                <a:latin typeface="Verdana" panose="020B0604030504040204" pitchFamily="34" charset="0"/>
                <a:ea typeface="Verdana" panose="020B0604030504040204" pitchFamily="34" charset="0"/>
                <a:cs typeface="Verdana" panose="020B060403050404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
        <p:nvSpPr>
          <p:cNvPr id="7" name="Table Placeholder 6">
            <a:extLst>
              <a:ext uri="{FF2B5EF4-FFF2-40B4-BE49-F238E27FC236}">
                <a16:creationId xmlns:a16="http://schemas.microsoft.com/office/drawing/2014/main" id="{D4621883-FE36-47C0-8AEE-7FE8969527CA}"/>
              </a:ext>
            </a:extLst>
          </p:cNvPr>
          <p:cNvSpPr>
            <a:spLocks noGrp="1"/>
          </p:cNvSpPr>
          <p:nvPr>
            <p:ph type="tbl" sz="quarter" idx="26"/>
          </p:nvPr>
        </p:nvSpPr>
        <p:spPr>
          <a:xfrm>
            <a:off x="349307" y="1554022"/>
            <a:ext cx="11469632" cy="4240352"/>
          </a:xfrm>
        </p:spPr>
        <p:txBody>
          <a:bodyPr anchor="ctr">
            <a:normAutofit/>
          </a:bodyPr>
          <a:lstStyle>
            <a:lvl1pPr algn="ctr">
              <a:defRPr sz="3200" b="1"/>
            </a:lvl1pPr>
          </a:lstStyle>
          <a:p>
            <a:endParaRPr lang="pt-PT"/>
          </a:p>
        </p:txBody>
      </p:sp>
      <p:sp>
        <p:nvSpPr>
          <p:cNvPr id="8" name="Rectangle 7">
            <a:extLst>
              <a:ext uri="{FF2B5EF4-FFF2-40B4-BE49-F238E27FC236}">
                <a16:creationId xmlns:a16="http://schemas.microsoft.com/office/drawing/2014/main" id="{4CC91432-BF90-4406-AAC6-E7175310C75A}"/>
              </a:ext>
            </a:extLst>
          </p:cNvPr>
          <p:cNvSpPr/>
          <p:nvPr userDrawn="1"/>
        </p:nvSpPr>
        <p:spPr>
          <a:xfrm>
            <a:off x="11229815" y="276225"/>
            <a:ext cx="622572" cy="616698"/>
          </a:xfrm>
          <a:prstGeom prst="rect">
            <a:avLst/>
          </a:prstGeom>
          <a:solidFill>
            <a:srgbClr val="FF66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rmAutofit/>
          </a:bodyPr>
          <a:lstStyle/>
          <a:p>
            <a:pPr lvl="0" indent="0" algn="r" eaLnBrk="0" hangingPunct="0">
              <a:lnSpc>
                <a:spcPct val="100000"/>
              </a:lnSpc>
              <a:spcBef>
                <a:spcPts val="600"/>
              </a:spcBef>
              <a:spcAft>
                <a:spcPts val="400"/>
              </a:spcAft>
              <a:buFont typeface="Arial" panose="020B0604020202020204" pitchFamily="34" charset="0"/>
              <a:buNone/>
            </a:pPr>
            <a:endParaRPr lang="pt-PT" sz="1600" b="1" baseline="0" noProof="0" dirty="0" err="1">
              <a:solidFill>
                <a:schemeClr val="bg1"/>
              </a:solidFill>
              <a:ea typeface="ＭＳ Ｐゴシック" charset="-128"/>
            </a:endParaRPr>
          </a:p>
        </p:txBody>
      </p:sp>
      <p:sp>
        <p:nvSpPr>
          <p:cNvPr id="9" name="Text Placeholder 8">
            <a:extLst>
              <a:ext uri="{FF2B5EF4-FFF2-40B4-BE49-F238E27FC236}">
                <a16:creationId xmlns:a16="http://schemas.microsoft.com/office/drawing/2014/main" id="{FBB9B24E-F1EE-4217-A028-6C8EBC5D920D}"/>
              </a:ext>
            </a:extLst>
          </p:cNvPr>
          <p:cNvSpPr>
            <a:spLocks noGrp="1"/>
          </p:cNvSpPr>
          <p:nvPr>
            <p:ph type="body" sz="quarter" idx="27" hasCustomPrompt="1"/>
          </p:nvPr>
        </p:nvSpPr>
        <p:spPr>
          <a:xfrm>
            <a:off x="11145039" y="968555"/>
            <a:ext cx="792124" cy="358385"/>
          </a:xfrm>
          <a:prstGeom prst="rect">
            <a:avLst/>
          </a:prstGeom>
        </p:spPr>
        <p:txBody>
          <a:bodyPr anchor="ctr">
            <a:noAutofit/>
          </a:bodyPr>
          <a:lstStyle>
            <a:lvl1pPr marL="0" algn="ctr" defTabSz="912023" rtl="0" eaLnBrk="1" latinLnBrk="0" hangingPunct="1">
              <a:lnSpc>
                <a:spcPct val="85000"/>
              </a:lnSpc>
              <a:spcBef>
                <a:spcPts val="0"/>
              </a:spcBef>
              <a:spcAft>
                <a:spcPts val="0"/>
              </a:spcAft>
              <a:defRPr lang="en-US" sz="1000" kern="1200" dirty="0">
                <a:solidFill>
                  <a:srgbClr val="666666"/>
                </a:solidFill>
                <a:latin typeface="Verdana" panose="020B0604030504040204" pitchFamily="34" charset="0"/>
                <a:ea typeface="Verdana" panose="020B0604030504040204" pitchFamily="34" charset="0"/>
                <a:cs typeface="Arial" panose="020B060402020202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Tree>
    <p:extLst>
      <p:ext uri="{BB962C8B-B14F-4D97-AF65-F5344CB8AC3E}">
        <p14:creationId xmlns:p14="http://schemas.microsoft.com/office/powerpoint/2010/main" val="376726445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abela_3">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C4FD890-329E-472D-A578-48869FFDC7BF}"/>
              </a:ext>
            </a:extLst>
          </p:cNvPr>
          <p:cNvSpPr>
            <a:spLocks noGrp="1"/>
          </p:cNvSpPr>
          <p:nvPr>
            <p:ph type="sldNum" sz="quarter" idx="10"/>
          </p:nvPr>
        </p:nvSpPr>
        <p:spPr/>
        <p:txBody>
          <a:bodyPr/>
          <a:lstStyle/>
          <a:p>
            <a:fld id="{08789ED0-683C-4C95-BAE1-094AE5A57631}" type="slidenum">
              <a:rPr lang="pt-PT" smtClean="0"/>
              <a:pPr/>
              <a:t>‹#›</a:t>
            </a:fld>
            <a:endParaRPr lang="pt-PT" dirty="0"/>
          </a:p>
        </p:txBody>
      </p:sp>
      <p:sp>
        <p:nvSpPr>
          <p:cNvPr id="4" name="Text Placeholder 8">
            <a:extLst>
              <a:ext uri="{FF2B5EF4-FFF2-40B4-BE49-F238E27FC236}">
                <a16:creationId xmlns:a16="http://schemas.microsoft.com/office/drawing/2014/main" id="{D9C695B3-C88A-402E-B262-6B61E8A88D0A}"/>
              </a:ext>
            </a:extLst>
          </p:cNvPr>
          <p:cNvSpPr>
            <a:spLocks noGrp="1"/>
          </p:cNvSpPr>
          <p:nvPr>
            <p:ph type="body" sz="quarter" idx="21" hasCustomPrompt="1"/>
          </p:nvPr>
        </p:nvSpPr>
        <p:spPr>
          <a:xfrm>
            <a:off x="528992" y="314578"/>
            <a:ext cx="11307409" cy="462844"/>
          </a:xfrm>
          <a:prstGeom prst="rect">
            <a:avLst/>
          </a:prstGeom>
        </p:spPr>
        <p:txBody>
          <a:bodyPr wrap="square" anchor="t">
            <a:spAutoFit/>
          </a:bodyPr>
          <a:lstStyle>
            <a:lvl1pPr marL="0" indent="0" algn="l" defTabSz="914479" rtl="0" eaLnBrk="1" latinLnBrk="0" hangingPunct="1">
              <a:spcBef>
                <a:spcPts val="0"/>
              </a:spcBef>
              <a:spcAft>
                <a:spcPts val="0"/>
              </a:spcAft>
              <a:buNone/>
              <a:defRPr lang="en-US" sz="2400" b="1" kern="1200" dirty="0">
                <a:solidFill>
                  <a:srgbClr val="FF6600"/>
                </a:solidFill>
                <a:latin typeface="Verdana" panose="020B0604030504040204" pitchFamily="34" charset="0"/>
                <a:ea typeface="Verdana" panose="020B0604030504040204" pitchFamily="34" charset="0"/>
                <a:cs typeface="Arial" panose="020B060402020202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
        <p:nvSpPr>
          <p:cNvPr id="5" name="Text Placeholder 8">
            <a:extLst>
              <a:ext uri="{FF2B5EF4-FFF2-40B4-BE49-F238E27FC236}">
                <a16:creationId xmlns:a16="http://schemas.microsoft.com/office/drawing/2014/main" id="{EDA8132A-658E-481C-80E4-C12AB801136E}"/>
              </a:ext>
            </a:extLst>
          </p:cNvPr>
          <p:cNvSpPr>
            <a:spLocks noGrp="1"/>
          </p:cNvSpPr>
          <p:nvPr>
            <p:ph type="body" sz="quarter" idx="22" hasCustomPrompt="1"/>
          </p:nvPr>
        </p:nvSpPr>
        <p:spPr>
          <a:xfrm>
            <a:off x="528992" y="769719"/>
            <a:ext cx="11307409" cy="370275"/>
          </a:xfrm>
          <a:prstGeom prst="rect">
            <a:avLst/>
          </a:prstGeom>
        </p:spPr>
        <p:txBody>
          <a:bodyPr wrap="square" anchor="t">
            <a:spAutoFit/>
          </a:bodyPr>
          <a:lstStyle>
            <a:lvl1pPr marL="0" indent="0">
              <a:spcBef>
                <a:spcPts val="0"/>
              </a:spcBef>
              <a:spcAft>
                <a:spcPts val="0"/>
              </a:spcAft>
              <a:buNone/>
              <a:defRPr lang="en-US" sz="1800" kern="1200" dirty="0">
                <a:solidFill>
                  <a:srgbClr val="666666"/>
                </a:solidFill>
                <a:latin typeface="Verdana" panose="020B0604030504040204" pitchFamily="34" charset="0"/>
                <a:ea typeface="Verdana" panose="020B0604030504040204" pitchFamily="34" charset="0"/>
                <a:cs typeface="Verdana" panose="020B060403050404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
        <p:nvSpPr>
          <p:cNvPr id="7" name="Table Placeholder 6">
            <a:extLst>
              <a:ext uri="{FF2B5EF4-FFF2-40B4-BE49-F238E27FC236}">
                <a16:creationId xmlns:a16="http://schemas.microsoft.com/office/drawing/2014/main" id="{5085433F-F383-4EA6-BBC7-DAF2C48D8647}"/>
              </a:ext>
            </a:extLst>
          </p:cNvPr>
          <p:cNvSpPr>
            <a:spLocks noGrp="1"/>
          </p:cNvSpPr>
          <p:nvPr>
            <p:ph type="tbl" sz="quarter" idx="26"/>
          </p:nvPr>
        </p:nvSpPr>
        <p:spPr>
          <a:xfrm>
            <a:off x="1845689" y="1554022"/>
            <a:ext cx="9973250" cy="4240352"/>
          </a:xfrm>
        </p:spPr>
        <p:txBody>
          <a:bodyPr anchor="ctr">
            <a:normAutofit/>
          </a:bodyPr>
          <a:lstStyle>
            <a:lvl1pPr algn="ctr">
              <a:defRPr sz="3200" b="1"/>
            </a:lvl1pPr>
          </a:lstStyle>
          <a:p>
            <a:endParaRPr lang="pt-PT"/>
          </a:p>
        </p:txBody>
      </p:sp>
      <p:sp>
        <p:nvSpPr>
          <p:cNvPr id="8" name="Rectangle 7">
            <a:extLst>
              <a:ext uri="{FF2B5EF4-FFF2-40B4-BE49-F238E27FC236}">
                <a16:creationId xmlns:a16="http://schemas.microsoft.com/office/drawing/2014/main" id="{9A1A1162-1F95-4F6B-95F5-6899C1F6F9EE}"/>
              </a:ext>
            </a:extLst>
          </p:cNvPr>
          <p:cNvSpPr/>
          <p:nvPr userDrawn="1"/>
        </p:nvSpPr>
        <p:spPr>
          <a:xfrm>
            <a:off x="11229815" y="276225"/>
            <a:ext cx="622572" cy="616698"/>
          </a:xfrm>
          <a:prstGeom prst="rect">
            <a:avLst/>
          </a:prstGeom>
          <a:solidFill>
            <a:srgbClr val="FF66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rmAutofit/>
          </a:bodyPr>
          <a:lstStyle/>
          <a:p>
            <a:pPr lvl="0" indent="0" algn="r" eaLnBrk="0" hangingPunct="0">
              <a:lnSpc>
                <a:spcPct val="100000"/>
              </a:lnSpc>
              <a:spcBef>
                <a:spcPts val="600"/>
              </a:spcBef>
              <a:spcAft>
                <a:spcPts val="400"/>
              </a:spcAft>
              <a:buFont typeface="Arial" panose="020B0604020202020204" pitchFamily="34" charset="0"/>
              <a:buNone/>
            </a:pPr>
            <a:endParaRPr lang="pt-PT" sz="1600" b="1" baseline="0" noProof="0" dirty="0" err="1">
              <a:solidFill>
                <a:schemeClr val="bg1"/>
              </a:solidFill>
              <a:ea typeface="ＭＳ Ｐゴシック" charset="-128"/>
            </a:endParaRPr>
          </a:p>
        </p:txBody>
      </p:sp>
      <p:sp>
        <p:nvSpPr>
          <p:cNvPr id="9" name="Text Placeholder 8">
            <a:extLst>
              <a:ext uri="{FF2B5EF4-FFF2-40B4-BE49-F238E27FC236}">
                <a16:creationId xmlns:a16="http://schemas.microsoft.com/office/drawing/2014/main" id="{54CB6D5F-2E6C-4604-ABA7-18D008C8CBE0}"/>
              </a:ext>
            </a:extLst>
          </p:cNvPr>
          <p:cNvSpPr>
            <a:spLocks noGrp="1"/>
          </p:cNvSpPr>
          <p:nvPr>
            <p:ph type="body" sz="quarter" idx="27" hasCustomPrompt="1"/>
          </p:nvPr>
        </p:nvSpPr>
        <p:spPr>
          <a:xfrm>
            <a:off x="11145039" y="968555"/>
            <a:ext cx="792124" cy="358385"/>
          </a:xfrm>
          <a:prstGeom prst="rect">
            <a:avLst/>
          </a:prstGeom>
        </p:spPr>
        <p:txBody>
          <a:bodyPr anchor="ctr">
            <a:noAutofit/>
          </a:bodyPr>
          <a:lstStyle>
            <a:lvl1pPr marL="0" algn="ctr" defTabSz="912023" rtl="0" eaLnBrk="1" latinLnBrk="0" hangingPunct="1">
              <a:lnSpc>
                <a:spcPct val="85000"/>
              </a:lnSpc>
              <a:spcBef>
                <a:spcPts val="0"/>
              </a:spcBef>
              <a:spcAft>
                <a:spcPts val="0"/>
              </a:spcAft>
              <a:defRPr lang="en-US" sz="1000" kern="1200" dirty="0">
                <a:solidFill>
                  <a:srgbClr val="666666"/>
                </a:solidFill>
                <a:latin typeface="Verdana" panose="020B0604030504040204" pitchFamily="34" charset="0"/>
                <a:ea typeface="Verdana" panose="020B0604030504040204" pitchFamily="34" charset="0"/>
                <a:cs typeface="Arial" panose="020B060402020202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cxnSp>
        <p:nvCxnSpPr>
          <p:cNvPr id="10" name="Straight Connector 9">
            <a:extLst>
              <a:ext uri="{FF2B5EF4-FFF2-40B4-BE49-F238E27FC236}">
                <a16:creationId xmlns:a16="http://schemas.microsoft.com/office/drawing/2014/main" id="{D42B6CA4-4EA2-4313-BBB2-50DEC4039144}"/>
              </a:ext>
            </a:extLst>
          </p:cNvPr>
          <p:cNvCxnSpPr>
            <a:cxnSpLocks/>
          </p:cNvCxnSpPr>
          <p:nvPr userDrawn="1"/>
        </p:nvCxnSpPr>
        <p:spPr>
          <a:xfrm>
            <a:off x="1845689" y="2154271"/>
            <a:ext cx="3313051" cy="0"/>
          </a:xfrm>
          <a:prstGeom prst="line">
            <a:avLst/>
          </a:prstGeom>
          <a:noFill/>
          <a:ln w="28575" cmpd="sng">
            <a:gradFill flip="none" rotWithShape="1">
              <a:gsLst>
                <a:gs pos="0">
                  <a:srgbClr val="FF6600"/>
                </a:gs>
                <a:gs pos="100000">
                  <a:schemeClr val="bg1"/>
                </a:gs>
                <a:gs pos="86000">
                  <a:schemeClr val="bg1">
                    <a:lumMod val="85000"/>
                  </a:schemeClr>
                </a:gs>
              </a:gsLst>
              <a:lin ang="0" scaled="1"/>
              <a:tileRect/>
            </a:gradFill>
            <a:miter lim="800000"/>
            <a:headEnd/>
            <a:tailEnd/>
          </a:ln>
        </p:spPr>
      </p:cxnSp>
      <p:cxnSp>
        <p:nvCxnSpPr>
          <p:cNvPr id="11" name="Straight Connector 10">
            <a:extLst>
              <a:ext uri="{FF2B5EF4-FFF2-40B4-BE49-F238E27FC236}">
                <a16:creationId xmlns:a16="http://schemas.microsoft.com/office/drawing/2014/main" id="{D608192B-7673-4B74-ABA9-D7479BE776D0}"/>
              </a:ext>
            </a:extLst>
          </p:cNvPr>
          <p:cNvCxnSpPr>
            <a:cxnSpLocks/>
          </p:cNvCxnSpPr>
          <p:nvPr userDrawn="1"/>
        </p:nvCxnSpPr>
        <p:spPr>
          <a:xfrm>
            <a:off x="5204839" y="2154271"/>
            <a:ext cx="3313051" cy="0"/>
          </a:xfrm>
          <a:prstGeom prst="line">
            <a:avLst/>
          </a:prstGeom>
          <a:noFill/>
          <a:ln w="28575" cmpd="sng">
            <a:gradFill flip="none" rotWithShape="1">
              <a:gsLst>
                <a:gs pos="0">
                  <a:srgbClr val="FF6600"/>
                </a:gs>
                <a:gs pos="100000">
                  <a:schemeClr val="bg1"/>
                </a:gs>
                <a:gs pos="86000">
                  <a:schemeClr val="bg1">
                    <a:lumMod val="85000"/>
                  </a:schemeClr>
                </a:gs>
              </a:gsLst>
              <a:lin ang="0" scaled="1"/>
              <a:tileRect/>
            </a:gradFill>
            <a:miter lim="800000"/>
            <a:headEnd/>
            <a:tailEnd/>
          </a:ln>
        </p:spPr>
      </p:cxnSp>
      <p:cxnSp>
        <p:nvCxnSpPr>
          <p:cNvPr id="12" name="Straight Connector 11">
            <a:extLst>
              <a:ext uri="{FF2B5EF4-FFF2-40B4-BE49-F238E27FC236}">
                <a16:creationId xmlns:a16="http://schemas.microsoft.com/office/drawing/2014/main" id="{DF725813-3D7D-4D32-8F83-0A30A3B52457}"/>
              </a:ext>
            </a:extLst>
          </p:cNvPr>
          <p:cNvCxnSpPr>
            <a:cxnSpLocks/>
          </p:cNvCxnSpPr>
          <p:nvPr userDrawn="1"/>
        </p:nvCxnSpPr>
        <p:spPr>
          <a:xfrm>
            <a:off x="8563989" y="2154271"/>
            <a:ext cx="3313051" cy="0"/>
          </a:xfrm>
          <a:prstGeom prst="line">
            <a:avLst/>
          </a:prstGeom>
          <a:noFill/>
          <a:ln w="28575" cmpd="sng">
            <a:gradFill flip="none" rotWithShape="1">
              <a:gsLst>
                <a:gs pos="0">
                  <a:srgbClr val="FF6600"/>
                </a:gs>
                <a:gs pos="100000">
                  <a:schemeClr val="bg1"/>
                </a:gs>
                <a:gs pos="86000">
                  <a:schemeClr val="bg1">
                    <a:lumMod val="85000"/>
                  </a:schemeClr>
                </a:gs>
              </a:gsLst>
              <a:lin ang="0" scaled="1"/>
              <a:tileRect/>
            </a:gradFill>
            <a:miter lim="800000"/>
            <a:headEnd/>
            <a:tailEnd/>
          </a:ln>
        </p:spPr>
      </p:cxnSp>
      <p:sp>
        <p:nvSpPr>
          <p:cNvPr id="13" name="Text Placeholder 2">
            <a:extLst>
              <a:ext uri="{FF2B5EF4-FFF2-40B4-BE49-F238E27FC236}">
                <a16:creationId xmlns:a16="http://schemas.microsoft.com/office/drawing/2014/main" id="{D58339C9-1D87-4452-A266-3B35D2F04402}"/>
              </a:ext>
            </a:extLst>
          </p:cNvPr>
          <p:cNvSpPr>
            <a:spLocks noGrp="1"/>
          </p:cNvSpPr>
          <p:nvPr>
            <p:ph type="body" sz="quarter" idx="25" hasCustomPrompt="1"/>
          </p:nvPr>
        </p:nvSpPr>
        <p:spPr>
          <a:xfrm>
            <a:off x="332553" y="2397633"/>
            <a:ext cx="1513136" cy="1362075"/>
          </a:xfrm>
          <a:solidFill>
            <a:srgbClr val="666666"/>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Autofit/>
          </a:bodyPr>
          <a:lstStyle>
            <a:lvl1pPr algn="ctr">
              <a:defRPr lang="pt-PT" sz="2800" b="1" kern="1200" baseline="0" dirty="0">
                <a:solidFill>
                  <a:schemeClr val="bg1"/>
                </a:solidFill>
                <a:latin typeface="+mn-lt"/>
                <a:ea typeface="ＭＳ Ｐゴシック" charset="-128"/>
                <a:cs typeface="+mn-cs"/>
              </a:defRPr>
            </a:lvl1pPr>
          </a:lstStyle>
          <a:p>
            <a:pPr lvl="0" defTabSz="912857" eaLnBrk="0" hangingPunct="0"/>
            <a:r>
              <a:rPr lang="en-US" dirty="0"/>
              <a:t>Nº</a:t>
            </a:r>
            <a:endParaRPr lang="pt-PT" dirty="0"/>
          </a:p>
        </p:txBody>
      </p:sp>
      <p:sp>
        <p:nvSpPr>
          <p:cNvPr id="14" name="Text Placeholder 2">
            <a:extLst>
              <a:ext uri="{FF2B5EF4-FFF2-40B4-BE49-F238E27FC236}">
                <a16:creationId xmlns:a16="http://schemas.microsoft.com/office/drawing/2014/main" id="{B086EE43-F19B-49D0-BB4E-5AFBB644B1E6}"/>
              </a:ext>
            </a:extLst>
          </p:cNvPr>
          <p:cNvSpPr>
            <a:spLocks noGrp="1"/>
          </p:cNvSpPr>
          <p:nvPr>
            <p:ph type="body" sz="quarter" idx="23" hasCustomPrompt="1"/>
          </p:nvPr>
        </p:nvSpPr>
        <p:spPr>
          <a:xfrm>
            <a:off x="332553" y="4256640"/>
            <a:ext cx="1513136" cy="1362074"/>
          </a:xfrm>
          <a:solidFill>
            <a:srgbClr val="FF66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rmAutofit/>
          </a:bodyPr>
          <a:lstStyle>
            <a:lvl1pPr algn="ctr">
              <a:defRPr lang="pt-PT" sz="2800" b="1" dirty="0">
                <a:solidFill>
                  <a:schemeClr val="bg1"/>
                </a:solidFill>
                <a:ea typeface="ＭＳ Ｐゴシック" charset="-128"/>
              </a:defRPr>
            </a:lvl1pPr>
          </a:lstStyle>
          <a:p>
            <a:pPr lvl="0" defTabSz="912857" eaLnBrk="0" hangingPunct="0"/>
            <a:r>
              <a:rPr lang="en-US" dirty="0"/>
              <a:t>Nº</a:t>
            </a:r>
            <a:endParaRPr lang="pt-PT" dirty="0"/>
          </a:p>
        </p:txBody>
      </p:sp>
    </p:spTree>
    <p:extLst>
      <p:ext uri="{BB962C8B-B14F-4D97-AF65-F5344CB8AC3E}">
        <p14:creationId xmlns:p14="http://schemas.microsoft.com/office/powerpoint/2010/main" val="157837466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o em Lista">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C4FD890-329E-472D-A578-48869FFDC7BF}"/>
              </a:ext>
            </a:extLst>
          </p:cNvPr>
          <p:cNvSpPr>
            <a:spLocks noGrp="1"/>
          </p:cNvSpPr>
          <p:nvPr>
            <p:ph type="sldNum" sz="quarter" idx="10"/>
          </p:nvPr>
        </p:nvSpPr>
        <p:spPr/>
        <p:txBody>
          <a:bodyPr/>
          <a:lstStyle/>
          <a:p>
            <a:fld id="{08789ED0-683C-4C95-BAE1-094AE5A57631}" type="slidenum">
              <a:rPr lang="pt-PT" smtClean="0"/>
              <a:pPr/>
              <a:t>‹#›</a:t>
            </a:fld>
            <a:endParaRPr lang="pt-PT" dirty="0"/>
          </a:p>
        </p:txBody>
      </p:sp>
      <p:sp>
        <p:nvSpPr>
          <p:cNvPr id="4" name="Text Placeholder 8">
            <a:extLst>
              <a:ext uri="{FF2B5EF4-FFF2-40B4-BE49-F238E27FC236}">
                <a16:creationId xmlns:a16="http://schemas.microsoft.com/office/drawing/2014/main" id="{D9C695B3-C88A-402E-B262-6B61E8A88D0A}"/>
              </a:ext>
            </a:extLst>
          </p:cNvPr>
          <p:cNvSpPr>
            <a:spLocks noGrp="1"/>
          </p:cNvSpPr>
          <p:nvPr>
            <p:ph type="body" sz="quarter" idx="21" hasCustomPrompt="1"/>
          </p:nvPr>
        </p:nvSpPr>
        <p:spPr>
          <a:xfrm>
            <a:off x="528992" y="314578"/>
            <a:ext cx="11307409" cy="462844"/>
          </a:xfrm>
          <a:prstGeom prst="rect">
            <a:avLst/>
          </a:prstGeom>
        </p:spPr>
        <p:txBody>
          <a:bodyPr wrap="square" anchor="t">
            <a:spAutoFit/>
          </a:bodyPr>
          <a:lstStyle>
            <a:lvl1pPr marL="0" indent="0" algn="l" defTabSz="914479" rtl="0" eaLnBrk="1" latinLnBrk="0" hangingPunct="1">
              <a:spcBef>
                <a:spcPts val="0"/>
              </a:spcBef>
              <a:spcAft>
                <a:spcPts val="0"/>
              </a:spcAft>
              <a:buNone/>
              <a:defRPr lang="en-US" sz="2400" b="1" kern="1200" dirty="0">
                <a:solidFill>
                  <a:srgbClr val="FF6600"/>
                </a:solidFill>
                <a:latin typeface="Verdana" panose="020B0604030504040204" pitchFamily="34" charset="0"/>
                <a:ea typeface="Verdana" panose="020B0604030504040204" pitchFamily="34" charset="0"/>
                <a:cs typeface="Arial" panose="020B060402020202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
        <p:nvSpPr>
          <p:cNvPr id="5" name="Text Placeholder 8">
            <a:extLst>
              <a:ext uri="{FF2B5EF4-FFF2-40B4-BE49-F238E27FC236}">
                <a16:creationId xmlns:a16="http://schemas.microsoft.com/office/drawing/2014/main" id="{EDA8132A-658E-481C-80E4-C12AB801136E}"/>
              </a:ext>
            </a:extLst>
          </p:cNvPr>
          <p:cNvSpPr>
            <a:spLocks noGrp="1"/>
          </p:cNvSpPr>
          <p:nvPr>
            <p:ph type="body" sz="quarter" idx="22" hasCustomPrompt="1"/>
          </p:nvPr>
        </p:nvSpPr>
        <p:spPr>
          <a:xfrm>
            <a:off x="528992" y="769719"/>
            <a:ext cx="11307409" cy="370275"/>
          </a:xfrm>
          <a:prstGeom prst="rect">
            <a:avLst/>
          </a:prstGeom>
        </p:spPr>
        <p:txBody>
          <a:bodyPr wrap="square" anchor="t">
            <a:spAutoFit/>
          </a:bodyPr>
          <a:lstStyle>
            <a:lvl1pPr marL="0" indent="0">
              <a:spcBef>
                <a:spcPts val="0"/>
              </a:spcBef>
              <a:spcAft>
                <a:spcPts val="0"/>
              </a:spcAft>
              <a:buNone/>
              <a:defRPr lang="en-US" sz="1800" kern="1200" dirty="0">
                <a:solidFill>
                  <a:srgbClr val="666666"/>
                </a:solidFill>
                <a:latin typeface="Verdana" panose="020B0604030504040204" pitchFamily="34" charset="0"/>
                <a:ea typeface="Verdana" panose="020B0604030504040204" pitchFamily="34" charset="0"/>
                <a:cs typeface="Verdana" panose="020B060403050404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
        <p:nvSpPr>
          <p:cNvPr id="7" name="Text Placeholder 2">
            <a:extLst>
              <a:ext uri="{FF2B5EF4-FFF2-40B4-BE49-F238E27FC236}">
                <a16:creationId xmlns:a16="http://schemas.microsoft.com/office/drawing/2014/main" id="{6D21B59E-6C51-4670-B065-3601B9C67478}"/>
              </a:ext>
            </a:extLst>
          </p:cNvPr>
          <p:cNvSpPr>
            <a:spLocks noGrp="1"/>
          </p:cNvSpPr>
          <p:nvPr>
            <p:ph type="body" sz="quarter" idx="12"/>
          </p:nvPr>
        </p:nvSpPr>
        <p:spPr>
          <a:xfrm>
            <a:off x="1283980" y="2579385"/>
            <a:ext cx="2614920" cy="528448"/>
          </a:xfrm>
        </p:spPr>
        <p:txBody>
          <a:bodyPr anchor="ctr">
            <a:noAutofit/>
          </a:bodyPr>
          <a:lstStyle>
            <a:lvl1pPr>
              <a:spcBef>
                <a:spcPts val="0"/>
              </a:spcBef>
              <a:spcAft>
                <a:spcPts val="0"/>
              </a:spcAft>
              <a:defRPr sz="2000" b="1"/>
            </a:lvl1pPr>
            <a:lvl2pPr>
              <a:defRPr sz="1400"/>
            </a:lvl2pPr>
            <a:lvl3pPr>
              <a:defRPr sz="1400"/>
            </a:lvl3pPr>
            <a:lvl4pPr>
              <a:defRPr sz="1400"/>
            </a:lvl4pPr>
            <a:lvl5pPr>
              <a:defRPr sz="1400"/>
            </a:lvl5pPr>
          </a:lstStyle>
          <a:p>
            <a:pPr lvl="0"/>
            <a:r>
              <a:rPr lang="en-US" dirty="0"/>
              <a:t>Edit Master text styles</a:t>
            </a:r>
          </a:p>
        </p:txBody>
      </p:sp>
      <p:sp>
        <p:nvSpPr>
          <p:cNvPr id="8" name="Rectangle 7">
            <a:extLst>
              <a:ext uri="{FF2B5EF4-FFF2-40B4-BE49-F238E27FC236}">
                <a16:creationId xmlns:a16="http://schemas.microsoft.com/office/drawing/2014/main" id="{CB655B10-9E7B-47F8-9B3D-D7FA821D6BB6}"/>
              </a:ext>
            </a:extLst>
          </p:cNvPr>
          <p:cNvSpPr/>
          <p:nvPr userDrawn="1"/>
        </p:nvSpPr>
        <p:spPr>
          <a:xfrm>
            <a:off x="649369" y="1886168"/>
            <a:ext cx="3389231" cy="396222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Text Placeholder 2">
            <a:extLst>
              <a:ext uri="{FF2B5EF4-FFF2-40B4-BE49-F238E27FC236}">
                <a16:creationId xmlns:a16="http://schemas.microsoft.com/office/drawing/2014/main" id="{24AD1623-A817-4027-988A-9CCF36241C26}"/>
              </a:ext>
            </a:extLst>
          </p:cNvPr>
          <p:cNvSpPr>
            <a:spLocks noGrp="1"/>
          </p:cNvSpPr>
          <p:nvPr>
            <p:ph type="body" sz="quarter" idx="23" hasCustomPrompt="1"/>
          </p:nvPr>
        </p:nvSpPr>
        <p:spPr>
          <a:xfrm>
            <a:off x="924067" y="1708937"/>
            <a:ext cx="2854350" cy="406196"/>
          </a:xfrm>
          <a:solidFill>
            <a:srgbClr val="FF66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rmAutofit/>
          </a:bodyPr>
          <a:lstStyle>
            <a:lvl1pPr algn="ctr">
              <a:defRPr lang="pt-PT" sz="1800" b="1" dirty="0">
                <a:solidFill>
                  <a:schemeClr val="bg1"/>
                </a:solidFill>
                <a:ea typeface="ＭＳ Ｐゴシック" charset="-128"/>
              </a:defRPr>
            </a:lvl1pPr>
          </a:lstStyle>
          <a:p>
            <a:pPr lvl="0" defTabSz="912857" eaLnBrk="0" hangingPunct="0"/>
            <a:r>
              <a:rPr lang="en-US" dirty="0" err="1"/>
              <a:t>Exemplo</a:t>
            </a:r>
            <a:r>
              <a:rPr lang="en-US" dirty="0"/>
              <a:t> de </a:t>
            </a:r>
            <a:r>
              <a:rPr lang="en-US" dirty="0" err="1"/>
              <a:t>Texto</a:t>
            </a:r>
            <a:endParaRPr lang="pt-PT" dirty="0"/>
          </a:p>
        </p:txBody>
      </p:sp>
      <p:sp>
        <p:nvSpPr>
          <p:cNvPr id="10" name="Rectangle 9">
            <a:extLst>
              <a:ext uri="{FF2B5EF4-FFF2-40B4-BE49-F238E27FC236}">
                <a16:creationId xmlns:a16="http://schemas.microsoft.com/office/drawing/2014/main" id="{7B901AB0-BC26-462E-BE5D-C82A659D22A4}"/>
              </a:ext>
            </a:extLst>
          </p:cNvPr>
          <p:cNvSpPr/>
          <p:nvPr userDrawn="1"/>
        </p:nvSpPr>
        <p:spPr>
          <a:xfrm>
            <a:off x="4385510" y="1886168"/>
            <a:ext cx="3389231" cy="396222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1" name="Rectangle 10">
            <a:extLst>
              <a:ext uri="{FF2B5EF4-FFF2-40B4-BE49-F238E27FC236}">
                <a16:creationId xmlns:a16="http://schemas.microsoft.com/office/drawing/2014/main" id="{A271A52C-2547-45D5-9F14-C7E37E813EE7}"/>
              </a:ext>
            </a:extLst>
          </p:cNvPr>
          <p:cNvSpPr/>
          <p:nvPr userDrawn="1"/>
        </p:nvSpPr>
        <p:spPr>
          <a:xfrm>
            <a:off x="8121650" y="1886168"/>
            <a:ext cx="3706704" cy="1750125"/>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Text Placeholder 2">
            <a:extLst>
              <a:ext uri="{FF2B5EF4-FFF2-40B4-BE49-F238E27FC236}">
                <a16:creationId xmlns:a16="http://schemas.microsoft.com/office/drawing/2014/main" id="{4CCB682C-2829-48C0-A772-755E890733F9}"/>
              </a:ext>
            </a:extLst>
          </p:cNvPr>
          <p:cNvSpPr>
            <a:spLocks noGrp="1"/>
          </p:cNvSpPr>
          <p:nvPr>
            <p:ph type="body" sz="quarter" idx="24" hasCustomPrompt="1"/>
          </p:nvPr>
        </p:nvSpPr>
        <p:spPr>
          <a:xfrm>
            <a:off x="4652950" y="1708937"/>
            <a:ext cx="2854350" cy="406196"/>
          </a:xfrm>
          <a:solidFill>
            <a:srgbClr val="FF66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rmAutofit/>
          </a:bodyPr>
          <a:lstStyle>
            <a:lvl1pPr algn="ctr">
              <a:defRPr lang="pt-PT" sz="1800" b="1" dirty="0">
                <a:solidFill>
                  <a:schemeClr val="bg1"/>
                </a:solidFill>
                <a:ea typeface="ＭＳ Ｐゴシック" charset="-128"/>
              </a:defRPr>
            </a:lvl1pPr>
          </a:lstStyle>
          <a:p>
            <a:pPr lvl="0" defTabSz="912857" eaLnBrk="0" hangingPunct="0"/>
            <a:r>
              <a:rPr lang="en-US" dirty="0" err="1"/>
              <a:t>Exemplo</a:t>
            </a:r>
            <a:r>
              <a:rPr lang="en-US" dirty="0"/>
              <a:t> de </a:t>
            </a:r>
            <a:r>
              <a:rPr lang="en-US" dirty="0" err="1"/>
              <a:t>Texto</a:t>
            </a:r>
            <a:endParaRPr lang="pt-PT" dirty="0"/>
          </a:p>
        </p:txBody>
      </p:sp>
      <p:sp>
        <p:nvSpPr>
          <p:cNvPr id="13" name="Text Placeholder 2">
            <a:extLst>
              <a:ext uri="{FF2B5EF4-FFF2-40B4-BE49-F238E27FC236}">
                <a16:creationId xmlns:a16="http://schemas.microsoft.com/office/drawing/2014/main" id="{3B50CC5A-AE75-4A8F-8CC8-2BB2C9C6D86E}"/>
              </a:ext>
            </a:extLst>
          </p:cNvPr>
          <p:cNvSpPr>
            <a:spLocks noGrp="1"/>
          </p:cNvSpPr>
          <p:nvPr>
            <p:ph type="body" sz="quarter" idx="25" hasCustomPrompt="1"/>
          </p:nvPr>
        </p:nvSpPr>
        <p:spPr>
          <a:xfrm>
            <a:off x="8547827" y="1708937"/>
            <a:ext cx="2854350" cy="406196"/>
          </a:xfrm>
          <a:solidFill>
            <a:srgbClr val="FF66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rmAutofit/>
          </a:bodyPr>
          <a:lstStyle>
            <a:lvl1pPr algn="ctr">
              <a:defRPr lang="pt-PT" sz="1800" b="1" dirty="0">
                <a:solidFill>
                  <a:schemeClr val="bg1"/>
                </a:solidFill>
                <a:ea typeface="ＭＳ Ｐゴシック" charset="-128"/>
              </a:defRPr>
            </a:lvl1pPr>
          </a:lstStyle>
          <a:p>
            <a:pPr lvl="0" defTabSz="912857" eaLnBrk="0" hangingPunct="0"/>
            <a:r>
              <a:rPr lang="en-US" dirty="0" err="1"/>
              <a:t>Exemplo</a:t>
            </a:r>
            <a:r>
              <a:rPr lang="en-US" dirty="0"/>
              <a:t> de </a:t>
            </a:r>
            <a:r>
              <a:rPr lang="en-US" dirty="0" err="1"/>
              <a:t>Texto</a:t>
            </a:r>
            <a:endParaRPr lang="pt-PT" dirty="0"/>
          </a:p>
        </p:txBody>
      </p:sp>
      <p:sp>
        <p:nvSpPr>
          <p:cNvPr id="14" name="Rectangle 13">
            <a:extLst>
              <a:ext uri="{FF2B5EF4-FFF2-40B4-BE49-F238E27FC236}">
                <a16:creationId xmlns:a16="http://schemas.microsoft.com/office/drawing/2014/main" id="{E83FDA50-22E5-419F-8017-8EBE83BDBB53}"/>
              </a:ext>
            </a:extLst>
          </p:cNvPr>
          <p:cNvSpPr/>
          <p:nvPr userDrawn="1"/>
        </p:nvSpPr>
        <p:spPr>
          <a:xfrm>
            <a:off x="8121650" y="4101124"/>
            <a:ext cx="3706704" cy="1750125"/>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Text Placeholder 2">
            <a:extLst>
              <a:ext uri="{FF2B5EF4-FFF2-40B4-BE49-F238E27FC236}">
                <a16:creationId xmlns:a16="http://schemas.microsoft.com/office/drawing/2014/main" id="{79AE9D9F-C568-4145-9926-DC50CB3EF581}"/>
              </a:ext>
            </a:extLst>
          </p:cNvPr>
          <p:cNvSpPr>
            <a:spLocks noGrp="1"/>
          </p:cNvSpPr>
          <p:nvPr>
            <p:ph type="body" sz="quarter" idx="26" hasCustomPrompt="1"/>
          </p:nvPr>
        </p:nvSpPr>
        <p:spPr>
          <a:xfrm>
            <a:off x="8547827" y="3923893"/>
            <a:ext cx="2854350" cy="406196"/>
          </a:xfrm>
          <a:solidFill>
            <a:srgbClr val="FF66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rmAutofit/>
          </a:bodyPr>
          <a:lstStyle>
            <a:lvl1pPr algn="ctr">
              <a:defRPr lang="pt-PT" sz="1800" b="1" dirty="0">
                <a:solidFill>
                  <a:schemeClr val="bg1"/>
                </a:solidFill>
                <a:ea typeface="ＭＳ Ｐゴシック" charset="-128"/>
              </a:defRPr>
            </a:lvl1pPr>
          </a:lstStyle>
          <a:p>
            <a:pPr lvl="0" defTabSz="912857" eaLnBrk="0" hangingPunct="0"/>
            <a:r>
              <a:rPr lang="en-US" dirty="0" err="1"/>
              <a:t>Exemplo</a:t>
            </a:r>
            <a:r>
              <a:rPr lang="en-US" dirty="0"/>
              <a:t> de </a:t>
            </a:r>
            <a:r>
              <a:rPr lang="en-US" dirty="0" err="1"/>
              <a:t>Texto</a:t>
            </a:r>
            <a:endParaRPr lang="pt-PT" dirty="0"/>
          </a:p>
        </p:txBody>
      </p:sp>
      <p:sp>
        <p:nvSpPr>
          <p:cNvPr id="16" name="Rectangle 15">
            <a:extLst>
              <a:ext uri="{FF2B5EF4-FFF2-40B4-BE49-F238E27FC236}">
                <a16:creationId xmlns:a16="http://schemas.microsoft.com/office/drawing/2014/main" id="{3161A455-152C-4153-8F45-9CE7676CE8D7}"/>
              </a:ext>
            </a:extLst>
          </p:cNvPr>
          <p:cNvSpPr/>
          <p:nvPr userDrawn="1"/>
        </p:nvSpPr>
        <p:spPr>
          <a:xfrm>
            <a:off x="331896" y="2460754"/>
            <a:ext cx="773004" cy="765710"/>
          </a:xfrm>
          <a:prstGeom prst="rect">
            <a:avLst/>
          </a:prstGeom>
          <a:solidFill>
            <a:srgbClr val="FF873A"/>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rmAutofit/>
          </a:bodyPr>
          <a:lstStyle/>
          <a:p>
            <a:pPr lvl="0" indent="0" algn="r" eaLnBrk="0" hangingPunct="0">
              <a:lnSpc>
                <a:spcPct val="100000"/>
              </a:lnSpc>
              <a:spcBef>
                <a:spcPts val="600"/>
              </a:spcBef>
              <a:spcAft>
                <a:spcPts val="400"/>
              </a:spcAft>
              <a:buFont typeface="Arial" panose="020B0604020202020204" pitchFamily="34" charset="0"/>
              <a:buNone/>
            </a:pPr>
            <a:endParaRPr lang="pt-PT" sz="1600" b="1" baseline="0" noProof="0" dirty="0" err="1">
              <a:solidFill>
                <a:schemeClr val="bg1"/>
              </a:solidFill>
              <a:ea typeface="ＭＳ Ｐゴシック" charset="-128"/>
            </a:endParaRPr>
          </a:p>
        </p:txBody>
      </p:sp>
      <p:sp>
        <p:nvSpPr>
          <p:cNvPr id="17" name="Rectangle 16">
            <a:extLst>
              <a:ext uri="{FF2B5EF4-FFF2-40B4-BE49-F238E27FC236}">
                <a16:creationId xmlns:a16="http://schemas.microsoft.com/office/drawing/2014/main" id="{2389297C-4E73-4501-ABF9-FC5F8F5C8C98}"/>
              </a:ext>
            </a:extLst>
          </p:cNvPr>
          <p:cNvSpPr/>
          <p:nvPr userDrawn="1"/>
        </p:nvSpPr>
        <p:spPr>
          <a:xfrm>
            <a:off x="331896" y="3646592"/>
            <a:ext cx="773004" cy="765710"/>
          </a:xfrm>
          <a:prstGeom prst="rect">
            <a:avLst/>
          </a:prstGeom>
          <a:solidFill>
            <a:srgbClr val="FF873A"/>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rmAutofit/>
          </a:bodyPr>
          <a:lstStyle/>
          <a:p>
            <a:pPr lvl="0" indent="0" algn="r" eaLnBrk="0" hangingPunct="0">
              <a:lnSpc>
                <a:spcPct val="100000"/>
              </a:lnSpc>
              <a:spcBef>
                <a:spcPts val="600"/>
              </a:spcBef>
              <a:spcAft>
                <a:spcPts val="400"/>
              </a:spcAft>
              <a:buFont typeface="Arial" panose="020B0604020202020204" pitchFamily="34" charset="0"/>
              <a:buNone/>
            </a:pPr>
            <a:endParaRPr lang="pt-PT" sz="1600" b="1" baseline="0" noProof="0" dirty="0" err="1">
              <a:solidFill>
                <a:schemeClr val="bg1"/>
              </a:solidFill>
              <a:ea typeface="ＭＳ Ｐゴシック" charset="-128"/>
            </a:endParaRPr>
          </a:p>
        </p:txBody>
      </p:sp>
      <p:sp>
        <p:nvSpPr>
          <p:cNvPr id="18" name="Rectangle 17">
            <a:extLst>
              <a:ext uri="{FF2B5EF4-FFF2-40B4-BE49-F238E27FC236}">
                <a16:creationId xmlns:a16="http://schemas.microsoft.com/office/drawing/2014/main" id="{E56E0563-3D32-4D87-BCE3-52359CCAD1F3}"/>
              </a:ext>
            </a:extLst>
          </p:cNvPr>
          <p:cNvSpPr/>
          <p:nvPr userDrawn="1"/>
        </p:nvSpPr>
        <p:spPr>
          <a:xfrm>
            <a:off x="331896" y="4832429"/>
            <a:ext cx="773004" cy="765710"/>
          </a:xfrm>
          <a:prstGeom prst="rect">
            <a:avLst/>
          </a:prstGeom>
          <a:solidFill>
            <a:srgbClr val="FF873A"/>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rmAutofit/>
          </a:bodyPr>
          <a:lstStyle/>
          <a:p>
            <a:pPr lvl="0" indent="0" algn="r" eaLnBrk="0" hangingPunct="0">
              <a:lnSpc>
                <a:spcPct val="100000"/>
              </a:lnSpc>
              <a:spcBef>
                <a:spcPts val="600"/>
              </a:spcBef>
              <a:spcAft>
                <a:spcPts val="400"/>
              </a:spcAft>
              <a:buFont typeface="Arial" panose="020B0604020202020204" pitchFamily="34" charset="0"/>
              <a:buNone/>
            </a:pPr>
            <a:endParaRPr lang="pt-PT" sz="1600" b="1" baseline="0" noProof="0" dirty="0" err="1">
              <a:solidFill>
                <a:schemeClr val="bg1"/>
              </a:solidFill>
              <a:ea typeface="ＭＳ Ｐゴシック" charset="-128"/>
            </a:endParaRPr>
          </a:p>
        </p:txBody>
      </p:sp>
      <p:cxnSp>
        <p:nvCxnSpPr>
          <p:cNvPr id="19" name="Straight Connector 18">
            <a:extLst>
              <a:ext uri="{FF2B5EF4-FFF2-40B4-BE49-F238E27FC236}">
                <a16:creationId xmlns:a16="http://schemas.microsoft.com/office/drawing/2014/main" id="{FCEFCB91-4B66-43F3-8CBB-AF8C222BEB6F}"/>
              </a:ext>
            </a:extLst>
          </p:cNvPr>
          <p:cNvCxnSpPr>
            <a:cxnSpLocks/>
          </p:cNvCxnSpPr>
          <p:nvPr userDrawn="1"/>
        </p:nvCxnSpPr>
        <p:spPr>
          <a:xfrm flipH="1">
            <a:off x="1148650" y="3436528"/>
            <a:ext cx="275025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48B31C-3149-48B9-AFCD-ADB7F5A81590}"/>
              </a:ext>
            </a:extLst>
          </p:cNvPr>
          <p:cNvCxnSpPr>
            <a:cxnSpLocks/>
          </p:cNvCxnSpPr>
          <p:nvPr userDrawn="1"/>
        </p:nvCxnSpPr>
        <p:spPr>
          <a:xfrm flipH="1">
            <a:off x="1148650" y="4622366"/>
            <a:ext cx="275025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DFD7582D-BB9F-4F3F-90B3-95A189C6DD3D}"/>
              </a:ext>
            </a:extLst>
          </p:cNvPr>
          <p:cNvSpPr>
            <a:spLocks noGrp="1"/>
          </p:cNvSpPr>
          <p:nvPr>
            <p:ph type="body" sz="quarter" idx="27"/>
          </p:nvPr>
        </p:nvSpPr>
        <p:spPr>
          <a:xfrm>
            <a:off x="1283980" y="3765223"/>
            <a:ext cx="2614920" cy="528448"/>
          </a:xfrm>
        </p:spPr>
        <p:txBody>
          <a:bodyPr anchor="ctr">
            <a:noAutofit/>
          </a:bodyPr>
          <a:lstStyle>
            <a:lvl1pPr>
              <a:spcBef>
                <a:spcPts val="0"/>
              </a:spcBef>
              <a:spcAft>
                <a:spcPts val="0"/>
              </a:spcAft>
              <a:defRPr sz="2000" b="1"/>
            </a:lvl1pPr>
            <a:lvl2pPr>
              <a:defRPr sz="1400"/>
            </a:lvl2pPr>
            <a:lvl3pPr>
              <a:defRPr sz="1400"/>
            </a:lvl3pPr>
            <a:lvl4pPr>
              <a:defRPr sz="1400"/>
            </a:lvl4pPr>
            <a:lvl5pPr>
              <a:defRPr sz="1400"/>
            </a:lvl5pPr>
          </a:lstStyle>
          <a:p>
            <a:pPr lvl="0"/>
            <a:r>
              <a:rPr lang="en-US" dirty="0"/>
              <a:t>Edit Master text styles</a:t>
            </a:r>
          </a:p>
        </p:txBody>
      </p:sp>
      <p:sp>
        <p:nvSpPr>
          <p:cNvPr id="22" name="Text Placeholder 2">
            <a:extLst>
              <a:ext uri="{FF2B5EF4-FFF2-40B4-BE49-F238E27FC236}">
                <a16:creationId xmlns:a16="http://schemas.microsoft.com/office/drawing/2014/main" id="{A0977214-057E-44FB-963C-B769E16B71E0}"/>
              </a:ext>
            </a:extLst>
          </p:cNvPr>
          <p:cNvSpPr>
            <a:spLocks noGrp="1"/>
          </p:cNvSpPr>
          <p:nvPr>
            <p:ph type="body" sz="quarter" idx="28"/>
          </p:nvPr>
        </p:nvSpPr>
        <p:spPr>
          <a:xfrm>
            <a:off x="1283980" y="4951060"/>
            <a:ext cx="2614920" cy="528448"/>
          </a:xfrm>
        </p:spPr>
        <p:txBody>
          <a:bodyPr anchor="ctr">
            <a:noAutofit/>
          </a:bodyPr>
          <a:lstStyle>
            <a:lvl1pPr>
              <a:spcBef>
                <a:spcPts val="0"/>
              </a:spcBef>
              <a:spcAft>
                <a:spcPts val="0"/>
              </a:spcAft>
              <a:defRPr sz="2000" b="1"/>
            </a:lvl1pPr>
            <a:lvl2pPr>
              <a:defRPr sz="1400"/>
            </a:lvl2pPr>
            <a:lvl3pPr>
              <a:defRPr sz="1400"/>
            </a:lvl3pPr>
            <a:lvl4pPr>
              <a:defRPr sz="1400"/>
            </a:lvl4pPr>
            <a:lvl5pPr>
              <a:defRPr sz="1400"/>
            </a:lvl5pPr>
          </a:lstStyle>
          <a:p>
            <a:pPr lvl="0"/>
            <a:r>
              <a:rPr lang="en-US" dirty="0"/>
              <a:t>Edit Master text styles</a:t>
            </a:r>
          </a:p>
        </p:txBody>
      </p:sp>
      <p:sp>
        <p:nvSpPr>
          <p:cNvPr id="23" name="Rectangle 22">
            <a:extLst>
              <a:ext uri="{FF2B5EF4-FFF2-40B4-BE49-F238E27FC236}">
                <a16:creationId xmlns:a16="http://schemas.microsoft.com/office/drawing/2014/main" id="{972D1D41-9A48-4301-B582-64D82BC93E0B}"/>
              </a:ext>
            </a:extLst>
          </p:cNvPr>
          <p:cNvSpPr/>
          <p:nvPr userDrawn="1"/>
        </p:nvSpPr>
        <p:spPr>
          <a:xfrm>
            <a:off x="4543514" y="2405249"/>
            <a:ext cx="561886" cy="556584"/>
          </a:xfrm>
          <a:prstGeom prst="rect">
            <a:avLst/>
          </a:prstGeom>
          <a:solidFill>
            <a:srgbClr val="FF873A"/>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rmAutofit/>
          </a:bodyPr>
          <a:lstStyle/>
          <a:p>
            <a:pPr lvl="0" indent="0" algn="r" eaLnBrk="0" hangingPunct="0">
              <a:lnSpc>
                <a:spcPct val="100000"/>
              </a:lnSpc>
              <a:spcBef>
                <a:spcPts val="600"/>
              </a:spcBef>
              <a:spcAft>
                <a:spcPts val="400"/>
              </a:spcAft>
              <a:buFont typeface="Arial" panose="020B0604020202020204" pitchFamily="34" charset="0"/>
              <a:buNone/>
            </a:pPr>
            <a:endParaRPr lang="pt-PT" sz="1600" b="1" baseline="0" noProof="0" dirty="0" err="1">
              <a:solidFill>
                <a:schemeClr val="bg1"/>
              </a:solidFill>
              <a:ea typeface="ＭＳ Ｐゴシック" charset="-128"/>
            </a:endParaRPr>
          </a:p>
        </p:txBody>
      </p:sp>
      <p:sp>
        <p:nvSpPr>
          <p:cNvPr id="24" name="Rectangle 23">
            <a:extLst>
              <a:ext uri="{FF2B5EF4-FFF2-40B4-BE49-F238E27FC236}">
                <a16:creationId xmlns:a16="http://schemas.microsoft.com/office/drawing/2014/main" id="{0C4C5061-B807-4D3D-96BB-355E0ECD02A0}"/>
              </a:ext>
            </a:extLst>
          </p:cNvPr>
          <p:cNvSpPr/>
          <p:nvPr userDrawn="1"/>
        </p:nvSpPr>
        <p:spPr>
          <a:xfrm>
            <a:off x="4543514" y="3291257"/>
            <a:ext cx="561886" cy="556584"/>
          </a:xfrm>
          <a:prstGeom prst="rect">
            <a:avLst/>
          </a:prstGeom>
          <a:solidFill>
            <a:srgbClr val="FF873A"/>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rmAutofit/>
          </a:bodyPr>
          <a:lstStyle/>
          <a:p>
            <a:pPr lvl="0" indent="0" algn="r" eaLnBrk="0" hangingPunct="0">
              <a:lnSpc>
                <a:spcPct val="100000"/>
              </a:lnSpc>
              <a:spcBef>
                <a:spcPts val="600"/>
              </a:spcBef>
              <a:spcAft>
                <a:spcPts val="400"/>
              </a:spcAft>
              <a:buFont typeface="Arial" panose="020B0604020202020204" pitchFamily="34" charset="0"/>
              <a:buNone/>
            </a:pPr>
            <a:endParaRPr lang="pt-PT" sz="1600" b="1" baseline="0" noProof="0" dirty="0" err="1">
              <a:solidFill>
                <a:schemeClr val="bg1"/>
              </a:solidFill>
              <a:ea typeface="ＭＳ Ｐゴシック" charset="-128"/>
            </a:endParaRPr>
          </a:p>
        </p:txBody>
      </p:sp>
      <p:sp>
        <p:nvSpPr>
          <p:cNvPr id="25" name="Rectangle 24">
            <a:extLst>
              <a:ext uri="{FF2B5EF4-FFF2-40B4-BE49-F238E27FC236}">
                <a16:creationId xmlns:a16="http://schemas.microsoft.com/office/drawing/2014/main" id="{2CFD6AE5-3F51-4376-B3AF-8B521657E6CA}"/>
              </a:ext>
            </a:extLst>
          </p:cNvPr>
          <p:cNvSpPr/>
          <p:nvPr userDrawn="1"/>
        </p:nvSpPr>
        <p:spPr>
          <a:xfrm>
            <a:off x="4543514" y="4177265"/>
            <a:ext cx="561886" cy="556584"/>
          </a:xfrm>
          <a:prstGeom prst="rect">
            <a:avLst/>
          </a:prstGeom>
          <a:solidFill>
            <a:srgbClr val="FF873A"/>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rmAutofit/>
          </a:bodyPr>
          <a:lstStyle/>
          <a:p>
            <a:pPr lvl="0" indent="0" algn="r" eaLnBrk="0" hangingPunct="0">
              <a:lnSpc>
                <a:spcPct val="100000"/>
              </a:lnSpc>
              <a:spcBef>
                <a:spcPts val="600"/>
              </a:spcBef>
              <a:spcAft>
                <a:spcPts val="400"/>
              </a:spcAft>
              <a:buFont typeface="Arial" panose="020B0604020202020204" pitchFamily="34" charset="0"/>
              <a:buNone/>
            </a:pPr>
            <a:endParaRPr lang="pt-PT" sz="1600" b="1" baseline="0" noProof="0" dirty="0" err="1">
              <a:solidFill>
                <a:schemeClr val="bg1"/>
              </a:solidFill>
              <a:ea typeface="ＭＳ Ｐゴシック" charset="-128"/>
            </a:endParaRPr>
          </a:p>
        </p:txBody>
      </p:sp>
      <p:sp>
        <p:nvSpPr>
          <p:cNvPr id="26" name="Rectangle 25">
            <a:extLst>
              <a:ext uri="{FF2B5EF4-FFF2-40B4-BE49-F238E27FC236}">
                <a16:creationId xmlns:a16="http://schemas.microsoft.com/office/drawing/2014/main" id="{4DA2D1F7-F4D4-4658-887C-D982B4CD1300}"/>
              </a:ext>
            </a:extLst>
          </p:cNvPr>
          <p:cNvSpPr/>
          <p:nvPr userDrawn="1"/>
        </p:nvSpPr>
        <p:spPr>
          <a:xfrm>
            <a:off x="4543514" y="5063272"/>
            <a:ext cx="561886" cy="556584"/>
          </a:xfrm>
          <a:prstGeom prst="rect">
            <a:avLst/>
          </a:prstGeom>
          <a:solidFill>
            <a:srgbClr val="FF873A"/>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rmAutofit/>
          </a:bodyPr>
          <a:lstStyle/>
          <a:p>
            <a:pPr lvl="0" indent="0" algn="r" eaLnBrk="0" hangingPunct="0">
              <a:lnSpc>
                <a:spcPct val="100000"/>
              </a:lnSpc>
              <a:spcBef>
                <a:spcPts val="600"/>
              </a:spcBef>
              <a:spcAft>
                <a:spcPts val="400"/>
              </a:spcAft>
              <a:buFont typeface="Arial" panose="020B0604020202020204" pitchFamily="34" charset="0"/>
              <a:buNone/>
            </a:pPr>
            <a:endParaRPr lang="pt-PT" sz="1600" b="1" baseline="0" noProof="0" dirty="0" err="1">
              <a:solidFill>
                <a:schemeClr val="bg1"/>
              </a:solidFill>
              <a:ea typeface="ＭＳ Ｐゴシック" charset="-128"/>
            </a:endParaRPr>
          </a:p>
        </p:txBody>
      </p:sp>
      <p:sp>
        <p:nvSpPr>
          <p:cNvPr id="27" name="Text Placeholder 2">
            <a:extLst>
              <a:ext uri="{FF2B5EF4-FFF2-40B4-BE49-F238E27FC236}">
                <a16:creationId xmlns:a16="http://schemas.microsoft.com/office/drawing/2014/main" id="{96808AD9-62B4-4FF4-8B43-A76EAFFB7960}"/>
              </a:ext>
            </a:extLst>
          </p:cNvPr>
          <p:cNvSpPr>
            <a:spLocks noGrp="1"/>
          </p:cNvSpPr>
          <p:nvPr>
            <p:ph type="body" sz="quarter" idx="29"/>
          </p:nvPr>
        </p:nvSpPr>
        <p:spPr>
          <a:xfrm>
            <a:off x="5160799" y="2419317"/>
            <a:ext cx="2535401" cy="528448"/>
          </a:xfrm>
        </p:spPr>
        <p:txBody>
          <a:bodyPr anchor="ctr">
            <a:noAutofit/>
          </a:bodyPr>
          <a:lstStyle>
            <a:lvl1pPr>
              <a:lnSpc>
                <a:spcPct val="85000"/>
              </a:lnSpc>
              <a:spcBef>
                <a:spcPts val="0"/>
              </a:spcBef>
              <a:spcAft>
                <a:spcPts val="0"/>
              </a:spcAft>
              <a:defRPr sz="1400" b="0"/>
            </a:lvl1pPr>
            <a:lvl2pPr>
              <a:defRPr sz="1400"/>
            </a:lvl2pPr>
            <a:lvl3pPr>
              <a:defRPr sz="1400"/>
            </a:lvl3pPr>
            <a:lvl4pPr>
              <a:defRPr sz="1400"/>
            </a:lvl4pPr>
            <a:lvl5pPr>
              <a:defRPr sz="1400"/>
            </a:lvl5pPr>
          </a:lstStyle>
          <a:p>
            <a:pPr lvl="0"/>
            <a:r>
              <a:rPr lang="en-US" dirty="0"/>
              <a:t>Edit Master text styles</a:t>
            </a:r>
          </a:p>
        </p:txBody>
      </p:sp>
      <p:sp>
        <p:nvSpPr>
          <p:cNvPr id="28" name="Text Placeholder 2">
            <a:extLst>
              <a:ext uri="{FF2B5EF4-FFF2-40B4-BE49-F238E27FC236}">
                <a16:creationId xmlns:a16="http://schemas.microsoft.com/office/drawing/2014/main" id="{52827830-8211-4FE6-84E7-DAD4E7642681}"/>
              </a:ext>
            </a:extLst>
          </p:cNvPr>
          <p:cNvSpPr>
            <a:spLocks noGrp="1"/>
          </p:cNvSpPr>
          <p:nvPr>
            <p:ph type="body" sz="quarter" idx="30"/>
          </p:nvPr>
        </p:nvSpPr>
        <p:spPr>
          <a:xfrm>
            <a:off x="5160799" y="3305325"/>
            <a:ext cx="2535401" cy="528448"/>
          </a:xfrm>
        </p:spPr>
        <p:txBody>
          <a:bodyPr anchor="ctr">
            <a:noAutofit/>
          </a:bodyPr>
          <a:lstStyle>
            <a:lvl1pPr>
              <a:lnSpc>
                <a:spcPct val="85000"/>
              </a:lnSpc>
              <a:spcBef>
                <a:spcPts val="0"/>
              </a:spcBef>
              <a:spcAft>
                <a:spcPts val="0"/>
              </a:spcAft>
              <a:defRPr sz="1400" b="0"/>
            </a:lvl1pPr>
            <a:lvl2pPr>
              <a:defRPr sz="1400"/>
            </a:lvl2pPr>
            <a:lvl3pPr>
              <a:defRPr sz="1400"/>
            </a:lvl3pPr>
            <a:lvl4pPr>
              <a:defRPr sz="1400"/>
            </a:lvl4pPr>
            <a:lvl5pPr>
              <a:defRPr sz="1400"/>
            </a:lvl5pPr>
          </a:lstStyle>
          <a:p>
            <a:pPr lvl="0"/>
            <a:r>
              <a:rPr lang="en-US" dirty="0"/>
              <a:t>Edit Master text styles</a:t>
            </a:r>
          </a:p>
        </p:txBody>
      </p:sp>
      <p:sp>
        <p:nvSpPr>
          <p:cNvPr id="29" name="Text Placeholder 2">
            <a:extLst>
              <a:ext uri="{FF2B5EF4-FFF2-40B4-BE49-F238E27FC236}">
                <a16:creationId xmlns:a16="http://schemas.microsoft.com/office/drawing/2014/main" id="{82CE6015-D443-40FC-8E7F-30789446E423}"/>
              </a:ext>
            </a:extLst>
          </p:cNvPr>
          <p:cNvSpPr>
            <a:spLocks noGrp="1"/>
          </p:cNvSpPr>
          <p:nvPr>
            <p:ph type="body" sz="quarter" idx="31"/>
          </p:nvPr>
        </p:nvSpPr>
        <p:spPr>
          <a:xfrm>
            <a:off x="5160799" y="4191333"/>
            <a:ext cx="2535401" cy="528448"/>
          </a:xfrm>
        </p:spPr>
        <p:txBody>
          <a:bodyPr anchor="ctr">
            <a:noAutofit/>
          </a:bodyPr>
          <a:lstStyle>
            <a:lvl1pPr>
              <a:lnSpc>
                <a:spcPct val="85000"/>
              </a:lnSpc>
              <a:spcBef>
                <a:spcPts val="0"/>
              </a:spcBef>
              <a:spcAft>
                <a:spcPts val="0"/>
              </a:spcAft>
              <a:defRPr sz="1400" b="0"/>
            </a:lvl1pPr>
            <a:lvl2pPr>
              <a:defRPr sz="1400"/>
            </a:lvl2pPr>
            <a:lvl3pPr>
              <a:defRPr sz="1400"/>
            </a:lvl3pPr>
            <a:lvl4pPr>
              <a:defRPr sz="1400"/>
            </a:lvl4pPr>
            <a:lvl5pPr>
              <a:defRPr sz="1400"/>
            </a:lvl5pPr>
          </a:lstStyle>
          <a:p>
            <a:pPr lvl="0"/>
            <a:r>
              <a:rPr lang="en-US" dirty="0"/>
              <a:t>Edit Master text styles</a:t>
            </a:r>
          </a:p>
        </p:txBody>
      </p:sp>
      <p:sp>
        <p:nvSpPr>
          <p:cNvPr id="30" name="Text Placeholder 2">
            <a:extLst>
              <a:ext uri="{FF2B5EF4-FFF2-40B4-BE49-F238E27FC236}">
                <a16:creationId xmlns:a16="http://schemas.microsoft.com/office/drawing/2014/main" id="{7A664DCC-23FB-486C-96CD-D763C1EF44E6}"/>
              </a:ext>
            </a:extLst>
          </p:cNvPr>
          <p:cNvSpPr>
            <a:spLocks noGrp="1"/>
          </p:cNvSpPr>
          <p:nvPr>
            <p:ph type="body" sz="quarter" idx="32"/>
          </p:nvPr>
        </p:nvSpPr>
        <p:spPr>
          <a:xfrm>
            <a:off x="5160799" y="5077340"/>
            <a:ext cx="2535401" cy="528448"/>
          </a:xfrm>
        </p:spPr>
        <p:txBody>
          <a:bodyPr anchor="ctr">
            <a:noAutofit/>
          </a:bodyPr>
          <a:lstStyle>
            <a:lvl1pPr>
              <a:lnSpc>
                <a:spcPct val="85000"/>
              </a:lnSpc>
              <a:spcBef>
                <a:spcPts val="0"/>
              </a:spcBef>
              <a:spcAft>
                <a:spcPts val="0"/>
              </a:spcAft>
              <a:defRPr sz="1400" b="0"/>
            </a:lvl1pPr>
            <a:lvl2pPr>
              <a:defRPr sz="1400"/>
            </a:lvl2pPr>
            <a:lvl3pPr>
              <a:defRPr sz="1400"/>
            </a:lvl3pPr>
            <a:lvl4pPr>
              <a:defRPr sz="1400"/>
            </a:lvl4pPr>
            <a:lvl5pPr>
              <a:defRPr sz="1400"/>
            </a:lvl5pPr>
          </a:lstStyle>
          <a:p>
            <a:pPr lvl="0"/>
            <a:r>
              <a:rPr lang="en-US" dirty="0"/>
              <a:t>Edit Master text styles</a:t>
            </a:r>
          </a:p>
        </p:txBody>
      </p:sp>
      <p:cxnSp>
        <p:nvCxnSpPr>
          <p:cNvPr id="31" name="Straight Connector 30">
            <a:extLst>
              <a:ext uri="{FF2B5EF4-FFF2-40B4-BE49-F238E27FC236}">
                <a16:creationId xmlns:a16="http://schemas.microsoft.com/office/drawing/2014/main" id="{183E2806-43F2-4469-A3B3-7D580731107F}"/>
              </a:ext>
            </a:extLst>
          </p:cNvPr>
          <p:cNvCxnSpPr>
            <a:cxnSpLocks/>
          </p:cNvCxnSpPr>
          <p:nvPr userDrawn="1"/>
        </p:nvCxnSpPr>
        <p:spPr>
          <a:xfrm flipH="1">
            <a:off x="4586164" y="3126545"/>
            <a:ext cx="298792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06F62FC-54E4-46A7-AE0D-241278193EE4}"/>
              </a:ext>
            </a:extLst>
          </p:cNvPr>
          <p:cNvCxnSpPr>
            <a:cxnSpLocks/>
          </p:cNvCxnSpPr>
          <p:nvPr userDrawn="1"/>
        </p:nvCxnSpPr>
        <p:spPr>
          <a:xfrm flipH="1">
            <a:off x="4586164" y="4012553"/>
            <a:ext cx="298792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1D9A961-0E0F-492C-9745-CC32D87B49AC}"/>
              </a:ext>
            </a:extLst>
          </p:cNvPr>
          <p:cNvCxnSpPr>
            <a:cxnSpLocks/>
          </p:cNvCxnSpPr>
          <p:nvPr userDrawn="1"/>
        </p:nvCxnSpPr>
        <p:spPr>
          <a:xfrm flipH="1">
            <a:off x="4586164" y="4898561"/>
            <a:ext cx="298792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4" name="Text Placeholder 2">
            <a:extLst>
              <a:ext uri="{FF2B5EF4-FFF2-40B4-BE49-F238E27FC236}">
                <a16:creationId xmlns:a16="http://schemas.microsoft.com/office/drawing/2014/main" id="{17DD76D4-1C9E-437E-8890-61DCAE147239}"/>
              </a:ext>
            </a:extLst>
          </p:cNvPr>
          <p:cNvSpPr>
            <a:spLocks noGrp="1"/>
          </p:cNvSpPr>
          <p:nvPr>
            <p:ph type="body" sz="quarter" idx="33"/>
          </p:nvPr>
        </p:nvSpPr>
        <p:spPr>
          <a:xfrm>
            <a:off x="8270494" y="2236860"/>
            <a:ext cx="3428020" cy="1282155"/>
          </a:xfrm>
        </p:spPr>
        <p:txBody>
          <a:bodyPr anchor="ctr">
            <a:noAutofit/>
          </a:bodyPr>
          <a:lstStyle>
            <a:lvl1pPr>
              <a:lnSpc>
                <a:spcPct val="90000"/>
              </a:lnSpc>
              <a:spcBef>
                <a:spcPts val="0"/>
              </a:spcBef>
              <a:spcAft>
                <a:spcPts val="600"/>
              </a:spcAft>
              <a:defRPr sz="1400" b="0"/>
            </a:lvl1pPr>
            <a:lvl2pPr>
              <a:defRPr sz="1400"/>
            </a:lvl2pPr>
            <a:lvl3pPr>
              <a:defRPr sz="1400"/>
            </a:lvl3pPr>
            <a:lvl4pPr>
              <a:defRPr sz="1400"/>
            </a:lvl4pPr>
            <a:lvl5pPr>
              <a:defRPr sz="1400"/>
            </a:lvl5pPr>
          </a:lstStyle>
          <a:p>
            <a:pPr lvl="0"/>
            <a:r>
              <a:rPr lang="en-US" dirty="0"/>
              <a:t>Edit Master text styles</a:t>
            </a:r>
          </a:p>
        </p:txBody>
      </p:sp>
      <p:sp>
        <p:nvSpPr>
          <p:cNvPr id="35" name="Text Placeholder 2">
            <a:extLst>
              <a:ext uri="{FF2B5EF4-FFF2-40B4-BE49-F238E27FC236}">
                <a16:creationId xmlns:a16="http://schemas.microsoft.com/office/drawing/2014/main" id="{1E1B8F8B-854F-4F58-AB56-A935BC1FAFE1}"/>
              </a:ext>
            </a:extLst>
          </p:cNvPr>
          <p:cNvSpPr>
            <a:spLocks noGrp="1"/>
          </p:cNvSpPr>
          <p:nvPr>
            <p:ph type="body" sz="quarter" idx="34"/>
          </p:nvPr>
        </p:nvSpPr>
        <p:spPr>
          <a:xfrm>
            <a:off x="8270494" y="4450988"/>
            <a:ext cx="3428020" cy="1282155"/>
          </a:xfrm>
        </p:spPr>
        <p:txBody>
          <a:bodyPr anchor="ctr">
            <a:noAutofit/>
          </a:bodyPr>
          <a:lstStyle>
            <a:lvl1pPr>
              <a:lnSpc>
                <a:spcPct val="90000"/>
              </a:lnSpc>
              <a:spcBef>
                <a:spcPts val="0"/>
              </a:spcBef>
              <a:spcAft>
                <a:spcPts val="600"/>
              </a:spcAft>
              <a:defRPr sz="1400" b="0"/>
            </a:lvl1pPr>
            <a:lvl2pPr>
              <a:defRPr sz="1400"/>
            </a:lvl2pPr>
            <a:lvl3pPr>
              <a:defRPr sz="1400"/>
            </a:lvl3pPr>
            <a:lvl4pPr>
              <a:defRPr sz="1400"/>
            </a:lvl4pPr>
            <a:lvl5pPr>
              <a:defRPr sz="1400"/>
            </a:lvl5pPr>
          </a:lstStyle>
          <a:p>
            <a:pPr lvl="0"/>
            <a:r>
              <a:rPr lang="en-US" dirty="0"/>
              <a:t>Edit Master text styles</a:t>
            </a:r>
          </a:p>
        </p:txBody>
      </p:sp>
    </p:spTree>
    <p:extLst>
      <p:ext uri="{BB962C8B-B14F-4D97-AF65-F5344CB8AC3E}">
        <p14:creationId xmlns:p14="http://schemas.microsoft.com/office/powerpoint/2010/main" val="307995897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2 Gráfico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C4FD890-329E-472D-A578-48869FFDC7BF}"/>
              </a:ext>
            </a:extLst>
          </p:cNvPr>
          <p:cNvSpPr>
            <a:spLocks noGrp="1"/>
          </p:cNvSpPr>
          <p:nvPr>
            <p:ph type="sldNum" sz="quarter" idx="10"/>
          </p:nvPr>
        </p:nvSpPr>
        <p:spPr/>
        <p:txBody>
          <a:bodyPr/>
          <a:lstStyle/>
          <a:p>
            <a:fld id="{08789ED0-683C-4C95-BAE1-094AE5A57631}" type="slidenum">
              <a:rPr lang="pt-PT" smtClean="0"/>
              <a:pPr/>
              <a:t>‹#›</a:t>
            </a:fld>
            <a:endParaRPr lang="pt-PT" dirty="0"/>
          </a:p>
        </p:txBody>
      </p:sp>
      <p:sp>
        <p:nvSpPr>
          <p:cNvPr id="4" name="Text Placeholder 8">
            <a:extLst>
              <a:ext uri="{FF2B5EF4-FFF2-40B4-BE49-F238E27FC236}">
                <a16:creationId xmlns:a16="http://schemas.microsoft.com/office/drawing/2014/main" id="{D9C695B3-C88A-402E-B262-6B61E8A88D0A}"/>
              </a:ext>
            </a:extLst>
          </p:cNvPr>
          <p:cNvSpPr>
            <a:spLocks noGrp="1"/>
          </p:cNvSpPr>
          <p:nvPr>
            <p:ph type="body" sz="quarter" idx="21" hasCustomPrompt="1"/>
          </p:nvPr>
        </p:nvSpPr>
        <p:spPr>
          <a:xfrm>
            <a:off x="528992" y="314578"/>
            <a:ext cx="11307409" cy="462844"/>
          </a:xfrm>
          <a:prstGeom prst="rect">
            <a:avLst/>
          </a:prstGeom>
        </p:spPr>
        <p:txBody>
          <a:bodyPr wrap="square" anchor="t">
            <a:spAutoFit/>
          </a:bodyPr>
          <a:lstStyle>
            <a:lvl1pPr marL="0" indent="0" algn="l" defTabSz="914479" rtl="0" eaLnBrk="1" latinLnBrk="0" hangingPunct="1">
              <a:spcBef>
                <a:spcPts val="0"/>
              </a:spcBef>
              <a:spcAft>
                <a:spcPts val="0"/>
              </a:spcAft>
              <a:buNone/>
              <a:defRPr lang="en-US" sz="2400" b="1" kern="1200" dirty="0">
                <a:solidFill>
                  <a:srgbClr val="FF6600"/>
                </a:solidFill>
                <a:latin typeface="Verdana" panose="020B0604030504040204" pitchFamily="34" charset="0"/>
                <a:ea typeface="Verdana" panose="020B0604030504040204" pitchFamily="34" charset="0"/>
                <a:cs typeface="Arial" panose="020B060402020202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
        <p:nvSpPr>
          <p:cNvPr id="5" name="Text Placeholder 8">
            <a:extLst>
              <a:ext uri="{FF2B5EF4-FFF2-40B4-BE49-F238E27FC236}">
                <a16:creationId xmlns:a16="http://schemas.microsoft.com/office/drawing/2014/main" id="{EDA8132A-658E-481C-80E4-C12AB801136E}"/>
              </a:ext>
            </a:extLst>
          </p:cNvPr>
          <p:cNvSpPr>
            <a:spLocks noGrp="1"/>
          </p:cNvSpPr>
          <p:nvPr>
            <p:ph type="body" sz="quarter" idx="22" hasCustomPrompt="1"/>
          </p:nvPr>
        </p:nvSpPr>
        <p:spPr>
          <a:xfrm>
            <a:off x="528992" y="769719"/>
            <a:ext cx="11307409" cy="370275"/>
          </a:xfrm>
          <a:prstGeom prst="rect">
            <a:avLst/>
          </a:prstGeom>
        </p:spPr>
        <p:txBody>
          <a:bodyPr wrap="square" anchor="t">
            <a:spAutoFit/>
          </a:bodyPr>
          <a:lstStyle>
            <a:lvl1pPr marL="0" indent="0">
              <a:spcBef>
                <a:spcPts val="0"/>
              </a:spcBef>
              <a:spcAft>
                <a:spcPts val="0"/>
              </a:spcAft>
              <a:buNone/>
              <a:defRPr lang="en-US" sz="1800" kern="1200" dirty="0">
                <a:solidFill>
                  <a:srgbClr val="666666"/>
                </a:solidFill>
                <a:latin typeface="Verdana" panose="020B0604030504040204" pitchFamily="34" charset="0"/>
                <a:ea typeface="Verdana" panose="020B0604030504040204" pitchFamily="34" charset="0"/>
                <a:cs typeface="Verdana" panose="020B060403050404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
        <p:nvSpPr>
          <p:cNvPr id="7" name="Rectangle 6">
            <a:extLst>
              <a:ext uri="{FF2B5EF4-FFF2-40B4-BE49-F238E27FC236}">
                <a16:creationId xmlns:a16="http://schemas.microsoft.com/office/drawing/2014/main" id="{1855F9DB-8D16-489D-83DC-13F3F49EB64F}"/>
              </a:ext>
            </a:extLst>
          </p:cNvPr>
          <p:cNvSpPr/>
          <p:nvPr userDrawn="1"/>
        </p:nvSpPr>
        <p:spPr>
          <a:xfrm>
            <a:off x="649369" y="1886168"/>
            <a:ext cx="5115466" cy="3245433"/>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8" name="Text Placeholder 2">
            <a:extLst>
              <a:ext uri="{FF2B5EF4-FFF2-40B4-BE49-F238E27FC236}">
                <a16:creationId xmlns:a16="http://schemas.microsoft.com/office/drawing/2014/main" id="{CE2F3E9B-B44B-4E93-AF32-A0681D540537}"/>
              </a:ext>
            </a:extLst>
          </p:cNvPr>
          <p:cNvSpPr>
            <a:spLocks noGrp="1"/>
          </p:cNvSpPr>
          <p:nvPr>
            <p:ph type="body" sz="quarter" idx="23" hasCustomPrompt="1"/>
          </p:nvPr>
        </p:nvSpPr>
        <p:spPr>
          <a:xfrm>
            <a:off x="1187450" y="1708937"/>
            <a:ext cx="4039304" cy="406196"/>
          </a:xfrm>
          <a:solidFill>
            <a:srgbClr val="FF66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rmAutofit/>
          </a:bodyPr>
          <a:lstStyle>
            <a:lvl1pPr marL="0" marR="0" indent="0" algn="ctr" defTabSz="912857" rtl="0" eaLnBrk="0" fontAlgn="auto" latinLnBrk="0" hangingPunct="0">
              <a:lnSpc>
                <a:spcPct val="100000"/>
              </a:lnSpc>
              <a:spcBef>
                <a:spcPts val="600"/>
              </a:spcBef>
              <a:spcAft>
                <a:spcPts val="400"/>
              </a:spcAft>
              <a:buClrTx/>
              <a:buSzTx/>
              <a:buFont typeface="Arial" panose="020B0604020202020204" pitchFamily="34" charset="0"/>
              <a:buNone/>
              <a:tabLst/>
              <a:defRPr lang="pt-PT" sz="1800" b="1" dirty="0">
                <a:solidFill>
                  <a:schemeClr val="bg1"/>
                </a:solidFill>
                <a:ea typeface="ＭＳ Ｐゴシック" charset="-128"/>
              </a:defRPr>
            </a:lvl1pPr>
          </a:lstStyle>
          <a:p>
            <a:pPr marL="0" marR="0" lvl="0" indent="0" algn="ctr" defTabSz="912857" rtl="0" eaLnBrk="0" fontAlgn="auto" latinLnBrk="0" hangingPunct="0">
              <a:lnSpc>
                <a:spcPct val="100000"/>
              </a:lnSpc>
              <a:spcBef>
                <a:spcPts val="600"/>
              </a:spcBef>
              <a:spcAft>
                <a:spcPts val="400"/>
              </a:spcAft>
              <a:buClrTx/>
              <a:buSzTx/>
              <a:buFont typeface="Arial" panose="020B0604020202020204" pitchFamily="34" charset="0"/>
              <a:buNone/>
              <a:tabLst/>
              <a:defRPr/>
            </a:pPr>
            <a:r>
              <a:rPr lang="en-US" dirty="0" err="1"/>
              <a:t>Exemplo</a:t>
            </a:r>
            <a:r>
              <a:rPr lang="en-US" dirty="0"/>
              <a:t> de </a:t>
            </a:r>
            <a:r>
              <a:rPr lang="en-US" dirty="0" err="1"/>
              <a:t>Título</a:t>
            </a:r>
            <a:endParaRPr lang="pt-PT" dirty="0"/>
          </a:p>
        </p:txBody>
      </p:sp>
      <p:sp>
        <p:nvSpPr>
          <p:cNvPr id="9" name="Rectangle 8">
            <a:extLst>
              <a:ext uri="{FF2B5EF4-FFF2-40B4-BE49-F238E27FC236}">
                <a16:creationId xmlns:a16="http://schemas.microsoft.com/office/drawing/2014/main" id="{26CA5F74-D414-4D97-AE9D-28F9096C691D}"/>
              </a:ext>
            </a:extLst>
          </p:cNvPr>
          <p:cNvSpPr/>
          <p:nvPr userDrawn="1"/>
        </p:nvSpPr>
        <p:spPr>
          <a:xfrm>
            <a:off x="6395415" y="1886168"/>
            <a:ext cx="5115466" cy="3245433"/>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0" name="Text Placeholder 2">
            <a:extLst>
              <a:ext uri="{FF2B5EF4-FFF2-40B4-BE49-F238E27FC236}">
                <a16:creationId xmlns:a16="http://schemas.microsoft.com/office/drawing/2014/main" id="{D426DA7D-A35C-4D01-86D3-1D098301F4B1}"/>
              </a:ext>
            </a:extLst>
          </p:cNvPr>
          <p:cNvSpPr>
            <a:spLocks noGrp="1"/>
          </p:cNvSpPr>
          <p:nvPr>
            <p:ph type="body" sz="quarter" idx="24" hasCustomPrompt="1"/>
          </p:nvPr>
        </p:nvSpPr>
        <p:spPr>
          <a:xfrm>
            <a:off x="6933496" y="1708937"/>
            <a:ext cx="4039304" cy="406196"/>
          </a:xfrm>
          <a:solidFill>
            <a:srgbClr val="666666"/>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rmAutofit/>
          </a:bodyPr>
          <a:lstStyle>
            <a:lvl1pPr marL="0" marR="0" indent="0" algn="ctr" defTabSz="912857" rtl="0" eaLnBrk="0" fontAlgn="auto" latinLnBrk="0" hangingPunct="0">
              <a:lnSpc>
                <a:spcPct val="100000"/>
              </a:lnSpc>
              <a:spcBef>
                <a:spcPts val="600"/>
              </a:spcBef>
              <a:spcAft>
                <a:spcPts val="400"/>
              </a:spcAft>
              <a:buClrTx/>
              <a:buSzTx/>
              <a:buFont typeface="Arial" panose="020B0604020202020204" pitchFamily="34" charset="0"/>
              <a:buNone/>
              <a:tabLst/>
              <a:defRPr lang="pt-PT" sz="1800" b="1">
                <a:solidFill>
                  <a:schemeClr val="bg1"/>
                </a:solidFill>
                <a:ea typeface="ＭＳ Ｐゴシック" charset="-128"/>
              </a:defRPr>
            </a:lvl1pPr>
          </a:lstStyle>
          <a:p>
            <a:pPr marL="0" marR="0" lvl="0" indent="0" algn="ctr" defTabSz="912857" rtl="0" eaLnBrk="0" fontAlgn="auto" latinLnBrk="0" hangingPunct="0">
              <a:lnSpc>
                <a:spcPct val="100000"/>
              </a:lnSpc>
              <a:spcBef>
                <a:spcPts val="600"/>
              </a:spcBef>
              <a:spcAft>
                <a:spcPts val="400"/>
              </a:spcAft>
              <a:buClrTx/>
              <a:buSzTx/>
              <a:buFont typeface="Arial" panose="020B0604020202020204" pitchFamily="34" charset="0"/>
              <a:buNone/>
              <a:tabLst/>
              <a:defRPr/>
            </a:pPr>
            <a:r>
              <a:rPr lang="en-US" dirty="0" err="1"/>
              <a:t>Exemplo</a:t>
            </a:r>
            <a:r>
              <a:rPr lang="en-US" dirty="0"/>
              <a:t> de </a:t>
            </a:r>
            <a:r>
              <a:rPr lang="en-US" dirty="0" err="1"/>
              <a:t>Título</a:t>
            </a:r>
            <a:endParaRPr lang="pt-PT" dirty="0"/>
          </a:p>
        </p:txBody>
      </p:sp>
      <p:sp>
        <p:nvSpPr>
          <p:cNvPr id="11" name="Text Placeholder 2">
            <a:extLst>
              <a:ext uri="{FF2B5EF4-FFF2-40B4-BE49-F238E27FC236}">
                <a16:creationId xmlns:a16="http://schemas.microsoft.com/office/drawing/2014/main" id="{1673DFA6-C042-4BF7-B6FE-46D7A18EC9EC}"/>
              </a:ext>
            </a:extLst>
          </p:cNvPr>
          <p:cNvSpPr>
            <a:spLocks noGrp="1"/>
          </p:cNvSpPr>
          <p:nvPr>
            <p:ph type="body" sz="quarter" idx="25" hasCustomPrompt="1"/>
          </p:nvPr>
        </p:nvSpPr>
        <p:spPr>
          <a:xfrm>
            <a:off x="649369" y="5255156"/>
            <a:ext cx="5115466" cy="627471"/>
          </a:xfrm>
          <a:solidFill>
            <a:srgbClr val="FF66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Autofit/>
          </a:bodyPr>
          <a:lstStyle>
            <a:lvl1pPr algn="ctr">
              <a:lnSpc>
                <a:spcPct val="90000"/>
              </a:lnSpc>
              <a:spcBef>
                <a:spcPts val="0"/>
              </a:spcBef>
              <a:spcAft>
                <a:spcPts val="0"/>
              </a:spcAft>
              <a:defRPr lang="pt-PT" sz="1600" b="1" kern="1200" baseline="0" dirty="0">
                <a:solidFill>
                  <a:schemeClr val="bg1"/>
                </a:solidFill>
                <a:latin typeface="+mn-lt"/>
                <a:ea typeface="ＭＳ Ｐゴシック" charset="-128"/>
                <a:cs typeface="+mn-cs"/>
              </a:defRPr>
            </a:lvl1pPr>
          </a:lstStyle>
          <a:p>
            <a:pPr lvl="0" defTabSz="912857" eaLnBrk="0" hangingPunct="0"/>
            <a:r>
              <a:rPr lang="en-US" dirty="0" err="1"/>
              <a:t>Exemplo</a:t>
            </a:r>
            <a:r>
              <a:rPr lang="en-US" dirty="0"/>
              <a:t> de </a:t>
            </a:r>
            <a:r>
              <a:rPr lang="en-US" dirty="0" err="1"/>
              <a:t>destaque</a:t>
            </a:r>
            <a:endParaRPr lang="pt-PT" dirty="0"/>
          </a:p>
        </p:txBody>
      </p:sp>
      <p:sp>
        <p:nvSpPr>
          <p:cNvPr id="12" name="Text Placeholder 2">
            <a:extLst>
              <a:ext uri="{FF2B5EF4-FFF2-40B4-BE49-F238E27FC236}">
                <a16:creationId xmlns:a16="http://schemas.microsoft.com/office/drawing/2014/main" id="{702672D4-AFA1-47C8-B083-3438CEA44739}"/>
              </a:ext>
            </a:extLst>
          </p:cNvPr>
          <p:cNvSpPr>
            <a:spLocks noGrp="1"/>
          </p:cNvSpPr>
          <p:nvPr>
            <p:ph type="body" sz="quarter" idx="26" hasCustomPrompt="1"/>
          </p:nvPr>
        </p:nvSpPr>
        <p:spPr>
          <a:xfrm>
            <a:off x="6395415" y="5255156"/>
            <a:ext cx="5115466" cy="627471"/>
          </a:xfrm>
          <a:solidFill>
            <a:srgbClr val="666666"/>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Autofit/>
          </a:bodyPr>
          <a:lstStyle>
            <a:lvl1pPr algn="ctr">
              <a:lnSpc>
                <a:spcPct val="90000"/>
              </a:lnSpc>
              <a:spcBef>
                <a:spcPts val="0"/>
              </a:spcBef>
              <a:spcAft>
                <a:spcPts val="0"/>
              </a:spcAft>
              <a:defRPr lang="pt-PT" sz="1600" b="1" kern="1200" baseline="0" dirty="0">
                <a:solidFill>
                  <a:schemeClr val="bg1"/>
                </a:solidFill>
                <a:latin typeface="+mn-lt"/>
                <a:ea typeface="ＭＳ Ｐゴシック" charset="-128"/>
                <a:cs typeface="+mn-cs"/>
              </a:defRPr>
            </a:lvl1pPr>
          </a:lstStyle>
          <a:p>
            <a:pPr lvl="0" defTabSz="912857" eaLnBrk="0" hangingPunct="0"/>
            <a:r>
              <a:rPr lang="en-US" dirty="0" err="1"/>
              <a:t>Exemplo</a:t>
            </a:r>
            <a:r>
              <a:rPr lang="en-US" dirty="0"/>
              <a:t> de </a:t>
            </a:r>
            <a:r>
              <a:rPr lang="en-US" dirty="0" err="1"/>
              <a:t>destaque</a:t>
            </a:r>
            <a:endParaRPr lang="pt-PT" dirty="0"/>
          </a:p>
        </p:txBody>
      </p:sp>
      <p:sp>
        <p:nvSpPr>
          <p:cNvPr id="13" name="Chart Placeholder 15">
            <a:extLst>
              <a:ext uri="{FF2B5EF4-FFF2-40B4-BE49-F238E27FC236}">
                <a16:creationId xmlns:a16="http://schemas.microsoft.com/office/drawing/2014/main" id="{D17F0CFE-1844-46A0-BA21-02D904385F22}"/>
              </a:ext>
            </a:extLst>
          </p:cNvPr>
          <p:cNvSpPr>
            <a:spLocks noGrp="1"/>
          </p:cNvSpPr>
          <p:nvPr>
            <p:ph type="chart" sz="quarter" idx="27"/>
          </p:nvPr>
        </p:nvSpPr>
        <p:spPr>
          <a:xfrm>
            <a:off x="793309" y="2238688"/>
            <a:ext cx="4827587" cy="2765112"/>
          </a:xfrm>
        </p:spPr>
        <p:txBody>
          <a:bodyPr anchor="ctr">
            <a:normAutofit/>
          </a:bodyPr>
          <a:lstStyle>
            <a:lvl1pPr algn="ctr">
              <a:defRPr sz="2800" b="1"/>
            </a:lvl1pPr>
          </a:lstStyle>
          <a:p>
            <a:endParaRPr lang="pt-PT"/>
          </a:p>
        </p:txBody>
      </p:sp>
      <p:sp>
        <p:nvSpPr>
          <p:cNvPr id="14" name="Chart Placeholder 15">
            <a:extLst>
              <a:ext uri="{FF2B5EF4-FFF2-40B4-BE49-F238E27FC236}">
                <a16:creationId xmlns:a16="http://schemas.microsoft.com/office/drawing/2014/main" id="{E9EAC0F4-CA95-4D44-AD9C-A2FA7C63D014}"/>
              </a:ext>
            </a:extLst>
          </p:cNvPr>
          <p:cNvSpPr>
            <a:spLocks noGrp="1"/>
          </p:cNvSpPr>
          <p:nvPr>
            <p:ph type="chart" sz="quarter" idx="28"/>
          </p:nvPr>
        </p:nvSpPr>
        <p:spPr>
          <a:xfrm>
            <a:off x="6539354" y="2238688"/>
            <a:ext cx="4827587" cy="2765112"/>
          </a:xfrm>
        </p:spPr>
        <p:txBody>
          <a:bodyPr anchor="ctr">
            <a:normAutofit/>
          </a:bodyPr>
          <a:lstStyle>
            <a:lvl1pPr algn="ctr">
              <a:defRPr sz="2800" b="1"/>
            </a:lvl1pPr>
          </a:lstStyle>
          <a:p>
            <a:endParaRPr lang="pt-PT"/>
          </a:p>
        </p:txBody>
      </p:sp>
    </p:spTree>
    <p:extLst>
      <p:ext uri="{BB962C8B-B14F-4D97-AF65-F5344CB8AC3E}">
        <p14:creationId xmlns:p14="http://schemas.microsoft.com/office/powerpoint/2010/main" val="74388782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 Gráfico">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C4FD890-329E-472D-A578-48869FFDC7BF}"/>
              </a:ext>
            </a:extLst>
          </p:cNvPr>
          <p:cNvSpPr>
            <a:spLocks noGrp="1"/>
          </p:cNvSpPr>
          <p:nvPr>
            <p:ph type="sldNum" sz="quarter" idx="10"/>
          </p:nvPr>
        </p:nvSpPr>
        <p:spPr/>
        <p:txBody>
          <a:bodyPr/>
          <a:lstStyle/>
          <a:p>
            <a:fld id="{08789ED0-683C-4C95-BAE1-094AE5A57631}" type="slidenum">
              <a:rPr lang="pt-PT" smtClean="0"/>
              <a:pPr/>
              <a:t>‹#›</a:t>
            </a:fld>
            <a:endParaRPr lang="pt-PT" dirty="0"/>
          </a:p>
        </p:txBody>
      </p:sp>
      <p:sp>
        <p:nvSpPr>
          <p:cNvPr id="4" name="Text Placeholder 8">
            <a:extLst>
              <a:ext uri="{FF2B5EF4-FFF2-40B4-BE49-F238E27FC236}">
                <a16:creationId xmlns:a16="http://schemas.microsoft.com/office/drawing/2014/main" id="{D9C695B3-C88A-402E-B262-6B61E8A88D0A}"/>
              </a:ext>
            </a:extLst>
          </p:cNvPr>
          <p:cNvSpPr>
            <a:spLocks noGrp="1"/>
          </p:cNvSpPr>
          <p:nvPr>
            <p:ph type="body" sz="quarter" idx="21" hasCustomPrompt="1"/>
          </p:nvPr>
        </p:nvSpPr>
        <p:spPr>
          <a:xfrm>
            <a:off x="528992" y="314578"/>
            <a:ext cx="11307409" cy="462844"/>
          </a:xfrm>
          <a:prstGeom prst="rect">
            <a:avLst/>
          </a:prstGeom>
        </p:spPr>
        <p:txBody>
          <a:bodyPr wrap="square" anchor="t">
            <a:spAutoFit/>
          </a:bodyPr>
          <a:lstStyle>
            <a:lvl1pPr marL="0" indent="0" algn="l" defTabSz="914479" rtl="0" eaLnBrk="1" latinLnBrk="0" hangingPunct="1">
              <a:spcBef>
                <a:spcPts val="0"/>
              </a:spcBef>
              <a:spcAft>
                <a:spcPts val="0"/>
              </a:spcAft>
              <a:buNone/>
              <a:defRPr lang="en-US" sz="2400" b="1" kern="1200" dirty="0">
                <a:solidFill>
                  <a:srgbClr val="FF6600"/>
                </a:solidFill>
                <a:latin typeface="Verdana" panose="020B0604030504040204" pitchFamily="34" charset="0"/>
                <a:ea typeface="Verdana" panose="020B0604030504040204" pitchFamily="34" charset="0"/>
                <a:cs typeface="Arial" panose="020B060402020202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
        <p:nvSpPr>
          <p:cNvPr id="5" name="Text Placeholder 8">
            <a:extLst>
              <a:ext uri="{FF2B5EF4-FFF2-40B4-BE49-F238E27FC236}">
                <a16:creationId xmlns:a16="http://schemas.microsoft.com/office/drawing/2014/main" id="{EDA8132A-658E-481C-80E4-C12AB801136E}"/>
              </a:ext>
            </a:extLst>
          </p:cNvPr>
          <p:cNvSpPr>
            <a:spLocks noGrp="1"/>
          </p:cNvSpPr>
          <p:nvPr>
            <p:ph type="body" sz="quarter" idx="22" hasCustomPrompt="1"/>
          </p:nvPr>
        </p:nvSpPr>
        <p:spPr>
          <a:xfrm>
            <a:off x="528992" y="769719"/>
            <a:ext cx="11307409" cy="370275"/>
          </a:xfrm>
          <a:prstGeom prst="rect">
            <a:avLst/>
          </a:prstGeom>
        </p:spPr>
        <p:txBody>
          <a:bodyPr wrap="square" anchor="t">
            <a:spAutoFit/>
          </a:bodyPr>
          <a:lstStyle>
            <a:lvl1pPr marL="0" indent="0">
              <a:spcBef>
                <a:spcPts val="0"/>
              </a:spcBef>
              <a:spcAft>
                <a:spcPts val="0"/>
              </a:spcAft>
              <a:buNone/>
              <a:defRPr lang="en-US" sz="1800" kern="1200" dirty="0">
                <a:solidFill>
                  <a:srgbClr val="666666"/>
                </a:solidFill>
                <a:latin typeface="Verdana" panose="020B0604030504040204" pitchFamily="34" charset="0"/>
                <a:ea typeface="Verdana" panose="020B0604030504040204" pitchFamily="34" charset="0"/>
                <a:cs typeface="Verdana" panose="020B060403050404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
        <p:nvSpPr>
          <p:cNvPr id="7" name="Rectangle 6">
            <a:extLst>
              <a:ext uri="{FF2B5EF4-FFF2-40B4-BE49-F238E27FC236}">
                <a16:creationId xmlns:a16="http://schemas.microsoft.com/office/drawing/2014/main" id="{4094C4B0-9AF3-43B3-9E59-109CB978F660}"/>
              </a:ext>
            </a:extLst>
          </p:cNvPr>
          <p:cNvSpPr/>
          <p:nvPr userDrawn="1"/>
        </p:nvSpPr>
        <p:spPr>
          <a:xfrm>
            <a:off x="310515" y="1682750"/>
            <a:ext cx="11539221" cy="3533461"/>
          </a:xfrm>
          <a:prstGeom prst="rect">
            <a:avLst/>
          </a:prstGeom>
          <a:solidFill>
            <a:schemeClr val="bg1">
              <a:lumMod val="95000"/>
            </a:schemeClr>
          </a:solidFill>
          <a:ln w="9525" cap="flat" cmpd="sng" algn="ctr">
            <a:noFill/>
            <a:prstDash val="solid"/>
            <a:round/>
            <a:headEnd type="none" w="med" len="med"/>
            <a:tailEnd type="none" w="med" len="med"/>
          </a:ln>
          <a:effectLst>
            <a:outerShdw blurRad="50800" dist="38100" dir="2700000" algn="tl" rotWithShape="0">
              <a:schemeClr val="bg1">
                <a:lumMod val="75000"/>
                <a:alpha val="43000"/>
              </a:schemeClr>
            </a:outerShdw>
          </a:effectLst>
        </p:spPr>
        <p:txBody>
          <a:bodyPr vert="horz" wrap="square" lIns="91440" tIns="45720" rIns="91440" bIns="45720" numCol="1" rtlCol="0" anchor="t" anchorCtr="0" compatLnSpc="1">
            <a:prstTxWarp prst="textNoShape">
              <a:avLst/>
            </a:prstTxWarp>
          </a:bodyPr>
          <a:lstStyle/>
          <a:p>
            <a:pPr eaLnBrk="0" hangingPunct="0"/>
            <a:endParaRPr lang="pt-PT" sz="1000">
              <a:solidFill>
                <a:schemeClr val="tx1"/>
              </a:solidFill>
              <a:ea typeface="ＭＳ Ｐゴシック" charset="-128"/>
            </a:endParaRPr>
          </a:p>
        </p:txBody>
      </p:sp>
      <p:sp>
        <p:nvSpPr>
          <p:cNvPr id="8" name="Chart Placeholder 15">
            <a:extLst>
              <a:ext uri="{FF2B5EF4-FFF2-40B4-BE49-F238E27FC236}">
                <a16:creationId xmlns:a16="http://schemas.microsoft.com/office/drawing/2014/main" id="{04C610D8-CEC6-4845-B7D8-6AE85F4FC693}"/>
              </a:ext>
            </a:extLst>
          </p:cNvPr>
          <p:cNvSpPr>
            <a:spLocks noGrp="1"/>
          </p:cNvSpPr>
          <p:nvPr>
            <p:ph type="chart" sz="quarter" idx="27"/>
          </p:nvPr>
        </p:nvSpPr>
        <p:spPr>
          <a:xfrm>
            <a:off x="571102" y="2273299"/>
            <a:ext cx="11018046" cy="2769402"/>
          </a:xfrm>
        </p:spPr>
        <p:txBody>
          <a:bodyPr anchor="ctr">
            <a:normAutofit/>
          </a:bodyPr>
          <a:lstStyle>
            <a:lvl1pPr algn="ctr">
              <a:defRPr sz="2800" b="1"/>
            </a:lvl1pPr>
          </a:lstStyle>
          <a:p>
            <a:endParaRPr lang="pt-PT"/>
          </a:p>
        </p:txBody>
      </p:sp>
      <p:sp>
        <p:nvSpPr>
          <p:cNvPr id="9" name="Rectangle 8">
            <a:extLst>
              <a:ext uri="{FF2B5EF4-FFF2-40B4-BE49-F238E27FC236}">
                <a16:creationId xmlns:a16="http://schemas.microsoft.com/office/drawing/2014/main" id="{A7B6326C-6A44-402D-9CBD-B941044E58ED}"/>
              </a:ext>
            </a:extLst>
          </p:cNvPr>
          <p:cNvSpPr/>
          <p:nvPr userDrawn="1"/>
        </p:nvSpPr>
        <p:spPr>
          <a:xfrm>
            <a:off x="557214" y="5359400"/>
            <a:ext cx="11292522" cy="627063"/>
          </a:xfrm>
          <a:prstGeom prst="rect">
            <a:avLst/>
          </a:pr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0" name="Text Placeholder 2">
            <a:extLst>
              <a:ext uri="{FF2B5EF4-FFF2-40B4-BE49-F238E27FC236}">
                <a16:creationId xmlns:a16="http://schemas.microsoft.com/office/drawing/2014/main" id="{0C04850B-4645-49ED-B79A-5E0E663DAB1D}"/>
              </a:ext>
            </a:extLst>
          </p:cNvPr>
          <p:cNvSpPr>
            <a:spLocks noGrp="1"/>
          </p:cNvSpPr>
          <p:nvPr>
            <p:ph type="body" sz="quarter" idx="23" hasCustomPrompt="1"/>
          </p:nvPr>
        </p:nvSpPr>
        <p:spPr>
          <a:xfrm>
            <a:off x="3803650" y="1446527"/>
            <a:ext cx="4552950" cy="457848"/>
          </a:xfrm>
          <a:solidFill>
            <a:schemeClr val="bg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rmAutofit/>
          </a:bodyPr>
          <a:lstStyle>
            <a:lvl1pPr marL="0" marR="0" indent="0" algn="ctr" defTabSz="912857" rtl="0" eaLnBrk="0" fontAlgn="auto" latinLnBrk="0" hangingPunct="0">
              <a:lnSpc>
                <a:spcPct val="85000"/>
              </a:lnSpc>
              <a:spcBef>
                <a:spcPts val="0"/>
              </a:spcBef>
              <a:spcAft>
                <a:spcPts val="0"/>
              </a:spcAft>
              <a:buClrTx/>
              <a:buSzTx/>
              <a:buFont typeface="Arial" panose="020B0604020202020204" pitchFamily="34" charset="0"/>
              <a:buNone/>
              <a:tabLst/>
              <a:defRPr lang="pt-PT" sz="2400" b="1" dirty="0">
                <a:solidFill>
                  <a:srgbClr val="FF6600"/>
                </a:solidFill>
                <a:ea typeface="ＭＳ Ｐゴシック" charset="-128"/>
              </a:defRPr>
            </a:lvl1pPr>
          </a:lstStyle>
          <a:p>
            <a:pPr marL="0" marR="0" lvl="0" indent="0" algn="ctr" defTabSz="912857" rtl="0" eaLnBrk="0" fontAlgn="auto" latinLnBrk="0" hangingPunct="0">
              <a:lnSpc>
                <a:spcPct val="100000"/>
              </a:lnSpc>
              <a:spcBef>
                <a:spcPts val="600"/>
              </a:spcBef>
              <a:spcAft>
                <a:spcPts val="400"/>
              </a:spcAft>
              <a:buClrTx/>
              <a:buSzTx/>
              <a:buFont typeface="Arial" panose="020B0604020202020204" pitchFamily="34" charset="0"/>
              <a:buNone/>
              <a:tabLst/>
              <a:defRPr/>
            </a:pPr>
            <a:r>
              <a:rPr lang="en-US" dirty="0" err="1"/>
              <a:t>Exemplo</a:t>
            </a:r>
            <a:r>
              <a:rPr lang="en-US" dirty="0"/>
              <a:t> de </a:t>
            </a:r>
            <a:r>
              <a:rPr lang="en-US" dirty="0" err="1"/>
              <a:t>Título</a:t>
            </a:r>
            <a:endParaRPr lang="pt-PT" dirty="0"/>
          </a:p>
        </p:txBody>
      </p:sp>
      <p:grpSp>
        <p:nvGrpSpPr>
          <p:cNvPr id="11" name="Group 10">
            <a:extLst>
              <a:ext uri="{FF2B5EF4-FFF2-40B4-BE49-F238E27FC236}">
                <a16:creationId xmlns:a16="http://schemas.microsoft.com/office/drawing/2014/main" id="{A753297F-D3FF-4693-A888-88DFCE6DA4A7}"/>
              </a:ext>
            </a:extLst>
          </p:cNvPr>
          <p:cNvGrpSpPr/>
          <p:nvPr userDrawn="1"/>
        </p:nvGrpSpPr>
        <p:grpSpPr>
          <a:xfrm>
            <a:off x="309839" y="5457825"/>
            <a:ext cx="430212" cy="430212"/>
            <a:chOff x="375623" y="5447999"/>
            <a:chExt cx="548302" cy="548302"/>
          </a:xfrm>
        </p:grpSpPr>
        <p:sp>
          <p:nvSpPr>
            <p:cNvPr id="12" name="Oval 11">
              <a:extLst>
                <a:ext uri="{FF2B5EF4-FFF2-40B4-BE49-F238E27FC236}">
                  <a16:creationId xmlns:a16="http://schemas.microsoft.com/office/drawing/2014/main" id="{11A8EFB8-592C-4763-92A2-08B6622F0AB1}"/>
                </a:ext>
              </a:extLst>
            </p:cNvPr>
            <p:cNvSpPr>
              <a:spLocks noChangeAspect="1"/>
            </p:cNvSpPr>
            <p:nvPr userDrawn="1"/>
          </p:nvSpPr>
          <p:spPr>
            <a:xfrm>
              <a:off x="375623" y="5447999"/>
              <a:ext cx="548302" cy="548302"/>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700"/>
                </a:lnSpc>
                <a:spcBef>
                  <a:spcPts val="800"/>
                </a:spcBef>
                <a:spcAft>
                  <a:spcPts val="400"/>
                </a:spcAft>
              </a:pPr>
              <a:endParaRPr lang="pt-PT" sz="1400" noProof="0" dirty="0">
                <a:solidFill>
                  <a:schemeClr val="tx1"/>
                </a:solidFill>
              </a:endParaRPr>
            </a:p>
          </p:txBody>
        </p:sp>
        <p:sp>
          <p:nvSpPr>
            <p:cNvPr id="13" name="Freeform: Shape 12">
              <a:extLst>
                <a:ext uri="{FF2B5EF4-FFF2-40B4-BE49-F238E27FC236}">
                  <a16:creationId xmlns:a16="http://schemas.microsoft.com/office/drawing/2014/main" id="{C2309DF4-023E-4221-8C7C-191EE37AE30C}"/>
                </a:ext>
              </a:extLst>
            </p:cNvPr>
            <p:cNvSpPr/>
            <p:nvPr userDrawn="1"/>
          </p:nvSpPr>
          <p:spPr>
            <a:xfrm>
              <a:off x="506501" y="5588758"/>
              <a:ext cx="286546" cy="266784"/>
            </a:xfrm>
            <a:custGeom>
              <a:avLst/>
              <a:gdLst>
                <a:gd name="connsiteX0" fmla="*/ 172081 w 310714"/>
                <a:gd name="connsiteY0" fmla="*/ 3867 h 289285"/>
                <a:gd name="connsiteX1" fmla="*/ 164581 w 310714"/>
                <a:gd name="connsiteY1" fmla="*/ 3867 h 289285"/>
                <a:gd name="connsiteX2" fmla="*/ 164581 w 310714"/>
                <a:gd name="connsiteY2" fmla="*/ 11367 h 289285"/>
                <a:gd name="connsiteX3" fmla="*/ 294760 w 310714"/>
                <a:gd name="connsiteY3" fmla="*/ 141545 h 289285"/>
                <a:gd name="connsiteX4" fmla="*/ 7617 w 310714"/>
                <a:gd name="connsiteY4" fmla="*/ 141545 h 289285"/>
                <a:gd name="connsiteX5" fmla="*/ 2260 w 310714"/>
                <a:gd name="connsiteY5" fmla="*/ 146903 h 289285"/>
                <a:gd name="connsiteX6" fmla="*/ 7617 w 310714"/>
                <a:gd name="connsiteY6" fmla="*/ 152260 h 289285"/>
                <a:gd name="connsiteX7" fmla="*/ 294760 w 310714"/>
                <a:gd name="connsiteY7" fmla="*/ 152260 h 289285"/>
                <a:gd name="connsiteX8" fmla="*/ 164581 w 310714"/>
                <a:gd name="connsiteY8" fmla="*/ 282438 h 289285"/>
                <a:gd name="connsiteX9" fmla="*/ 164581 w 310714"/>
                <a:gd name="connsiteY9" fmla="*/ 289938 h 289285"/>
                <a:gd name="connsiteX10" fmla="*/ 168331 w 310714"/>
                <a:gd name="connsiteY10" fmla="*/ 291546 h 289285"/>
                <a:gd name="connsiteX11" fmla="*/ 172081 w 310714"/>
                <a:gd name="connsiteY11" fmla="*/ 289938 h 289285"/>
                <a:gd name="connsiteX12" fmla="*/ 311367 w 310714"/>
                <a:gd name="connsiteY12" fmla="*/ 150653 h 289285"/>
                <a:gd name="connsiteX13" fmla="*/ 311367 w 310714"/>
                <a:gd name="connsiteY13" fmla="*/ 143153 h 289285"/>
                <a:gd name="connsiteX14" fmla="*/ 172081 w 310714"/>
                <a:gd name="connsiteY14" fmla="*/ 3867 h 289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0714" h="289285">
                  <a:moveTo>
                    <a:pt x="172081" y="3867"/>
                  </a:moveTo>
                  <a:cubicBezTo>
                    <a:pt x="169938" y="1724"/>
                    <a:pt x="166724" y="1724"/>
                    <a:pt x="164581" y="3867"/>
                  </a:cubicBezTo>
                  <a:cubicBezTo>
                    <a:pt x="162438" y="6010"/>
                    <a:pt x="162438" y="9224"/>
                    <a:pt x="164581" y="11367"/>
                  </a:cubicBezTo>
                  <a:lnTo>
                    <a:pt x="294760" y="141545"/>
                  </a:lnTo>
                  <a:lnTo>
                    <a:pt x="7617" y="141545"/>
                  </a:lnTo>
                  <a:cubicBezTo>
                    <a:pt x="4402" y="141545"/>
                    <a:pt x="2260" y="143688"/>
                    <a:pt x="2260" y="146903"/>
                  </a:cubicBezTo>
                  <a:cubicBezTo>
                    <a:pt x="2260" y="150117"/>
                    <a:pt x="4402" y="152260"/>
                    <a:pt x="7617" y="152260"/>
                  </a:cubicBezTo>
                  <a:lnTo>
                    <a:pt x="294760" y="152260"/>
                  </a:lnTo>
                  <a:lnTo>
                    <a:pt x="164581" y="282438"/>
                  </a:lnTo>
                  <a:cubicBezTo>
                    <a:pt x="162438" y="284581"/>
                    <a:pt x="162438" y="287796"/>
                    <a:pt x="164581" y="289938"/>
                  </a:cubicBezTo>
                  <a:cubicBezTo>
                    <a:pt x="165653" y="291010"/>
                    <a:pt x="167260" y="291546"/>
                    <a:pt x="168331" y="291546"/>
                  </a:cubicBezTo>
                  <a:cubicBezTo>
                    <a:pt x="169938" y="291546"/>
                    <a:pt x="171010" y="291010"/>
                    <a:pt x="172081" y="289938"/>
                  </a:cubicBezTo>
                  <a:lnTo>
                    <a:pt x="311367" y="150653"/>
                  </a:lnTo>
                  <a:cubicBezTo>
                    <a:pt x="313510" y="148510"/>
                    <a:pt x="313510" y="145295"/>
                    <a:pt x="311367" y="143153"/>
                  </a:cubicBezTo>
                  <a:lnTo>
                    <a:pt x="172081" y="3867"/>
                  </a:lnTo>
                  <a:close/>
                </a:path>
              </a:pathLst>
            </a:custGeom>
            <a:solidFill>
              <a:srgbClr val="F2F2F2"/>
            </a:solidFill>
            <a:ln w="5357" cap="flat">
              <a:solidFill>
                <a:schemeClr val="bg1"/>
              </a:solidFill>
              <a:prstDash val="solid"/>
              <a:miter/>
            </a:ln>
          </p:spPr>
          <p:txBody>
            <a:bodyPr rot="0" spcFirstLastPara="0" vertOverflow="overflow" horzOverflow="overflow" vert="horz" wrap="square" lIns="100184" tIns="50092" rIns="100184" bIns="50092" numCol="1" spcCol="0" rtlCol="0" fromWordArt="0" anchor="ctr" anchorCtr="0" forceAA="0" compatLnSpc="1">
              <a:prstTxWarp prst="textNoShape">
                <a:avLst/>
              </a:prstTxWarp>
              <a:noAutofit/>
            </a:bodyPr>
            <a:lstStyle/>
            <a:p>
              <a:pPr defTabSz="912931"/>
              <a:endParaRPr lang="pt-PT" sz="2254">
                <a:solidFill>
                  <a:prstClr val="black"/>
                </a:solidFill>
                <a:latin typeface="Calibri" panose="020F0502020204030204"/>
              </a:endParaRPr>
            </a:p>
          </p:txBody>
        </p:sp>
      </p:grpSp>
      <p:sp>
        <p:nvSpPr>
          <p:cNvPr id="14" name="Text Placeholder 8">
            <a:extLst>
              <a:ext uri="{FF2B5EF4-FFF2-40B4-BE49-F238E27FC236}">
                <a16:creationId xmlns:a16="http://schemas.microsoft.com/office/drawing/2014/main" id="{33405EDD-0821-486F-961A-3C535D04E0CF}"/>
              </a:ext>
            </a:extLst>
          </p:cNvPr>
          <p:cNvSpPr>
            <a:spLocks noGrp="1"/>
          </p:cNvSpPr>
          <p:nvPr>
            <p:ph type="body" sz="quarter" idx="28" hasCustomPrompt="1"/>
          </p:nvPr>
        </p:nvSpPr>
        <p:spPr>
          <a:xfrm>
            <a:off x="922835" y="5469833"/>
            <a:ext cx="10666313" cy="406196"/>
          </a:xfrm>
          <a:prstGeom prst="rect">
            <a:avLst/>
          </a:prstGeom>
        </p:spPr>
        <p:txBody>
          <a:bodyPr anchor="ctr">
            <a:noAutofit/>
          </a:bodyPr>
          <a:lstStyle>
            <a:lvl1pPr>
              <a:lnSpc>
                <a:spcPct val="90000"/>
              </a:lnSpc>
              <a:spcBef>
                <a:spcPts val="0"/>
              </a:spcBef>
              <a:spcAft>
                <a:spcPts val="0"/>
              </a:spcAft>
              <a:defRPr lang="en-US" sz="1400" kern="1200" dirty="0">
                <a:solidFill>
                  <a:schemeClr val="tx1"/>
                </a:solidFill>
                <a:latin typeface="+mn-lt"/>
                <a:ea typeface="+mn-ea"/>
                <a:cs typeface="+mn-cs"/>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Tree>
    <p:extLst>
      <p:ext uri="{BB962C8B-B14F-4D97-AF65-F5344CB8AC3E}">
        <p14:creationId xmlns:p14="http://schemas.microsoft.com/office/powerpoint/2010/main" val="121680362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4 Gráfico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C4FD890-329E-472D-A578-48869FFDC7BF}"/>
              </a:ext>
            </a:extLst>
          </p:cNvPr>
          <p:cNvSpPr>
            <a:spLocks noGrp="1"/>
          </p:cNvSpPr>
          <p:nvPr>
            <p:ph type="sldNum" sz="quarter" idx="10"/>
          </p:nvPr>
        </p:nvSpPr>
        <p:spPr/>
        <p:txBody>
          <a:bodyPr/>
          <a:lstStyle/>
          <a:p>
            <a:fld id="{08789ED0-683C-4C95-BAE1-094AE5A57631}" type="slidenum">
              <a:rPr lang="pt-PT" smtClean="0"/>
              <a:pPr/>
              <a:t>‹#›</a:t>
            </a:fld>
            <a:endParaRPr lang="pt-PT" dirty="0"/>
          </a:p>
        </p:txBody>
      </p:sp>
      <p:sp>
        <p:nvSpPr>
          <p:cNvPr id="4" name="Text Placeholder 8">
            <a:extLst>
              <a:ext uri="{FF2B5EF4-FFF2-40B4-BE49-F238E27FC236}">
                <a16:creationId xmlns:a16="http://schemas.microsoft.com/office/drawing/2014/main" id="{D9C695B3-C88A-402E-B262-6B61E8A88D0A}"/>
              </a:ext>
            </a:extLst>
          </p:cNvPr>
          <p:cNvSpPr>
            <a:spLocks noGrp="1"/>
          </p:cNvSpPr>
          <p:nvPr>
            <p:ph type="body" sz="quarter" idx="21" hasCustomPrompt="1"/>
          </p:nvPr>
        </p:nvSpPr>
        <p:spPr>
          <a:xfrm>
            <a:off x="528992" y="314578"/>
            <a:ext cx="11307409" cy="462844"/>
          </a:xfrm>
          <a:prstGeom prst="rect">
            <a:avLst/>
          </a:prstGeom>
        </p:spPr>
        <p:txBody>
          <a:bodyPr wrap="square" anchor="t">
            <a:spAutoFit/>
          </a:bodyPr>
          <a:lstStyle>
            <a:lvl1pPr marL="0" indent="0" algn="l" defTabSz="914479" rtl="0" eaLnBrk="1" latinLnBrk="0" hangingPunct="1">
              <a:spcBef>
                <a:spcPts val="0"/>
              </a:spcBef>
              <a:spcAft>
                <a:spcPts val="0"/>
              </a:spcAft>
              <a:buNone/>
              <a:defRPr lang="en-US" sz="2400" b="1" kern="1200" dirty="0">
                <a:solidFill>
                  <a:srgbClr val="FF6600"/>
                </a:solidFill>
                <a:latin typeface="Verdana" panose="020B0604030504040204" pitchFamily="34" charset="0"/>
                <a:ea typeface="Verdana" panose="020B0604030504040204" pitchFamily="34" charset="0"/>
                <a:cs typeface="Arial" panose="020B060402020202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
        <p:nvSpPr>
          <p:cNvPr id="5" name="Text Placeholder 8">
            <a:extLst>
              <a:ext uri="{FF2B5EF4-FFF2-40B4-BE49-F238E27FC236}">
                <a16:creationId xmlns:a16="http://schemas.microsoft.com/office/drawing/2014/main" id="{EDA8132A-658E-481C-80E4-C12AB801136E}"/>
              </a:ext>
            </a:extLst>
          </p:cNvPr>
          <p:cNvSpPr>
            <a:spLocks noGrp="1"/>
          </p:cNvSpPr>
          <p:nvPr>
            <p:ph type="body" sz="quarter" idx="22" hasCustomPrompt="1"/>
          </p:nvPr>
        </p:nvSpPr>
        <p:spPr>
          <a:xfrm>
            <a:off x="528992" y="769719"/>
            <a:ext cx="11307409" cy="370275"/>
          </a:xfrm>
          <a:prstGeom prst="rect">
            <a:avLst/>
          </a:prstGeom>
        </p:spPr>
        <p:txBody>
          <a:bodyPr wrap="square" anchor="t">
            <a:spAutoFit/>
          </a:bodyPr>
          <a:lstStyle>
            <a:lvl1pPr marL="0" indent="0">
              <a:spcBef>
                <a:spcPts val="0"/>
              </a:spcBef>
              <a:spcAft>
                <a:spcPts val="0"/>
              </a:spcAft>
              <a:buNone/>
              <a:defRPr lang="en-US" sz="1800" kern="1200" dirty="0">
                <a:solidFill>
                  <a:srgbClr val="666666"/>
                </a:solidFill>
                <a:latin typeface="Verdana" panose="020B0604030504040204" pitchFamily="34" charset="0"/>
                <a:ea typeface="Verdana" panose="020B0604030504040204" pitchFamily="34" charset="0"/>
                <a:cs typeface="Verdana" panose="020B060403050404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
        <p:nvSpPr>
          <p:cNvPr id="7" name="Chart Placeholder 10">
            <a:extLst>
              <a:ext uri="{FF2B5EF4-FFF2-40B4-BE49-F238E27FC236}">
                <a16:creationId xmlns:a16="http://schemas.microsoft.com/office/drawing/2014/main" id="{46426D6B-2DEE-461C-AE39-33DCF587198E}"/>
              </a:ext>
            </a:extLst>
          </p:cNvPr>
          <p:cNvSpPr>
            <a:spLocks noGrp="1"/>
          </p:cNvSpPr>
          <p:nvPr>
            <p:ph type="chart" sz="quarter" idx="25"/>
          </p:nvPr>
        </p:nvSpPr>
        <p:spPr>
          <a:xfrm>
            <a:off x="1712618" y="2379528"/>
            <a:ext cx="2337588" cy="2044272"/>
          </a:xfrm>
        </p:spPr>
        <p:txBody>
          <a:bodyPr anchor="t">
            <a:normAutofit/>
          </a:bodyPr>
          <a:lstStyle>
            <a:lvl1pPr algn="ctr">
              <a:defRPr sz="2000" b="1" i="0"/>
            </a:lvl1pPr>
          </a:lstStyle>
          <a:p>
            <a:endParaRPr lang="pt-PT"/>
          </a:p>
        </p:txBody>
      </p:sp>
      <p:sp>
        <p:nvSpPr>
          <p:cNvPr id="8" name="Rectangle 7">
            <a:extLst>
              <a:ext uri="{FF2B5EF4-FFF2-40B4-BE49-F238E27FC236}">
                <a16:creationId xmlns:a16="http://schemas.microsoft.com/office/drawing/2014/main" id="{E196662C-BC5A-4ED6-ADDA-0F01D4C82698}"/>
              </a:ext>
            </a:extLst>
          </p:cNvPr>
          <p:cNvSpPr/>
          <p:nvPr userDrawn="1"/>
        </p:nvSpPr>
        <p:spPr>
          <a:xfrm>
            <a:off x="867082" y="1944225"/>
            <a:ext cx="10791983" cy="3774403"/>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cxnSp>
        <p:nvCxnSpPr>
          <p:cNvPr id="9" name="Straight Connector 8">
            <a:extLst>
              <a:ext uri="{FF2B5EF4-FFF2-40B4-BE49-F238E27FC236}">
                <a16:creationId xmlns:a16="http://schemas.microsoft.com/office/drawing/2014/main" id="{ED9E8959-8DEB-4BA2-9771-43528756154C}"/>
              </a:ext>
            </a:extLst>
          </p:cNvPr>
          <p:cNvCxnSpPr>
            <a:cxnSpLocks/>
          </p:cNvCxnSpPr>
          <p:nvPr userDrawn="1"/>
        </p:nvCxnSpPr>
        <p:spPr>
          <a:xfrm>
            <a:off x="4130428" y="2615717"/>
            <a:ext cx="0" cy="2928739"/>
          </a:xfrm>
          <a:prstGeom prst="line">
            <a:avLst/>
          </a:prstGeom>
          <a:ln>
            <a:solidFill>
              <a:srgbClr val="818181"/>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FBD88BF-56C6-4DE4-975F-C358E2E1D9C2}"/>
              </a:ext>
            </a:extLst>
          </p:cNvPr>
          <p:cNvCxnSpPr>
            <a:cxnSpLocks/>
          </p:cNvCxnSpPr>
          <p:nvPr userDrawn="1"/>
        </p:nvCxnSpPr>
        <p:spPr>
          <a:xfrm>
            <a:off x="6628460" y="2615717"/>
            <a:ext cx="0" cy="2928739"/>
          </a:xfrm>
          <a:prstGeom prst="line">
            <a:avLst/>
          </a:prstGeom>
          <a:ln>
            <a:solidFill>
              <a:srgbClr val="818181"/>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3F50BB2-A11D-4411-9D70-BA67D6D2BC44}"/>
              </a:ext>
            </a:extLst>
          </p:cNvPr>
          <p:cNvCxnSpPr>
            <a:cxnSpLocks/>
          </p:cNvCxnSpPr>
          <p:nvPr userDrawn="1"/>
        </p:nvCxnSpPr>
        <p:spPr>
          <a:xfrm>
            <a:off x="9126492" y="2615717"/>
            <a:ext cx="0" cy="2928739"/>
          </a:xfrm>
          <a:prstGeom prst="line">
            <a:avLst/>
          </a:prstGeom>
          <a:ln>
            <a:solidFill>
              <a:srgbClr val="818181"/>
            </a:solidFill>
            <a:prstDash val="dash"/>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4CADD90A-1B87-4948-B682-81B3CA7BCE8D}"/>
              </a:ext>
            </a:extLst>
          </p:cNvPr>
          <p:cNvSpPr>
            <a:spLocks noGrp="1"/>
          </p:cNvSpPr>
          <p:nvPr>
            <p:ph type="body" sz="quarter" idx="23" hasCustomPrompt="1"/>
          </p:nvPr>
        </p:nvSpPr>
        <p:spPr>
          <a:xfrm>
            <a:off x="1866256" y="1708193"/>
            <a:ext cx="9519616" cy="524394"/>
          </a:xfrm>
          <a:solidFill>
            <a:srgbClr val="FF66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rmAutofit/>
          </a:bodyPr>
          <a:lstStyle>
            <a:lvl1pPr marL="0" marR="0" indent="0" algn="ctr" defTabSz="912857" rtl="0" eaLnBrk="0" fontAlgn="auto" latinLnBrk="0" hangingPunct="0">
              <a:lnSpc>
                <a:spcPct val="100000"/>
              </a:lnSpc>
              <a:spcBef>
                <a:spcPts val="600"/>
              </a:spcBef>
              <a:spcAft>
                <a:spcPts val="400"/>
              </a:spcAft>
              <a:buClrTx/>
              <a:buSzTx/>
              <a:buFont typeface="Arial" panose="020B0604020202020204" pitchFamily="34" charset="0"/>
              <a:buNone/>
              <a:tabLst/>
              <a:defRPr lang="pt-PT" sz="1800" b="1" dirty="0">
                <a:solidFill>
                  <a:schemeClr val="bg1"/>
                </a:solidFill>
                <a:ea typeface="ＭＳ Ｐゴシック" charset="-128"/>
              </a:defRPr>
            </a:lvl1pPr>
          </a:lstStyle>
          <a:p>
            <a:pPr marL="0" marR="0" lvl="0" indent="0" algn="ctr" defTabSz="912857" rtl="0" eaLnBrk="0" fontAlgn="auto" latinLnBrk="0" hangingPunct="0">
              <a:lnSpc>
                <a:spcPct val="100000"/>
              </a:lnSpc>
              <a:spcBef>
                <a:spcPts val="600"/>
              </a:spcBef>
              <a:spcAft>
                <a:spcPts val="400"/>
              </a:spcAft>
              <a:buClrTx/>
              <a:buSzTx/>
              <a:buFont typeface="Arial" panose="020B0604020202020204" pitchFamily="34" charset="0"/>
              <a:buNone/>
              <a:tabLst/>
              <a:defRPr/>
            </a:pPr>
            <a:r>
              <a:rPr lang="en-US" dirty="0" err="1"/>
              <a:t>Exemplo</a:t>
            </a:r>
            <a:r>
              <a:rPr lang="en-US" dirty="0"/>
              <a:t> de </a:t>
            </a:r>
            <a:r>
              <a:rPr lang="en-US" dirty="0" err="1"/>
              <a:t>Título</a:t>
            </a:r>
            <a:endParaRPr lang="pt-PT" dirty="0"/>
          </a:p>
        </p:txBody>
      </p:sp>
      <p:sp>
        <p:nvSpPr>
          <p:cNvPr id="13" name="Text Placeholder 2">
            <a:extLst>
              <a:ext uri="{FF2B5EF4-FFF2-40B4-BE49-F238E27FC236}">
                <a16:creationId xmlns:a16="http://schemas.microsoft.com/office/drawing/2014/main" id="{7599A914-AAD3-4BD1-BDD2-5F28883EBB86}"/>
              </a:ext>
            </a:extLst>
          </p:cNvPr>
          <p:cNvSpPr>
            <a:spLocks noGrp="1"/>
          </p:cNvSpPr>
          <p:nvPr>
            <p:ph type="body" sz="quarter" idx="24" hasCustomPrompt="1"/>
          </p:nvPr>
        </p:nvSpPr>
        <p:spPr>
          <a:xfrm>
            <a:off x="212569" y="2989943"/>
            <a:ext cx="1364138" cy="1364138"/>
          </a:xfrm>
          <a:prstGeom prst="ellipse">
            <a:avLst/>
          </a:prstGeom>
          <a:solidFill>
            <a:srgbClr val="FF66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rmAutofit/>
          </a:bodyPr>
          <a:lstStyle>
            <a:lvl1pPr algn="ctr">
              <a:defRPr lang="pt-PT" sz="2800" b="1" dirty="0">
                <a:solidFill>
                  <a:schemeClr val="bg1"/>
                </a:solidFill>
                <a:ea typeface="ＭＳ Ｐゴシック" charset="-128"/>
              </a:defRPr>
            </a:lvl1pPr>
          </a:lstStyle>
          <a:p>
            <a:pPr lvl="0" defTabSz="912857" eaLnBrk="0" hangingPunct="0"/>
            <a:r>
              <a:rPr lang="en-US" dirty="0"/>
              <a:t>X%</a:t>
            </a:r>
            <a:endParaRPr lang="pt-PT" dirty="0"/>
          </a:p>
        </p:txBody>
      </p:sp>
      <p:sp>
        <p:nvSpPr>
          <p:cNvPr id="14" name="Chart Placeholder 10">
            <a:extLst>
              <a:ext uri="{FF2B5EF4-FFF2-40B4-BE49-F238E27FC236}">
                <a16:creationId xmlns:a16="http://schemas.microsoft.com/office/drawing/2014/main" id="{8A2B8DB3-464B-43AA-A67B-AFE04DFC02E9}"/>
              </a:ext>
            </a:extLst>
          </p:cNvPr>
          <p:cNvSpPr>
            <a:spLocks noGrp="1"/>
          </p:cNvSpPr>
          <p:nvPr>
            <p:ph type="chart" sz="quarter" idx="26"/>
          </p:nvPr>
        </p:nvSpPr>
        <p:spPr>
          <a:xfrm>
            <a:off x="4210650" y="2379528"/>
            <a:ext cx="2337588" cy="2044272"/>
          </a:xfrm>
        </p:spPr>
        <p:txBody>
          <a:bodyPr anchor="t">
            <a:normAutofit/>
          </a:bodyPr>
          <a:lstStyle>
            <a:lvl1pPr algn="ctr">
              <a:defRPr sz="2000" b="1" i="0"/>
            </a:lvl1pPr>
          </a:lstStyle>
          <a:p>
            <a:endParaRPr lang="pt-PT"/>
          </a:p>
        </p:txBody>
      </p:sp>
      <p:sp>
        <p:nvSpPr>
          <p:cNvPr id="15" name="Chart Placeholder 10">
            <a:extLst>
              <a:ext uri="{FF2B5EF4-FFF2-40B4-BE49-F238E27FC236}">
                <a16:creationId xmlns:a16="http://schemas.microsoft.com/office/drawing/2014/main" id="{439D732E-E868-4299-B1EA-7D1F8FE8F441}"/>
              </a:ext>
            </a:extLst>
          </p:cNvPr>
          <p:cNvSpPr>
            <a:spLocks noGrp="1"/>
          </p:cNvSpPr>
          <p:nvPr>
            <p:ph type="chart" sz="quarter" idx="27"/>
          </p:nvPr>
        </p:nvSpPr>
        <p:spPr>
          <a:xfrm>
            <a:off x="9206712" y="2379528"/>
            <a:ext cx="2337588" cy="2044272"/>
          </a:xfrm>
        </p:spPr>
        <p:txBody>
          <a:bodyPr anchor="t">
            <a:normAutofit/>
          </a:bodyPr>
          <a:lstStyle>
            <a:lvl1pPr algn="ctr">
              <a:defRPr sz="2000" b="1" i="0"/>
            </a:lvl1pPr>
          </a:lstStyle>
          <a:p>
            <a:endParaRPr lang="pt-PT"/>
          </a:p>
        </p:txBody>
      </p:sp>
      <p:sp>
        <p:nvSpPr>
          <p:cNvPr id="16" name="Chart Placeholder 10">
            <a:extLst>
              <a:ext uri="{FF2B5EF4-FFF2-40B4-BE49-F238E27FC236}">
                <a16:creationId xmlns:a16="http://schemas.microsoft.com/office/drawing/2014/main" id="{FC2DD9A1-4AAB-4721-872E-ED8295A0CDCB}"/>
              </a:ext>
            </a:extLst>
          </p:cNvPr>
          <p:cNvSpPr>
            <a:spLocks noGrp="1"/>
          </p:cNvSpPr>
          <p:nvPr>
            <p:ph type="chart" sz="quarter" idx="28"/>
          </p:nvPr>
        </p:nvSpPr>
        <p:spPr>
          <a:xfrm>
            <a:off x="6708682" y="2379528"/>
            <a:ext cx="2337588" cy="2044272"/>
          </a:xfrm>
        </p:spPr>
        <p:txBody>
          <a:bodyPr anchor="t">
            <a:normAutofit/>
          </a:bodyPr>
          <a:lstStyle>
            <a:lvl1pPr algn="ctr">
              <a:defRPr sz="2000" b="1" i="0"/>
            </a:lvl1pPr>
          </a:lstStyle>
          <a:p>
            <a:endParaRPr lang="pt-PT"/>
          </a:p>
        </p:txBody>
      </p:sp>
      <p:sp>
        <p:nvSpPr>
          <p:cNvPr id="17" name="Text Placeholder 2">
            <a:extLst>
              <a:ext uri="{FF2B5EF4-FFF2-40B4-BE49-F238E27FC236}">
                <a16:creationId xmlns:a16="http://schemas.microsoft.com/office/drawing/2014/main" id="{0E08B617-5E57-4560-9F26-E55C5278D6E3}"/>
              </a:ext>
            </a:extLst>
          </p:cNvPr>
          <p:cNvSpPr>
            <a:spLocks noGrp="1"/>
          </p:cNvSpPr>
          <p:nvPr>
            <p:ph type="body" sz="quarter" idx="29" hasCustomPrompt="1"/>
          </p:nvPr>
        </p:nvSpPr>
        <p:spPr>
          <a:xfrm>
            <a:off x="1873954" y="4441371"/>
            <a:ext cx="2017827" cy="918052"/>
          </a:xfrm>
          <a:solidFill>
            <a:schemeClr val="bg1">
              <a:lumMod val="95000"/>
            </a:schemeClr>
          </a:solidFill>
          <a:ln w="9525" cap="flat" cmpd="sng" algn="ctr">
            <a:noFill/>
            <a:prstDash val="solid"/>
            <a:round/>
            <a:headEnd type="none" w="med" len="med"/>
            <a:tailEnd type="none" w="med" len="med"/>
          </a:ln>
          <a:effectLst>
            <a:outerShdw blurRad="50800" dist="38100" dir="2700000" algn="tl" rotWithShape="0">
              <a:schemeClr val="bg1">
                <a:lumMod val="75000"/>
                <a:alpha val="43000"/>
              </a:schemeClr>
            </a:outerShdw>
          </a:effectLst>
        </p:spPr>
        <p:txBody>
          <a:bodyPr vert="horz" wrap="square" lIns="91440" tIns="45720" rIns="91440" bIns="45720" numCol="1" rtlCol="0" anchor="ctr" anchorCtr="0" compatLnSpc="1">
            <a:prstTxWarp prst="textNoShape">
              <a:avLst/>
            </a:prstTxWarp>
            <a:normAutofit/>
          </a:bodyPr>
          <a:lstStyle>
            <a:lvl1pPr algn="ctr">
              <a:defRPr lang="pt-PT" sz="1400" b="0" dirty="0">
                <a:ea typeface="ＭＳ Ｐゴシック" charset="-128"/>
              </a:defRPr>
            </a:lvl1pPr>
          </a:lstStyle>
          <a:p>
            <a:pPr lvl="0" defTabSz="912857" eaLnBrk="0" hangingPunct="0"/>
            <a:r>
              <a:rPr lang="en-US" dirty="0" err="1"/>
              <a:t>Exemplo</a:t>
            </a:r>
            <a:r>
              <a:rPr lang="en-US" dirty="0"/>
              <a:t> de </a:t>
            </a:r>
            <a:r>
              <a:rPr lang="en-US" dirty="0" err="1"/>
              <a:t>Título</a:t>
            </a:r>
            <a:endParaRPr lang="pt-PT" dirty="0"/>
          </a:p>
        </p:txBody>
      </p:sp>
      <p:sp>
        <p:nvSpPr>
          <p:cNvPr id="18" name="Text Placeholder 2">
            <a:extLst>
              <a:ext uri="{FF2B5EF4-FFF2-40B4-BE49-F238E27FC236}">
                <a16:creationId xmlns:a16="http://schemas.microsoft.com/office/drawing/2014/main" id="{CE26646C-0261-40D7-BA0E-CB130F4EECDB}"/>
              </a:ext>
            </a:extLst>
          </p:cNvPr>
          <p:cNvSpPr>
            <a:spLocks noGrp="1"/>
          </p:cNvSpPr>
          <p:nvPr>
            <p:ph type="body" sz="quarter" idx="30" hasCustomPrompt="1"/>
          </p:nvPr>
        </p:nvSpPr>
        <p:spPr>
          <a:xfrm>
            <a:off x="4364346" y="4441371"/>
            <a:ext cx="2030196" cy="918052"/>
          </a:xfrm>
          <a:solidFill>
            <a:schemeClr val="bg1">
              <a:lumMod val="95000"/>
            </a:schemeClr>
          </a:solidFill>
          <a:ln w="9525" cap="flat" cmpd="sng" algn="ctr">
            <a:noFill/>
            <a:prstDash val="solid"/>
            <a:round/>
            <a:headEnd type="none" w="med" len="med"/>
            <a:tailEnd type="none" w="med" len="med"/>
          </a:ln>
          <a:effectLst>
            <a:outerShdw blurRad="50800" dist="38100" dir="2700000" algn="tl" rotWithShape="0">
              <a:schemeClr val="bg1">
                <a:lumMod val="75000"/>
                <a:alpha val="43000"/>
              </a:schemeClr>
            </a:outerShdw>
          </a:effectLst>
        </p:spPr>
        <p:txBody>
          <a:bodyPr vert="horz" wrap="square" lIns="91440" tIns="45720" rIns="91440" bIns="45720" numCol="1" rtlCol="0" anchor="ctr" anchorCtr="0" compatLnSpc="1">
            <a:prstTxWarp prst="textNoShape">
              <a:avLst/>
            </a:prstTxWarp>
            <a:normAutofit/>
          </a:bodyPr>
          <a:lstStyle>
            <a:lvl1pPr algn="ctr">
              <a:defRPr lang="pt-PT" sz="1400" b="0" dirty="0">
                <a:ea typeface="ＭＳ Ｐゴシック" charset="-128"/>
              </a:defRPr>
            </a:lvl1pPr>
          </a:lstStyle>
          <a:p>
            <a:pPr lvl="0" defTabSz="912857" eaLnBrk="0" hangingPunct="0"/>
            <a:r>
              <a:rPr lang="en-US" dirty="0" err="1"/>
              <a:t>Exemplo</a:t>
            </a:r>
            <a:r>
              <a:rPr lang="en-US" dirty="0"/>
              <a:t> de </a:t>
            </a:r>
            <a:r>
              <a:rPr lang="en-US" dirty="0" err="1"/>
              <a:t>Título</a:t>
            </a:r>
            <a:endParaRPr lang="pt-PT" dirty="0"/>
          </a:p>
        </p:txBody>
      </p:sp>
      <p:sp>
        <p:nvSpPr>
          <p:cNvPr id="19" name="Text Placeholder 2">
            <a:extLst>
              <a:ext uri="{FF2B5EF4-FFF2-40B4-BE49-F238E27FC236}">
                <a16:creationId xmlns:a16="http://schemas.microsoft.com/office/drawing/2014/main" id="{16DDD479-2DFF-45DD-B00D-622472CBFF19}"/>
              </a:ext>
            </a:extLst>
          </p:cNvPr>
          <p:cNvSpPr>
            <a:spLocks noGrp="1"/>
          </p:cNvSpPr>
          <p:nvPr>
            <p:ph type="body" sz="quarter" idx="31" hasCustomPrompt="1"/>
          </p:nvPr>
        </p:nvSpPr>
        <p:spPr>
          <a:xfrm>
            <a:off x="6862378" y="4441371"/>
            <a:ext cx="2030196" cy="918052"/>
          </a:xfrm>
          <a:solidFill>
            <a:schemeClr val="bg1">
              <a:lumMod val="95000"/>
            </a:schemeClr>
          </a:solidFill>
          <a:ln w="9525" cap="flat" cmpd="sng" algn="ctr">
            <a:noFill/>
            <a:prstDash val="solid"/>
            <a:round/>
            <a:headEnd type="none" w="med" len="med"/>
            <a:tailEnd type="none" w="med" len="med"/>
          </a:ln>
          <a:effectLst>
            <a:outerShdw blurRad="50800" dist="38100" dir="2700000" algn="tl" rotWithShape="0">
              <a:schemeClr val="bg1">
                <a:lumMod val="75000"/>
                <a:alpha val="43000"/>
              </a:schemeClr>
            </a:outerShdw>
          </a:effectLst>
        </p:spPr>
        <p:txBody>
          <a:bodyPr vert="horz" wrap="square" lIns="91440" tIns="45720" rIns="91440" bIns="45720" numCol="1" rtlCol="0" anchor="ctr" anchorCtr="0" compatLnSpc="1">
            <a:prstTxWarp prst="textNoShape">
              <a:avLst/>
            </a:prstTxWarp>
            <a:normAutofit/>
          </a:bodyPr>
          <a:lstStyle>
            <a:lvl1pPr algn="ctr">
              <a:defRPr lang="pt-PT" sz="1400" b="0" dirty="0">
                <a:ea typeface="ＭＳ Ｐゴシック" charset="-128"/>
              </a:defRPr>
            </a:lvl1pPr>
          </a:lstStyle>
          <a:p>
            <a:pPr lvl="0" defTabSz="912857" eaLnBrk="0" hangingPunct="0"/>
            <a:r>
              <a:rPr lang="en-US" dirty="0" err="1"/>
              <a:t>Exemplo</a:t>
            </a:r>
            <a:r>
              <a:rPr lang="en-US" dirty="0"/>
              <a:t> de </a:t>
            </a:r>
            <a:r>
              <a:rPr lang="en-US" dirty="0" err="1"/>
              <a:t>Título</a:t>
            </a:r>
            <a:endParaRPr lang="pt-PT" dirty="0"/>
          </a:p>
        </p:txBody>
      </p:sp>
      <p:sp>
        <p:nvSpPr>
          <p:cNvPr id="20" name="Text Placeholder 2">
            <a:extLst>
              <a:ext uri="{FF2B5EF4-FFF2-40B4-BE49-F238E27FC236}">
                <a16:creationId xmlns:a16="http://schemas.microsoft.com/office/drawing/2014/main" id="{E18423BE-8A2D-485D-B272-2B748FA67843}"/>
              </a:ext>
            </a:extLst>
          </p:cNvPr>
          <p:cNvSpPr>
            <a:spLocks noGrp="1"/>
          </p:cNvSpPr>
          <p:nvPr>
            <p:ph type="body" sz="quarter" idx="32" hasCustomPrompt="1"/>
          </p:nvPr>
        </p:nvSpPr>
        <p:spPr>
          <a:xfrm>
            <a:off x="9360411" y="4441371"/>
            <a:ext cx="2030196" cy="918052"/>
          </a:xfrm>
          <a:solidFill>
            <a:schemeClr val="bg1">
              <a:lumMod val="95000"/>
            </a:schemeClr>
          </a:solidFill>
          <a:ln w="9525" cap="flat" cmpd="sng" algn="ctr">
            <a:noFill/>
            <a:prstDash val="solid"/>
            <a:round/>
            <a:headEnd type="none" w="med" len="med"/>
            <a:tailEnd type="none" w="med" len="med"/>
          </a:ln>
          <a:effectLst>
            <a:outerShdw blurRad="50800" dist="38100" dir="2700000" algn="tl" rotWithShape="0">
              <a:schemeClr val="bg1">
                <a:lumMod val="75000"/>
                <a:alpha val="43000"/>
              </a:schemeClr>
            </a:outerShdw>
          </a:effectLst>
        </p:spPr>
        <p:txBody>
          <a:bodyPr vert="horz" wrap="square" lIns="91440" tIns="45720" rIns="91440" bIns="45720" numCol="1" rtlCol="0" anchor="ctr" anchorCtr="0" compatLnSpc="1">
            <a:prstTxWarp prst="textNoShape">
              <a:avLst/>
            </a:prstTxWarp>
            <a:normAutofit/>
          </a:bodyPr>
          <a:lstStyle>
            <a:lvl1pPr algn="ctr">
              <a:defRPr lang="pt-PT" sz="1400" b="0" dirty="0">
                <a:ea typeface="ＭＳ Ｐゴシック" charset="-128"/>
              </a:defRPr>
            </a:lvl1pPr>
          </a:lstStyle>
          <a:p>
            <a:pPr lvl="0" defTabSz="912857" eaLnBrk="0" hangingPunct="0"/>
            <a:r>
              <a:rPr lang="en-US" dirty="0" err="1"/>
              <a:t>Exemplo</a:t>
            </a:r>
            <a:r>
              <a:rPr lang="en-US" dirty="0"/>
              <a:t> de </a:t>
            </a:r>
            <a:r>
              <a:rPr lang="en-US" dirty="0" err="1"/>
              <a:t>Título</a:t>
            </a:r>
            <a:endParaRPr lang="pt-PT" dirty="0"/>
          </a:p>
        </p:txBody>
      </p:sp>
      <p:sp>
        <p:nvSpPr>
          <p:cNvPr id="21" name="Text Placeholder 8">
            <a:extLst>
              <a:ext uri="{FF2B5EF4-FFF2-40B4-BE49-F238E27FC236}">
                <a16:creationId xmlns:a16="http://schemas.microsoft.com/office/drawing/2014/main" id="{547DED2E-9155-4627-AD08-CE7AA2A96C02}"/>
              </a:ext>
            </a:extLst>
          </p:cNvPr>
          <p:cNvSpPr>
            <a:spLocks noGrp="1"/>
          </p:cNvSpPr>
          <p:nvPr>
            <p:ph type="body" sz="quarter" idx="33" hasCustomPrompt="1"/>
          </p:nvPr>
        </p:nvSpPr>
        <p:spPr>
          <a:xfrm>
            <a:off x="2119686" y="5552808"/>
            <a:ext cx="1440160" cy="406196"/>
          </a:xfrm>
          <a:prstGeom prst="rect">
            <a:avLst/>
          </a:prstGeom>
          <a:solidFill>
            <a:schemeClr val="bg1"/>
          </a:solidFill>
          <a:ln>
            <a:noFill/>
          </a:ln>
        </p:spPr>
        <p:txBody>
          <a:bodyPr anchor="ctr">
            <a:noAutofit/>
          </a:bodyPr>
          <a:lstStyle>
            <a:lvl1pPr algn="ctr">
              <a:spcBef>
                <a:spcPts val="0"/>
              </a:spcBef>
              <a:spcAft>
                <a:spcPts val="0"/>
              </a:spcAft>
              <a:defRPr lang="en-US" sz="1400" b="1" kern="1200" dirty="0">
                <a:solidFill>
                  <a:srgbClr val="666666"/>
                </a:solidFill>
                <a:latin typeface="Verdana" panose="020B0604030504040204" pitchFamily="34" charset="0"/>
                <a:ea typeface="Verdana" panose="020B0604030504040204" pitchFamily="34" charset="0"/>
                <a:cs typeface="Verdana" panose="020B060403050404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a:t>Nº</a:t>
            </a:r>
          </a:p>
        </p:txBody>
      </p:sp>
      <p:sp>
        <p:nvSpPr>
          <p:cNvPr id="22" name="Text Placeholder 8">
            <a:extLst>
              <a:ext uri="{FF2B5EF4-FFF2-40B4-BE49-F238E27FC236}">
                <a16:creationId xmlns:a16="http://schemas.microsoft.com/office/drawing/2014/main" id="{91579E7A-32D6-4B1C-AB87-67DEDFAB07DB}"/>
              </a:ext>
            </a:extLst>
          </p:cNvPr>
          <p:cNvSpPr>
            <a:spLocks noGrp="1"/>
          </p:cNvSpPr>
          <p:nvPr>
            <p:ph type="body" sz="quarter" idx="34" hasCustomPrompt="1"/>
          </p:nvPr>
        </p:nvSpPr>
        <p:spPr>
          <a:xfrm>
            <a:off x="4659364" y="5552808"/>
            <a:ext cx="1440160" cy="406196"/>
          </a:xfrm>
          <a:prstGeom prst="rect">
            <a:avLst/>
          </a:prstGeom>
          <a:solidFill>
            <a:schemeClr val="bg1"/>
          </a:solidFill>
          <a:ln>
            <a:noFill/>
          </a:ln>
        </p:spPr>
        <p:txBody>
          <a:bodyPr anchor="ctr">
            <a:noAutofit/>
          </a:bodyPr>
          <a:lstStyle>
            <a:lvl1pPr algn="ctr">
              <a:spcBef>
                <a:spcPts val="0"/>
              </a:spcBef>
              <a:spcAft>
                <a:spcPts val="0"/>
              </a:spcAft>
              <a:defRPr lang="en-US" sz="1400" b="1" kern="1200" dirty="0">
                <a:solidFill>
                  <a:srgbClr val="666666"/>
                </a:solidFill>
                <a:latin typeface="Verdana" panose="020B0604030504040204" pitchFamily="34" charset="0"/>
                <a:ea typeface="Verdana" panose="020B0604030504040204" pitchFamily="34" charset="0"/>
                <a:cs typeface="Verdana" panose="020B060403050404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a:t>Nº</a:t>
            </a:r>
          </a:p>
        </p:txBody>
      </p:sp>
      <p:sp>
        <p:nvSpPr>
          <p:cNvPr id="23" name="Text Placeholder 8">
            <a:extLst>
              <a:ext uri="{FF2B5EF4-FFF2-40B4-BE49-F238E27FC236}">
                <a16:creationId xmlns:a16="http://schemas.microsoft.com/office/drawing/2014/main" id="{82A28577-D1A1-4C80-9593-BBF4B84D5852}"/>
              </a:ext>
            </a:extLst>
          </p:cNvPr>
          <p:cNvSpPr>
            <a:spLocks noGrp="1"/>
          </p:cNvSpPr>
          <p:nvPr>
            <p:ph type="body" sz="quarter" idx="35" hasCustomPrompt="1"/>
          </p:nvPr>
        </p:nvSpPr>
        <p:spPr>
          <a:xfrm>
            <a:off x="7154378" y="5552808"/>
            <a:ext cx="1440160" cy="406196"/>
          </a:xfrm>
          <a:prstGeom prst="rect">
            <a:avLst/>
          </a:prstGeom>
          <a:solidFill>
            <a:schemeClr val="bg1"/>
          </a:solidFill>
          <a:ln>
            <a:noFill/>
          </a:ln>
        </p:spPr>
        <p:txBody>
          <a:bodyPr anchor="ctr">
            <a:noAutofit/>
          </a:bodyPr>
          <a:lstStyle>
            <a:lvl1pPr algn="ctr">
              <a:spcBef>
                <a:spcPts val="0"/>
              </a:spcBef>
              <a:spcAft>
                <a:spcPts val="0"/>
              </a:spcAft>
              <a:defRPr lang="en-US" sz="1400" b="1" kern="1200" dirty="0">
                <a:solidFill>
                  <a:srgbClr val="666666"/>
                </a:solidFill>
                <a:latin typeface="Verdana" panose="020B0604030504040204" pitchFamily="34" charset="0"/>
                <a:ea typeface="Verdana" panose="020B0604030504040204" pitchFamily="34" charset="0"/>
                <a:cs typeface="Verdana" panose="020B060403050404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a:t>Nº</a:t>
            </a:r>
          </a:p>
        </p:txBody>
      </p:sp>
      <p:sp>
        <p:nvSpPr>
          <p:cNvPr id="24" name="Text Placeholder 8">
            <a:extLst>
              <a:ext uri="{FF2B5EF4-FFF2-40B4-BE49-F238E27FC236}">
                <a16:creationId xmlns:a16="http://schemas.microsoft.com/office/drawing/2014/main" id="{3C64F25B-8B4F-436D-BD14-A0DC43AC46A1}"/>
              </a:ext>
            </a:extLst>
          </p:cNvPr>
          <p:cNvSpPr>
            <a:spLocks noGrp="1"/>
          </p:cNvSpPr>
          <p:nvPr>
            <p:ph type="body" sz="quarter" idx="36" hasCustomPrompt="1"/>
          </p:nvPr>
        </p:nvSpPr>
        <p:spPr>
          <a:xfrm>
            <a:off x="9655426" y="5552808"/>
            <a:ext cx="1440160" cy="406196"/>
          </a:xfrm>
          <a:prstGeom prst="rect">
            <a:avLst/>
          </a:prstGeom>
          <a:solidFill>
            <a:schemeClr val="bg1"/>
          </a:solidFill>
          <a:ln>
            <a:noFill/>
          </a:ln>
        </p:spPr>
        <p:txBody>
          <a:bodyPr anchor="ctr">
            <a:noAutofit/>
          </a:bodyPr>
          <a:lstStyle>
            <a:lvl1pPr algn="ctr">
              <a:spcBef>
                <a:spcPts val="0"/>
              </a:spcBef>
              <a:spcAft>
                <a:spcPts val="0"/>
              </a:spcAft>
              <a:defRPr lang="en-US" sz="1400" b="1" kern="1200" dirty="0">
                <a:solidFill>
                  <a:srgbClr val="666666"/>
                </a:solidFill>
                <a:latin typeface="Verdana" panose="020B0604030504040204" pitchFamily="34" charset="0"/>
                <a:ea typeface="Verdana" panose="020B0604030504040204" pitchFamily="34" charset="0"/>
                <a:cs typeface="Verdana" panose="020B060403050404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a:t>Nº</a:t>
            </a:r>
          </a:p>
        </p:txBody>
      </p:sp>
      <p:sp>
        <p:nvSpPr>
          <p:cNvPr id="25" name="Text Placeholder 8">
            <a:extLst>
              <a:ext uri="{FF2B5EF4-FFF2-40B4-BE49-F238E27FC236}">
                <a16:creationId xmlns:a16="http://schemas.microsoft.com/office/drawing/2014/main" id="{66D88159-1735-46A3-9DEE-AC70856158B0}"/>
              </a:ext>
            </a:extLst>
          </p:cNvPr>
          <p:cNvSpPr>
            <a:spLocks noGrp="1"/>
          </p:cNvSpPr>
          <p:nvPr>
            <p:ph type="body" sz="quarter" idx="37" hasCustomPrompt="1"/>
          </p:nvPr>
        </p:nvSpPr>
        <p:spPr>
          <a:xfrm>
            <a:off x="2233318" y="3046166"/>
            <a:ext cx="1296188" cy="406196"/>
          </a:xfrm>
          <a:prstGeom prst="rect">
            <a:avLst/>
          </a:prstGeom>
          <a:noFill/>
          <a:ln>
            <a:noFill/>
          </a:ln>
        </p:spPr>
        <p:txBody>
          <a:bodyPr anchor="ctr">
            <a:noAutofit/>
          </a:bodyPr>
          <a:lstStyle>
            <a:lvl1pPr algn="ctr">
              <a:spcBef>
                <a:spcPts val="0"/>
              </a:spcBef>
              <a:spcAft>
                <a:spcPts val="0"/>
              </a:spcAft>
              <a:defRPr lang="en-US" sz="2400" b="1" kern="1200" dirty="0">
                <a:solidFill>
                  <a:srgbClr val="666666"/>
                </a:solidFill>
                <a:latin typeface="Verdana" panose="020B0604030504040204" pitchFamily="34" charset="0"/>
                <a:ea typeface="Verdana" panose="020B0604030504040204" pitchFamily="34" charset="0"/>
                <a:cs typeface="Verdana" panose="020B060403050404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a:t>Nº</a:t>
            </a:r>
          </a:p>
        </p:txBody>
      </p:sp>
      <p:sp>
        <p:nvSpPr>
          <p:cNvPr id="26" name="Text Placeholder 8">
            <a:extLst>
              <a:ext uri="{FF2B5EF4-FFF2-40B4-BE49-F238E27FC236}">
                <a16:creationId xmlns:a16="http://schemas.microsoft.com/office/drawing/2014/main" id="{583ED03B-1C8F-44D5-B479-47D53BF3440E}"/>
              </a:ext>
            </a:extLst>
          </p:cNvPr>
          <p:cNvSpPr>
            <a:spLocks noGrp="1"/>
          </p:cNvSpPr>
          <p:nvPr>
            <p:ph type="body" sz="quarter" idx="38" hasCustomPrompt="1"/>
          </p:nvPr>
        </p:nvSpPr>
        <p:spPr>
          <a:xfrm>
            <a:off x="4731349" y="3046166"/>
            <a:ext cx="1296188" cy="406196"/>
          </a:xfrm>
          <a:prstGeom prst="rect">
            <a:avLst/>
          </a:prstGeom>
          <a:noFill/>
          <a:ln>
            <a:noFill/>
          </a:ln>
        </p:spPr>
        <p:txBody>
          <a:bodyPr anchor="ctr">
            <a:noAutofit/>
          </a:bodyPr>
          <a:lstStyle>
            <a:lvl1pPr algn="ctr">
              <a:spcBef>
                <a:spcPts val="0"/>
              </a:spcBef>
              <a:spcAft>
                <a:spcPts val="0"/>
              </a:spcAft>
              <a:defRPr lang="en-US" sz="2400" b="1" kern="1200" dirty="0">
                <a:solidFill>
                  <a:srgbClr val="666666"/>
                </a:solidFill>
                <a:latin typeface="Verdana" panose="020B0604030504040204" pitchFamily="34" charset="0"/>
                <a:ea typeface="Verdana" panose="020B0604030504040204" pitchFamily="34" charset="0"/>
                <a:cs typeface="Verdana" panose="020B060403050404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a:t>Nº</a:t>
            </a:r>
          </a:p>
        </p:txBody>
      </p:sp>
      <p:sp>
        <p:nvSpPr>
          <p:cNvPr id="27" name="Text Placeholder 8">
            <a:extLst>
              <a:ext uri="{FF2B5EF4-FFF2-40B4-BE49-F238E27FC236}">
                <a16:creationId xmlns:a16="http://schemas.microsoft.com/office/drawing/2014/main" id="{376A7138-AB0D-4534-9DE5-E480B72AA0FD}"/>
              </a:ext>
            </a:extLst>
          </p:cNvPr>
          <p:cNvSpPr>
            <a:spLocks noGrp="1"/>
          </p:cNvSpPr>
          <p:nvPr>
            <p:ph type="body" sz="quarter" idx="39" hasCustomPrompt="1"/>
          </p:nvPr>
        </p:nvSpPr>
        <p:spPr>
          <a:xfrm>
            <a:off x="7223976" y="3046166"/>
            <a:ext cx="1296188" cy="406196"/>
          </a:xfrm>
          <a:prstGeom prst="rect">
            <a:avLst/>
          </a:prstGeom>
          <a:noFill/>
          <a:ln>
            <a:noFill/>
          </a:ln>
        </p:spPr>
        <p:txBody>
          <a:bodyPr anchor="ctr">
            <a:noAutofit/>
          </a:bodyPr>
          <a:lstStyle>
            <a:lvl1pPr algn="ctr">
              <a:spcBef>
                <a:spcPts val="0"/>
              </a:spcBef>
              <a:spcAft>
                <a:spcPts val="0"/>
              </a:spcAft>
              <a:defRPr lang="en-US" sz="2400" b="1" kern="1200" dirty="0">
                <a:solidFill>
                  <a:srgbClr val="666666"/>
                </a:solidFill>
                <a:latin typeface="Verdana" panose="020B0604030504040204" pitchFamily="34" charset="0"/>
                <a:ea typeface="Verdana" panose="020B0604030504040204" pitchFamily="34" charset="0"/>
                <a:cs typeface="Verdana" panose="020B060403050404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a:t>Nº</a:t>
            </a:r>
          </a:p>
        </p:txBody>
      </p:sp>
      <p:sp>
        <p:nvSpPr>
          <p:cNvPr id="28" name="Text Placeholder 8">
            <a:extLst>
              <a:ext uri="{FF2B5EF4-FFF2-40B4-BE49-F238E27FC236}">
                <a16:creationId xmlns:a16="http://schemas.microsoft.com/office/drawing/2014/main" id="{171F6719-36E9-4A89-AA1D-7BEF374CBA60}"/>
              </a:ext>
            </a:extLst>
          </p:cNvPr>
          <p:cNvSpPr>
            <a:spLocks noGrp="1"/>
          </p:cNvSpPr>
          <p:nvPr>
            <p:ph type="body" sz="quarter" idx="40" hasCustomPrompt="1"/>
          </p:nvPr>
        </p:nvSpPr>
        <p:spPr>
          <a:xfrm>
            <a:off x="9727412" y="3046166"/>
            <a:ext cx="1296188" cy="406196"/>
          </a:xfrm>
          <a:prstGeom prst="rect">
            <a:avLst/>
          </a:prstGeom>
          <a:noFill/>
          <a:ln>
            <a:noFill/>
          </a:ln>
        </p:spPr>
        <p:txBody>
          <a:bodyPr anchor="ctr">
            <a:noAutofit/>
          </a:bodyPr>
          <a:lstStyle>
            <a:lvl1pPr algn="ctr">
              <a:spcBef>
                <a:spcPts val="0"/>
              </a:spcBef>
              <a:spcAft>
                <a:spcPts val="0"/>
              </a:spcAft>
              <a:defRPr lang="en-US" sz="2400" b="1" kern="1200" dirty="0">
                <a:solidFill>
                  <a:srgbClr val="666666"/>
                </a:solidFill>
                <a:latin typeface="Verdana" panose="020B0604030504040204" pitchFamily="34" charset="0"/>
                <a:ea typeface="Verdana" panose="020B0604030504040204" pitchFamily="34" charset="0"/>
                <a:cs typeface="Verdana" panose="020B060403050404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a:t>Nº</a:t>
            </a:r>
          </a:p>
        </p:txBody>
      </p:sp>
    </p:spTree>
    <p:extLst>
      <p:ext uri="{BB962C8B-B14F-4D97-AF65-F5344CB8AC3E}">
        <p14:creationId xmlns:p14="http://schemas.microsoft.com/office/powerpoint/2010/main" val="84070956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meline Processo">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C4FD890-329E-472D-A578-48869FFDC7BF}"/>
              </a:ext>
            </a:extLst>
          </p:cNvPr>
          <p:cNvSpPr>
            <a:spLocks noGrp="1"/>
          </p:cNvSpPr>
          <p:nvPr>
            <p:ph type="sldNum" sz="quarter" idx="10"/>
          </p:nvPr>
        </p:nvSpPr>
        <p:spPr/>
        <p:txBody>
          <a:bodyPr/>
          <a:lstStyle/>
          <a:p>
            <a:fld id="{08789ED0-683C-4C95-BAE1-094AE5A57631}" type="slidenum">
              <a:rPr lang="pt-PT" smtClean="0"/>
              <a:pPr/>
              <a:t>‹#›</a:t>
            </a:fld>
            <a:endParaRPr lang="pt-PT" dirty="0"/>
          </a:p>
        </p:txBody>
      </p:sp>
      <p:sp>
        <p:nvSpPr>
          <p:cNvPr id="4" name="Text Placeholder 8">
            <a:extLst>
              <a:ext uri="{FF2B5EF4-FFF2-40B4-BE49-F238E27FC236}">
                <a16:creationId xmlns:a16="http://schemas.microsoft.com/office/drawing/2014/main" id="{D9C695B3-C88A-402E-B262-6B61E8A88D0A}"/>
              </a:ext>
            </a:extLst>
          </p:cNvPr>
          <p:cNvSpPr>
            <a:spLocks noGrp="1"/>
          </p:cNvSpPr>
          <p:nvPr>
            <p:ph type="body" sz="quarter" idx="21" hasCustomPrompt="1"/>
          </p:nvPr>
        </p:nvSpPr>
        <p:spPr>
          <a:xfrm>
            <a:off x="528992" y="314578"/>
            <a:ext cx="11307409" cy="462844"/>
          </a:xfrm>
          <a:prstGeom prst="rect">
            <a:avLst/>
          </a:prstGeom>
        </p:spPr>
        <p:txBody>
          <a:bodyPr wrap="square" anchor="t">
            <a:spAutoFit/>
          </a:bodyPr>
          <a:lstStyle>
            <a:lvl1pPr marL="0" indent="0" algn="l" defTabSz="914479" rtl="0" eaLnBrk="1" latinLnBrk="0" hangingPunct="1">
              <a:spcBef>
                <a:spcPts val="0"/>
              </a:spcBef>
              <a:spcAft>
                <a:spcPts val="0"/>
              </a:spcAft>
              <a:buNone/>
              <a:defRPr lang="en-US" sz="2400" b="1" kern="1200" dirty="0">
                <a:solidFill>
                  <a:srgbClr val="FF6600"/>
                </a:solidFill>
                <a:latin typeface="Verdana" panose="020B0604030504040204" pitchFamily="34" charset="0"/>
                <a:ea typeface="Verdana" panose="020B0604030504040204" pitchFamily="34" charset="0"/>
                <a:cs typeface="Arial" panose="020B060402020202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
        <p:nvSpPr>
          <p:cNvPr id="5" name="Text Placeholder 8">
            <a:extLst>
              <a:ext uri="{FF2B5EF4-FFF2-40B4-BE49-F238E27FC236}">
                <a16:creationId xmlns:a16="http://schemas.microsoft.com/office/drawing/2014/main" id="{EDA8132A-658E-481C-80E4-C12AB801136E}"/>
              </a:ext>
            </a:extLst>
          </p:cNvPr>
          <p:cNvSpPr>
            <a:spLocks noGrp="1"/>
          </p:cNvSpPr>
          <p:nvPr>
            <p:ph type="body" sz="quarter" idx="22" hasCustomPrompt="1"/>
          </p:nvPr>
        </p:nvSpPr>
        <p:spPr>
          <a:xfrm>
            <a:off x="528992" y="769719"/>
            <a:ext cx="11307409" cy="370275"/>
          </a:xfrm>
          <a:prstGeom prst="rect">
            <a:avLst/>
          </a:prstGeom>
        </p:spPr>
        <p:txBody>
          <a:bodyPr wrap="square" anchor="t">
            <a:spAutoFit/>
          </a:bodyPr>
          <a:lstStyle>
            <a:lvl1pPr marL="0" indent="0">
              <a:spcBef>
                <a:spcPts val="0"/>
              </a:spcBef>
              <a:spcAft>
                <a:spcPts val="0"/>
              </a:spcAft>
              <a:buNone/>
              <a:defRPr lang="en-US" sz="1800" kern="1200" dirty="0">
                <a:solidFill>
                  <a:srgbClr val="666666"/>
                </a:solidFill>
                <a:latin typeface="Verdana" panose="020B0604030504040204" pitchFamily="34" charset="0"/>
                <a:ea typeface="Verdana" panose="020B0604030504040204" pitchFamily="34" charset="0"/>
                <a:cs typeface="Verdana" panose="020B060403050404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
        <p:nvSpPr>
          <p:cNvPr id="6" name="Text Placeholder 8">
            <a:extLst>
              <a:ext uri="{FF2B5EF4-FFF2-40B4-BE49-F238E27FC236}">
                <a16:creationId xmlns:a16="http://schemas.microsoft.com/office/drawing/2014/main" id="{A0C06930-C1F8-4886-92C6-4AB702175AC8}"/>
              </a:ext>
            </a:extLst>
          </p:cNvPr>
          <p:cNvSpPr>
            <a:spLocks noGrp="1"/>
          </p:cNvSpPr>
          <p:nvPr>
            <p:ph type="body" sz="quarter" idx="23" hasCustomPrompt="1"/>
          </p:nvPr>
        </p:nvSpPr>
        <p:spPr>
          <a:xfrm>
            <a:off x="410910" y="2757512"/>
            <a:ext cx="2087208" cy="618183"/>
          </a:xfrm>
          <a:prstGeom prst="rect">
            <a:avLst/>
          </a:prstGeom>
        </p:spPr>
        <p:txBody>
          <a:bodyPr anchor="t">
            <a:noAutofit/>
          </a:bodyPr>
          <a:lstStyle>
            <a:lvl1pPr marL="0" algn="ctr" defTabSz="912931" rtl="0" eaLnBrk="1" latinLnBrk="0" hangingPunct="1">
              <a:lnSpc>
                <a:spcPct val="85000"/>
              </a:lnSpc>
              <a:spcBef>
                <a:spcPts val="0"/>
              </a:spcBef>
              <a:spcAft>
                <a:spcPts val="0"/>
              </a:spcAft>
              <a:defRPr lang="en-US" sz="1597" b="1" kern="1200" dirty="0">
                <a:solidFill>
                  <a:srgbClr val="FF6600"/>
                </a:solidFill>
                <a:latin typeface="Verdana" panose="020B0604030504040204" pitchFamily="34" charset="0"/>
                <a:ea typeface="Verdana" panose="020B0604030504040204" pitchFamily="34" charset="0"/>
                <a:cs typeface="Arial" panose="020B060402020202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
        <p:nvSpPr>
          <p:cNvPr id="7" name="Oval 6">
            <a:extLst>
              <a:ext uri="{FF2B5EF4-FFF2-40B4-BE49-F238E27FC236}">
                <a16:creationId xmlns:a16="http://schemas.microsoft.com/office/drawing/2014/main" id="{BA193E7C-16D0-4C50-B1D2-48E81A16204C}"/>
              </a:ext>
            </a:extLst>
          </p:cNvPr>
          <p:cNvSpPr>
            <a:spLocks noChangeAspect="1"/>
          </p:cNvSpPr>
          <p:nvPr userDrawn="1"/>
        </p:nvSpPr>
        <p:spPr>
          <a:xfrm>
            <a:off x="939539" y="1487823"/>
            <a:ext cx="1029951" cy="1029951"/>
          </a:xfrm>
          <a:prstGeom prst="ellipse">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700"/>
              </a:lnSpc>
              <a:spcBef>
                <a:spcPts val="800"/>
              </a:spcBef>
              <a:spcAft>
                <a:spcPts val="400"/>
              </a:spcAft>
            </a:pPr>
            <a:endParaRPr lang="pt-PT" sz="1400" noProof="0" dirty="0">
              <a:solidFill>
                <a:schemeClr val="tx1"/>
              </a:solidFill>
            </a:endParaRPr>
          </a:p>
        </p:txBody>
      </p:sp>
      <p:sp>
        <p:nvSpPr>
          <p:cNvPr id="8" name="Rectangle 7">
            <a:extLst>
              <a:ext uri="{FF2B5EF4-FFF2-40B4-BE49-F238E27FC236}">
                <a16:creationId xmlns:a16="http://schemas.microsoft.com/office/drawing/2014/main" id="{BCF6E237-E80A-4176-AAF4-3160D7F57FBC}"/>
              </a:ext>
            </a:extLst>
          </p:cNvPr>
          <p:cNvSpPr/>
          <p:nvPr userDrawn="1"/>
        </p:nvSpPr>
        <p:spPr>
          <a:xfrm>
            <a:off x="1192385" y="2624334"/>
            <a:ext cx="524259" cy="51488"/>
          </a:xfrm>
          <a:prstGeom prst="rect">
            <a:avLst/>
          </a:prstGeom>
          <a:solidFill>
            <a:srgbClr val="FF6600"/>
          </a:solidFill>
          <a:ln w="9525" cap="flat" cmpd="sng" algn="ctr">
            <a:noFill/>
            <a:prstDash val="solid"/>
            <a:round/>
            <a:headEnd type="none" w="med" len="med"/>
            <a:tailEnd type="none" w="med" len="med"/>
          </a:ln>
          <a:effectLst/>
        </p:spPr>
        <p:txBody>
          <a:bodyPr anchor="ctr"/>
          <a:lstStyle/>
          <a:p>
            <a:pPr algn="ctr" defTabSz="911390" eaLnBrk="0" hangingPunct="0"/>
            <a:endParaRPr lang="pt-PT" sz="1597">
              <a:solidFill>
                <a:srgbClr val="FF6600"/>
              </a:solidFill>
              <a:latin typeface="Verdana" panose="020B0604030504040204" pitchFamily="34" charset="0"/>
              <a:ea typeface="Verdana" panose="020B0604030504040204" pitchFamily="34" charset="0"/>
            </a:endParaRPr>
          </a:p>
        </p:txBody>
      </p:sp>
      <p:sp>
        <p:nvSpPr>
          <p:cNvPr id="9" name="Rectangle 8">
            <a:extLst>
              <a:ext uri="{FF2B5EF4-FFF2-40B4-BE49-F238E27FC236}">
                <a16:creationId xmlns:a16="http://schemas.microsoft.com/office/drawing/2014/main" id="{88A13041-3C27-43D8-92C4-C657D19E98AB}"/>
              </a:ext>
            </a:extLst>
          </p:cNvPr>
          <p:cNvSpPr/>
          <p:nvPr userDrawn="1"/>
        </p:nvSpPr>
        <p:spPr>
          <a:xfrm>
            <a:off x="493463" y="4013200"/>
            <a:ext cx="1922102" cy="1793114"/>
          </a:xfrm>
          <a:prstGeom prst="rect">
            <a:avLst/>
          </a:prstGeom>
          <a:solidFill>
            <a:schemeClr val="bg1">
              <a:lumMod val="95000"/>
            </a:schemeClr>
          </a:solidFill>
          <a:ln w="9525" cap="flat" cmpd="sng" algn="ctr">
            <a:noFill/>
            <a:prstDash val="solid"/>
            <a:round/>
            <a:headEnd type="none" w="med" len="med"/>
            <a:tailEnd type="none" w="med" len="med"/>
          </a:ln>
          <a:effectLst>
            <a:outerShdw blurRad="50800" dist="38100" dir="2700000" algn="tl" rotWithShape="0">
              <a:schemeClr val="bg1">
                <a:lumMod val="75000"/>
                <a:alpha val="43000"/>
              </a:schemeClr>
            </a:outerShdw>
          </a:effectLst>
        </p:spPr>
        <p:txBody>
          <a:bodyPr vert="horz" wrap="square" lIns="91287" tIns="45643" rIns="91287" bIns="45643" numCol="1" rtlCol="0" anchor="t" anchorCtr="0" compatLnSpc="1">
            <a:prstTxWarp prst="textNoShape">
              <a:avLst/>
            </a:prstTxWarp>
          </a:bodyPr>
          <a:lstStyle/>
          <a:p>
            <a:pPr defTabSz="912931" eaLnBrk="0" hangingPunct="0"/>
            <a:endParaRPr lang="pt-PT" sz="998">
              <a:solidFill>
                <a:prstClr val="black"/>
              </a:solidFill>
              <a:latin typeface="Calibri" panose="020F0502020204030204"/>
              <a:ea typeface="ＭＳ Ｐゴシック" charset="-128"/>
            </a:endParaRPr>
          </a:p>
        </p:txBody>
      </p:sp>
      <p:cxnSp>
        <p:nvCxnSpPr>
          <p:cNvPr id="10" name="Straight Connector 9">
            <a:extLst>
              <a:ext uri="{FF2B5EF4-FFF2-40B4-BE49-F238E27FC236}">
                <a16:creationId xmlns:a16="http://schemas.microsoft.com/office/drawing/2014/main" id="{255F3B82-E626-471C-8176-4C42B4F6FF73}"/>
              </a:ext>
            </a:extLst>
          </p:cNvPr>
          <p:cNvCxnSpPr>
            <a:cxnSpLocks/>
          </p:cNvCxnSpPr>
          <p:nvPr userDrawn="1"/>
        </p:nvCxnSpPr>
        <p:spPr>
          <a:xfrm>
            <a:off x="2156849" y="2030297"/>
            <a:ext cx="91041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B6677ABB-BD12-4842-A7AC-1B8AB38CFA74}"/>
              </a:ext>
            </a:extLst>
          </p:cNvPr>
          <p:cNvGrpSpPr/>
          <p:nvPr userDrawn="1"/>
        </p:nvGrpSpPr>
        <p:grpSpPr>
          <a:xfrm rot="5400000">
            <a:off x="1239408" y="3770423"/>
            <a:ext cx="430212" cy="430212"/>
            <a:chOff x="375623" y="5447999"/>
            <a:chExt cx="548302" cy="548302"/>
          </a:xfrm>
        </p:grpSpPr>
        <p:sp>
          <p:nvSpPr>
            <p:cNvPr id="12" name="Oval 11">
              <a:extLst>
                <a:ext uri="{FF2B5EF4-FFF2-40B4-BE49-F238E27FC236}">
                  <a16:creationId xmlns:a16="http://schemas.microsoft.com/office/drawing/2014/main" id="{5C9261EF-56AD-4622-8DF8-4B9929EDA13D}"/>
                </a:ext>
              </a:extLst>
            </p:cNvPr>
            <p:cNvSpPr>
              <a:spLocks noChangeAspect="1"/>
            </p:cNvSpPr>
            <p:nvPr userDrawn="1"/>
          </p:nvSpPr>
          <p:spPr>
            <a:xfrm>
              <a:off x="375623" y="5447999"/>
              <a:ext cx="548302" cy="548302"/>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700"/>
                </a:lnSpc>
                <a:spcBef>
                  <a:spcPts val="800"/>
                </a:spcBef>
                <a:spcAft>
                  <a:spcPts val="400"/>
                </a:spcAft>
              </a:pPr>
              <a:endParaRPr lang="pt-PT" sz="1400" noProof="0" dirty="0">
                <a:solidFill>
                  <a:schemeClr val="tx1"/>
                </a:solidFill>
              </a:endParaRPr>
            </a:p>
          </p:txBody>
        </p:sp>
        <p:sp>
          <p:nvSpPr>
            <p:cNvPr id="13" name="Freeform: Shape 12">
              <a:extLst>
                <a:ext uri="{FF2B5EF4-FFF2-40B4-BE49-F238E27FC236}">
                  <a16:creationId xmlns:a16="http://schemas.microsoft.com/office/drawing/2014/main" id="{41E30352-6EDD-42F1-B20B-25F1B1517976}"/>
                </a:ext>
              </a:extLst>
            </p:cNvPr>
            <p:cNvSpPr/>
            <p:nvPr userDrawn="1"/>
          </p:nvSpPr>
          <p:spPr>
            <a:xfrm>
              <a:off x="506501" y="5588758"/>
              <a:ext cx="286546" cy="266784"/>
            </a:xfrm>
            <a:custGeom>
              <a:avLst/>
              <a:gdLst>
                <a:gd name="connsiteX0" fmla="*/ 172081 w 310714"/>
                <a:gd name="connsiteY0" fmla="*/ 3867 h 289285"/>
                <a:gd name="connsiteX1" fmla="*/ 164581 w 310714"/>
                <a:gd name="connsiteY1" fmla="*/ 3867 h 289285"/>
                <a:gd name="connsiteX2" fmla="*/ 164581 w 310714"/>
                <a:gd name="connsiteY2" fmla="*/ 11367 h 289285"/>
                <a:gd name="connsiteX3" fmla="*/ 294760 w 310714"/>
                <a:gd name="connsiteY3" fmla="*/ 141545 h 289285"/>
                <a:gd name="connsiteX4" fmla="*/ 7617 w 310714"/>
                <a:gd name="connsiteY4" fmla="*/ 141545 h 289285"/>
                <a:gd name="connsiteX5" fmla="*/ 2260 w 310714"/>
                <a:gd name="connsiteY5" fmla="*/ 146903 h 289285"/>
                <a:gd name="connsiteX6" fmla="*/ 7617 w 310714"/>
                <a:gd name="connsiteY6" fmla="*/ 152260 h 289285"/>
                <a:gd name="connsiteX7" fmla="*/ 294760 w 310714"/>
                <a:gd name="connsiteY7" fmla="*/ 152260 h 289285"/>
                <a:gd name="connsiteX8" fmla="*/ 164581 w 310714"/>
                <a:gd name="connsiteY8" fmla="*/ 282438 h 289285"/>
                <a:gd name="connsiteX9" fmla="*/ 164581 w 310714"/>
                <a:gd name="connsiteY9" fmla="*/ 289938 h 289285"/>
                <a:gd name="connsiteX10" fmla="*/ 168331 w 310714"/>
                <a:gd name="connsiteY10" fmla="*/ 291546 h 289285"/>
                <a:gd name="connsiteX11" fmla="*/ 172081 w 310714"/>
                <a:gd name="connsiteY11" fmla="*/ 289938 h 289285"/>
                <a:gd name="connsiteX12" fmla="*/ 311367 w 310714"/>
                <a:gd name="connsiteY12" fmla="*/ 150653 h 289285"/>
                <a:gd name="connsiteX13" fmla="*/ 311367 w 310714"/>
                <a:gd name="connsiteY13" fmla="*/ 143153 h 289285"/>
                <a:gd name="connsiteX14" fmla="*/ 172081 w 310714"/>
                <a:gd name="connsiteY14" fmla="*/ 3867 h 289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0714" h="289285">
                  <a:moveTo>
                    <a:pt x="172081" y="3867"/>
                  </a:moveTo>
                  <a:cubicBezTo>
                    <a:pt x="169938" y="1724"/>
                    <a:pt x="166724" y="1724"/>
                    <a:pt x="164581" y="3867"/>
                  </a:cubicBezTo>
                  <a:cubicBezTo>
                    <a:pt x="162438" y="6010"/>
                    <a:pt x="162438" y="9224"/>
                    <a:pt x="164581" y="11367"/>
                  </a:cubicBezTo>
                  <a:lnTo>
                    <a:pt x="294760" y="141545"/>
                  </a:lnTo>
                  <a:lnTo>
                    <a:pt x="7617" y="141545"/>
                  </a:lnTo>
                  <a:cubicBezTo>
                    <a:pt x="4402" y="141545"/>
                    <a:pt x="2260" y="143688"/>
                    <a:pt x="2260" y="146903"/>
                  </a:cubicBezTo>
                  <a:cubicBezTo>
                    <a:pt x="2260" y="150117"/>
                    <a:pt x="4402" y="152260"/>
                    <a:pt x="7617" y="152260"/>
                  </a:cubicBezTo>
                  <a:lnTo>
                    <a:pt x="294760" y="152260"/>
                  </a:lnTo>
                  <a:lnTo>
                    <a:pt x="164581" y="282438"/>
                  </a:lnTo>
                  <a:cubicBezTo>
                    <a:pt x="162438" y="284581"/>
                    <a:pt x="162438" y="287796"/>
                    <a:pt x="164581" y="289938"/>
                  </a:cubicBezTo>
                  <a:cubicBezTo>
                    <a:pt x="165653" y="291010"/>
                    <a:pt x="167260" y="291546"/>
                    <a:pt x="168331" y="291546"/>
                  </a:cubicBezTo>
                  <a:cubicBezTo>
                    <a:pt x="169938" y="291546"/>
                    <a:pt x="171010" y="291010"/>
                    <a:pt x="172081" y="289938"/>
                  </a:cubicBezTo>
                  <a:lnTo>
                    <a:pt x="311367" y="150653"/>
                  </a:lnTo>
                  <a:cubicBezTo>
                    <a:pt x="313510" y="148510"/>
                    <a:pt x="313510" y="145295"/>
                    <a:pt x="311367" y="143153"/>
                  </a:cubicBezTo>
                  <a:lnTo>
                    <a:pt x="172081" y="3867"/>
                  </a:lnTo>
                  <a:close/>
                </a:path>
              </a:pathLst>
            </a:custGeom>
            <a:solidFill>
              <a:srgbClr val="F2F2F2"/>
            </a:solidFill>
            <a:ln w="5357" cap="flat">
              <a:solidFill>
                <a:schemeClr val="bg1"/>
              </a:solidFill>
              <a:prstDash val="solid"/>
              <a:miter/>
            </a:ln>
          </p:spPr>
          <p:txBody>
            <a:bodyPr rot="0" spcFirstLastPara="0" vertOverflow="overflow" horzOverflow="overflow" vert="horz" wrap="square" lIns="100184" tIns="50092" rIns="100184" bIns="50092" numCol="1" spcCol="0" rtlCol="0" fromWordArt="0" anchor="ctr" anchorCtr="0" forceAA="0" compatLnSpc="1">
              <a:prstTxWarp prst="textNoShape">
                <a:avLst/>
              </a:prstTxWarp>
              <a:noAutofit/>
            </a:bodyPr>
            <a:lstStyle/>
            <a:p>
              <a:pPr defTabSz="912931"/>
              <a:endParaRPr lang="pt-PT" sz="2254">
                <a:solidFill>
                  <a:prstClr val="black"/>
                </a:solidFill>
                <a:latin typeface="Calibri" panose="020F0502020204030204"/>
              </a:endParaRPr>
            </a:p>
          </p:txBody>
        </p:sp>
      </p:grpSp>
      <p:sp>
        <p:nvSpPr>
          <p:cNvPr id="14" name="Text Placeholder 8">
            <a:extLst>
              <a:ext uri="{FF2B5EF4-FFF2-40B4-BE49-F238E27FC236}">
                <a16:creationId xmlns:a16="http://schemas.microsoft.com/office/drawing/2014/main" id="{E6FC23DA-4F9E-403A-9014-C6841356B9A0}"/>
              </a:ext>
            </a:extLst>
          </p:cNvPr>
          <p:cNvSpPr>
            <a:spLocks noGrp="1"/>
          </p:cNvSpPr>
          <p:nvPr>
            <p:ph type="body" sz="quarter" idx="24" hasCustomPrompt="1"/>
          </p:nvPr>
        </p:nvSpPr>
        <p:spPr>
          <a:xfrm>
            <a:off x="606398" y="4276982"/>
            <a:ext cx="1696234" cy="1412617"/>
          </a:xfrm>
          <a:prstGeom prst="rect">
            <a:avLst/>
          </a:prstGeom>
        </p:spPr>
        <p:txBody>
          <a:bodyPr anchor="t">
            <a:noAutofit/>
          </a:bodyPr>
          <a:lstStyle>
            <a:lvl1pPr algn="ctr">
              <a:spcBef>
                <a:spcPts val="0"/>
              </a:spcBef>
              <a:spcAft>
                <a:spcPts val="0"/>
              </a:spcAft>
              <a:defRPr lang="en-US" sz="1402" kern="1200" dirty="0">
                <a:solidFill>
                  <a:srgbClr val="666666"/>
                </a:solidFill>
                <a:latin typeface="Verdana" panose="020B0604030504040204" pitchFamily="34" charset="0"/>
                <a:ea typeface="Verdana" panose="020B0604030504040204" pitchFamily="34" charset="0"/>
                <a:cs typeface="Arial" panose="020B060402020202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
        <p:nvSpPr>
          <p:cNvPr id="15" name="Text Placeholder 8">
            <a:extLst>
              <a:ext uri="{FF2B5EF4-FFF2-40B4-BE49-F238E27FC236}">
                <a16:creationId xmlns:a16="http://schemas.microsoft.com/office/drawing/2014/main" id="{A52EA29B-F38C-40B0-A2EF-3FF54B39A105}"/>
              </a:ext>
            </a:extLst>
          </p:cNvPr>
          <p:cNvSpPr>
            <a:spLocks noGrp="1"/>
          </p:cNvSpPr>
          <p:nvPr>
            <p:ph type="body" sz="quarter" idx="25" hasCustomPrompt="1"/>
          </p:nvPr>
        </p:nvSpPr>
        <p:spPr>
          <a:xfrm>
            <a:off x="2722582" y="2757512"/>
            <a:ext cx="2087208" cy="618183"/>
          </a:xfrm>
          <a:prstGeom prst="rect">
            <a:avLst/>
          </a:prstGeom>
        </p:spPr>
        <p:txBody>
          <a:bodyPr anchor="t">
            <a:noAutofit/>
          </a:bodyPr>
          <a:lstStyle>
            <a:lvl1pPr marL="0" algn="ctr" defTabSz="912931" rtl="0" eaLnBrk="1" latinLnBrk="0" hangingPunct="1">
              <a:lnSpc>
                <a:spcPct val="85000"/>
              </a:lnSpc>
              <a:spcBef>
                <a:spcPts val="0"/>
              </a:spcBef>
              <a:spcAft>
                <a:spcPts val="0"/>
              </a:spcAft>
              <a:defRPr lang="en-US" sz="1597" b="1" kern="1200" dirty="0">
                <a:solidFill>
                  <a:srgbClr val="FF6600"/>
                </a:solidFill>
                <a:latin typeface="Verdana" panose="020B0604030504040204" pitchFamily="34" charset="0"/>
                <a:ea typeface="Verdana" panose="020B0604030504040204" pitchFamily="34" charset="0"/>
                <a:cs typeface="Arial" panose="020B060402020202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
        <p:nvSpPr>
          <p:cNvPr id="16" name="Oval 15">
            <a:extLst>
              <a:ext uri="{FF2B5EF4-FFF2-40B4-BE49-F238E27FC236}">
                <a16:creationId xmlns:a16="http://schemas.microsoft.com/office/drawing/2014/main" id="{43966294-6401-4682-80FA-5861A28271B5}"/>
              </a:ext>
            </a:extLst>
          </p:cNvPr>
          <p:cNvSpPr>
            <a:spLocks noChangeAspect="1"/>
          </p:cNvSpPr>
          <p:nvPr userDrawn="1"/>
        </p:nvSpPr>
        <p:spPr>
          <a:xfrm>
            <a:off x="3254624" y="1487823"/>
            <a:ext cx="1029951" cy="1029951"/>
          </a:xfrm>
          <a:prstGeom prst="ellipse">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700"/>
              </a:lnSpc>
              <a:spcBef>
                <a:spcPts val="800"/>
              </a:spcBef>
              <a:spcAft>
                <a:spcPts val="400"/>
              </a:spcAft>
            </a:pPr>
            <a:endParaRPr lang="pt-PT" sz="1400" noProof="0" dirty="0">
              <a:solidFill>
                <a:schemeClr val="tx1"/>
              </a:solidFill>
            </a:endParaRPr>
          </a:p>
        </p:txBody>
      </p:sp>
      <p:sp>
        <p:nvSpPr>
          <p:cNvPr id="17" name="Rectangle 16">
            <a:extLst>
              <a:ext uri="{FF2B5EF4-FFF2-40B4-BE49-F238E27FC236}">
                <a16:creationId xmlns:a16="http://schemas.microsoft.com/office/drawing/2014/main" id="{49CCF614-225F-4041-8413-6861360F4842}"/>
              </a:ext>
            </a:extLst>
          </p:cNvPr>
          <p:cNvSpPr/>
          <p:nvPr userDrawn="1"/>
        </p:nvSpPr>
        <p:spPr>
          <a:xfrm>
            <a:off x="3504057" y="2624334"/>
            <a:ext cx="524259" cy="51488"/>
          </a:xfrm>
          <a:prstGeom prst="rect">
            <a:avLst/>
          </a:prstGeom>
          <a:solidFill>
            <a:srgbClr val="FF6600"/>
          </a:solidFill>
          <a:ln w="9525" cap="flat" cmpd="sng" algn="ctr">
            <a:noFill/>
            <a:prstDash val="solid"/>
            <a:round/>
            <a:headEnd type="none" w="med" len="med"/>
            <a:tailEnd type="none" w="med" len="med"/>
          </a:ln>
          <a:effectLst/>
        </p:spPr>
        <p:txBody>
          <a:bodyPr anchor="ctr"/>
          <a:lstStyle/>
          <a:p>
            <a:pPr algn="ctr" defTabSz="911390" eaLnBrk="0" hangingPunct="0"/>
            <a:endParaRPr lang="pt-PT" sz="1597">
              <a:solidFill>
                <a:srgbClr val="FF6600"/>
              </a:solidFill>
              <a:latin typeface="Verdana" panose="020B0604030504040204" pitchFamily="34" charset="0"/>
              <a:ea typeface="Verdana" panose="020B0604030504040204" pitchFamily="34" charset="0"/>
            </a:endParaRPr>
          </a:p>
        </p:txBody>
      </p:sp>
      <p:sp>
        <p:nvSpPr>
          <p:cNvPr id="18" name="Rectangle 17">
            <a:extLst>
              <a:ext uri="{FF2B5EF4-FFF2-40B4-BE49-F238E27FC236}">
                <a16:creationId xmlns:a16="http://schemas.microsoft.com/office/drawing/2014/main" id="{4397C0DA-4915-41DD-B13D-5FE8CF1CF8EE}"/>
              </a:ext>
            </a:extLst>
          </p:cNvPr>
          <p:cNvSpPr/>
          <p:nvPr userDrawn="1"/>
        </p:nvSpPr>
        <p:spPr>
          <a:xfrm>
            <a:off x="2805135" y="4013200"/>
            <a:ext cx="1922102" cy="1793114"/>
          </a:xfrm>
          <a:prstGeom prst="rect">
            <a:avLst/>
          </a:prstGeom>
          <a:solidFill>
            <a:schemeClr val="bg1">
              <a:lumMod val="95000"/>
            </a:schemeClr>
          </a:solidFill>
          <a:ln w="9525" cap="flat" cmpd="sng" algn="ctr">
            <a:noFill/>
            <a:prstDash val="solid"/>
            <a:round/>
            <a:headEnd type="none" w="med" len="med"/>
            <a:tailEnd type="none" w="med" len="med"/>
          </a:ln>
          <a:effectLst>
            <a:outerShdw blurRad="50800" dist="38100" dir="2700000" algn="tl" rotWithShape="0">
              <a:schemeClr val="bg1">
                <a:lumMod val="75000"/>
                <a:alpha val="43000"/>
              </a:schemeClr>
            </a:outerShdw>
          </a:effectLst>
        </p:spPr>
        <p:txBody>
          <a:bodyPr vert="horz" wrap="square" lIns="91287" tIns="45643" rIns="91287" bIns="45643" numCol="1" rtlCol="0" anchor="t" anchorCtr="0" compatLnSpc="1">
            <a:prstTxWarp prst="textNoShape">
              <a:avLst/>
            </a:prstTxWarp>
          </a:bodyPr>
          <a:lstStyle/>
          <a:p>
            <a:pPr defTabSz="912931" eaLnBrk="0" hangingPunct="0"/>
            <a:endParaRPr lang="pt-PT" sz="998">
              <a:solidFill>
                <a:prstClr val="black"/>
              </a:solidFill>
              <a:latin typeface="Calibri" panose="020F0502020204030204"/>
              <a:ea typeface="ＭＳ Ｐゴシック" charset="-128"/>
            </a:endParaRPr>
          </a:p>
        </p:txBody>
      </p:sp>
      <p:grpSp>
        <p:nvGrpSpPr>
          <p:cNvPr id="19" name="Group 18">
            <a:extLst>
              <a:ext uri="{FF2B5EF4-FFF2-40B4-BE49-F238E27FC236}">
                <a16:creationId xmlns:a16="http://schemas.microsoft.com/office/drawing/2014/main" id="{1E5BBB82-7600-43ED-80BE-7EA5DC1D295F}"/>
              </a:ext>
            </a:extLst>
          </p:cNvPr>
          <p:cNvGrpSpPr/>
          <p:nvPr userDrawn="1"/>
        </p:nvGrpSpPr>
        <p:grpSpPr>
          <a:xfrm rot="5400000">
            <a:off x="3551080" y="3770423"/>
            <a:ext cx="430212" cy="430212"/>
            <a:chOff x="375623" y="5447999"/>
            <a:chExt cx="548302" cy="548302"/>
          </a:xfrm>
        </p:grpSpPr>
        <p:sp>
          <p:nvSpPr>
            <p:cNvPr id="20" name="Oval 19">
              <a:extLst>
                <a:ext uri="{FF2B5EF4-FFF2-40B4-BE49-F238E27FC236}">
                  <a16:creationId xmlns:a16="http://schemas.microsoft.com/office/drawing/2014/main" id="{CA00FDA4-FADA-4A8B-9ACC-2AFA62CBFFAE}"/>
                </a:ext>
              </a:extLst>
            </p:cNvPr>
            <p:cNvSpPr>
              <a:spLocks noChangeAspect="1"/>
            </p:cNvSpPr>
            <p:nvPr userDrawn="1"/>
          </p:nvSpPr>
          <p:spPr>
            <a:xfrm>
              <a:off x="375623" y="5447999"/>
              <a:ext cx="548302" cy="548302"/>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700"/>
                </a:lnSpc>
                <a:spcBef>
                  <a:spcPts val="800"/>
                </a:spcBef>
                <a:spcAft>
                  <a:spcPts val="400"/>
                </a:spcAft>
              </a:pPr>
              <a:endParaRPr lang="pt-PT" sz="1400" noProof="0" dirty="0">
                <a:solidFill>
                  <a:schemeClr val="tx1"/>
                </a:solidFill>
              </a:endParaRPr>
            </a:p>
          </p:txBody>
        </p:sp>
        <p:sp>
          <p:nvSpPr>
            <p:cNvPr id="21" name="Freeform: Shape 20">
              <a:extLst>
                <a:ext uri="{FF2B5EF4-FFF2-40B4-BE49-F238E27FC236}">
                  <a16:creationId xmlns:a16="http://schemas.microsoft.com/office/drawing/2014/main" id="{FBD035A2-4E47-4D96-9304-40737C5CC128}"/>
                </a:ext>
              </a:extLst>
            </p:cNvPr>
            <p:cNvSpPr/>
            <p:nvPr userDrawn="1"/>
          </p:nvSpPr>
          <p:spPr>
            <a:xfrm>
              <a:off x="506501" y="5588758"/>
              <a:ext cx="286546" cy="266784"/>
            </a:xfrm>
            <a:custGeom>
              <a:avLst/>
              <a:gdLst>
                <a:gd name="connsiteX0" fmla="*/ 172081 w 310714"/>
                <a:gd name="connsiteY0" fmla="*/ 3867 h 289285"/>
                <a:gd name="connsiteX1" fmla="*/ 164581 w 310714"/>
                <a:gd name="connsiteY1" fmla="*/ 3867 h 289285"/>
                <a:gd name="connsiteX2" fmla="*/ 164581 w 310714"/>
                <a:gd name="connsiteY2" fmla="*/ 11367 h 289285"/>
                <a:gd name="connsiteX3" fmla="*/ 294760 w 310714"/>
                <a:gd name="connsiteY3" fmla="*/ 141545 h 289285"/>
                <a:gd name="connsiteX4" fmla="*/ 7617 w 310714"/>
                <a:gd name="connsiteY4" fmla="*/ 141545 h 289285"/>
                <a:gd name="connsiteX5" fmla="*/ 2260 w 310714"/>
                <a:gd name="connsiteY5" fmla="*/ 146903 h 289285"/>
                <a:gd name="connsiteX6" fmla="*/ 7617 w 310714"/>
                <a:gd name="connsiteY6" fmla="*/ 152260 h 289285"/>
                <a:gd name="connsiteX7" fmla="*/ 294760 w 310714"/>
                <a:gd name="connsiteY7" fmla="*/ 152260 h 289285"/>
                <a:gd name="connsiteX8" fmla="*/ 164581 w 310714"/>
                <a:gd name="connsiteY8" fmla="*/ 282438 h 289285"/>
                <a:gd name="connsiteX9" fmla="*/ 164581 w 310714"/>
                <a:gd name="connsiteY9" fmla="*/ 289938 h 289285"/>
                <a:gd name="connsiteX10" fmla="*/ 168331 w 310714"/>
                <a:gd name="connsiteY10" fmla="*/ 291546 h 289285"/>
                <a:gd name="connsiteX11" fmla="*/ 172081 w 310714"/>
                <a:gd name="connsiteY11" fmla="*/ 289938 h 289285"/>
                <a:gd name="connsiteX12" fmla="*/ 311367 w 310714"/>
                <a:gd name="connsiteY12" fmla="*/ 150653 h 289285"/>
                <a:gd name="connsiteX13" fmla="*/ 311367 w 310714"/>
                <a:gd name="connsiteY13" fmla="*/ 143153 h 289285"/>
                <a:gd name="connsiteX14" fmla="*/ 172081 w 310714"/>
                <a:gd name="connsiteY14" fmla="*/ 3867 h 289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0714" h="289285">
                  <a:moveTo>
                    <a:pt x="172081" y="3867"/>
                  </a:moveTo>
                  <a:cubicBezTo>
                    <a:pt x="169938" y="1724"/>
                    <a:pt x="166724" y="1724"/>
                    <a:pt x="164581" y="3867"/>
                  </a:cubicBezTo>
                  <a:cubicBezTo>
                    <a:pt x="162438" y="6010"/>
                    <a:pt x="162438" y="9224"/>
                    <a:pt x="164581" y="11367"/>
                  </a:cubicBezTo>
                  <a:lnTo>
                    <a:pt x="294760" y="141545"/>
                  </a:lnTo>
                  <a:lnTo>
                    <a:pt x="7617" y="141545"/>
                  </a:lnTo>
                  <a:cubicBezTo>
                    <a:pt x="4402" y="141545"/>
                    <a:pt x="2260" y="143688"/>
                    <a:pt x="2260" y="146903"/>
                  </a:cubicBezTo>
                  <a:cubicBezTo>
                    <a:pt x="2260" y="150117"/>
                    <a:pt x="4402" y="152260"/>
                    <a:pt x="7617" y="152260"/>
                  </a:cubicBezTo>
                  <a:lnTo>
                    <a:pt x="294760" y="152260"/>
                  </a:lnTo>
                  <a:lnTo>
                    <a:pt x="164581" y="282438"/>
                  </a:lnTo>
                  <a:cubicBezTo>
                    <a:pt x="162438" y="284581"/>
                    <a:pt x="162438" y="287796"/>
                    <a:pt x="164581" y="289938"/>
                  </a:cubicBezTo>
                  <a:cubicBezTo>
                    <a:pt x="165653" y="291010"/>
                    <a:pt x="167260" y="291546"/>
                    <a:pt x="168331" y="291546"/>
                  </a:cubicBezTo>
                  <a:cubicBezTo>
                    <a:pt x="169938" y="291546"/>
                    <a:pt x="171010" y="291010"/>
                    <a:pt x="172081" y="289938"/>
                  </a:cubicBezTo>
                  <a:lnTo>
                    <a:pt x="311367" y="150653"/>
                  </a:lnTo>
                  <a:cubicBezTo>
                    <a:pt x="313510" y="148510"/>
                    <a:pt x="313510" y="145295"/>
                    <a:pt x="311367" y="143153"/>
                  </a:cubicBezTo>
                  <a:lnTo>
                    <a:pt x="172081" y="3867"/>
                  </a:lnTo>
                  <a:close/>
                </a:path>
              </a:pathLst>
            </a:custGeom>
            <a:solidFill>
              <a:srgbClr val="F2F2F2"/>
            </a:solidFill>
            <a:ln w="5357" cap="flat">
              <a:solidFill>
                <a:schemeClr val="bg1"/>
              </a:solidFill>
              <a:prstDash val="solid"/>
              <a:miter/>
            </a:ln>
          </p:spPr>
          <p:txBody>
            <a:bodyPr rot="0" spcFirstLastPara="0" vertOverflow="overflow" horzOverflow="overflow" vert="horz" wrap="square" lIns="100184" tIns="50092" rIns="100184" bIns="50092" numCol="1" spcCol="0" rtlCol="0" fromWordArt="0" anchor="ctr" anchorCtr="0" forceAA="0" compatLnSpc="1">
              <a:prstTxWarp prst="textNoShape">
                <a:avLst/>
              </a:prstTxWarp>
              <a:noAutofit/>
            </a:bodyPr>
            <a:lstStyle/>
            <a:p>
              <a:pPr defTabSz="912931"/>
              <a:endParaRPr lang="pt-PT" sz="2254">
                <a:solidFill>
                  <a:prstClr val="black"/>
                </a:solidFill>
                <a:latin typeface="Calibri" panose="020F0502020204030204"/>
              </a:endParaRPr>
            </a:p>
          </p:txBody>
        </p:sp>
      </p:grpSp>
      <p:sp>
        <p:nvSpPr>
          <p:cNvPr id="22" name="Text Placeholder 8">
            <a:extLst>
              <a:ext uri="{FF2B5EF4-FFF2-40B4-BE49-F238E27FC236}">
                <a16:creationId xmlns:a16="http://schemas.microsoft.com/office/drawing/2014/main" id="{7E4FF341-206A-4574-879F-0AD6B0B3A36E}"/>
              </a:ext>
            </a:extLst>
          </p:cNvPr>
          <p:cNvSpPr>
            <a:spLocks noGrp="1"/>
          </p:cNvSpPr>
          <p:nvPr>
            <p:ph type="body" sz="quarter" idx="26" hasCustomPrompt="1"/>
          </p:nvPr>
        </p:nvSpPr>
        <p:spPr>
          <a:xfrm>
            <a:off x="2918070" y="4276982"/>
            <a:ext cx="1696234" cy="1412617"/>
          </a:xfrm>
          <a:prstGeom prst="rect">
            <a:avLst/>
          </a:prstGeom>
        </p:spPr>
        <p:txBody>
          <a:bodyPr anchor="t">
            <a:noAutofit/>
          </a:bodyPr>
          <a:lstStyle>
            <a:lvl1pPr algn="ctr">
              <a:spcBef>
                <a:spcPts val="0"/>
              </a:spcBef>
              <a:spcAft>
                <a:spcPts val="0"/>
              </a:spcAft>
              <a:defRPr lang="en-US" sz="1402" kern="1200" dirty="0">
                <a:solidFill>
                  <a:srgbClr val="666666"/>
                </a:solidFill>
                <a:latin typeface="Verdana" panose="020B0604030504040204" pitchFamily="34" charset="0"/>
                <a:ea typeface="Verdana" panose="020B0604030504040204" pitchFamily="34" charset="0"/>
                <a:cs typeface="Arial" panose="020B060402020202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
        <p:nvSpPr>
          <p:cNvPr id="23" name="Text Placeholder 8">
            <a:extLst>
              <a:ext uri="{FF2B5EF4-FFF2-40B4-BE49-F238E27FC236}">
                <a16:creationId xmlns:a16="http://schemas.microsoft.com/office/drawing/2014/main" id="{3E9078B0-F8B9-4133-9DBD-584BE5053029}"/>
              </a:ext>
            </a:extLst>
          </p:cNvPr>
          <p:cNvSpPr>
            <a:spLocks noGrp="1"/>
          </p:cNvSpPr>
          <p:nvPr>
            <p:ph type="body" sz="quarter" idx="27" hasCustomPrompt="1"/>
          </p:nvPr>
        </p:nvSpPr>
        <p:spPr>
          <a:xfrm>
            <a:off x="5034254" y="2757512"/>
            <a:ext cx="2087208" cy="618183"/>
          </a:xfrm>
          <a:prstGeom prst="rect">
            <a:avLst/>
          </a:prstGeom>
        </p:spPr>
        <p:txBody>
          <a:bodyPr anchor="t">
            <a:noAutofit/>
          </a:bodyPr>
          <a:lstStyle>
            <a:lvl1pPr marL="0" algn="ctr" defTabSz="912931" rtl="0" eaLnBrk="1" latinLnBrk="0" hangingPunct="1">
              <a:lnSpc>
                <a:spcPct val="85000"/>
              </a:lnSpc>
              <a:spcBef>
                <a:spcPts val="0"/>
              </a:spcBef>
              <a:spcAft>
                <a:spcPts val="0"/>
              </a:spcAft>
              <a:defRPr lang="en-US" sz="1597" b="1" kern="1200" dirty="0">
                <a:solidFill>
                  <a:srgbClr val="FF6600"/>
                </a:solidFill>
                <a:latin typeface="Verdana" panose="020B0604030504040204" pitchFamily="34" charset="0"/>
                <a:ea typeface="Verdana" panose="020B0604030504040204" pitchFamily="34" charset="0"/>
                <a:cs typeface="Arial" panose="020B060402020202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
        <p:nvSpPr>
          <p:cNvPr id="24" name="Oval 23">
            <a:extLst>
              <a:ext uri="{FF2B5EF4-FFF2-40B4-BE49-F238E27FC236}">
                <a16:creationId xmlns:a16="http://schemas.microsoft.com/office/drawing/2014/main" id="{2BED6846-67E8-4DAF-83AE-B6634D1719B4}"/>
              </a:ext>
            </a:extLst>
          </p:cNvPr>
          <p:cNvSpPr>
            <a:spLocks noChangeAspect="1"/>
          </p:cNvSpPr>
          <p:nvPr userDrawn="1"/>
        </p:nvSpPr>
        <p:spPr>
          <a:xfrm>
            <a:off x="5569709" y="1487823"/>
            <a:ext cx="1029951" cy="1029951"/>
          </a:xfrm>
          <a:prstGeom prst="ellipse">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700"/>
              </a:lnSpc>
              <a:spcBef>
                <a:spcPts val="800"/>
              </a:spcBef>
              <a:spcAft>
                <a:spcPts val="400"/>
              </a:spcAft>
            </a:pPr>
            <a:endParaRPr lang="pt-PT" sz="1400" noProof="0" dirty="0">
              <a:solidFill>
                <a:schemeClr val="tx1"/>
              </a:solidFill>
            </a:endParaRPr>
          </a:p>
        </p:txBody>
      </p:sp>
      <p:sp>
        <p:nvSpPr>
          <p:cNvPr id="25" name="Rectangle 24">
            <a:extLst>
              <a:ext uri="{FF2B5EF4-FFF2-40B4-BE49-F238E27FC236}">
                <a16:creationId xmlns:a16="http://schemas.microsoft.com/office/drawing/2014/main" id="{7DBD14A7-EC13-4216-A674-5228C3A8238D}"/>
              </a:ext>
            </a:extLst>
          </p:cNvPr>
          <p:cNvSpPr/>
          <p:nvPr userDrawn="1"/>
        </p:nvSpPr>
        <p:spPr>
          <a:xfrm>
            <a:off x="5815729" y="2624334"/>
            <a:ext cx="524259" cy="51488"/>
          </a:xfrm>
          <a:prstGeom prst="rect">
            <a:avLst/>
          </a:prstGeom>
          <a:solidFill>
            <a:srgbClr val="FF6600"/>
          </a:solidFill>
          <a:ln w="9525" cap="flat" cmpd="sng" algn="ctr">
            <a:noFill/>
            <a:prstDash val="solid"/>
            <a:round/>
            <a:headEnd type="none" w="med" len="med"/>
            <a:tailEnd type="none" w="med" len="med"/>
          </a:ln>
          <a:effectLst/>
        </p:spPr>
        <p:txBody>
          <a:bodyPr anchor="ctr"/>
          <a:lstStyle/>
          <a:p>
            <a:pPr algn="ctr" defTabSz="911390" eaLnBrk="0" hangingPunct="0"/>
            <a:endParaRPr lang="pt-PT" sz="1597">
              <a:solidFill>
                <a:srgbClr val="FF6600"/>
              </a:solidFill>
              <a:latin typeface="Verdana" panose="020B0604030504040204" pitchFamily="34" charset="0"/>
              <a:ea typeface="Verdana" panose="020B0604030504040204" pitchFamily="34" charset="0"/>
            </a:endParaRPr>
          </a:p>
        </p:txBody>
      </p:sp>
      <p:sp>
        <p:nvSpPr>
          <p:cNvPr id="26" name="Rectangle 25">
            <a:extLst>
              <a:ext uri="{FF2B5EF4-FFF2-40B4-BE49-F238E27FC236}">
                <a16:creationId xmlns:a16="http://schemas.microsoft.com/office/drawing/2014/main" id="{DC1B19FF-57B3-4CFA-A572-871CA4532728}"/>
              </a:ext>
            </a:extLst>
          </p:cNvPr>
          <p:cNvSpPr/>
          <p:nvPr userDrawn="1"/>
        </p:nvSpPr>
        <p:spPr>
          <a:xfrm>
            <a:off x="5116807" y="4013200"/>
            <a:ext cx="1922102" cy="1793114"/>
          </a:xfrm>
          <a:prstGeom prst="rect">
            <a:avLst/>
          </a:prstGeom>
          <a:solidFill>
            <a:schemeClr val="bg1">
              <a:lumMod val="95000"/>
            </a:schemeClr>
          </a:solidFill>
          <a:ln w="9525" cap="flat" cmpd="sng" algn="ctr">
            <a:noFill/>
            <a:prstDash val="solid"/>
            <a:round/>
            <a:headEnd type="none" w="med" len="med"/>
            <a:tailEnd type="none" w="med" len="med"/>
          </a:ln>
          <a:effectLst>
            <a:outerShdw blurRad="50800" dist="38100" dir="2700000" algn="tl" rotWithShape="0">
              <a:schemeClr val="bg1">
                <a:lumMod val="75000"/>
                <a:alpha val="43000"/>
              </a:schemeClr>
            </a:outerShdw>
          </a:effectLst>
        </p:spPr>
        <p:txBody>
          <a:bodyPr vert="horz" wrap="square" lIns="91287" tIns="45643" rIns="91287" bIns="45643" numCol="1" rtlCol="0" anchor="t" anchorCtr="0" compatLnSpc="1">
            <a:prstTxWarp prst="textNoShape">
              <a:avLst/>
            </a:prstTxWarp>
          </a:bodyPr>
          <a:lstStyle/>
          <a:p>
            <a:pPr defTabSz="912931" eaLnBrk="0" hangingPunct="0"/>
            <a:endParaRPr lang="pt-PT" sz="998">
              <a:solidFill>
                <a:prstClr val="black"/>
              </a:solidFill>
              <a:latin typeface="Calibri" panose="020F0502020204030204"/>
              <a:ea typeface="ＭＳ Ｐゴシック" charset="-128"/>
            </a:endParaRPr>
          </a:p>
        </p:txBody>
      </p:sp>
      <p:grpSp>
        <p:nvGrpSpPr>
          <p:cNvPr id="27" name="Group 26">
            <a:extLst>
              <a:ext uri="{FF2B5EF4-FFF2-40B4-BE49-F238E27FC236}">
                <a16:creationId xmlns:a16="http://schemas.microsoft.com/office/drawing/2014/main" id="{C57AF87C-938E-436F-8126-449475F04CC9}"/>
              </a:ext>
            </a:extLst>
          </p:cNvPr>
          <p:cNvGrpSpPr/>
          <p:nvPr userDrawn="1"/>
        </p:nvGrpSpPr>
        <p:grpSpPr>
          <a:xfrm rot="5400000">
            <a:off x="5862752" y="3770423"/>
            <a:ext cx="430212" cy="430212"/>
            <a:chOff x="375623" y="5447999"/>
            <a:chExt cx="548302" cy="548302"/>
          </a:xfrm>
        </p:grpSpPr>
        <p:sp>
          <p:nvSpPr>
            <p:cNvPr id="28" name="Oval 27">
              <a:extLst>
                <a:ext uri="{FF2B5EF4-FFF2-40B4-BE49-F238E27FC236}">
                  <a16:creationId xmlns:a16="http://schemas.microsoft.com/office/drawing/2014/main" id="{C0CA2AC3-C10A-4A7F-9D77-AF1987358D99}"/>
                </a:ext>
              </a:extLst>
            </p:cNvPr>
            <p:cNvSpPr>
              <a:spLocks noChangeAspect="1"/>
            </p:cNvSpPr>
            <p:nvPr userDrawn="1"/>
          </p:nvSpPr>
          <p:spPr>
            <a:xfrm>
              <a:off x="375623" y="5447999"/>
              <a:ext cx="548302" cy="548302"/>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700"/>
                </a:lnSpc>
                <a:spcBef>
                  <a:spcPts val="800"/>
                </a:spcBef>
                <a:spcAft>
                  <a:spcPts val="400"/>
                </a:spcAft>
              </a:pPr>
              <a:endParaRPr lang="pt-PT" sz="1400" noProof="0" dirty="0">
                <a:solidFill>
                  <a:schemeClr val="tx1"/>
                </a:solidFill>
              </a:endParaRPr>
            </a:p>
          </p:txBody>
        </p:sp>
        <p:sp>
          <p:nvSpPr>
            <p:cNvPr id="29" name="Freeform: Shape 28">
              <a:extLst>
                <a:ext uri="{FF2B5EF4-FFF2-40B4-BE49-F238E27FC236}">
                  <a16:creationId xmlns:a16="http://schemas.microsoft.com/office/drawing/2014/main" id="{7427FE84-6D31-4590-9EC8-F8DD00821BF3}"/>
                </a:ext>
              </a:extLst>
            </p:cNvPr>
            <p:cNvSpPr/>
            <p:nvPr userDrawn="1"/>
          </p:nvSpPr>
          <p:spPr>
            <a:xfrm>
              <a:off x="506501" y="5588758"/>
              <a:ext cx="286546" cy="266784"/>
            </a:xfrm>
            <a:custGeom>
              <a:avLst/>
              <a:gdLst>
                <a:gd name="connsiteX0" fmla="*/ 172081 w 310714"/>
                <a:gd name="connsiteY0" fmla="*/ 3867 h 289285"/>
                <a:gd name="connsiteX1" fmla="*/ 164581 w 310714"/>
                <a:gd name="connsiteY1" fmla="*/ 3867 h 289285"/>
                <a:gd name="connsiteX2" fmla="*/ 164581 w 310714"/>
                <a:gd name="connsiteY2" fmla="*/ 11367 h 289285"/>
                <a:gd name="connsiteX3" fmla="*/ 294760 w 310714"/>
                <a:gd name="connsiteY3" fmla="*/ 141545 h 289285"/>
                <a:gd name="connsiteX4" fmla="*/ 7617 w 310714"/>
                <a:gd name="connsiteY4" fmla="*/ 141545 h 289285"/>
                <a:gd name="connsiteX5" fmla="*/ 2260 w 310714"/>
                <a:gd name="connsiteY5" fmla="*/ 146903 h 289285"/>
                <a:gd name="connsiteX6" fmla="*/ 7617 w 310714"/>
                <a:gd name="connsiteY6" fmla="*/ 152260 h 289285"/>
                <a:gd name="connsiteX7" fmla="*/ 294760 w 310714"/>
                <a:gd name="connsiteY7" fmla="*/ 152260 h 289285"/>
                <a:gd name="connsiteX8" fmla="*/ 164581 w 310714"/>
                <a:gd name="connsiteY8" fmla="*/ 282438 h 289285"/>
                <a:gd name="connsiteX9" fmla="*/ 164581 w 310714"/>
                <a:gd name="connsiteY9" fmla="*/ 289938 h 289285"/>
                <a:gd name="connsiteX10" fmla="*/ 168331 w 310714"/>
                <a:gd name="connsiteY10" fmla="*/ 291546 h 289285"/>
                <a:gd name="connsiteX11" fmla="*/ 172081 w 310714"/>
                <a:gd name="connsiteY11" fmla="*/ 289938 h 289285"/>
                <a:gd name="connsiteX12" fmla="*/ 311367 w 310714"/>
                <a:gd name="connsiteY12" fmla="*/ 150653 h 289285"/>
                <a:gd name="connsiteX13" fmla="*/ 311367 w 310714"/>
                <a:gd name="connsiteY13" fmla="*/ 143153 h 289285"/>
                <a:gd name="connsiteX14" fmla="*/ 172081 w 310714"/>
                <a:gd name="connsiteY14" fmla="*/ 3867 h 289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0714" h="289285">
                  <a:moveTo>
                    <a:pt x="172081" y="3867"/>
                  </a:moveTo>
                  <a:cubicBezTo>
                    <a:pt x="169938" y="1724"/>
                    <a:pt x="166724" y="1724"/>
                    <a:pt x="164581" y="3867"/>
                  </a:cubicBezTo>
                  <a:cubicBezTo>
                    <a:pt x="162438" y="6010"/>
                    <a:pt x="162438" y="9224"/>
                    <a:pt x="164581" y="11367"/>
                  </a:cubicBezTo>
                  <a:lnTo>
                    <a:pt x="294760" y="141545"/>
                  </a:lnTo>
                  <a:lnTo>
                    <a:pt x="7617" y="141545"/>
                  </a:lnTo>
                  <a:cubicBezTo>
                    <a:pt x="4402" y="141545"/>
                    <a:pt x="2260" y="143688"/>
                    <a:pt x="2260" y="146903"/>
                  </a:cubicBezTo>
                  <a:cubicBezTo>
                    <a:pt x="2260" y="150117"/>
                    <a:pt x="4402" y="152260"/>
                    <a:pt x="7617" y="152260"/>
                  </a:cubicBezTo>
                  <a:lnTo>
                    <a:pt x="294760" y="152260"/>
                  </a:lnTo>
                  <a:lnTo>
                    <a:pt x="164581" y="282438"/>
                  </a:lnTo>
                  <a:cubicBezTo>
                    <a:pt x="162438" y="284581"/>
                    <a:pt x="162438" y="287796"/>
                    <a:pt x="164581" y="289938"/>
                  </a:cubicBezTo>
                  <a:cubicBezTo>
                    <a:pt x="165653" y="291010"/>
                    <a:pt x="167260" y="291546"/>
                    <a:pt x="168331" y="291546"/>
                  </a:cubicBezTo>
                  <a:cubicBezTo>
                    <a:pt x="169938" y="291546"/>
                    <a:pt x="171010" y="291010"/>
                    <a:pt x="172081" y="289938"/>
                  </a:cubicBezTo>
                  <a:lnTo>
                    <a:pt x="311367" y="150653"/>
                  </a:lnTo>
                  <a:cubicBezTo>
                    <a:pt x="313510" y="148510"/>
                    <a:pt x="313510" y="145295"/>
                    <a:pt x="311367" y="143153"/>
                  </a:cubicBezTo>
                  <a:lnTo>
                    <a:pt x="172081" y="3867"/>
                  </a:lnTo>
                  <a:close/>
                </a:path>
              </a:pathLst>
            </a:custGeom>
            <a:solidFill>
              <a:srgbClr val="F2F2F2"/>
            </a:solidFill>
            <a:ln w="5357" cap="flat">
              <a:solidFill>
                <a:schemeClr val="bg1"/>
              </a:solidFill>
              <a:prstDash val="solid"/>
              <a:miter/>
            </a:ln>
          </p:spPr>
          <p:txBody>
            <a:bodyPr rot="0" spcFirstLastPara="0" vertOverflow="overflow" horzOverflow="overflow" vert="horz" wrap="square" lIns="100184" tIns="50092" rIns="100184" bIns="50092" numCol="1" spcCol="0" rtlCol="0" fromWordArt="0" anchor="ctr" anchorCtr="0" forceAA="0" compatLnSpc="1">
              <a:prstTxWarp prst="textNoShape">
                <a:avLst/>
              </a:prstTxWarp>
              <a:noAutofit/>
            </a:bodyPr>
            <a:lstStyle/>
            <a:p>
              <a:pPr defTabSz="912931"/>
              <a:endParaRPr lang="pt-PT" sz="2254">
                <a:solidFill>
                  <a:prstClr val="black"/>
                </a:solidFill>
                <a:latin typeface="Calibri" panose="020F0502020204030204"/>
              </a:endParaRPr>
            </a:p>
          </p:txBody>
        </p:sp>
      </p:grpSp>
      <p:sp>
        <p:nvSpPr>
          <p:cNvPr id="30" name="Text Placeholder 8">
            <a:extLst>
              <a:ext uri="{FF2B5EF4-FFF2-40B4-BE49-F238E27FC236}">
                <a16:creationId xmlns:a16="http://schemas.microsoft.com/office/drawing/2014/main" id="{1A4FB0D3-5DCC-4310-8305-4C6A0BA2F578}"/>
              </a:ext>
            </a:extLst>
          </p:cNvPr>
          <p:cNvSpPr>
            <a:spLocks noGrp="1"/>
          </p:cNvSpPr>
          <p:nvPr>
            <p:ph type="body" sz="quarter" idx="28" hasCustomPrompt="1"/>
          </p:nvPr>
        </p:nvSpPr>
        <p:spPr>
          <a:xfrm>
            <a:off x="5229742" y="4276982"/>
            <a:ext cx="1696234" cy="1412617"/>
          </a:xfrm>
          <a:prstGeom prst="rect">
            <a:avLst/>
          </a:prstGeom>
        </p:spPr>
        <p:txBody>
          <a:bodyPr anchor="t">
            <a:noAutofit/>
          </a:bodyPr>
          <a:lstStyle>
            <a:lvl1pPr algn="ctr">
              <a:spcBef>
                <a:spcPts val="0"/>
              </a:spcBef>
              <a:spcAft>
                <a:spcPts val="0"/>
              </a:spcAft>
              <a:defRPr lang="en-US" sz="1402" kern="1200" dirty="0">
                <a:solidFill>
                  <a:srgbClr val="666666"/>
                </a:solidFill>
                <a:latin typeface="Verdana" panose="020B0604030504040204" pitchFamily="34" charset="0"/>
                <a:ea typeface="Verdana" panose="020B0604030504040204" pitchFamily="34" charset="0"/>
                <a:cs typeface="Arial" panose="020B060402020202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
        <p:nvSpPr>
          <p:cNvPr id="31" name="Text Placeholder 8">
            <a:extLst>
              <a:ext uri="{FF2B5EF4-FFF2-40B4-BE49-F238E27FC236}">
                <a16:creationId xmlns:a16="http://schemas.microsoft.com/office/drawing/2014/main" id="{25492EFE-D93F-49B6-B39E-970F6C8C62FA}"/>
              </a:ext>
            </a:extLst>
          </p:cNvPr>
          <p:cNvSpPr>
            <a:spLocks noGrp="1"/>
          </p:cNvSpPr>
          <p:nvPr>
            <p:ph type="body" sz="quarter" idx="29" hasCustomPrompt="1"/>
          </p:nvPr>
        </p:nvSpPr>
        <p:spPr>
          <a:xfrm>
            <a:off x="7345926" y="2757512"/>
            <a:ext cx="2087208" cy="618183"/>
          </a:xfrm>
          <a:prstGeom prst="rect">
            <a:avLst/>
          </a:prstGeom>
        </p:spPr>
        <p:txBody>
          <a:bodyPr anchor="t">
            <a:noAutofit/>
          </a:bodyPr>
          <a:lstStyle>
            <a:lvl1pPr marL="0" algn="ctr" defTabSz="912931" rtl="0" eaLnBrk="1" latinLnBrk="0" hangingPunct="1">
              <a:lnSpc>
                <a:spcPct val="85000"/>
              </a:lnSpc>
              <a:spcBef>
                <a:spcPts val="0"/>
              </a:spcBef>
              <a:spcAft>
                <a:spcPts val="0"/>
              </a:spcAft>
              <a:defRPr lang="en-US" sz="1597" b="1" kern="1200" dirty="0">
                <a:solidFill>
                  <a:srgbClr val="FF6600"/>
                </a:solidFill>
                <a:latin typeface="Verdana" panose="020B0604030504040204" pitchFamily="34" charset="0"/>
                <a:ea typeface="Verdana" panose="020B0604030504040204" pitchFamily="34" charset="0"/>
                <a:cs typeface="Arial" panose="020B060402020202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
        <p:nvSpPr>
          <p:cNvPr id="32" name="Oval 31">
            <a:extLst>
              <a:ext uri="{FF2B5EF4-FFF2-40B4-BE49-F238E27FC236}">
                <a16:creationId xmlns:a16="http://schemas.microsoft.com/office/drawing/2014/main" id="{4F1B7F13-5430-4693-9A67-9B41644014F3}"/>
              </a:ext>
            </a:extLst>
          </p:cNvPr>
          <p:cNvSpPr>
            <a:spLocks noChangeAspect="1"/>
          </p:cNvSpPr>
          <p:nvPr userDrawn="1"/>
        </p:nvSpPr>
        <p:spPr>
          <a:xfrm>
            <a:off x="7884794" y="1487823"/>
            <a:ext cx="1029951" cy="1029951"/>
          </a:xfrm>
          <a:prstGeom prst="ellipse">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700"/>
              </a:lnSpc>
              <a:spcBef>
                <a:spcPts val="800"/>
              </a:spcBef>
              <a:spcAft>
                <a:spcPts val="400"/>
              </a:spcAft>
            </a:pPr>
            <a:endParaRPr lang="pt-PT" sz="1400" noProof="0" dirty="0">
              <a:solidFill>
                <a:schemeClr val="tx1"/>
              </a:solidFill>
            </a:endParaRPr>
          </a:p>
        </p:txBody>
      </p:sp>
      <p:sp>
        <p:nvSpPr>
          <p:cNvPr id="33" name="Rectangle 32">
            <a:extLst>
              <a:ext uri="{FF2B5EF4-FFF2-40B4-BE49-F238E27FC236}">
                <a16:creationId xmlns:a16="http://schemas.microsoft.com/office/drawing/2014/main" id="{21251E7D-75C8-4419-BC4F-3D3192E94108}"/>
              </a:ext>
            </a:extLst>
          </p:cNvPr>
          <p:cNvSpPr/>
          <p:nvPr userDrawn="1"/>
        </p:nvSpPr>
        <p:spPr>
          <a:xfrm>
            <a:off x="8127401" y="2624334"/>
            <a:ext cx="524259" cy="51488"/>
          </a:xfrm>
          <a:prstGeom prst="rect">
            <a:avLst/>
          </a:prstGeom>
          <a:solidFill>
            <a:srgbClr val="FF6600"/>
          </a:solidFill>
          <a:ln w="9525" cap="flat" cmpd="sng" algn="ctr">
            <a:noFill/>
            <a:prstDash val="solid"/>
            <a:round/>
            <a:headEnd type="none" w="med" len="med"/>
            <a:tailEnd type="none" w="med" len="med"/>
          </a:ln>
          <a:effectLst/>
        </p:spPr>
        <p:txBody>
          <a:bodyPr anchor="ctr"/>
          <a:lstStyle/>
          <a:p>
            <a:pPr algn="ctr" defTabSz="911390" eaLnBrk="0" hangingPunct="0"/>
            <a:endParaRPr lang="pt-PT" sz="1597">
              <a:solidFill>
                <a:srgbClr val="FF6600"/>
              </a:solidFill>
              <a:latin typeface="Verdana" panose="020B0604030504040204" pitchFamily="34" charset="0"/>
              <a:ea typeface="Verdana" panose="020B0604030504040204" pitchFamily="34" charset="0"/>
            </a:endParaRPr>
          </a:p>
        </p:txBody>
      </p:sp>
      <p:sp>
        <p:nvSpPr>
          <p:cNvPr id="34" name="Rectangle 33">
            <a:extLst>
              <a:ext uri="{FF2B5EF4-FFF2-40B4-BE49-F238E27FC236}">
                <a16:creationId xmlns:a16="http://schemas.microsoft.com/office/drawing/2014/main" id="{24FFC9FA-ED68-4C85-B2C6-75162B7DA448}"/>
              </a:ext>
            </a:extLst>
          </p:cNvPr>
          <p:cNvSpPr/>
          <p:nvPr userDrawn="1"/>
        </p:nvSpPr>
        <p:spPr>
          <a:xfrm>
            <a:off x="7428479" y="4013200"/>
            <a:ext cx="1922102" cy="1793114"/>
          </a:xfrm>
          <a:prstGeom prst="rect">
            <a:avLst/>
          </a:prstGeom>
          <a:solidFill>
            <a:schemeClr val="bg1">
              <a:lumMod val="95000"/>
            </a:schemeClr>
          </a:solidFill>
          <a:ln w="9525" cap="flat" cmpd="sng" algn="ctr">
            <a:noFill/>
            <a:prstDash val="solid"/>
            <a:round/>
            <a:headEnd type="none" w="med" len="med"/>
            <a:tailEnd type="none" w="med" len="med"/>
          </a:ln>
          <a:effectLst>
            <a:outerShdw blurRad="50800" dist="38100" dir="2700000" algn="tl" rotWithShape="0">
              <a:schemeClr val="bg1">
                <a:lumMod val="75000"/>
                <a:alpha val="43000"/>
              </a:schemeClr>
            </a:outerShdw>
          </a:effectLst>
        </p:spPr>
        <p:txBody>
          <a:bodyPr vert="horz" wrap="square" lIns="91287" tIns="45643" rIns="91287" bIns="45643" numCol="1" rtlCol="0" anchor="t" anchorCtr="0" compatLnSpc="1">
            <a:prstTxWarp prst="textNoShape">
              <a:avLst/>
            </a:prstTxWarp>
          </a:bodyPr>
          <a:lstStyle/>
          <a:p>
            <a:pPr defTabSz="912931" eaLnBrk="0" hangingPunct="0"/>
            <a:endParaRPr lang="pt-PT" sz="998">
              <a:solidFill>
                <a:prstClr val="black"/>
              </a:solidFill>
              <a:latin typeface="Calibri" panose="020F0502020204030204"/>
              <a:ea typeface="ＭＳ Ｐゴシック" charset="-128"/>
            </a:endParaRPr>
          </a:p>
        </p:txBody>
      </p:sp>
      <p:grpSp>
        <p:nvGrpSpPr>
          <p:cNvPr id="35" name="Group 34">
            <a:extLst>
              <a:ext uri="{FF2B5EF4-FFF2-40B4-BE49-F238E27FC236}">
                <a16:creationId xmlns:a16="http://schemas.microsoft.com/office/drawing/2014/main" id="{EFC1C385-A9B3-4B52-A5D4-504A904DB027}"/>
              </a:ext>
            </a:extLst>
          </p:cNvPr>
          <p:cNvGrpSpPr/>
          <p:nvPr userDrawn="1"/>
        </p:nvGrpSpPr>
        <p:grpSpPr>
          <a:xfrm rot="5400000">
            <a:off x="8174424" y="3770423"/>
            <a:ext cx="430212" cy="430212"/>
            <a:chOff x="375623" y="5447999"/>
            <a:chExt cx="548302" cy="548302"/>
          </a:xfrm>
        </p:grpSpPr>
        <p:sp>
          <p:nvSpPr>
            <p:cNvPr id="36" name="Oval 35">
              <a:extLst>
                <a:ext uri="{FF2B5EF4-FFF2-40B4-BE49-F238E27FC236}">
                  <a16:creationId xmlns:a16="http://schemas.microsoft.com/office/drawing/2014/main" id="{6C317602-FDD9-468E-90F1-5E3518139227}"/>
                </a:ext>
              </a:extLst>
            </p:cNvPr>
            <p:cNvSpPr>
              <a:spLocks noChangeAspect="1"/>
            </p:cNvSpPr>
            <p:nvPr userDrawn="1"/>
          </p:nvSpPr>
          <p:spPr>
            <a:xfrm>
              <a:off x="375623" y="5447999"/>
              <a:ext cx="548302" cy="548302"/>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700"/>
                </a:lnSpc>
                <a:spcBef>
                  <a:spcPts val="800"/>
                </a:spcBef>
                <a:spcAft>
                  <a:spcPts val="400"/>
                </a:spcAft>
              </a:pPr>
              <a:endParaRPr lang="pt-PT" sz="1400" noProof="0" dirty="0">
                <a:solidFill>
                  <a:schemeClr val="tx1"/>
                </a:solidFill>
              </a:endParaRPr>
            </a:p>
          </p:txBody>
        </p:sp>
        <p:sp>
          <p:nvSpPr>
            <p:cNvPr id="37" name="Freeform: Shape 36">
              <a:extLst>
                <a:ext uri="{FF2B5EF4-FFF2-40B4-BE49-F238E27FC236}">
                  <a16:creationId xmlns:a16="http://schemas.microsoft.com/office/drawing/2014/main" id="{2566F8D6-1D88-43EA-8EF9-E9DA8A8ED635}"/>
                </a:ext>
              </a:extLst>
            </p:cNvPr>
            <p:cNvSpPr/>
            <p:nvPr userDrawn="1"/>
          </p:nvSpPr>
          <p:spPr>
            <a:xfrm>
              <a:off x="506501" y="5588758"/>
              <a:ext cx="286546" cy="266784"/>
            </a:xfrm>
            <a:custGeom>
              <a:avLst/>
              <a:gdLst>
                <a:gd name="connsiteX0" fmla="*/ 172081 w 310714"/>
                <a:gd name="connsiteY0" fmla="*/ 3867 h 289285"/>
                <a:gd name="connsiteX1" fmla="*/ 164581 w 310714"/>
                <a:gd name="connsiteY1" fmla="*/ 3867 h 289285"/>
                <a:gd name="connsiteX2" fmla="*/ 164581 w 310714"/>
                <a:gd name="connsiteY2" fmla="*/ 11367 h 289285"/>
                <a:gd name="connsiteX3" fmla="*/ 294760 w 310714"/>
                <a:gd name="connsiteY3" fmla="*/ 141545 h 289285"/>
                <a:gd name="connsiteX4" fmla="*/ 7617 w 310714"/>
                <a:gd name="connsiteY4" fmla="*/ 141545 h 289285"/>
                <a:gd name="connsiteX5" fmla="*/ 2260 w 310714"/>
                <a:gd name="connsiteY5" fmla="*/ 146903 h 289285"/>
                <a:gd name="connsiteX6" fmla="*/ 7617 w 310714"/>
                <a:gd name="connsiteY6" fmla="*/ 152260 h 289285"/>
                <a:gd name="connsiteX7" fmla="*/ 294760 w 310714"/>
                <a:gd name="connsiteY7" fmla="*/ 152260 h 289285"/>
                <a:gd name="connsiteX8" fmla="*/ 164581 w 310714"/>
                <a:gd name="connsiteY8" fmla="*/ 282438 h 289285"/>
                <a:gd name="connsiteX9" fmla="*/ 164581 w 310714"/>
                <a:gd name="connsiteY9" fmla="*/ 289938 h 289285"/>
                <a:gd name="connsiteX10" fmla="*/ 168331 w 310714"/>
                <a:gd name="connsiteY10" fmla="*/ 291546 h 289285"/>
                <a:gd name="connsiteX11" fmla="*/ 172081 w 310714"/>
                <a:gd name="connsiteY11" fmla="*/ 289938 h 289285"/>
                <a:gd name="connsiteX12" fmla="*/ 311367 w 310714"/>
                <a:gd name="connsiteY12" fmla="*/ 150653 h 289285"/>
                <a:gd name="connsiteX13" fmla="*/ 311367 w 310714"/>
                <a:gd name="connsiteY13" fmla="*/ 143153 h 289285"/>
                <a:gd name="connsiteX14" fmla="*/ 172081 w 310714"/>
                <a:gd name="connsiteY14" fmla="*/ 3867 h 289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0714" h="289285">
                  <a:moveTo>
                    <a:pt x="172081" y="3867"/>
                  </a:moveTo>
                  <a:cubicBezTo>
                    <a:pt x="169938" y="1724"/>
                    <a:pt x="166724" y="1724"/>
                    <a:pt x="164581" y="3867"/>
                  </a:cubicBezTo>
                  <a:cubicBezTo>
                    <a:pt x="162438" y="6010"/>
                    <a:pt x="162438" y="9224"/>
                    <a:pt x="164581" y="11367"/>
                  </a:cubicBezTo>
                  <a:lnTo>
                    <a:pt x="294760" y="141545"/>
                  </a:lnTo>
                  <a:lnTo>
                    <a:pt x="7617" y="141545"/>
                  </a:lnTo>
                  <a:cubicBezTo>
                    <a:pt x="4402" y="141545"/>
                    <a:pt x="2260" y="143688"/>
                    <a:pt x="2260" y="146903"/>
                  </a:cubicBezTo>
                  <a:cubicBezTo>
                    <a:pt x="2260" y="150117"/>
                    <a:pt x="4402" y="152260"/>
                    <a:pt x="7617" y="152260"/>
                  </a:cubicBezTo>
                  <a:lnTo>
                    <a:pt x="294760" y="152260"/>
                  </a:lnTo>
                  <a:lnTo>
                    <a:pt x="164581" y="282438"/>
                  </a:lnTo>
                  <a:cubicBezTo>
                    <a:pt x="162438" y="284581"/>
                    <a:pt x="162438" y="287796"/>
                    <a:pt x="164581" y="289938"/>
                  </a:cubicBezTo>
                  <a:cubicBezTo>
                    <a:pt x="165653" y="291010"/>
                    <a:pt x="167260" y="291546"/>
                    <a:pt x="168331" y="291546"/>
                  </a:cubicBezTo>
                  <a:cubicBezTo>
                    <a:pt x="169938" y="291546"/>
                    <a:pt x="171010" y="291010"/>
                    <a:pt x="172081" y="289938"/>
                  </a:cubicBezTo>
                  <a:lnTo>
                    <a:pt x="311367" y="150653"/>
                  </a:lnTo>
                  <a:cubicBezTo>
                    <a:pt x="313510" y="148510"/>
                    <a:pt x="313510" y="145295"/>
                    <a:pt x="311367" y="143153"/>
                  </a:cubicBezTo>
                  <a:lnTo>
                    <a:pt x="172081" y="3867"/>
                  </a:lnTo>
                  <a:close/>
                </a:path>
              </a:pathLst>
            </a:custGeom>
            <a:solidFill>
              <a:srgbClr val="F2F2F2"/>
            </a:solidFill>
            <a:ln w="5357" cap="flat">
              <a:solidFill>
                <a:schemeClr val="bg1"/>
              </a:solidFill>
              <a:prstDash val="solid"/>
              <a:miter/>
            </a:ln>
          </p:spPr>
          <p:txBody>
            <a:bodyPr rot="0" spcFirstLastPara="0" vertOverflow="overflow" horzOverflow="overflow" vert="horz" wrap="square" lIns="100184" tIns="50092" rIns="100184" bIns="50092" numCol="1" spcCol="0" rtlCol="0" fromWordArt="0" anchor="ctr" anchorCtr="0" forceAA="0" compatLnSpc="1">
              <a:prstTxWarp prst="textNoShape">
                <a:avLst/>
              </a:prstTxWarp>
              <a:noAutofit/>
            </a:bodyPr>
            <a:lstStyle/>
            <a:p>
              <a:pPr defTabSz="912931"/>
              <a:endParaRPr lang="pt-PT" sz="2254">
                <a:solidFill>
                  <a:prstClr val="black"/>
                </a:solidFill>
                <a:latin typeface="Calibri" panose="020F0502020204030204"/>
              </a:endParaRPr>
            </a:p>
          </p:txBody>
        </p:sp>
      </p:grpSp>
      <p:sp>
        <p:nvSpPr>
          <p:cNvPr id="38" name="Text Placeholder 8">
            <a:extLst>
              <a:ext uri="{FF2B5EF4-FFF2-40B4-BE49-F238E27FC236}">
                <a16:creationId xmlns:a16="http://schemas.microsoft.com/office/drawing/2014/main" id="{D38F93D6-A024-4198-B65F-CED1CA19ADA0}"/>
              </a:ext>
            </a:extLst>
          </p:cNvPr>
          <p:cNvSpPr>
            <a:spLocks noGrp="1"/>
          </p:cNvSpPr>
          <p:nvPr>
            <p:ph type="body" sz="quarter" idx="30" hasCustomPrompt="1"/>
          </p:nvPr>
        </p:nvSpPr>
        <p:spPr>
          <a:xfrm>
            <a:off x="7541414" y="4276982"/>
            <a:ext cx="1696234" cy="1412617"/>
          </a:xfrm>
          <a:prstGeom prst="rect">
            <a:avLst/>
          </a:prstGeom>
        </p:spPr>
        <p:txBody>
          <a:bodyPr anchor="t">
            <a:noAutofit/>
          </a:bodyPr>
          <a:lstStyle>
            <a:lvl1pPr algn="ctr">
              <a:spcBef>
                <a:spcPts val="0"/>
              </a:spcBef>
              <a:spcAft>
                <a:spcPts val="0"/>
              </a:spcAft>
              <a:defRPr lang="en-US" sz="1402" kern="1200" dirty="0">
                <a:solidFill>
                  <a:srgbClr val="666666"/>
                </a:solidFill>
                <a:latin typeface="Verdana" panose="020B0604030504040204" pitchFamily="34" charset="0"/>
                <a:ea typeface="Verdana" panose="020B0604030504040204" pitchFamily="34" charset="0"/>
                <a:cs typeface="Arial" panose="020B060402020202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
        <p:nvSpPr>
          <p:cNvPr id="39" name="Text Placeholder 8">
            <a:extLst>
              <a:ext uri="{FF2B5EF4-FFF2-40B4-BE49-F238E27FC236}">
                <a16:creationId xmlns:a16="http://schemas.microsoft.com/office/drawing/2014/main" id="{6DB9743D-9A71-485B-B569-F734B255C201}"/>
              </a:ext>
            </a:extLst>
          </p:cNvPr>
          <p:cNvSpPr>
            <a:spLocks noGrp="1"/>
          </p:cNvSpPr>
          <p:nvPr>
            <p:ph type="body" sz="quarter" idx="31" hasCustomPrompt="1"/>
          </p:nvPr>
        </p:nvSpPr>
        <p:spPr>
          <a:xfrm>
            <a:off x="9657599" y="2757512"/>
            <a:ext cx="2087208" cy="618183"/>
          </a:xfrm>
          <a:prstGeom prst="rect">
            <a:avLst/>
          </a:prstGeom>
        </p:spPr>
        <p:txBody>
          <a:bodyPr anchor="t">
            <a:noAutofit/>
          </a:bodyPr>
          <a:lstStyle>
            <a:lvl1pPr marL="0" algn="ctr" defTabSz="912931" rtl="0" eaLnBrk="1" latinLnBrk="0" hangingPunct="1">
              <a:lnSpc>
                <a:spcPct val="85000"/>
              </a:lnSpc>
              <a:spcBef>
                <a:spcPts val="0"/>
              </a:spcBef>
              <a:spcAft>
                <a:spcPts val="0"/>
              </a:spcAft>
              <a:defRPr lang="en-US" sz="1597" b="1" kern="1200" dirty="0">
                <a:solidFill>
                  <a:srgbClr val="FF6600"/>
                </a:solidFill>
                <a:latin typeface="Verdana" panose="020B0604030504040204" pitchFamily="34" charset="0"/>
                <a:ea typeface="Verdana" panose="020B0604030504040204" pitchFamily="34" charset="0"/>
                <a:cs typeface="Arial" panose="020B060402020202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
        <p:nvSpPr>
          <p:cNvPr id="40" name="Oval 39">
            <a:extLst>
              <a:ext uri="{FF2B5EF4-FFF2-40B4-BE49-F238E27FC236}">
                <a16:creationId xmlns:a16="http://schemas.microsoft.com/office/drawing/2014/main" id="{E1C75AF1-2B88-4AA3-B376-04C0A5173DCD}"/>
              </a:ext>
            </a:extLst>
          </p:cNvPr>
          <p:cNvSpPr>
            <a:spLocks noChangeAspect="1"/>
          </p:cNvSpPr>
          <p:nvPr userDrawn="1"/>
        </p:nvSpPr>
        <p:spPr>
          <a:xfrm>
            <a:off x="10199881" y="1487823"/>
            <a:ext cx="1029951" cy="1029951"/>
          </a:xfrm>
          <a:prstGeom prst="ellipse">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700"/>
              </a:lnSpc>
              <a:spcBef>
                <a:spcPts val="800"/>
              </a:spcBef>
              <a:spcAft>
                <a:spcPts val="400"/>
              </a:spcAft>
            </a:pPr>
            <a:endParaRPr lang="pt-PT" sz="1400" noProof="0" dirty="0">
              <a:solidFill>
                <a:schemeClr val="tx1"/>
              </a:solidFill>
            </a:endParaRPr>
          </a:p>
        </p:txBody>
      </p:sp>
      <p:sp>
        <p:nvSpPr>
          <p:cNvPr id="41" name="Rectangle 40">
            <a:extLst>
              <a:ext uri="{FF2B5EF4-FFF2-40B4-BE49-F238E27FC236}">
                <a16:creationId xmlns:a16="http://schemas.microsoft.com/office/drawing/2014/main" id="{15DE6EA2-ED19-4912-87F9-37B7D8DAD595}"/>
              </a:ext>
            </a:extLst>
          </p:cNvPr>
          <p:cNvSpPr/>
          <p:nvPr userDrawn="1"/>
        </p:nvSpPr>
        <p:spPr>
          <a:xfrm>
            <a:off x="10439074" y="2624334"/>
            <a:ext cx="524259" cy="51488"/>
          </a:xfrm>
          <a:prstGeom prst="rect">
            <a:avLst/>
          </a:prstGeom>
          <a:solidFill>
            <a:srgbClr val="FF6600"/>
          </a:solidFill>
          <a:ln w="9525" cap="flat" cmpd="sng" algn="ctr">
            <a:noFill/>
            <a:prstDash val="solid"/>
            <a:round/>
            <a:headEnd type="none" w="med" len="med"/>
            <a:tailEnd type="none" w="med" len="med"/>
          </a:ln>
          <a:effectLst/>
        </p:spPr>
        <p:txBody>
          <a:bodyPr anchor="ctr"/>
          <a:lstStyle/>
          <a:p>
            <a:pPr algn="ctr" defTabSz="911390" eaLnBrk="0" hangingPunct="0"/>
            <a:endParaRPr lang="pt-PT" sz="1597">
              <a:solidFill>
                <a:srgbClr val="FF6600"/>
              </a:solidFill>
              <a:latin typeface="Verdana" panose="020B0604030504040204" pitchFamily="34" charset="0"/>
              <a:ea typeface="Verdana" panose="020B0604030504040204" pitchFamily="34" charset="0"/>
            </a:endParaRPr>
          </a:p>
        </p:txBody>
      </p:sp>
      <p:sp>
        <p:nvSpPr>
          <p:cNvPr id="42" name="Rectangle 41">
            <a:extLst>
              <a:ext uri="{FF2B5EF4-FFF2-40B4-BE49-F238E27FC236}">
                <a16:creationId xmlns:a16="http://schemas.microsoft.com/office/drawing/2014/main" id="{1D56A669-40A9-4894-8059-8A870228CB03}"/>
              </a:ext>
            </a:extLst>
          </p:cNvPr>
          <p:cNvSpPr/>
          <p:nvPr userDrawn="1"/>
        </p:nvSpPr>
        <p:spPr>
          <a:xfrm>
            <a:off x="9740152" y="4013200"/>
            <a:ext cx="1922102" cy="1793114"/>
          </a:xfrm>
          <a:prstGeom prst="rect">
            <a:avLst/>
          </a:prstGeom>
          <a:solidFill>
            <a:schemeClr val="bg1">
              <a:lumMod val="95000"/>
            </a:schemeClr>
          </a:solidFill>
          <a:ln w="9525" cap="flat" cmpd="sng" algn="ctr">
            <a:noFill/>
            <a:prstDash val="solid"/>
            <a:round/>
            <a:headEnd type="none" w="med" len="med"/>
            <a:tailEnd type="none" w="med" len="med"/>
          </a:ln>
          <a:effectLst>
            <a:outerShdw blurRad="50800" dist="38100" dir="2700000" algn="tl" rotWithShape="0">
              <a:schemeClr val="bg1">
                <a:lumMod val="75000"/>
                <a:alpha val="43000"/>
              </a:schemeClr>
            </a:outerShdw>
          </a:effectLst>
        </p:spPr>
        <p:txBody>
          <a:bodyPr vert="horz" wrap="square" lIns="91287" tIns="45643" rIns="91287" bIns="45643" numCol="1" rtlCol="0" anchor="t" anchorCtr="0" compatLnSpc="1">
            <a:prstTxWarp prst="textNoShape">
              <a:avLst/>
            </a:prstTxWarp>
          </a:bodyPr>
          <a:lstStyle/>
          <a:p>
            <a:pPr defTabSz="912931" eaLnBrk="0" hangingPunct="0"/>
            <a:endParaRPr lang="pt-PT" sz="998">
              <a:solidFill>
                <a:prstClr val="black"/>
              </a:solidFill>
              <a:latin typeface="Calibri" panose="020F0502020204030204"/>
              <a:ea typeface="ＭＳ Ｐゴシック" charset="-128"/>
            </a:endParaRPr>
          </a:p>
        </p:txBody>
      </p:sp>
      <p:grpSp>
        <p:nvGrpSpPr>
          <p:cNvPr id="43" name="Group 42">
            <a:extLst>
              <a:ext uri="{FF2B5EF4-FFF2-40B4-BE49-F238E27FC236}">
                <a16:creationId xmlns:a16="http://schemas.microsoft.com/office/drawing/2014/main" id="{A572ADB9-0EA1-4C78-84AC-15ADA6223FC9}"/>
              </a:ext>
            </a:extLst>
          </p:cNvPr>
          <p:cNvGrpSpPr/>
          <p:nvPr userDrawn="1"/>
        </p:nvGrpSpPr>
        <p:grpSpPr>
          <a:xfrm rot="5400000">
            <a:off x="10486097" y="3770423"/>
            <a:ext cx="430212" cy="430212"/>
            <a:chOff x="375623" y="5447999"/>
            <a:chExt cx="548302" cy="548302"/>
          </a:xfrm>
        </p:grpSpPr>
        <p:sp>
          <p:nvSpPr>
            <p:cNvPr id="44" name="Oval 43">
              <a:extLst>
                <a:ext uri="{FF2B5EF4-FFF2-40B4-BE49-F238E27FC236}">
                  <a16:creationId xmlns:a16="http://schemas.microsoft.com/office/drawing/2014/main" id="{35D21596-0644-40CF-8582-14259FB1D705}"/>
                </a:ext>
              </a:extLst>
            </p:cNvPr>
            <p:cNvSpPr>
              <a:spLocks noChangeAspect="1"/>
            </p:cNvSpPr>
            <p:nvPr userDrawn="1"/>
          </p:nvSpPr>
          <p:spPr>
            <a:xfrm>
              <a:off x="375623" y="5447999"/>
              <a:ext cx="548302" cy="548302"/>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700"/>
                </a:lnSpc>
                <a:spcBef>
                  <a:spcPts val="800"/>
                </a:spcBef>
                <a:spcAft>
                  <a:spcPts val="400"/>
                </a:spcAft>
              </a:pPr>
              <a:endParaRPr lang="pt-PT" sz="1400" noProof="0" dirty="0">
                <a:solidFill>
                  <a:schemeClr val="tx1"/>
                </a:solidFill>
              </a:endParaRPr>
            </a:p>
          </p:txBody>
        </p:sp>
        <p:sp>
          <p:nvSpPr>
            <p:cNvPr id="45" name="Freeform: Shape 44">
              <a:extLst>
                <a:ext uri="{FF2B5EF4-FFF2-40B4-BE49-F238E27FC236}">
                  <a16:creationId xmlns:a16="http://schemas.microsoft.com/office/drawing/2014/main" id="{8E6340FA-6A93-42EB-85B6-99E0F74EF6DE}"/>
                </a:ext>
              </a:extLst>
            </p:cNvPr>
            <p:cNvSpPr/>
            <p:nvPr userDrawn="1"/>
          </p:nvSpPr>
          <p:spPr>
            <a:xfrm>
              <a:off x="506501" y="5588758"/>
              <a:ext cx="286546" cy="266784"/>
            </a:xfrm>
            <a:custGeom>
              <a:avLst/>
              <a:gdLst>
                <a:gd name="connsiteX0" fmla="*/ 172081 w 310714"/>
                <a:gd name="connsiteY0" fmla="*/ 3867 h 289285"/>
                <a:gd name="connsiteX1" fmla="*/ 164581 w 310714"/>
                <a:gd name="connsiteY1" fmla="*/ 3867 h 289285"/>
                <a:gd name="connsiteX2" fmla="*/ 164581 w 310714"/>
                <a:gd name="connsiteY2" fmla="*/ 11367 h 289285"/>
                <a:gd name="connsiteX3" fmla="*/ 294760 w 310714"/>
                <a:gd name="connsiteY3" fmla="*/ 141545 h 289285"/>
                <a:gd name="connsiteX4" fmla="*/ 7617 w 310714"/>
                <a:gd name="connsiteY4" fmla="*/ 141545 h 289285"/>
                <a:gd name="connsiteX5" fmla="*/ 2260 w 310714"/>
                <a:gd name="connsiteY5" fmla="*/ 146903 h 289285"/>
                <a:gd name="connsiteX6" fmla="*/ 7617 w 310714"/>
                <a:gd name="connsiteY6" fmla="*/ 152260 h 289285"/>
                <a:gd name="connsiteX7" fmla="*/ 294760 w 310714"/>
                <a:gd name="connsiteY7" fmla="*/ 152260 h 289285"/>
                <a:gd name="connsiteX8" fmla="*/ 164581 w 310714"/>
                <a:gd name="connsiteY8" fmla="*/ 282438 h 289285"/>
                <a:gd name="connsiteX9" fmla="*/ 164581 w 310714"/>
                <a:gd name="connsiteY9" fmla="*/ 289938 h 289285"/>
                <a:gd name="connsiteX10" fmla="*/ 168331 w 310714"/>
                <a:gd name="connsiteY10" fmla="*/ 291546 h 289285"/>
                <a:gd name="connsiteX11" fmla="*/ 172081 w 310714"/>
                <a:gd name="connsiteY11" fmla="*/ 289938 h 289285"/>
                <a:gd name="connsiteX12" fmla="*/ 311367 w 310714"/>
                <a:gd name="connsiteY12" fmla="*/ 150653 h 289285"/>
                <a:gd name="connsiteX13" fmla="*/ 311367 w 310714"/>
                <a:gd name="connsiteY13" fmla="*/ 143153 h 289285"/>
                <a:gd name="connsiteX14" fmla="*/ 172081 w 310714"/>
                <a:gd name="connsiteY14" fmla="*/ 3867 h 289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0714" h="289285">
                  <a:moveTo>
                    <a:pt x="172081" y="3867"/>
                  </a:moveTo>
                  <a:cubicBezTo>
                    <a:pt x="169938" y="1724"/>
                    <a:pt x="166724" y="1724"/>
                    <a:pt x="164581" y="3867"/>
                  </a:cubicBezTo>
                  <a:cubicBezTo>
                    <a:pt x="162438" y="6010"/>
                    <a:pt x="162438" y="9224"/>
                    <a:pt x="164581" y="11367"/>
                  </a:cubicBezTo>
                  <a:lnTo>
                    <a:pt x="294760" y="141545"/>
                  </a:lnTo>
                  <a:lnTo>
                    <a:pt x="7617" y="141545"/>
                  </a:lnTo>
                  <a:cubicBezTo>
                    <a:pt x="4402" y="141545"/>
                    <a:pt x="2260" y="143688"/>
                    <a:pt x="2260" y="146903"/>
                  </a:cubicBezTo>
                  <a:cubicBezTo>
                    <a:pt x="2260" y="150117"/>
                    <a:pt x="4402" y="152260"/>
                    <a:pt x="7617" y="152260"/>
                  </a:cubicBezTo>
                  <a:lnTo>
                    <a:pt x="294760" y="152260"/>
                  </a:lnTo>
                  <a:lnTo>
                    <a:pt x="164581" y="282438"/>
                  </a:lnTo>
                  <a:cubicBezTo>
                    <a:pt x="162438" y="284581"/>
                    <a:pt x="162438" y="287796"/>
                    <a:pt x="164581" y="289938"/>
                  </a:cubicBezTo>
                  <a:cubicBezTo>
                    <a:pt x="165653" y="291010"/>
                    <a:pt x="167260" y="291546"/>
                    <a:pt x="168331" y="291546"/>
                  </a:cubicBezTo>
                  <a:cubicBezTo>
                    <a:pt x="169938" y="291546"/>
                    <a:pt x="171010" y="291010"/>
                    <a:pt x="172081" y="289938"/>
                  </a:cubicBezTo>
                  <a:lnTo>
                    <a:pt x="311367" y="150653"/>
                  </a:lnTo>
                  <a:cubicBezTo>
                    <a:pt x="313510" y="148510"/>
                    <a:pt x="313510" y="145295"/>
                    <a:pt x="311367" y="143153"/>
                  </a:cubicBezTo>
                  <a:lnTo>
                    <a:pt x="172081" y="3867"/>
                  </a:lnTo>
                  <a:close/>
                </a:path>
              </a:pathLst>
            </a:custGeom>
            <a:solidFill>
              <a:srgbClr val="F2F2F2"/>
            </a:solidFill>
            <a:ln w="5357" cap="flat">
              <a:solidFill>
                <a:schemeClr val="bg1"/>
              </a:solidFill>
              <a:prstDash val="solid"/>
              <a:miter/>
            </a:ln>
          </p:spPr>
          <p:txBody>
            <a:bodyPr rot="0" spcFirstLastPara="0" vertOverflow="overflow" horzOverflow="overflow" vert="horz" wrap="square" lIns="100184" tIns="50092" rIns="100184" bIns="50092" numCol="1" spcCol="0" rtlCol="0" fromWordArt="0" anchor="ctr" anchorCtr="0" forceAA="0" compatLnSpc="1">
              <a:prstTxWarp prst="textNoShape">
                <a:avLst/>
              </a:prstTxWarp>
              <a:noAutofit/>
            </a:bodyPr>
            <a:lstStyle/>
            <a:p>
              <a:pPr defTabSz="912931"/>
              <a:endParaRPr lang="pt-PT" sz="2254">
                <a:solidFill>
                  <a:prstClr val="black"/>
                </a:solidFill>
                <a:latin typeface="Calibri" panose="020F0502020204030204"/>
              </a:endParaRPr>
            </a:p>
          </p:txBody>
        </p:sp>
      </p:grpSp>
      <p:sp>
        <p:nvSpPr>
          <p:cNvPr id="46" name="Text Placeholder 8">
            <a:extLst>
              <a:ext uri="{FF2B5EF4-FFF2-40B4-BE49-F238E27FC236}">
                <a16:creationId xmlns:a16="http://schemas.microsoft.com/office/drawing/2014/main" id="{D3275107-FF28-42A5-843D-7D68475B5694}"/>
              </a:ext>
            </a:extLst>
          </p:cNvPr>
          <p:cNvSpPr>
            <a:spLocks noGrp="1"/>
          </p:cNvSpPr>
          <p:nvPr>
            <p:ph type="body" sz="quarter" idx="32" hasCustomPrompt="1"/>
          </p:nvPr>
        </p:nvSpPr>
        <p:spPr>
          <a:xfrm>
            <a:off x="9853087" y="4276982"/>
            <a:ext cx="1696234" cy="1412617"/>
          </a:xfrm>
          <a:prstGeom prst="rect">
            <a:avLst/>
          </a:prstGeom>
        </p:spPr>
        <p:txBody>
          <a:bodyPr anchor="t">
            <a:noAutofit/>
          </a:bodyPr>
          <a:lstStyle>
            <a:lvl1pPr algn="ctr">
              <a:spcBef>
                <a:spcPts val="0"/>
              </a:spcBef>
              <a:spcAft>
                <a:spcPts val="0"/>
              </a:spcAft>
              <a:defRPr lang="en-US" sz="1402" kern="1200" dirty="0">
                <a:solidFill>
                  <a:srgbClr val="666666"/>
                </a:solidFill>
                <a:latin typeface="Verdana" panose="020B0604030504040204" pitchFamily="34" charset="0"/>
                <a:ea typeface="Verdana" panose="020B0604030504040204" pitchFamily="34" charset="0"/>
                <a:cs typeface="Arial" panose="020B060402020202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cxnSp>
        <p:nvCxnSpPr>
          <p:cNvPr id="47" name="Straight Connector 46">
            <a:extLst>
              <a:ext uri="{FF2B5EF4-FFF2-40B4-BE49-F238E27FC236}">
                <a16:creationId xmlns:a16="http://schemas.microsoft.com/office/drawing/2014/main" id="{88710D02-8968-441E-8657-5E3C0236A0A0}"/>
              </a:ext>
            </a:extLst>
          </p:cNvPr>
          <p:cNvCxnSpPr>
            <a:cxnSpLocks/>
          </p:cNvCxnSpPr>
          <p:nvPr userDrawn="1"/>
        </p:nvCxnSpPr>
        <p:spPr>
          <a:xfrm>
            <a:off x="4471933" y="2030297"/>
            <a:ext cx="91041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ACED937-32CC-4141-A226-9DADA53021C4}"/>
              </a:ext>
            </a:extLst>
          </p:cNvPr>
          <p:cNvCxnSpPr>
            <a:cxnSpLocks/>
          </p:cNvCxnSpPr>
          <p:nvPr userDrawn="1"/>
        </p:nvCxnSpPr>
        <p:spPr>
          <a:xfrm>
            <a:off x="6787018" y="2030297"/>
            <a:ext cx="91041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9B6FD2A9-A7C6-4F7F-9E04-1DC64151EEBE}"/>
              </a:ext>
            </a:extLst>
          </p:cNvPr>
          <p:cNvCxnSpPr>
            <a:cxnSpLocks/>
          </p:cNvCxnSpPr>
          <p:nvPr userDrawn="1"/>
        </p:nvCxnSpPr>
        <p:spPr>
          <a:xfrm>
            <a:off x="9102104" y="2030297"/>
            <a:ext cx="91041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71479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ulo e Imagem/Tabela/Texto">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BE75A92-C841-48BA-8209-9C18EB854A74}"/>
              </a:ext>
            </a:extLst>
          </p:cNvPr>
          <p:cNvSpPr/>
          <p:nvPr userDrawn="1"/>
        </p:nvSpPr>
        <p:spPr>
          <a:xfrm>
            <a:off x="278607" y="200"/>
            <a:ext cx="86677" cy="110483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798"/>
          </a:p>
        </p:txBody>
      </p:sp>
      <p:sp>
        <p:nvSpPr>
          <p:cNvPr id="11" name="Content Placeholder 7">
            <a:extLst>
              <a:ext uri="{FF2B5EF4-FFF2-40B4-BE49-F238E27FC236}">
                <a16:creationId xmlns:a16="http://schemas.microsoft.com/office/drawing/2014/main" id="{D09E34C9-F7C1-4B57-B73D-91CDCD311D52}"/>
              </a:ext>
            </a:extLst>
          </p:cNvPr>
          <p:cNvSpPr>
            <a:spLocks noGrp="1"/>
          </p:cNvSpPr>
          <p:nvPr>
            <p:ph sz="quarter" idx="23"/>
          </p:nvPr>
        </p:nvSpPr>
        <p:spPr>
          <a:xfrm>
            <a:off x="528637" y="3410397"/>
            <a:ext cx="11322002" cy="307777"/>
          </a:xfrm>
          <a:prstGeom prst="rect">
            <a:avLst/>
          </a:prstGeom>
        </p:spPr>
        <p:txBody>
          <a:bodyPr anchor="ctr"/>
          <a:lstStyle>
            <a:lvl1pPr marL="0" indent="0" algn="ctr">
              <a:buFont typeface="Wingdings" panose="05000000000000000000" pitchFamily="2" charset="2"/>
              <a:buNone/>
              <a:defRPr/>
            </a:lvl1pPr>
            <a:lvl2pPr marL="288793" indent="-288793">
              <a:buFont typeface="Wingdings" panose="05000000000000000000" pitchFamily="2" charset="2"/>
              <a:buChar char="§"/>
              <a:defRPr/>
            </a:lvl2pPr>
            <a:lvl3pPr marL="632617" indent="-343825">
              <a:buFont typeface="Wingdings" panose="05000000000000000000" pitchFamily="2" charset="2"/>
              <a:buChar char="§"/>
              <a:defRPr/>
            </a:lvl3pPr>
            <a:lvl4pPr marL="993269" indent="-369293">
              <a:buFont typeface="Wingdings" panose="05000000000000000000" pitchFamily="2" charset="2"/>
              <a:buChar char="§"/>
              <a:defRPr/>
            </a:lvl4pPr>
            <a:lvl5pPr marL="920047" indent="340639">
              <a:buFont typeface="Wingdings" panose="05000000000000000000" pitchFamily="2" charset="2"/>
              <a:buChar char="§"/>
              <a:defRPr/>
            </a:lvl5pPr>
          </a:lstStyle>
          <a:p>
            <a:pPr lvl="0"/>
            <a:endParaRPr lang="en-GB" dirty="0"/>
          </a:p>
        </p:txBody>
      </p:sp>
      <p:sp>
        <p:nvSpPr>
          <p:cNvPr id="12" name="Text Placeholder 8">
            <a:extLst>
              <a:ext uri="{FF2B5EF4-FFF2-40B4-BE49-F238E27FC236}">
                <a16:creationId xmlns:a16="http://schemas.microsoft.com/office/drawing/2014/main" id="{ABFA4F60-78C6-4348-97C3-BF7E94D86829}"/>
              </a:ext>
            </a:extLst>
          </p:cNvPr>
          <p:cNvSpPr>
            <a:spLocks noGrp="1"/>
          </p:cNvSpPr>
          <p:nvPr>
            <p:ph type="body" sz="quarter" idx="21" hasCustomPrompt="1"/>
          </p:nvPr>
        </p:nvSpPr>
        <p:spPr>
          <a:xfrm>
            <a:off x="528992" y="314578"/>
            <a:ext cx="11320109" cy="462844"/>
          </a:xfrm>
          <a:prstGeom prst="rect">
            <a:avLst/>
          </a:prstGeom>
        </p:spPr>
        <p:txBody>
          <a:bodyPr wrap="square" anchor="t">
            <a:spAutoFit/>
          </a:bodyPr>
          <a:lstStyle>
            <a:lvl1pPr marL="0" indent="0" algn="l" defTabSz="914479" rtl="0" eaLnBrk="1" latinLnBrk="0" hangingPunct="1">
              <a:spcBef>
                <a:spcPts val="0"/>
              </a:spcBef>
              <a:spcAft>
                <a:spcPts val="0"/>
              </a:spcAft>
              <a:buNone/>
              <a:defRPr lang="en-US" sz="2400" b="1" kern="1200" dirty="0">
                <a:solidFill>
                  <a:srgbClr val="FF6600"/>
                </a:solidFill>
                <a:latin typeface="Verdana" panose="020B0604030504040204" pitchFamily="34" charset="0"/>
                <a:ea typeface="Verdana" panose="020B0604030504040204" pitchFamily="34" charset="0"/>
                <a:cs typeface="Arial" panose="020B060402020202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
        <p:nvSpPr>
          <p:cNvPr id="13" name="Text Placeholder 8">
            <a:extLst>
              <a:ext uri="{FF2B5EF4-FFF2-40B4-BE49-F238E27FC236}">
                <a16:creationId xmlns:a16="http://schemas.microsoft.com/office/drawing/2014/main" id="{54720407-3D9A-48B8-AC73-C9DBC4A15B11}"/>
              </a:ext>
            </a:extLst>
          </p:cNvPr>
          <p:cNvSpPr>
            <a:spLocks noGrp="1"/>
          </p:cNvSpPr>
          <p:nvPr>
            <p:ph type="body" sz="quarter" idx="22" hasCustomPrompt="1"/>
          </p:nvPr>
        </p:nvSpPr>
        <p:spPr>
          <a:xfrm>
            <a:off x="528992" y="769719"/>
            <a:ext cx="11320109" cy="370275"/>
          </a:xfrm>
          <a:prstGeom prst="rect">
            <a:avLst/>
          </a:prstGeom>
        </p:spPr>
        <p:txBody>
          <a:bodyPr wrap="square" anchor="t">
            <a:spAutoFit/>
          </a:bodyPr>
          <a:lstStyle>
            <a:lvl1pPr marL="0" indent="0">
              <a:spcBef>
                <a:spcPts val="0"/>
              </a:spcBef>
              <a:spcAft>
                <a:spcPts val="0"/>
              </a:spcAft>
              <a:buNone/>
              <a:defRPr lang="en-US" sz="1800" kern="1200" dirty="0">
                <a:solidFill>
                  <a:srgbClr val="666666"/>
                </a:solidFill>
                <a:latin typeface="Verdana" panose="020B0604030504040204" pitchFamily="34" charset="0"/>
                <a:ea typeface="Verdana" panose="020B0604030504040204" pitchFamily="34" charset="0"/>
                <a:cs typeface="Verdana" panose="020B060403050404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
        <p:nvSpPr>
          <p:cNvPr id="14" name="Slide Number Placeholder 2">
            <a:extLst>
              <a:ext uri="{FF2B5EF4-FFF2-40B4-BE49-F238E27FC236}">
                <a16:creationId xmlns:a16="http://schemas.microsoft.com/office/drawing/2014/main" id="{67105490-9E3A-4315-83E5-8D7A15CA04AE}"/>
              </a:ext>
            </a:extLst>
          </p:cNvPr>
          <p:cNvSpPr>
            <a:spLocks noGrp="1"/>
          </p:cNvSpPr>
          <p:nvPr>
            <p:ph type="sldNum" sz="quarter" idx="10"/>
          </p:nvPr>
        </p:nvSpPr>
        <p:spPr>
          <a:xfrm>
            <a:off x="171517" y="6236981"/>
            <a:ext cx="633595" cy="364466"/>
          </a:xfrm>
        </p:spPr>
        <p:txBody>
          <a:bodyPr/>
          <a:lstStyle/>
          <a:p>
            <a:fld id="{08789ED0-683C-4C95-BAE1-094AE5A57631}" type="slidenum">
              <a:rPr lang="pt-PT" smtClean="0"/>
              <a:pPr/>
              <a:t>‹#›</a:t>
            </a:fld>
            <a:endParaRPr lang="pt-PT" dirty="0"/>
          </a:p>
        </p:txBody>
      </p:sp>
    </p:spTree>
    <p:extLst>
      <p:ext uri="{BB962C8B-B14F-4D97-AF65-F5344CB8AC3E}">
        <p14:creationId xmlns:p14="http://schemas.microsoft.com/office/powerpoint/2010/main" val="1113217666"/>
      </p:ext>
    </p:extLst>
  </p:cSld>
  <p:clrMapOvr>
    <a:masterClrMapping/>
  </p:clrMapOvr>
  <p:extLst>
    <p:ext uri="{DCECCB84-F9BA-43D5-87BE-67443E8EF086}">
      <p15:sldGuideLst xmlns:p15="http://schemas.microsoft.com/office/powerpoint/2012/main">
        <p15:guide id="2" pos="48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o 4 Caixa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C4FD890-329E-472D-A578-48869FFDC7BF}"/>
              </a:ext>
            </a:extLst>
          </p:cNvPr>
          <p:cNvSpPr>
            <a:spLocks noGrp="1"/>
          </p:cNvSpPr>
          <p:nvPr>
            <p:ph type="sldNum" sz="quarter" idx="10"/>
          </p:nvPr>
        </p:nvSpPr>
        <p:spPr/>
        <p:txBody>
          <a:bodyPr/>
          <a:lstStyle/>
          <a:p>
            <a:fld id="{08789ED0-683C-4C95-BAE1-094AE5A57631}" type="slidenum">
              <a:rPr lang="pt-PT" smtClean="0"/>
              <a:pPr/>
              <a:t>‹#›</a:t>
            </a:fld>
            <a:endParaRPr lang="pt-PT" dirty="0"/>
          </a:p>
        </p:txBody>
      </p:sp>
      <p:sp>
        <p:nvSpPr>
          <p:cNvPr id="4" name="Text Placeholder 8">
            <a:extLst>
              <a:ext uri="{FF2B5EF4-FFF2-40B4-BE49-F238E27FC236}">
                <a16:creationId xmlns:a16="http://schemas.microsoft.com/office/drawing/2014/main" id="{D9C695B3-C88A-402E-B262-6B61E8A88D0A}"/>
              </a:ext>
            </a:extLst>
          </p:cNvPr>
          <p:cNvSpPr>
            <a:spLocks noGrp="1"/>
          </p:cNvSpPr>
          <p:nvPr>
            <p:ph type="body" sz="quarter" idx="21" hasCustomPrompt="1"/>
          </p:nvPr>
        </p:nvSpPr>
        <p:spPr>
          <a:xfrm>
            <a:off x="528992" y="314578"/>
            <a:ext cx="11332809" cy="462844"/>
          </a:xfrm>
          <a:prstGeom prst="rect">
            <a:avLst/>
          </a:prstGeom>
        </p:spPr>
        <p:txBody>
          <a:bodyPr wrap="square" anchor="t">
            <a:spAutoFit/>
          </a:bodyPr>
          <a:lstStyle>
            <a:lvl1pPr marL="0" indent="0" algn="l" defTabSz="914479" rtl="0" eaLnBrk="1" latinLnBrk="0" hangingPunct="1">
              <a:spcBef>
                <a:spcPts val="0"/>
              </a:spcBef>
              <a:spcAft>
                <a:spcPts val="0"/>
              </a:spcAft>
              <a:buNone/>
              <a:defRPr lang="en-US" sz="2400" b="1" kern="1200" dirty="0">
                <a:solidFill>
                  <a:srgbClr val="FF6600"/>
                </a:solidFill>
                <a:latin typeface="Verdana" panose="020B0604030504040204" pitchFamily="34" charset="0"/>
                <a:ea typeface="Verdana" panose="020B0604030504040204" pitchFamily="34" charset="0"/>
                <a:cs typeface="Arial" panose="020B060402020202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
        <p:nvSpPr>
          <p:cNvPr id="5" name="Text Placeholder 8">
            <a:extLst>
              <a:ext uri="{FF2B5EF4-FFF2-40B4-BE49-F238E27FC236}">
                <a16:creationId xmlns:a16="http://schemas.microsoft.com/office/drawing/2014/main" id="{EDA8132A-658E-481C-80E4-C12AB801136E}"/>
              </a:ext>
            </a:extLst>
          </p:cNvPr>
          <p:cNvSpPr>
            <a:spLocks noGrp="1"/>
          </p:cNvSpPr>
          <p:nvPr>
            <p:ph type="body" sz="quarter" idx="22" hasCustomPrompt="1"/>
          </p:nvPr>
        </p:nvSpPr>
        <p:spPr>
          <a:xfrm>
            <a:off x="528992" y="769719"/>
            <a:ext cx="11332809" cy="370275"/>
          </a:xfrm>
          <a:prstGeom prst="rect">
            <a:avLst/>
          </a:prstGeom>
        </p:spPr>
        <p:txBody>
          <a:bodyPr wrap="square" anchor="t">
            <a:spAutoFit/>
          </a:bodyPr>
          <a:lstStyle>
            <a:lvl1pPr marL="0" indent="0">
              <a:spcBef>
                <a:spcPts val="0"/>
              </a:spcBef>
              <a:spcAft>
                <a:spcPts val="0"/>
              </a:spcAft>
              <a:buNone/>
              <a:defRPr lang="en-US" sz="1800" kern="1200" dirty="0">
                <a:solidFill>
                  <a:srgbClr val="666666"/>
                </a:solidFill>
                <a:latin typeface="Verdana" panose="020B0604030504040204" pitchFamily="34" charset="0"/>
                <a:ea typeface="Verdana" panose="020B0604030504040204" pitchFamily="34" charset="0"/>
                <a:cs typeface="Verdana" panose="020B060403050404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
        <p:nvSpPr>
          <p:cNvPr id="16" name="Text Placeholder 2">
            <a:extLst>
              <a:ext uri="{FF2B5EF4-FFF2-40B4-BE49-F238E27FC236}">
                <a16:creationId xmlns:a16="http://schemas.microsoft.com/office/drawing/2014/main" id="{533C8A4A-1D5C-47A3-8812-58CF3FEB47E6}"/>
              </a:ext>
            </a:extLst>
          </p:cNvPr>
          <p:cNvSpPr>
            <a:spLocks noGrp="1"/>
          </p:cNvSpPr>
          <p:nvPr>
            <p:ph type="body" sz="quarter" idx="12"/>
          </p:nvPr>
        </p:nvSpPr>
        <p:spPr>
          <a:xfrm>
            <a:off x="1977944" y="1703104"/>
            <a:ext cx="3382950" cy="1672183"/>
          </a:xfrm>
        </p:spPr>
        <p:txBody>
          <a:bodyPr anchor="ctr">
            <a:noAutofit/>
          </a:bodyPr>
          <a:lstStyle>
            <a:lvl1pPr>
              <a:defRPr sz="1400"/>
            </a:lvl1pPr>
            <a:lvl2pPr>
              <a:defRPr sz="1400"/>
            </a:lvl2pPr>
            <a:lvl3pPr>
              <a:defRPr sz="1400"/>
            </a:lvl3pPr>
            <a:lvl4pPr marL="622300" indent="0">
              <a:buNone/>
              <a:defRPr sz="1400"/>
            </a:lvl4pPr>
            <a:lvl5pPr>
              <a:defRPr sz="1400"/>
            </a:lvl5pPr>
          </a:lstStyle>
          <a:p>
            <a:pPr lvl="0"/>
            <a:r>
              <a:rPr lang="en-US"/>
              <a:t>Click to edit Master text styles</a:t>
            </a:r>
          </a:p>
          <a:p>
            <a:pPr lvl="1"/>
            <a:r>
              <a:rPr lang="en-US"/>
              <a:t>Second level</a:t>
            </a:r>
          </a:p>
          <a:p>
            <a:pPr lvl="2"/>
            <a:r>
              <a:rPr lang="en-US"/>
              <a:t>Third level</a:t>
            </a:r>
          </a:p>
        </p:txBody>
      </p:sp>
      <p:sp>
        <p:nvSpPr>
          <p:cNvPr id="17" name="Rectangle 16">
            <a:extLst>
              <a:ext uri="{FF2B5EF4-FFF2-40B4-BE49-F238E27FC236}">
                <a16:creationId xmlns:a16="http://schemas.microsoft.com/office/drawing/2014/main" id="{1F9736C4-4182-424A-98BB-131707679E13}"/>
              </a:ext>
            </a:extLst>
          </p:cNvPr>
          <p:cNvSpPr/>
          <p:nvPr userDrawn="1"/>
        </p:nvSpPr>
        <p:spPr>
          <a:xfrm>
            <a:off x="1125818" y="1501664"/>
            <a:ext cx="4316186" cy="201353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8" name="Text Placeholder 2">
            <a:extLst>
              <a:ext uri="{FF2B5EF4-FFF2-40B4-BE49-F238E27FC236}">
                <a16:creationId xmlns:a16="http://schemas.microsoft.com/office/drawing/2014/main" id="{5F733029-C570-44B4-A050-52B08F619032}"/>
              </a:ext>
            </a:extLst>
          </p:cNvPr>
          <p:cNvSpPr>
            <a:spLocks noGrp="1"/>
          </p:cNvSpPr>
          <p:nvPr>
            <p:ph type="body" sz="quarter" idx="23" hasCustomPrompt="1"/>
          </p:nvPr>
        </p:nvSpPr>
        <p:spPr>
          <a:xfrm>
            <a:off x="350477" y="1949899"/>
            <a:ext cx="1531460" cy="1063912"/>
          </a:xfrm>
          <a:solidFill>
            <a:srgbClr val="FF66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rmAutofit/>
          </a:bodyPr>
          <a:lstStyle>
            <a:lvl1pPr algn="ctr">
              <a:defRPr lang="pt-PT" sz="1800" b="1" dirty="0">
                <a:solidFill>
                  <a:schemeClr val="bg1"/>
                </a:solidFill>
                <a:ea typeface="ＭＳ Ｐゴシック" charset="-128"/>
              </a:defRPr>
            </a:lvl1pPr>
          </a:lstStyle>
          <a:p>
            <a:pPr lvl="0" defTabSz="912857" eaLnBrk="0" hangingPunct="0"/>
            <a:r>
              <a:rPr lang="en-US" dirty="0" err="1"/>
              <a:t>Exemplo</a:t>
            </a:r>
            <a:r>
              <a:rPr lang="en-US" dirty="0"/>
              <a:t> de </a:t>
            </a:r>
            <a:r>
              <a:rPr lang="en-US" dirty="0" err="1"/>
              <a:t>Texto</a:t>
            </a:r>
            <a:endParaRPr lang="pt-PT" dirty="0"/>
          </a:p>
        </p:txBody>
      </p:sp>
      <p:sp>
        <p:nvSpPr>
          <p:cNvPr id="19" name="Text Placeholder 2">
            <a:extLst>
              <a:ext uri="{FF2B5EF4-FFF2-40B4-BE49-F238E27FC236}">
                <a16:creationId xmlns:a16="http://schemas.microsoft.com/office/drawing/2014/main" id="{2D2592F4-E3CD-4BC2-A00D-F0BC691F4AB8}"/>
              </a:ext>
            </a:extLst>
          </p:cNvPr>
          <p:cNvSpPr>
            <a:spLocks noGrp="1"/>
          </p:cNvSpPr>
          <p:nvPr>
            <p:ph type="body" sz="quarter" idx="24"/>
          </p:nvPr>
        </p:nvSpPr>
        <p:spPr>
          <a:xfrm>
            <a:off x="1977944" y="4002476"/>
            <a:ext cx="3382950" cy="1672183"/>
          </a:xfrm>
        </p:spPr>
        <p:txBody>
          <a:bodyPr anchor="ctr">
            <a:noAutofit/>
          </a:bodyPr>
          <a:lstStyle>
            <a:lvl1pPr>
              <a:defRPr sz="1400"/>
            </a:lvl1pPr>
            <a:lvl2pPr>
              <a:defRPr sz="1400"/>
            </a:lvl2pPr>
            <a:lvl3pPr>
              <a:defRPr sz="1400"/>
            </a:lvl3pPr>
            <a:lvl4pPr marL="622300" indent="0">
              <a:buNone/>
              <a:defRPr sz="1400"/>
            </a:lvl4pPr>
            <a:lvl5pPr>
              <a:defRPr sz="1400"/>
            </a:lvl5pPr>
          </a:lstStyle>
          <a:p>
            <a:pPr lvl="0"/>
            <a:r>
              <a:rPr lang="en-US"/>
              <a:t>Click to edit Master text styles</a:t>
            </a:r>
          </a:p>
          <a:p>
            <a:pPr lvl="1"/>
            <a:r>
              <a:rPr lang="en-US"/>
              <a:t>Second level</a:t>
            </a:r>
          </a:p>
          <a:p>
            <a:pPr lvl="2"/>
            <a:r>
              <a:rPr lang="en-US"/>
              <a:t>Third level</a:t>
            </a:r>
          </a:p>
        </p:txBody>
      </p:sp>
      <p:sp>
        <p:nvSpPr>
          <p:cNvPr id="20" name="Rectangle 19">
            <a:extLst>
              <a:ext uri="{FF2B5EF4-FFF2-40B4-BE49-F238E27FC236}">
                <a16:creationId xmlns:a16="http://schemas.microsoft.com/office/drawing/2014/main" id="{7FF78AEF-9A8B-48C7-9D7C-F0CC199CF97B}"/>
              </a:ext>
            </a:extLst>
          </p:cNvPr>
          <p:cNvSpPr/>
          <p:nvPr userDrawn="1"/>
        </p:nvSpPr>
        <p:spPr>
          <a:xfrm>
            <a:off x="1125818" y="3801036"/>
            <a:ext cx="4316186" cy="201353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1" name="Text Placeholder 2">
            <a:extLst>
              <a:ext uri="{FF2B5EF4-FFF2-40B4-BE49-F238E27FC236}">
                <a16:creationId xmlns:a16="http://schemas.microsoft.com/office/drawing/2014/main" id="{7754B4BA-F107-47C8-80AE-6BF823992737}"/>
              </a:ext>
            </a:extLst>
          </p:cNvPr>
          <p:cNvSpPr>
            <a:spLocks noGrp="1"/>
          </p:cNvSpPr>
          <p:nvPr>
            <p:ph type="body" sz="quarter" idx="25" hasCustomPrompt="1"/>
          </p:nvPr>
        </p:nvSpPr>
        <p:spPr>
          <a:xfrm>
            <a:off x="350477" y="4249271"/>
            <a:ext cx="1531460" cy="1063912"/>
          </a:xfrm>
          <a:solidFill>
            <a:srgbClr val="666666"/>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rmAutofit/>
          </a:bodyPr>
          <a:lstStyle>
            <a:lvl1pPr algn="ctr">
              <a:defRPr lang="pt-PT" sz="1800" b="1" dirty="0">
                <a:solidFill>
                  <a:schemeClr val="bg1"/>
                </a:solidFill>
                <a:ea typeface="ＭＳ Ｐゴシック" charset="-128"/>
              </a:defRPr>
            </a:lvl1pPr>
          </a:lstStyle>
          <a:p>
            <a:pPr lvl="0" defTabSz="912857" eaLnBrk="0" hangingPunct="0"/>
            <a:r>
              <a:rPr lang="en-US" dirty="0" err="1"/>
              <a:t>Exemplo</a:t>
            </a:r>
            <a:r>
              <a:rPr lang="en-US" dirty="0"/>
              <a:t> de </a:t>
            </a:r>
            <a:r>
              <a:rPr lang="en-US" dirty="0" err="1"/>
              <a:t>Texto</a:t>
            </a:r>
            <a:endParaRPr lang="pt-PT" dirty="0"/>
          </a:p>
        </p:txBody>
      </p:sp>
      <p:sp>
        <p:nvSpPr>
          <p:cNvPr id="22" name="Text Placeholder 2">
            <a:extLst>
              <a:ext uri="{FF2B5EF4-FFF2-40B4-BE49-F238E27FC236}">
                <a16:creationId xmlns:a16="http://schemas.microsoft.com/office/drawing/2014/main" id="{E2D80705-99B1-404A-81AE-A1A3D7D04F6A}"/>
              </a:ext>
            </a:extLst>
          </p:cNvPr>
          <p:cNvSpPr>
            <a:spLocks noGrp="1"/>
          </p:cNvSpPr>
          <p:nvPr>
            <p:ph type="body" sz="quarter" idx="26"/>
          </p:nvPr>
        </p:nvSpPr>
        <p:spPr>
          <a:xfrm>
            <a:off x="7580033" y="1703104"/>
            <a:ext cx="3382950" cy="1672183"/>
          </a:xfrm>
        </p:spPr>
        <p:txBody>
          <a:bodyPr anchor="ctr">
            <a:noAutofit/>
          </a:bodyPr>
          <a:lstStyle>
            <a:lvl1pPr>
              <a:defRPr sz="1400"/>
            </a:lvl1pPr>
            <a:lvl2pPr>
              <a:defRPr sz="1400"/>
            </a:lvl2pPr>
            <a:lvl3pPr>
              <a:defRPr sz="1400"/>
            </a:lvl3pPr>
            <a:lvl4pPr marL="622300" indent="0">
              <a:buNone/>
              <a:defRPr sz="1400"/>
            </a:lvl4pPr>
            <a:lvl5pPr>
              <a:defRPr sz="1400"/>
            </a:lvl5pPr>
          </a:lstStyle>
          <a:p>
            <a:pPr lvl="0"/>
            <a:r>
              <a:rPr lang="en-US"/>
              <a:t>Click to edit Master text styles</a:t>
            </a:r>
          </a:p>
          <a:p>
            <a:pPr lvl="1"/>
            <a:r>
              <a:rPr lang="en-US"/>
              <a:t>Second level</a:t>
            </a:r>
          </a:p>
          <a:p>
            <a:pPr lvl="2"/>
            <a:r>
              <a:rPr lang="en-US"/>
              <a:t>Third level</a:t>
            </a:r>
          </a:p>
        </p:txBody>
      </p:sp>
      <p:sp>
        <p:nvSpPr>
          <p:cNvPr id="23" name="Rectangle 22">
            <a:extLst>
              <a:ext uri="{FF2B5EF4-FFF2-40B4-BE49-F238E27FC236}">
                <a16:creationId xmlns:a16="http://schemas.microsoft.com/office/drawing/2014/main" id="{3D2BE4C8-2C38-42D2-A3B5-940B62A469D5}"/>
              </a:ext>
            </a:extLst>
          </p:cNvPr>
          <p:cNvSpPr/>
          <p:nvPr userDrawn="1"/>
        </p:nvSpPr>
        <p:spPr>
          <a:xfrm>
            <a:off x="6727907" y="1501664"/>
            <a:ext cx="4316186" cy="201353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4" name="Text Placeholder 2">
            <a:extLst>
              <a:ext uri="{FF2B5EF4-FFF2-40B4-BE49-F238E27FC236}">
                <a16:creationId xmlns:a16="http://schemas.microsoft.com/office/drawing/2014/main" id="{35E0EF45-2603-41B1-9284-3A8C11FCD83E}"/>
              </a:ext>
            </a:extLst>
          </p:cNvPr>
          <p:cNvSpPr>
            <a:spLocks noGrp="1"/>
          </p:cNvSpPr>
          <p:nvPr>
            <p:ph type="body" sz="quarter" idx="27" hasCustomPrompt="1"/>
          </p:nvPr>
        </p:nvSpPr>
        <p:spPr>
          <a:xfrm>
            <a:off x="5952566" y="1949899"/>
            <a:ext cx="1531460" cy="1063912"/>
          </a:xfrm>
          <a:solidFill>
            <a:srgbClr val="666666"/>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rmAutofit/>
          </a:bodyPr>
          <a:lstStyle>
            <a:lvl1pPr algn="ctr">
              <a:defRPr lang="pt-PT" sz="1800" b="1" dirty="0">
                <a:solidFill>
                  <a:schemeClr val="bg1"/>
                </a:solidFill>
                <a:ea typeface="ＭＳ Ｐゴシック" charset="-128"/>
              </a:defRPr>
            </a:lvl1pPr>
          </a:lstStyle>
          <a:p>
            <a:pPr lvl="0" defTabSz="912857" eaLnBrk="0" hangingPunct="0"/>
            <a:r>
              <a:rPr lang="en-US" dirty="0" err="1"/>
              <a:t>Exemplo</a:t>
            </a:r>
            <a:r>
              <a:rPr lang="en-US" dirty="0"/>
              <a:t> de </a:t>
            </a:r>
            <a:r>
              <a:rPr lang="en-US" dirty="0" err="1"/>
              <a:t>Texto</a:t>
            </a:r>
            <a:endParaRPr lang="pt-PT" dirty="0"/>
          </a:p>
        </p:txBody>
      </p:sp>
      <p:sp>
        <p:nvSpPr>
          <p:cNvPr id="25" name="Text Placeholder 2">
            <a:extLst>
              <a:ext uri="{FF2B5EF4-FFF2-40B4-BE49-F238E27FC236}">
                <a16:creationId xmlns:a16="http://schemas.microsoft.com/office/drawing/2014/main" id="{B925CDE5-441F-4C22-96C6-6BD70013305C}"/>
              </a:ext>
            </a:extLst>
          </p:cNvPr>
          <p:cNvSpPr>
            <a:spLocks noGrp="1"/>
          </p:cNvSpPr>
          <p:nvPr>
            <p:ph type="body" sz="quarter" idx="28"/>
          </p:nvPr>
        </p:nvSpPr>
        <p:spPr>
          <a:xfrm>
            <a:off x="7580033" y="4002476"/>
            <a:ext cx="3382950" cy="1672183"/>
          </a:xfrm>
        </p:spPr>
        <p:txBody>
          <a:bodyPr anchor="ctr">
            <a:noAutofit/>
          </a:bodyPr>
          <a:lstStyle>
            <a:lvl1pPr>
              <a:defRPr sz="1400"/>
            </a:lvl1pPr>
            <a:lvl2pPr>
              <a:defRPr sz="1400"/>
            </a:lvl2pPr>
            <a:lvl3pPr>
              <a:defRPr sz="1400"/>
            </a:lvl3pPr>
            <a:lvl4pPr marL="622300" indent="0">
              <a:buNone/>
              <a:defRPr sz="1400"/>
            </a:lvl4pPr>
            <a:lvl5pPr>
              <a:defRPr sz="1400"/>
            </a:lvl5pPr>
          </a:lstStyle>
          <a:p>
            <a:pPr lvl="0"/>
            <a:r>
              <a:rPr lang="en-US"/>
              <a:t>Click to edit Master text styles</a:t>
            </a:r>
          </a:p>
          <a:p>
            <a:pPr lvl="1"/>
            <a:r>
              <a:rPr lang="en-US"/>
              <a:t>Second level</a:t>
            </a:r>
          </a:p>
          <a:p>
            <a:pPr lvl="2"/>
            <a:r>
              <a:rPr lang="en-US"/>
              <a:t>Third level</a:t>
            </a:r>
          </a:p>
        </p:txBody>
      </p:sp>
      <p:sp>
        <p:nvSpPr>
          <p:cNvPr id="26" name="Rectangle 25">
            <a:extLst>
              <a:ext uri="{FF2B5EF4-FFF2-40B4-BE49-F238E27FC236}">
                <a16:creationId xmlns:a16="http://schemas.microsoft.com/office/drawing/2014/main" id="{F5E213BA-2522-4A77-AC68-B7E14EB36874}"/>
              </a:ext>
            </a:extLst>
          </p:cNvPr>
          <p:cNvSpPr/>
          <p:nvPr userDrawn="1"/>
        </p:nvSpPr>
        <p:spPr>
          <a:xfrm>
            <a:off x="6727907" y="3801036"/>
            <a:ext cx="4316186" cy="201353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7" name="Text Placeholder 2">
            <a:extLst>
              <a:ext uri="{FF2B5EF4-FFF2-40B4-BE49-F238E27FC236}">
                <a16:creationId xmlns:a16="http://schemas.microsoft.com/office/drawing/2014/main" id="{AE5CD350-BCFA-404B-8745-F6749CF45557}"/>
              </a:ext>
            </a:extLst>
          </p:cNvPr>
          <p:cNvSpPr>
            <a:spLocks noGrp="1"/>
          </p:cNvSpPr>
          <p:nvPr>
            <p:ph type="body" sz="quarter" idx="29" hasCustomPrompt="1"/>
          </p:nvPr>
        </p:nvSpPr>
        <p:spPr>
          <a:xfrm>
            <a:off x="5952566" y="4249271"/>
            <a:ext cx="1531460" cy="1063912"/>
          </a:xfrm>
          <a:solidFill>
            <a:srgbClr val="FF66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rmAutofit/>
          </a:bodyPr>
          <a:lstStyle>
            <a:lvl1pPr algn="ctr">
              <a:defRPr lang="pt-PT" sz="1800" b="1" dirty="0">
                <a:solidFill>
                  <a:schemeClr val="bg1"/>
                </a:solidFill>
                <a:ea typeface="ＭＳ Ｐゴシック" charset="-128"/>
              </a:defRPr>
            </a:lvl1pPr>
          </a:lstStyle>
          <a:p>
            <a:pPr lvl="0" defTabSz="912857" eaLnBrk="0" hangingPunct="0"/>
            <a:r>
              <a:rPr lang="en-US" dirty="0" err="1"/>
              <a:t>Exemplo</a:t>
            </a:r>
            <a:r>
              <a:rPr lang="en-US" dirty="0"/>
              <a:t> de </a:t>
            </a:r>
            <a:r>
              <a:rPr lang="en-US" dirty="0" err="1"/>
              <a:t>Texto</a:t>
            </a:r>
            <a:endParaRPr lang="pt-PT" dirty="0"/>
          </a:p>
        </p:txBody>
      </p:sp>
    </p:spTree>
    <p:extLst>
      <p:ext uri="{BB962C8B-B14F-4D97-AF65-F5344CB8AC3E}">
        <p14:creationId xmlns:p14="http://schemas.microsoft.com/office/powerpoint/2010/main" val="207132283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eprador com imagem presa">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CF96B86-2281-4304-B8AB-162E9725B877}"/>
              </a:ext>
            </a:extLst>
          </p:cNvPr>
          <p:cNvSpPr/>
          <p:nvPr userDrawn="1"/>
        </p:nvSpPr>
        <p:spPr>
          <a:xfrm>
            <a:off x="0" y="0"/>
            <a:ext cx="1064568" cy="13407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700"/>
              </a:lnSpc>
              <a:spcBef>
                <a:spcPts val="800"/>
              </a:spcBef>
              <a:spcAft>
                <a:spcPts val="400"/>
              </a:spcAft>
            </a:pPr>
            <a:endParaRPr lang="pt-PT" sz="1400" noProof="0" dirty="0" err="1">
              <a:solidFill>
                <a:schemeClr val="tx1"/>
              </a:solidFill>
            </a:endParaRPr>
          </a:p>
        </p:txBody>
      </p:sp>
      <p:sp>
        <p:nvSpPr>
          <p:cNvPr id="10" name="Slide Number Placeholder 2">
            <a:extLst>
              <a:ext uri="{FF2B5EF4-FFF2-40B4-BE49-F238E27FC236}">
                <a16:creationId xmlns:a16="http://schemas.microsoft.com/office/drawing/2014/main" id="{D85031DF-7556-485D-8F3D-A8BBDD9D49AC}"/>
              </a:ext>
            </a:extLst>
          </p:cNvPr>
          <p:cNvSpPr>
            <a:spLocks noGrp="1"/>
          </p:cNvSpPr>
          <p:nvPr>
            <p:ph type="sldNum" sz="quarter" idx="10"/>
          </p:nvPr>
        </p:nvSpPr>
        <p:spPr>
          <a:xfrm>
            <a:off x="171517" y="6236981"/>
            <a:ext cx="633595" cy="364466"/>
          </a:xfrm>
        </p:spPr>
        <p:txBody>
          <a:bodyPr/>
          <a:lstStyle/>
          <a:p>
            <a:fld id="{08789ED0-683C-4C95-BAE1-094AE5A57631}" type="slidenum">
              <a:rPr lang="pt-PT" smtClean="0"/>
              <a:pPr/>
              <a:t>‹#›</a:t>
            </a:fld>
            <a:endParaRPr lang="pt-PT" dirty="0"/>
          </a:p>
        </p:txBody>
      </p:sp>
      <p:pic>
        <p:nvPicPr>
          <p:cNvPr id="6" name="Picture Placeholder 5" descr="A close up of text on a white background&#10;&#10;Description automatically generated">
            <a:extLst>
              <a:ext uri="{FF2B5EF4-FFF2-40B4-BE49-F238E27FC236}">
                <a16:creationId xmlns:a16="http://schemas.microsoft.com/office/drawing/2014/main" id="{D297B8D3-3477-4428-8AC9-BF9FD62B344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513" r="1513"/>
          <a:stretch/>
        </p:blipFill>
        <p:spPr>
          <a:xfrm>
            <a:off x="0" y="-52985"/>
            <a:ext cx="7880325" cy="6066387"/>
          </a:xfrm>
          <a:prstGeom prst="rect">
            <a:avLst/>
          </a:prstGeom>
        </p:spPr>
      </p:pic>
      <p:sp>
        <p:nvSpPr>
          <p:cNvPr id="7" name="Rectangle 6">
            <a:extLst>
              <a:ext uri="{FF2B5EF4-FFF2-40B4-BE49-F238E27FC236}">
                <a16:creationId xmlns:a16="http://schemas.microsoft.com/office/drawing/2014/main" id="{EB5D7E0E-76C3-4019-959A-92F20DE15249}"/>
              </a:ext>
            </a:extLst>
          </p:cNvPr>
          <p:cNvSpPr/>
          <p:nvPr userDrawn="1"/>
        </p:nvSpPr>
        <p:spPr>
          <a:xfrm>
            <a:off x="5908594" y="2458853"/>
            <a:ext cx="5225107" cy="1779095"/>
          </a:xfrm>
          <a:prstGeom prst="rect">
            <a:avLst/>
          </a:prstGeom>
          <a:solidFill>
            <a:srgbClr val="FF660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023">
              <a:defRPr/>
            </a:pPr>
            <a:endParaRPr lang="pt-PT" sz="1795">
              <a:solidFill>
                <a:prstClr val="white"/>
              </a:solidFill>
              <a:latin typeface="Calibri" panose="020F0502020204030204"/>
            </a:endParaRPr>
          </a:p>
        </p:txBody>
      </p:sp>
      <p:sp>
        <p:nvSpPr>
          <p:cNvPr id="11" name="Rectangle 10">
            <a:extLst>
              <a:ext uri="{FF2B5EF4-FFF2-40B4-BE49-F238E27FC236}">
                <a16:creationId xmlns:a16="http://schemas.microsoft.com/office/drawing/2014/main" id="{A6F4453E-6F9A-44A5-81C8-284A4EC2D6E0}"/>
              </a:ext>
            </a:extLst>
          </p:cNvPr>
          <p:cNvSpPr/>
          <p:nvPr userDrawn="1"/>
        </p:nvSpPr>
        <p:spPr>
          <a:xfrm>
            <a:off x="7870927" y="2458853"/>
            <a:ext cx="3257344" cy="1779095"/>
          </a:xfrm>
          <a:prstGeom prst="rect">
            <a:avLst/>
          </a:prstGeom>
          <a:solidFill>
            <a:srgbClr val="FF6600">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023">
              <a:defRPr/>
            </a:pPr>
            <a:endParaRPr lang="pt-PT" sz="1795" dirty="0">
              <a:solidFill>
                <a:prstClr val="white"/>
              </a:solidFill>
              <a:latin typeface="Calibri" panose="020F0502020204030204"/>
            </a:endParaRPr>
          </a:p>
        </p:txBody>
      </p:sp>
      <p:sp>
        <p:nvSpPr>
          <p:cNvPr id="12" name="Text Placeholder 8">
            <a:extLst>
              <a:ext uri="{FF2B5EF4-FFF2-40B4-BE49-F238E27FC236}">
                <a16:creationId xmlns:a16="http://schemas.microsoft.com/office/drawing/2014/main" id="{9FF34869-036B-468D-B63C-8CD8D789316A}"/>
              </a:ext>
            </a:extLst>
          </p:cNvPr>
          <p:cNvSpPr>
            <a:spLocks noGrp="1"/>
          </p:cNvSpPr>
          <p:nvPr>
            <p:ph type="body" sz="quarter" idx="17" hasCustomPrompt="1"/>
          </p:nvPr>
        </p:nvSpPr>
        <p:spPr>
          <a:xfrm>
            <a:off x="6513984" y="2839889"/>
            <a:ext cx="4032448" cy="1008112"/>
          </a:xfrm>
          <a:prstGeom prst="rect">
            <a:avLst/>
          </a:prstGeom>
        </p:spPr>
        <p:txBody>
          <a:bodyPr anchor="ctr">
            <a:normAutofit/>
          </a:bodyPr>
          <a:lstStyle>
            <a:lvl1pPr>
              <a:defRPr sz="2800" b="1">
                <a:solidFill>
                  <a:schemeClr val="bg1"/>
                </a:solidFill>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Título</a:t>
            </a:r>
            <a:endParaRPr lang="en-US" dirty="0"/>
          </a:p>
        </p:txBody>
      </p:sp>
    </p:spTree>
    <p:extLst>
      <p:ext uri="{BB962C8B-B14F-4D97-AF65-F5344CB8AC3E}">
        <p14:creationId xmlns:p14="http://schemas.microsoft.com/office/powerpoint/2010/main" val="552507393"/>
      </p:ext>
    </p:extLst>
  </p:cSld>
  <p:clrMapOvr>
    <a:masterClrMapping/>
  </p:clrMapOvr>
  <p:extLst>
    <p:ext uri="{DCECCB84-F9BA-43D5-87BE-67443E8EF086}">
      <p15:sldGuideLst xmlns:p15="http://schemas.microsoft.com/office/powerpoint/2012/main">
        <p15:guide id="2" pos="4219" userDrawn="1">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Seprador com imagem">
    <p:spTree>
      <p:nvGrpSpPr>
        <p:cNvPr id="1" name=""/>
        <p:cNvGrpSpPr/>
        <p:nvPr/>
      </p:nvGrpSpPr>
      <p:grpSpPr>
        <a:xfrm>
          <a:off x="0" y="0"/>
          <a:ext cx="0" cy="0"/>
          <a:chOff x="0" y="0"/>
          <a:chExt cx="0" cy="0"/>
        </a:xfrm>
      </p:grpSpPr>
      <p:sp>
        <p:nvSpPr>
          <p:cNvPr id="8" name="Text Placeholder 8">
            <a:extLst>
              <a:ext uri="{FF2B5EF4-FFF2-40B4-BE49-F238E27FC236}">
                <a16:creationId xmlns:a16="http://schemas.microsoft.com/office/drawing/2014/main" id="{0AFBB8A6-C44C-4912-8547-C94FF5483F0F}"/>
              </a:ext>
            </a:extLst>
          </p:cNvPr>
          <p:cNvSpPr>
            <a:spLocks noGrp="1"/>
          </p:cNvSpPr>
          <p:nvPr>
            <p:ph type="body" sz="quarter" idx="16" hasCustomPrompt="1"/>
          </p:nvPr>
        </p:nvSpPr>
        <p:spPr>
          <a:xfrm>
            <a:off x="7484519" y="2276872"/>
            <a:ext cx="4283742" cy="1845644"/>
          </a:xfrm>
          <a:prstGeom prst="rect">
            <a:avLst/>
          </a:prstGeom>
          <a:noFill/>
        </p:spPr>
        <p:txBody>
          <a:bodyPr anchor="ctr">
            <a:normAutofit/>
          </a:bodyPr>
          <a:lstStyle>
            <a:lvl1pPr marL="0" indent="0">
              <a:buNone/>
              <a:defRPr sz="2807" b="1">
                <a:solidFill>
                  <a:schemeClr val="tx1"/>
                </a:solidFill>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Título</a:t>
            </a:r>
            <a:endParaRPr lang="en-US" dirty="0"/>
          </a:p>
        </p:txBody>
      </p:sp>
      <p:sp>
        <p:nvSpPr>
          <p:cNvPr id="9" name="Rectangle 8">
            <a:extLst>
              <a:ext uri="{FF2B5EF4-FFF2-40B4-BE49-F238E27FC236}">
                <a16:creationId xmlns:a16="http://schemas.microsoft.com/office/drawing/2014/main" id="{4CF96B86-2281-4304-B8AB-162E9725B877}"/>
              </a:ext>
            </a:extLst>
          </p:cNvPr>
          <p:cNvSpPr/>
          <p:nvPr userDrawn="1"/>
        </p:nvSpPr>
        <p:spPr>
          <a:xfrm>
            <a:off x="0" y="0"/>
            <a:ext cx="1064568" cy="13407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700"/>
              </a:lnSpc>
              <a:spcBef>
                <a:spcPts val="800"/>
              </a:spcBef>
              <a:spcAft>
                <a:spcPts val="400"/>
              </a:spcAft>
            </a:pPr>
            <a:endParaRPr lang="pt-PT" sz="1400" noProof="0" dirty="0" err="1">
              <a:solidFill>
                <a:schemeClr val="tx1"/>
              </a:solidFill>
            </a:endParaRPr>
          </a:p>
        </p:txBody>
      </p:sp>
      <p:sp>
        <p:nvSpPr>
          <p:cNvPr id="5" name="Picture Placeholder 12">
            <a:extLst>
              <a:ext uri="{FF2B5EF4-FFF2-40B4-BE49-F238E27FC236}">
                <a16:creationId xmlns:a16="http://schemas.microsoft.com/office/drawing/2014/main" id="{AF8FD202-2DB9-468C-A923-CB54397A25E2}"/>
              </a:ext>
            </a:extLst>
          </p:cNvPr>
          <p:cNvSpPr>
            <a:spLocks noGrp="1"/>
          </p:cNvSpPr>
          <p:nvPr>
            <p:ph type="pic" sz="quarter" idx="15"/>
          </p:nvPr>
        </p:nvSpPr>
        <p:spPr>
          <a:xfrm>
            <a:off x="0" y="2862364"/>
            <a:ext cx="7951788" cy="307777"/>
          </a:xfrm>
          <a:prstGeom prst="rect">
            <a:avLst/>
          </a:prstGeom>
        </p:spPr>
        <p:txBody>
          <a:bodyPr anchor="ctr"/>
          <a:lstStyle>
            <a:lvl1pPr algn="ctr">
              <a:defRPr/>
            </a:lvl1pPr>
          </a:lstStyle>
          <a:p>
            <a:endParaRPr lang="pt-PT"/>
          </a:p>
        </p:txBody>
      </p:sp>
      <p:sp>
        <p:nvSpPr>
          <p:cNvPr id="10" name="Slide Number Placeholder 2">
            <a:extLst>
              <a:ext uri="{FF2B5EF4-FFF2-40B4-BE49-F238E27FC236}">
                <a16:creationId xmlns:a16="http://schemas.microsoft.com/office/drawing/2014/main" id="{D85031DF-7556-485D-8F3D-A8BBDD9D49AC}"/>
              </a:ext>
            </a:extLst>
          </p:cNvPr>
          <p:cNvSpPr>
            <a:spLocks noGrp="1"/>
          </p:cNvSpPr>
          <p:nvPr>
            <p:ph type="sldNum" sz="quarter" idx="10"/>
          </p:nvPr>
        </p:nvSpPr>
        <p:spPr>
          <a:xfrm>
            <a:off x="171517" y="6236981"/>
            <a:ext cx="633595" cy="364466"/>
          </a:xfrm>
        </p:spPr>
        <p:txBody>
          <a:bodyPr/>
          <a:lstStyle/>
          <a:p>
            <a:fld id="{08789ED0-683C-4C95-BAE1-094AE5A57631}" type="slidenum">
              <a:rPr lang="pt-PT" smtClean="0"/>
              <a:pPr/>
              <a:t>‹#›</a:t>
            </a:fld>
            <a:endParaRPr lang="pt-PT" dirty="0"/>
          </a:p>
        </p:txBody>
      </p:sp>
    </p:spTree>
    <p:extLst>
      <p:ext uri="{BB962C8B-B14F-4D97-AF65-F5344CB8AC3E}">
        <p14:creationId xmlns:p14="http://schemas.microsoft.com/office/powerpoint/2010/main" val="853709501"/>
      </p:ext>
    </p:extLst>
  </p:cSld>
  <p:clrMapOvr>
    <a:masterClrMapping/>
  </p:clrMapOvr>
  <p:extLst>
    <p:ext uri="{DCECCB84-F9BA-43D5-87BE-67443E8EF086}">
      <p15:sldGuideLst xmlns:p15="http://schemas.microsoft.com/office/powerpoint/2012/main">
        <p15:guide id="2" pos="4219"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eparador com Imagem Horizontal">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90C6F03-47F7-42A7-A063-C59018B857F7}"/>
              </a:ext>
            </a:extLst>
          </p:cNvPr>
          <p:cNvSpPr>
            <a:spLocks noGrp="1"/>
          </p:cNvSpPr>
          <p:nvPr>
            <p:ph type="sldNum" sz="quarter" idx="10"/>
          </p:nvPr>
        </p:nvSpPr>
        <p:spPr/>
        <p:txBody>
          <a:bodyPr/>
          <a:lstStyle/>
          <a:p>
            <a:fld id="{08789ED0-683C-4C95-BAE1-094AE5A57631}" type="slidenum">
              <a:rPr lang="pt-PT" smtClean="0"/>
              <a:pPr/>
              <a:t>‹#›</a:t>
            </a:fld>
            <a:endParaRPr lang="pt-PT" dirty="0"/>
          </a:p>
        </p:txBody>
      </p:sp>
      <p:sp>
        <p:nvSpPr>
          <p:cNvPr id="4" name="Rectangle 3">
            <a:extLst>
              <a:ext uri="{FF2B5EF4-FFF2-40B4-BE49-F238E27FC236}">
                <a16:creationId xmlns:a16="http://schemas.microsoft.com/office/drawing/2014/main" id="{19BADD41-7DED-42AC-A5FC-DE0325CBF1E7}"/>
              </a:ext>
            </a:extLst>
          </p:cNvPr>
          <p:cNvSpPr/>
          <p:nvPr userDrawn="1"/>
        </p:nvSpPr>
        <p:spPr>
          <a:xfrm>
            <a:off x="0" y="0"/>
            <a:ext cx="1064568" cy="13407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700"/>
              </a:lnSpc>
              <a:spcBef>
                <a:spcPts val="800"/>
              </a:spcBef>
              <a:spcAft>
                <a:spcPts val="400"/>
              </a:spcAft>
            </a:pPr>
            <a:endParaRPr lang="pt-PT" sz="1400" noProof="0" dirty="0" err="1">
              <a:solidFill>
                <a:schemeClr val="tx1"/>
              </a:solidFill>
            </a:endParaRPr>
          </a:p>
        </p:txBody>
      </p:sp>
      <p:sp>
        <p:nvSpPr>
          <p:cNvPr id="5" name="Text Placeholder 7">
            <a:extLst>
              <a:ext uri="{FF2B5EF4-FFF2-40B4-BE49-F238E27FC236}">
                <a16:creationId xmlns:a16="http://schemas.microsoft.com/office/drawing/2014/main" id="{DE64C0BF-5F2E-499A-9D50-26ED1B5A494F}"/>
              </a:ext>
            </a:extLst>
          </p:cNvPr>
          <p:cNvSpPr>
            <a:spLocks noGrp="1"/>
          </p:cNvSpPr>
          <p:nvPr>
            <p:ph type="body" sz="quarter" idx="12"/>
          </p:nvPr>
        </p:nvSpPr>
        <p:spPr>
          <a:xfrm>
            <a:off x="1903660" y="5271597"/>
            <a:ext cx="8352930" cy="461665"/>
          </a:xfrm>
          <a:prstGeom prst="rect">
            <a:avLst/>
          </a:prstGeom>
          <a:noFill/>
        </p:spPr>
        <p:txBody>
          <a:bodyPr anchor="ctr"/>
          <a:lstStyle>
            <a:lvl1pPr marL="0" indent="0" algn="ctr">
              <a:buNone/>
              <a:defRPr sz="2400" b="1">
                <a:solidFill>
                  <a:schemeClr val="accent1"/>
                </a:solidFill>
              </a:defRPr>
            </a:lvl1pPr>
            <a:lvl2pPr marL="0" indent="0">
              <a:buNone/>
              <a:defRPr/>
            </a:lvl2pPr>
            <a:lvl3pPr marL="288799" indent="0">
              <a:buNone/>
              <a:defRPr/>
            </a:lvl3pPr>
            <a:lvl4pPr marL="623992" indent="0">
              <a:buNone/>
              <a:defRPr/>
            </a:lvl4pPr>
            <a:lvl5pPr marL="920070" indent="0">
              <a:buNone/>
              <a:defRPr/>
            </a:lvl5pPr>
          </a:lstStyle>
          <a:p>
            <a:pPr lvl="0"/>
            <a:r>
              <a:rPr lang="en-US" dirty="0"/>
              <a:t>Click to edit Master text styles</a:t>
            </a:r>
          </a:p>
        </p:txBody>
      </p:sp>
      <p:sp>
        <p:nvSpPr>
          <p:cNvPr id="6" name="Picture Placeholder 4">
            <a:extLst>
              <a:ext uri="{FF2B5EF4-FFF2-40B4-BE49-F238E27FC236}">
                <a16:creationId xmlns:a16="http://schemas.microsoft.com/office/drawing/2014/main" id="{FC1E3F7F-358E-45B6-96FE-171FF3349B02}"/>
              </a:ext>
            </a:extLst>
          </p:cNvPr>
          <p:cNvSpPr>
            <a:spLocks noGrp="1" noChangeAspect="1"/>
          </p:cNvSpPr>
          <p:nvPr>
            <p:ph type="pic" sz="quarter" idx="11"/>
          </p:nvPr>
        </p:nvSpPr>
        <p:spPr>
          <a:xfrm>
            <a:off x="0" y="2312332"/>
            <a:ext cx="12160250" cy="307777"/>
          </a:xfrm>
          <a:prstGeom prst="rect">
            <a:avLst/>
          </a:prstGeom>
        </p:spPr>
        <p:txBody>
          <a:bodyPr anchor="ctr"/>
          <a:lstStyle>
            <a:lvl1pPr algn="ctr">
              <a:defRPr/>
            </a:lvl1pPr>
          </a:lstStyle>
          <a:p>
            <a:endParaRPr lang="en-GB" dirty="0"/>
          </a:p>
        </p:txBody>
      </p:sp>
    </p:spTree>
    <p:extLst>
      <p:ext uri="{BB962C8B-B14F-4D97-AF65-F5344CB8AC3E}">
        <p14:creationId xmlns:p14="http://schemas.microsoft.com/office/powerpoint/2010/main" val="217595912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eparador com Imagem Vertical">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8C18548-BC72-4142-9ACD-79A5CFB4AD23}"/>
              </a:ext>
            </a:extLst>
          </p:cNvPr>
          <p:cNvSpPr>
            <a:spLocks noGrp="1"/>
          </p:cNvSpPr>
          <p:nvPr>
            <p:ph type="sldNum" sz="quarter" idx="10"/>
          </p:nvPr>
        </p:nvSpPr>
        <p:spPr/>
        <p:txBody>
          <a:bodyPr/>
          <a:lstStyle/>
          <a:p>
            <a:fld id="{08789ED0-683C-4C95-BAE1-094AE5A57631}" type="slidenum">
              <a:rPr lang="pt-PT" smtClean="0"/>
              <a:pPr/>
              <a:t>‹#›</a:t>
            </a:fld>
            <a:endParaRPr lang="pt-PT" dirty="0"/>
          </a:p>
        </p:txBody>
      </p:sp>
      <p:sp>
        <p:nvSpPr>
          <p:cNvPr id="6" name="Rectangle 5">
            <a:extLst>
              <a:ext uri="{FF2B5EF4-FFF2-40B4-BE49-F238E27FC236}">
                <a16:creationId xmlns:a16="http://schemas.microsoft.com/office/drawing/2014/main" id="{5902062D-9B34-427A-886A-D75BD01418FA}"/>
              </a:ext>
            </a:extLst>
          </p:cNvPr>
          <p:cNvSpPr/>
          <p:nvPr userDrawn="1"/>
        </p:nvSpPr>
        <p:spPr>
          <a:xfrm>
            <a:off x="0" y="0"/>
            <a:ext cx="1064568" cy="13407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700"/>
              </a:lnSpc>
              <a:spcBef>
                <a:spcPts val="800"/>
              </a:spcBef>
              <a:spcAft>
                <a:spcPts val="400"/>
              </a:spcAft>
            </a:pPr>
            <a:endParaRPr lang="pt-PT" sz="1400" noProof="0" dirty="0" err="1">
              <a:solidFill>
                <a:schemeClr val="tx1"/>
              </a:solidFill>
            </a:endParaRPr>
          </a:p>
        </p:txBody>
      </p:sp>
      <p:sp>
        <p:nvSpPr>
          <p:cNvPr id="7" name="Picture Placeholder 4">
            <a:extLst>
              <a:ext uri="{FF2B5EF4-FFF2-40B4-BE49-F238E27FC236}">
                <a16:creationId xmlns:a16="http://schemas.microsoft.com/office/drawing/2014/main" id="{49CE9D75-51D4-4F8C-8959-C81ACC0C2AE9}"/>
              </a:ext>
            </a:extLst>
          </p:cNvPr>
          <p:cNvSpPr>
            <a:spLocks noGrp="1" noChangeAspect="1"/>
          </p:cNvSpPr>
          <p:nvPr>
            <p:ph type="pic" sz="quarter" idx="11"/>
          </p:nvPr>
        </p:nvSpPr>
        <p:spPr>
          <a:xfrm>
            <a:off x="2" y="2868715"/>
            <a:ext cx="7238998" cy="307777"/>
          </a:xfrm>
          <a:prstGeom prst="rect">
            <a:avLst/>
          </a:prstGeom>
        </p:spPr>
        <p:txBody>
          <a:bodyPr anchor="ctr"/>
          <a:lstStyle>
            <a:lvl1pPr algn="ctr">
              <a:defRPr/>
            </a:lvl1pPr>
          </a:lstStyle>
          <a:p>
            <a:endParaRPr lang="en-GB" dirty="0"/>
          </a:p>
        </p:txBody>
      </p:sp>
      <p:sp>
        <p:nvSpPr>
          <p:cNvPr id="8" name="Text Placeholder 7">
            <a:extLst>
              <a:ext uri="{FF2B5EF4-FFF2-40B4-BE49-F238E27FC236}">
                <a16:creationId xmlns:a16="http://schemas.microsoft.com/office/drawing/2014/main" id="{A93AAAFD-810F-44D8-ABC5-210E264A73B1}"/>
              </a:ext>
            </a:extLst>
          </p:cNvPr>
          <p:cNvSpPr>
            <a:spLocks noGrp="1"/>
          </p:cNvSpPr>
          <p:nvPr>
            <p:ph type="body" sz="quarter" idx="12"/>
          </p:nvPr>
        </p:nvSpPr>
        <p:spPr>
          <a:xfrm>
            <a:off x="7520285" y="2780933"/>
            <a:ext cx="3384376" cy="830997"/>
          </a:xfrm>
          <a:prstGeom prst="rect">
            <a:avLst/>
          </a:prstGeom>
          <a:noFill/>
        </p:spPr>
        <p:txBody>
          <a:bodyPr anchor="ctr"/>
          <a:lstStyle>
            <a:lvl1pPr marL="0" indent="0" algn="l">
              <a:buNone/>
              <a:defRPr sz="2400" b="1">
                <a:solidFill>
                  <a:schemeClr val="accent1"/>
                </a:solidFill>
              </a:defRPr>
            </a:lvl1pPr>
            <a:lvl2pPr marL="0" indent="0">
              <a:buNone/>
              <a:defRPr/>
            </a:lvl2pPr>
            <a:lvl3pPr marL="288799" indent="0">
              <a:buNone/>
              <a:defRPr/>
            </a:lvl3pPr>
            <a:lvl4pPr marL="623992" indent="0">
              <a:buNone/>
              <a:defRPr/>
            </a:lvl4pPr>
            <a:lvl5pPr marL="920070" indent="0">
              <a:buNone/>
              <a:defRPr/>
            </a:lvl5pPr>
          </a:lstStyle>
          <a:p>
            <a:pPr lvl="0"/>
            <a:r>
              <a:rPr lang="en-US" dirty="0"/>
              <a:t>Click to edit Master text styles</a:t>
            </a:r>
          </a:p>
        </p:txBody>
      </p:sp>
    </p:spTree>
    <p:extLst>
      <p:ext uri="{BB962C8B-B14F-4D97-AF65-F5344CB8AC3E}">
        <p14:creationId xmlns:p14="http://schemas.microsoft.com/office/powerpoint/2010/main" val="318986446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parador Texto">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3FD5491-7C1C-4586-AF2E-F304E27CC305}"/>
              </a:ext>
            </a:extLst>
          </p:cNvPr>
          <p:cNvSpPr>
            <a:spLocks noGrp="1"/>
          </p:cNvSpPr>
          <p:nvPr>
            <p:ph type="sldNum" sz="quarter" idx="10"/>
          </p:nvPr>
        </p:nvSpPr>
        <p:spPr/>
        <p:txBody>
          <a:bodyPr/>
          <a:lstStyle/>
          <a:p>
            <a:fld id="{08789ED0-683C-4C95-BAE1-094AE5A57631}" type="slidenum">
              <a:rPr lang="pt-PT" smtClean="0"/>
              <a:pPr/>
              <a:t>‹#›</a:t>
            </a:fld>
            <a:endParaRPr lang="pt-PT" dirty="0"/>
          </a:p>
        </p:txBody>
      </p:sp>
      <p:sp>
        <p:nvSpPr>
          <p:cNvPr id="4" name="Rectángulo 34">
            <a:extLst>
              <a:ext uri="{FF2B5EF4-FFF2-40B4-BE49-F238E27FC236}">
                <a16:creationId xmlns:a16="http://schemas.microsoft.com/office/drawing/2014/main" id="{E7B61A85-9560-4939-B151-14E4CAAA7D35}"/>
              </a:ext>
            </a:extLst>
          </p:cNvPr>
          <p:cNvSpPr/>
          <p:nvPr userDrawn="1"/>
        </p:nvSpPr>
        <p:spPr bwMode="auto">
          <a:xfrm>
            <a:off x="657360" y="206"/>
            <a:ext cx="1194123" cy="2599719"/>
          </a:xfrm>
          <a:prstGeom prst="rect">
            <a:avLst/>
          </a:prstGeom>
          <a:solidFill>
            <a:schemeClr val="bg1">
              <a:lumMod val="95000"/>
            </a:schemeClr>
          </a:solidFill>
          <a:ln w="9525" cap="flat" cmpd="sng" algn="ctr">
            <a:noFill/>
            <a:prstDash val="solid"/>
            <a:round/>
            <a:headEnd type="none" w="med" len="med"/>
            <a:tailEnd type="none" w="med" len="med"/>
          </a:ln>
          <a:effectLst>
            <a:outerShdw blurRad="50800" dist="38100" dir="2700000" algn="tl" rotWithShape="0">
              <a:schemeClr val="bg1">
                <a:lumMod val="75000"/>
                <a:alpha val="43000"/>
              </a:schemeClr>
            </a:outerShdw>
          </a:effectLst>
        </p:spPr>
        <p:txBody>
          <a:bodyPr vert="horz" wrap="square" lIns="91435" tIns="45717" rIns="91435" bIns="45717" numCol="1" rtlCol="0" anchor="t" anchorCtr="0" compatLnSpc="1">
            <a:prstTxWarp prst="textNoShape">
              <a:avLst/>
            </a:prstTxWarp>
          </a:bodyPr>
          <a:lstStyle/>
          <a:p>
            <a:pPr eaLnBrk="0" hangingPunct="0"/>
            <a:endParaRPr lang="es-ES" sz="1001" dirty="0">
              <a:ea typeface="ＭＳ Ｐゴシック" charset="-128"/>
              <a:cs typeface="ＭＳ Ｐゴシック" charset="-128"/>
            </a:endParaRPr>
          </a:p>
        </p:txBody>
      </p:sp>
      <p:cxnSp>
        <p:nvCxnSpPr>
          <p:cNvPr id="5" name="Straight Connector 4">
            <a:extLst>
              <a:ext uri="{FF2B5EF4-FFF2-40B4-BE49-F238E27FC236}">
                <a16:creationId xmlns:a16="http://schemas.microsoft.com/office/drawing/2014/main" id="{38CE5349-634B-44EF-832C-136EA5B1A491}"/>
              </a:ext>
            </a:extLst>
          </p:cNvPr>
          <p:cNvCxnSpPr>
            <a:cxnSpLocks/>
          </p:cNvCxnSpPr>
          <p:nvPr userDrawn="1"/>
        </p:nvCxnSpPr>
        <p:spPr>
          <a:xfrm>
            <a:off x="672195" y="3365934"/>
            <a:ext cx="1298736" cy="0"/>
          </a:xfrm>
          <a:prstGeom prst="line">
            <a:avLst/>
          </a:prstGeom>
          <a:noFill/>
          <a:ln w="28575" cmpd="sng">
            <a:gradFill flip="none" rotWithShape="1">
              <a:gsLst>
                <a:gs pos="0">
                  <a:srgbClr val="FF6600"/>
                </a:gs>
                <a:gs pos="100000">
                  <a:schemeClr val="bg1"/>
                </a:gs>
                <a:gs pos="86000">
                  <a:schemeClr val="bg1">
                    <a:lumMod val="85000"/>
                  </a:schemeClr>
                </a:gs>
              </a:gsLst>
              <a:lin ang="0" scaled="1"/>
              <a:tileRect/>
            </a:gradFill>
            <a:miter lim="800000"/>
            <a:headEnd/>
            <a:tailEnd/>
          </a:ln>
        </p:spPr>
      </p:cxnSp>
      <p:sp>
        <p:nvSpPr>
          <p:cNvPr id="6" name="Rectángulo 34">
            <a:extLst>
              <a:ext uri="{FF2B5EF4-FFF2-40B4-BE49-F238E27FC236}">
                <a16:creationId xmlns:a16="http://schemas.microsoft.com/office/drawing/2014/main" id="{7D31C88C-8915-4FE5-9821-ABEBD243DCE2}"/>
              </a:ext>
            </a:extLst>
          </p:cNvPr>
          <p:cNvSpPr/>
          <p:nvPr userDrawn="1"/>
        </p:nvSpPr>
        <p:spPr bwMode="auto">
          <a:xfrm>
            <a:off x="657360" y="3573008"/>
            <a:ext cx="1194123" cy="2431552"/>
          </a:xfrm>
          <a:prstGeom prst="rect">
            <a:avLst/>
          </a:prstGeom>
          <a:solidFill>
            <a:schemeClr val="bg1">
              <a:lumMod val="95000"/>
            </a:schemeClr>
          </a:solidFill>
          <a:ln w="9525" cap="flat" cmpd="sng" algn="ctr">
            <a:noFill/>
            <a:prstDash val="solid"/>
            <a:round/>
            <a:headEnd type="none" w="med" len="med"/>
            <a:tailEnd type="none" w="med" len="med"/>
          </a:ln>
          <a:effectLst>
            <a:outerShdw blurRad="50800" dist="38100" dir="2700000" algn="tl" rotWithShape="0">
              <a:schemeClr val="bg1">
                <a:lumMod val="75000"/>
                <a:alpha val="43000"/>
              </a:schemeClr>
            </a:outerShdw>
          </a:effectLst>
        </p:spPr>
        <p:txBody>
          <a:bodyPr vert="horz" wrap="square" lIns="91435" tIns="45717" rIns="91435" bIns="45717" numCol="1" rtlCol="0" anchor="t" anchorCtr="0" compatLnSpc="1">
            <a:prstTxWarp prst="textNoShape">
              <a:avLst/>
            </a:prstTxWarp>
          </a:bodyPr>
          <a:lstStyle/>
          <a:p>
            <a:pPr eaLnBrk="0" hangingPunct="0"/>
            <a:endParaRPr lang="es-ES" sz="1001" dirty="0">
              <a:ea typeface="ＭＳ Ｐゴシック" charset="-128"/>
              <a:cs typeface="ＭＳ Ｐゴシック" charset="-128"/>
            </a:endParaRPr>
          </a:p>
        </p:txBody>
      </p:sp>
      <p:sp>
        <p:nvSpPr>
          <p:cNvPr id="7" name="Text Placeholder 8">
            <a:extLst>
              <a:ext uri="{FF2B5EF4-FFF2-40B4-BE49-F238E27FC236}">
                <a16:creationId xmlns:a16="http://schemas.microsoft.com/office/drawing/2014/main" id="{A327A334-6033-4B3C-9959-53C38F83D295}"/>
              </a:ext>
            </a:extLst>
          </p:cNvPr>
          <p:cNvSpPr>
            <a:spLocks noGrp="1"/>
          </p:cNvSpPr>
          <p:nvPr>
            <p:ph type="body" sz="quarter" idx="16" hasCustomPrompt="1"/>
          </p:nvPr>
        </p:nvSpPr>
        <p:spPr>
          <a:xfrm>
            <a:off x="612218" y="2738948"/>
            <a:ext cx="10843183" cy="585994"/>
          </a:xfrm>
          <a:prstGeom prst="rect">
            <a:avLst/>
          </a:prstGeom>
        </p:spPr>
        <p:txBody>
          <a:bodyPr wrap="square" anchor="ctr">
            <a:spAutoFit/>
          </a:bodyPr>
          <a:lstStyle>
            <a:lvl1pPr marL="0" indent="0">
              <a:buNone/>
              <a:defRPr sz="3208" b="1">
                <a:solidFill>
                  <a:srgbClr val="666666"/>
                </a:solidFill>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Título</a:t>
            </a:r>
            <a:endParaRPr lang="en-US" dirty="0"/>
          </a:p>
        </p:txBody>
      </p:sp>
      <p:sp>
        <p:nvSpPr>
          <p:cNvPr id="8" name="Rectangle 7">
            <a:extLst>
              <a:ext uri="{FF2B5EF4-FFF2-40B4-BE49-F238E27FC236}">
                <a16:creationId xmlns:a16="http://schemas.microsoft.com/office/drawing/2014/main" id="{F0A538A1-E9FA-469C-BA69-EA4CDA4CB539}"/>
              </a:ext>
            </a:extLst>
          </p:cNvPr>
          <p:cNvSpPr/>
          <p:nvPr userDrawn="1"/>
        </p:nvSpPr>
        <p:spPr>
          <a:xfrm>
            <a:off x="0" y="0"/>
            <a:ext cx="416496" cy="13407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700"/>
              </a:lnSpc>
              <a:spcBef>
                <a:spcPts val="800"/>
              </a:spcBef>
              <a:spcAft>
                <a:spcPts val="400"/>
              </a:spcAft>
            </a:pPr>
            <a:endParaRPr lang="pt-PT" sz="1400" noProof="0" dirty="0" err="1">
              <a:solidFill>
                <a:schemeClr val="tx1"/>
              </a:solidFill>
            </a:endParaRPr>
          </a:p>
        </p:txBody>
      </p:sp>
    </p:spTree>
    <p:extLst>
      <p:ext uri="{BB962C8B-B14F-4D97-AF65-F5344CB8AC3E}">
        <p14:creationId xmlns:p14="http://schemas.microsoft.com/office/powerpoint/2010/main" val="105347165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ranco">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99B4B1F-E926-4BA0-95C1-955ECF00D6A7}"/>
              </a:ext>
            </a:extLst>
          </p:cNvPr>
          <p:cNvSpPr>
            <a:spLocks noGrp="1"/>
          </p:cNvSpPr>
          <p:nvPr>
            <p:ph type="sldNum" sz="quarter" idx="10"/>
          </p:nvPr>
        </p:nvSpPr>
        <p:spPr/>
        <p:txBody>
          <a:bodyPr/>
          <a:lstStyle/>
          <a:p>
            <a:fld id="{08789ED0-683C-4C95-BAE1-094AE5A57631}" type="slidenum">
              <a:rPr lang="pt-PT" smtClean="0"/>
              <a:pPr/>
              <a:t>‹#›</a:t>
            </a:fld>
            <a:endParaRPr lang="pt-PT" dirty="0"/>
          </a:p>
        </p:txBody>
      </p:sp>
      <p:sp>
        <p:nvSpPr>
          <p:cNvPr id="4" name="Rectangle 3">
            <a:extLst>
              <a:ext uri="{FF2B5EF4-FFF2-40B4-BE49-F238E27FC236}">
                <a16:creationId xmlns:a16="http://schemas.microsoft.com/office/drawing/2014/main" id="{B03F0A57-E6D2-456C-AAF6-6F9EB7CF97CA}"/>
              </a:ext>
            </a:extLst>
          </p:cNvPr>
          <p:cNvSpPr/>
          <p:nvPr userDrawn="1"/>
        </p:nvSpPr>
        <p:spPr>
          <a:xfrm>
            <a:off x="0" y="2"/>
            <a:ext cx="12160250" cy="60864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700"/>
              </a:lnSpc>
              <a:spcBef>
                <a:spcPts val="800"/>
              </a:spcBef>
              <a:spcAft>
                <a:spcPts val="400"/>
              </a:spcAft>
            </a:pPr>
            <a:endParaRPr lang="pt-PT" sz="1400" noProof="0" dirty="0" err="1">
              <a:solidFill>
                <a:schemeClr val="tx1"/>
              </a:solidFill>
            </a:endParaRPr>
          </a:p>
        </p:txBody>
      </p:sp>
    </p:spTree>
    <p:extLst>
      <p:ext uri="{BB962C8B-B14F-4D97-AF65-F5344CB8AC3E}">
        <p14:creationId xmlns:p14="http://schemas.microsoft.com/office/powerpoint/2010/main" val="369247953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Descanso">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F5C2682-14FF-44B4-807A-6521D1D17B7A}"/>
              </a:ext>
            </a:extLst>
          </p:cNvPr>
          <p:cNvSpPr/>
          <p:nvPr userDrawn="1"/>
        </p:nvSpPr>
        <p:spPr>
          <a:xfrm>
            <a:off x="7136772" y="5088601"/>
            <a:ext cx="3608538" cy="709490"/>
          </a:xfrm>
          <a:prstGeom prst="rect">
            <a:avLst/>
          </a:prstGeom>
        </p:spPr>
        <p:txBody>
          <a:bodyPr wrap="square">
            <a:spAutoFit/>
          </a:bodyPr>
          <a:lstStyle/>
          <a:p>
            <a:pPr marL="0" indent="0" algn="l" defTabSz="914502" rtl="0" eaLnBrk="1" latinLnBrk="0" hangingPunct="1">
              <a:lnSpc>
                <a:spcPct val="100000"/>
              </a:lnSpc>
              <a:spcBef>
                <a:spcPts val="0"/>
              </a:spcBef>
              <a:spcAft>
                <a:spcPts val="0"/>
              </a:spcAft>
              <a:buFont typeface="Arial" panose="020B0604020202020204" pitchFamily="34" charset="0"/>
              <a:buNone/>
            </a:pPr>
            <a:r>
              <a:rPr lang="pt-PT" altLang="pt-PT" sz="802" kern="1200" baseline="0" dirty="0">
                <a:solidFill>
                  <a:schemeClr val="tx1"/>
                </a:solidFill>
                <a:latin typeface="+mn-lt"/>
                <a:ea typeface="+mn-ea"/>
                <a:cs typeface="+mn-cs"/>
              </a:rPr>
              <a:t>© BANCO BPI, S.A.</a:t>
            </a:r>
            <a:br>
              <a:rPr lang="pt-PT" altLang="pt-PT" sz="802" kern="1200" baseline="0" dirty="0">
                <a:solidFill>
                  <a:schemeClr val="tx1"/>
                </a:solidFill>
                <a:latin typeface="+mn-lt"/>
                <a:ea typeface="+mn-ea"/>
                <a:cs typeface="+mn-cs"/>
              </a:rPr>
            </a:br>
            <a:r>
              <a:rPr lang="pt-PT" altLang="pt-PT" sz="802" kern="1200" baseline="0" dirty="0">
                <a:solidFill>
                  <a:schemeClr val="tx1"/>
                </a:solidFill>
                <a:latin typeface="+mn-lt"/>
                <a:ea typeface="+mn-ea"/>
                <a:cs typeface="+mn-cs"/>
              </a:rPr>
              <a:t>Sede: </a:t>
            </a:r>
            <a:r>
              <a:rPr lang="pt-PT" altLang="pt-PT" sz="800" dirty="0"/>
              <a:t>Avenida da Boavista, 1117 - 4100-129 Porto, Portugal</a:t>
            </a:r>
            <a:endParaRPr lang="pt-PT" altLang="pt-PT" sz="802" kern="1200" baseline="0" dirty="0">
              <a:solidFill>
                <a:schemeClr val="tx1"/>
              </a:solidFill>
              <a:latin typeface="+mn-lt"/>
              <a:ea typeface="+mn-ea"/>
              <a:cs typeface="+mn-cs"/>
            </a:endParaRPr>
          </a:p>
          <a:p>
            <a:pPr marL="0" indent="0" algn="l" defTabSz="914502" rtl="0" eaLnBrk="1" latinLnBrk="0" hangingPunct="1">
              <a:lnSpc>
                <a:spcPct val="100000"/>
              </a:lnSpc>
              <a:spcBef>
                <a:spcPts val="0"/>
              </a:spcBef>
              <a:spcAft>
                <a:spcPts val="0"/>
              </a:spcAft>
              <a:buFont typeface="Arial" panose="020B0604020202020204" pitchFamily="34" charset="0"/>
              <a:buNone/>
            </a:pPr>
            <a:r>
              <a:rPr lang="pt-BR" altLang="pt-PT" sz="802" kern="1200" baseline="0" dirty="0">
                <a:solidFill>
                  <a:schemeClr val="tx1"/>
                </a:solidFill>
                <a:latin typeface="+mn-lt"/>
                <a:ea typeface="+mn-ea"/>
                <a:cs typeface="+mn-cs"/>
              </a:rPr>
              <a:t>Capital Social € 1.293.063.324,98, matriculada na CRCP sob o número de matrícula PTIRNMJ 501 214 534, com o número de identificação fiscal 501 214 534</a:t>
            </a:r>
          </a:p>
        </p:txBody>
      </p:sp>
      <p:pic>
        <p:nvPicPr>
          <p:cNvPr id="12" name="Picture 11">
            <a:extLst>
              <a:ext uri="{FF2B5EF4-FFF2-40B4-BE49-F238E27FC236}">
                <a16:creationId xmlns:a16="http://schemas.microsoft.com/office/drawing/2014/main" id="{C756AC16-92FC-4DFF-8315-52428050CE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95858" y="2988221"/>
            <a:ext cx="5764587" cy="901056"/>
          </a:xfrm>
          <a:prstGeom prst="rect">
            <a:avLst/>
          </a:prstGeom>
        </p:spPr>
      </p:pic>
    </p:spTree>
    <p:extLst>
      <p:ext uri="{BB962C8B-B14F-4D97-AF65-F5344CB8AC3E}">
        <p14:creationId xmlns:p14="http://schemas.microsoft.com/office/powerpoint/2010/main" val="2944079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ela">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C4FD890-329E-472D-A578-48869FFDC7BF}"/>
              </a:ext>
            </a:extLst>
          </p:cNvPr>
          <p:cNvSpPr>
            <a:spLocks noGrp="1"/>
          </p:cNvSpPr>
          <p:nvPr>
            <p:ph type="sldNum" sz="quarter" idx="10"/>
          </p:nvPr>
        </p:nvSpPr>
        <p:spPr/>
        <p:txBody>
          <a:bodyPr/>
          <a:lstStyle/>
          <a:p>
            <a:fld id="{08789ED0-683C-4C95-BAE1-094AE5A57631}" type="slidenum">
              <a:rPr lang="pt-PT" smtClean="0"/>
              <a:pPr/>
              <a:t>‹#›</a:t>
            </a:fld>
            <a:endParaRPr lang="pt-PT" dirty="0"/>
          </a:p>
        </p:txBody>
      </p:sp>
      <p:sp>
        <p:nvSpPr>
          <p:cNvPr id="4" name="Text Placeholder 8">
            <a:extLst>
              <a:ext uri="{FF2B5EF4-FFF2-40B4-BE49-F238E27FC236}">
                <a16:creationId xmlns:a16="http://schemas.microsoft.com/office/drawing/2014/main" id="{D9C695B3-C88A-402E-B262-6B61E8A88D0A}"/>
              </a:ext>
            </a:extLst>
          </p:cNvPr>
          <p:cNvSpPr>
            <a:spLocks noGrp="1"/>
          </p:cNvSpPr>
          <p:nvPr>
            <p:ph type="body" sz="quarter" idx="21" hasCustomPrompt="1"/>
          </p:nvPr>
        </p:nvSpPr>
        <p:spPr>
          <a:xfrm>
            <a:off x="528992" y="314578"/>
            <a:ext cx="11332809" cy="462844"/>
          </a:xfrm>
          <a:prstGeom prst="rect">
            <a:avLst/>
          </a:prstGeom>
        </p:spPr>
        <p:txBody>
          <a:bodyPr wrap="square" anchor="t">
            <a:spAutoFit/>
          </a:bodyPr>
          <a:lstStyle>
            <a:lvl1pPr marL="0" indent="0" algn="l" defTabSz="914479" rtl="0" eaLnBrk="1" latinLnBrk="0" hangingPunct="1">
              <a:spcBef>
                <a:spcPts val="0"/>
              </a:spcBef>
              <a:spcAft>
                <a:spcPts val="0"/>
              </a:spcAft>
              <a:buNone/>
              <a:defRPr lang="en-US" sz="2400" b="1" kern="1200" dirty="0">
                <a:solidFill>
                  <a:srgbClr val="FF6600"/>
                </a:solidFill>
                <a:latin typeface="Verdana" panose="020B0604030504040204" pitchFamily="34" charset="0"/>
                <a:ea typeface="Verdana" panose="020B0604030504040204" pitchFamily="34" charset="0"/>
                <a:cs typeface="Arial" panose="020B060402020202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
        <p:nvSpPr>
          <p:cNvPr id="5" name="Text Placeholder 8">
            <a:extLst>
              <a:ext uri="{FF2B5EF4-FFF2-40B4-BE49-F238E27FC236}">
                <a16:creationId xmlns:a16="http://schemas.microsoft.com/office/drawing/2014/main" id="{EDA8132A-658E-481C-80E4-C12AB801136E}"/>
              </a:ext>
            </a:extLst>
          </p:cNvPr>
          <p:cNvSpPr>
            <a:spLocks noGrp="1"/>
          </p:cNvSpPr>
          <p:nvPr>
            <p:ph type="body" sz="quarter" idx="22" hasCustomPrompt="1"/>
          </p:nvPr>
        </p:nvSpPr>
        <p:spPr>
          <a:xfrm>
            <a:off x="528992" y="769719"/>
            <a:ext cx="11332809" cy="370275"/>
          </a:xfrm>
          <a:prstGeom prst="rect">
            <a:avLst/>
          </a:prstGeom>
        </p:spPr>
        <p:txBody>
          <a:bodyPr wrap="square" anchor="t">
            <a:spAutoFit/>
          </a:bodyPr>
          <a:lstStyle>
            <a:lvl1pPr marL="0" indent="0">
              <a:spcBef>
                <a:spcPts val="0"/>
              </a:spcBef>
              <a:spcAft>
                <a:spcPts val="0"/>
              </a:spcAft>
              <a:buNone/>
              <a:defRPr lang="en-US" sz="1800" kern="1200" dirty="0">
                <a:solidFill>
                  <a:srgbClr val="666666"/>
                </a:solidFill>
                <a:latin typeface="Verdana" panose="020B0604030504040204" pitchFamily="34" charset="0"/>
                <a:ea typeface="Verdana" panose="020B0604030504040204" pitchFamily="34" charset="0"/>
                <a:cs typeface="Verdana" panose="020B060403050404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
        <p:nvSpPr>
          <p:cNvPr id="7" name="Table Placeholder 6">
            <a:extLst>
              <a:ext uri="{FF2B5EF4-FFF2-40B4-BE49-F238E27FC236}">
                <a16:creationId xmlns:a16="http://schemas.microsoft.com/office/drawing/2014/main" id="{AD8D0C56-01CC-4B53-8539-354644025109}"/>
              </a:ext>
            </a:extLst>
          </p:cNvPr>
          <p:cNvSpPr>
            <a:spLocks noGrp="1"/>
          </p:cNvSpPr>
          <p:nvPr>
            <p:ph type="tbl" sz="quarter" idx="26"/>
          </p:nvPr>
        </p:nvSpPr>
        <p:spPr>
          <a:xfrm>
            <a:off x="2238375" y="1554022"/>
            <a:ext cx="9580563" cy="4240352"/>
          </a:xfrm>
        </p:spPr>
        <p:txBody>
          <a:bodyPr anchor="ctr">
            <a:normAutofit/>
          </a:bodyPr>
          <a:lstStyle>
            <a:lvl1pPr algn="ctr">
              <a:defRPr sz="3200" b="1"/>
            </a:lvl1pPr>
          </a:lstStyle>
          <a:p>
            <a:r>
              <a:rPr lang="en-US"/>
              <a:t>Click icon to add table</a:t>
            </a:r>
            <a:endParaRPr lang="pt-PT"/>
          </a:p>
        </p:txBody>
      </p:sp>
      <p:sp>
        <p:nvSpPr>
          <p:cNvPr id="8" name="Text Placeholder 2">
            <a:extLst>
              <a:ext uri="{FF2B5EF4-FFF2-40B4-BE49-F238E27FC236}">
                <a16:creationId xmlns:a16="http://schemas.microsoft.com/office/drawing/2014/main" id="{577DA2C8-7369-4544-AC12-BA8DBEEE1066}"/>
              </a:ext>
            </a:extLst>
          </p:cNvPr>
          <p:cNvSpPr>
            <a:spLocks noGrp="1"/>
          </p:cNvSpPr>
          <p:nvPr>
            <p:ph type="body" sz="quarter" idx="23" hasCustomPrompt="1"/>
          </p:nvPr>
        </p:nvSpPr>
        <p:spPr>
          <a:xfrm>
            <a:off x="319089" y="2280486"/>
            <a:ext cx="1845264" cy="1089387"/>
          </a:xfrm>
          <a:solidFill>
            <a:srgbClr val="FF66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rmAutofit/>
          </a:bodyPr>
          <a:lstStyle>
            <a:lvl1pPr marL="0" algn="r" defTabSz="912857" rtl="0" eaLnBrk="0" latinLnBrk="0" hangingPunct="0">
              <a:defRPr lang="pt-PT" sz="1600" b="1" kern="1200" dirty="0">
                <a:solidFill>
                  <a:schemeClr val="bg1"/>
                </a:solidFill>
                <a:latin typeface="+mn-lt"/>
                <a:ea typeface="ＭＳ Ｐゴシック" charset="-128"/>
                <a:cs typeface="+mn-cs"/>
              </a:defRPr>
            </a:lvl1pPr>
          </a:lstStyle>
          <a:p>
            <a:pPr lvl="0" defTabSz="912857" eaLnBrk="0" hangingPunct="0"/>
            <a:r>
              <a:rPr lang="en-US" dirty="0" err="1"/>
              <a:t>Exemplo</a:t>
            </a:r>
            <a:r>
              <a:rPr lang="en-US" dirty="0"/>
              <a:t> de </a:t>
            </a:r>
            <a:r>
              <a:rPr lang="en-US" dirty="0" err="1"/>
              <a:t>Texto</a:t>
            </a:r>
            <a:endParaRPr lang="pt-PT" dirty="0"/>
          </a:p>
        </p:txBody>
      </p:sp>
      <p:sp>
        <p:nvSpPr>
          <p:cNvPr id="9" name="Text Placeholder 2">
            <a:extLst>
              <a:ext uri="{FF2B5EF4-FFF2-40B4-BE49-F238E27FC236}">
                <a16:creationId xmlns:a16="http://schemas.microsoft.com/office/drawing/2014/main" id="{CC616DDB-FB10-465B-AF1D-A51B7B48268B}"/>
              </a:ext>
            </a:extLst>
          </p:cNvPr>
          <p:cNvSpPr>
            <a:spLocks noGrp="1"/>
          </p:cNvSpPr>
          <p:nvPr>
            <p:ph type="body" sz="quarter" idx="24" hasCustomPrompt="1"/>
          </p:nvPr>
        </p:nvSpPr>
        <p:spPr>
          <a:xfrm>
            <a:off x="319089" y="3473575"/>
            <a:ext cx="1845264" cy="1089387"/>
          </a:xfrm>
          <a:solidFill>
            <a:srgbClr val="FF66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rmAutofit/>
          </a:bodyPr>
          <a:lstStyle>
            <a:lvl1pPr marL="0" algn="r" defTabSz="912857" rtl="0" eaLnBrk="0" latinLnBrk="0" hangingPunct="0">
              <a:defRPr lang="pt-PT" sz="1600" b="1" kern="1200" dirty="0">
                <a:solidFill>
                  <a:schemeClr val="bg1"/>
                </a:solidFill>
                <a:latin typeface="+mn-lt"/>
                <a:ea typeface="ＭＳ Ｐゴシック" charset="-128"/>
                <a:cs typeface="+mn-cs"/>
              </a:defRPr>
            </a:lvl1pPr>
          </a:lstStyle>
          <a:p>
            <a:pPr lvl="0" defTabSz="912857" eaLnBrk="0" hangingPunct="0"/>
            <a:r>
              <a:rPr lang="en-US" dirty="0" err="1"/>
              <a:t>Exemplo</a:t>
            </a:r>
            <a:r>
              <a:rPr lang="en-US" dirty="0"/>
              <a:t> de </a:t>
            </a:r>
            <a:r>
              <a:rPr lang="en-US" dirty="0" err="1"/>
              <a:t>Texto</a:t>
            </a:r>
            <a:endParaRPr lang="pt-PT" dirty="0"/>
          </a:p>
        </p:txBody>
      </p:sp>
      <p:sp>
        <p:nvSpPr>
          <p:cNvPr id="10" name="Text Placeholder 2">
            <a:extLst>
              <a:ext uri="{FF2B5EF4-FFF2-40B4-BE49-F238E27FC236}">
                <a16:creationId xmlns:a16="http://schemas.microsoft.com/office/drawing/2014/main" id="{5108553C-2A0D-42A6-9061-9271D5C33B0C}"/>
              </a:ext>
            </a:extLst>
          </p:cNvPr>
          <p:cNvSpPr>
            <a:spLocks noGrp="1"/>
          </p:cNvSpPr>
          <p:nvPr>
            <p:ph type="body" sz="quarter" idx="25" hasCustomPrompt="1"/>
          </p:nvPr>
        </p:nvSpPr>
        <p:spPr>
          <a:xfrm>
            <a:off x="319089" y="4666214"/>
            <a:ext cx="1845264" cy="1089387"/>
          </a:xfrm>
          <a:solidFill>
            <a:srgbClr val="FF66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rmAutofit/>
          </a:bodyPr>
          <a:lstStyle>
            <a:lvl1pPr marL="0" algn="r" defTabSz="912857" rtl="0" eaLnBrk="0" latinLnBrk="0" hangingPunct="0">
              <a:defRPr lang="pt-PT" sz="1600" b="1" kern="1200" dirty="0">
                <a:solidFill>
                  <a:schemeClr val="bg1"/>
                </a:solidFill>
                <a:latin typeface="+mn-lt"/>
                <a:ea typeface="ＭＳ Ｐゴシック" charset="-128"/>
                <a:cs typeface="+mn-cs"/>
              </a:defRPr>
            </a:lvl1pPr>
          </a:lstStyle>
          <a:p>
            <a:pPr lvl="0" defTabSz="912857" eaLnBrk="0" hangingPunct="0"/>
            <a:r>
              <a:rPr lang="en-US" dirty="0" err="1"/>
              <a:t>Exemplo</a:t>
            </a:r>
            <a:r>
              <a:rPr lang="en-US" dirty="0"/>
              <a:t> de </a:t>
            </a:r>
            <a:r>
              <a:rPr lang="en-US" dirty="0" err="1"/>
              <a:t>Texto</a:t>
            </a:r>
            <a:endParaRPr lang="pt-PT" dirty="0"/>
          </a:p>
        </p:txBody>
      </p:sp>
      <p:cxnSp>
        <p:nvCxnSpPr>
          <p:cNvPr id="11" name="Straight Connector 10">
            <a:extLst>
              <a:ext uri="{FF2B5EF4-FFF2-40B4-BE49-F238E27FC236}">
                <a16:creationId xmlns:a16="http://schemas.microsoft.com/office/drawing/2014/main" id="{8B6D9E2B-A312-40B9-B301-9982C1EF5248}"/>
              </a:ext>
            </a:extLst>
          </p:cNvPr>
          <p:cNvCxnSpPr>
            <a:cxnSpLocks/>
          </p:cNvCxnSpPr>
          <p:nvPr userDrawn="1"/>
        </p:nvCxnSpPr>
        <p:spPr>
          <a:xfrm>
            <a:off x="319088" y="2205806"/>
            <a:ext cx="11520941" cy="0"/>
          </a:xfrm>
          <a:prstGeom prst="line">
            <a:avLst/>
          </a:prstGeom>
          <a:noFill/>
          <a:ln w="28575" cmpd="sng">
            <a:gradFill flip="none" rotWithShape="1">
              <a:gsLst>
                <a:gs pos="0">
                  <a:srgbClr val="FF6600"/>
                </a:gs>
                <a:gs pos="100000">
                  <a:schemeClr val="bg1"/>
                </a:gs>
                <a:gs pos="86000">
                  <a:schemeClr val="bg1">
                    <a:lumMod val="85000"/>
                  </a:schemeClr>
                </a:gs>
              </a:gsLst>
              <a:lin ang="0" scaled="1"/>
              <a:tileRect/>
            </a:gradFill>
            <a:miter lim="800000"/>
            <a:headEnd/>
            <a:tailEnd/>
          </a:ln>
        </p:spPr>
      </p:cxnSp>
      <p:sp>
        <p:nvSpPr>
          <p:cNvPr id="12" name="Rectangle 11">
            <a:extLst>
              <a:ext uri="{FF2B5EF4-FFF2-40B4-BE49-F238E27FC236}">
                <a16:creationId xmlns:a16="http://schemas.microsoft.com/office/drawing/2014/main" id="{9AB7F4E1-748C-4B95-BF47-F52804076FC7}"/>
              </a:ext>
            </a:extLst>
          </p:cNvPr>
          <p:cNvSpPr/>
          <p:nvPr userDrawn="1"/>
        </p:nvSpPr>
        <p:spPr>
          <a:xfrm>
            <a:off x="11229815" y="276225"/>
            <a:ext cx="622572" cy="616698"/>
          </a:xfrm>
          <a:prstGeom prst="rect">
            <a:avLst/>
          </a:prstGeom>
          <a:solidFill>
            <a:srgbClr val="FF66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rmAutofit/>
          </a:bodyPr>
          <a:lstStyle/>
          <a:p>
            <a:pPr lvl="0" indent="0" algn="r" eaLnBrk="0" hangingPunct="0">
              <a:lnSpc>
                <a:spcPct val="100000"/>
              </a:lnSpc>
              <a:spcBef>
                <a:spcPts val="600"/>
              </a:spcBef>
              <a:spcAft>
                <a:spcPts val="400"/>
              </a:spcAft>
              <a:buFont typeface="Arial" panose="020B0604020202020204" pitchFamily="34" charset="0"/>
              <a:buNone/>
            </a:pPr>
            <a:endParaRPr lang="pt-PT" sz="1600" b="1" baseline="0" noProof="0" dirty="0" err="1">
              <a:solidFill>
                <a:schemeClr val="bg1"/>
              </a:solidFill>
              <a:ea typeface="ＭＳ Ｐゴシック" charset="-128"/>
            </a:endParaRPr>
          </a:p>
        </p:txBody>
      </p:sp>
      <p:sp>
        <p:nvSpPr>
          <p:cNvPr id="13" name="Text Placeholder 8">
            <a:extLst>
              <a:ext uri="{FF2B5EF4-FFF2-40B4-BE49-F238E27FC236}">
                <a16:creationId xmlns:a16="http://schemas.microsoft.com/office/drawing/2014/main" id="{F6C0DC2D-5763-41C4-96D0-538502651BF8}"/>
              </a:ext>
            </a:extLst>
          </p:cNvPr>
          <p:cNvSpPr>
            <a:spLocks noGrp="1"/>
          </p:cNvSpPr>
          <p:nvPr>
            <p:ph type="body" sz="quarter" idx="27" hasCustomPrompt="1"/>
          </p:nvPr>
        </p:nvSpPr>
        <p:spPr>
          <a:xfrm>
            <a:off x="11006316" y="968555"/>
            <a:ext cx="1069570" cy="358385"/>
          </a:xfrm>
          <a:prstGeom prst="rect">
            <a:avLst/>
          </a:prstGeom>
        </p:spPr>
        <p:txBody>
          <a:bodyPr anchor="ctr">
            <a:noAutofit/>
          </a:bodyPr>
          <a:lstStyle>
            <a:lvl1pPr marL="0" algn="ctr" defTabSz="912023" rtl="0" eaLnBrk="1" latinLnBrk="0" hangingPunct="1">
              <a:lnSpc>
                <a:spcPct val="85000"/>
              </a:lnSpc>
              <a:spcBef>
                <a:spcPts val="0"/>
              </a:spcBef>
              <a:spcAft>
                <a:spcPts val="0"/>
              </a:spcAft>
              <a:defRPr lang="en-US" sz="1000" kern="1200" dirty="0">
                <a:solidFill>
                  <a:srgbClr val="666666"/>
                </a:solidFill>
                <a:latin typeface="Verdana" panose="020B0604030504040204" pitchFamily="34" charset="0"/>
                <a:ea typeface="Verdana" panose="020B0604030504040204" pitchFamily="34" charset="0"/>
                <a:cs typeface="Arial" panose="020B060402020202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Tree>
    <p:extLst>
      <p:ext uri="{BB962C8B-B14F-4D97-AF65-F5344CB8AC3E}">
        <p14:creationId xmlns:p14="http://schemas.microsoft.com/office/powerpoint/2010/main" val="2249222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ela_2">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C4FD890-329E-472D-A578-48869FFDC7BF}"/>
              </a:ext>
            </a:extLst>
          </p:cNvPr>
          <p:cNvSpPr>
            <a:spLocks noGrp="1"/>
          </p:cNvSpPr>
          <p:nvPr>
            <p:ph type="sldNum" sz="quarter" idx="10"/>
          </p:nvPr>
        </p:nvSpPr>
        <p:spPr/>
        <p:txBody>
          <a:bodyPr/>
          <a:lstStyle/>
          <a:p>
            <a:fld id="{08789ED0-683C-4C95-BAE1-094AE5A57631}" type="slidenum">
              <a:rPr lang="pt-PT" smtClean="0"/>
              <a:pPr/>
              <a:t>‹#›</a:t>
            </a:fld>
            <a:endParaRPr lang="pt-PT" dirty="0"/>
          </a:p>
        </p:txBody>
      </p:sp>
      <p:sp>
        <p:nvSpPr>
          <p:cNvPr id="4" name="Text Placeholder 8">
            <a:extLst>
              <a:ext uri="{FF2B5EF4-FFF2-40B4-BE49-F238E27FC236}">
                <a16:creationId xmlns:a16="http://schemas.microsoft.com/office/drawing/2014/main" id="{D9C695B3-C88A-402E-B262-6B61E8A88D0A}"/>
              </a:ext>
            </a:extLst>
          </p:cNvPr>
          <p:cNvSpPr>
            <a:spLocks noGrp="1"/>
          </p:cNvSpPr>
          <p:nvPr>
            <p:ph type="body" sz="quarter" idx="21" hasCustomPrompt="1"/>
          </p:nvPr>
        </p:nvSpPr>
        <p:spPr>
          <a:xfrm>
            <a:off x="528992" y="314578"/>
            <a:ext cx="11332809" cy="462844"/>
          </a:xfrm>
          <a:prstGeom prst="rect">
            <a:avLst/>
          </a:prstGeom>
        </p:spPr>
        <p:txBody>
          <a:bodyPr wrap="square" anchor="t">
            <a:spAutoFit/>
          </a:bodyPr>
          <a:lstStyle>
            <a:lvl1pPr marL="0" indent="0" algn="l" defTabSz="914479" rtl="0" eaLnBrk="1" latinLnBrk="0" hangingPunct="1">
              <a:spcBef>
                <a:spcPts val="0"/>
              </a:spcBef>
              <a:spcAft>
                <a:spcPts val="0"/>
              </a:spcAft>
              <a:buNone/>
              <a:defRPr lang="en-US" sz="2400" b="1" kern="1200" dirty="0">
                <a:solidFill>
                  <a:srgbClr val="FF6600"/>
                </a:solidFill>
                <a:latin typeface="Verdana" panose="020B0604030504040204" pitchFamily="34" charset="0"/>
                <a:ea typeface="Verdana" panose="020B0604030504040204" pitchFamily="34" charset="0"/>
                <a:cs typeface="Arial" panose="020B060402020202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
        <p:nvSpPr>
          <p:cNvPr id="5" name="Text Placeholder 8">
            <a:extLst>
              <a:ext uri="{FF2B5EF4-FFF2-40B4-BE49-F238E27FC236}">
                <a16:creationId xmlns:a16="http://schemas.microsoft.com/office/drawing/2014/main" id="{EDA8132A-658E-481C-80E4-C12AB801136E}"/>
              </a:ext>
            </a:extLst>
          </p:cNvPr>
          <p:cNvSpPr>
            <a:spLocks noGrp="1"/>
          </p:cNvSpPr>
          <p:nvPr>
            <p:ph type="body" sz="quarter" idx="22" hasCustomPrompt="1"/>
          </p:nvPr>
        </p:nvSpPr>
        <p:spPr>
          <a:xfrm>
            <a:off x="528992" y="769719"/>
            <a:ext cx="11332809" cy="370275"/>
          </a:xfrm>
          <a:prstGeom prst="rect">
            <a:avLst/>
          </a:prstGeom>
        </p:spPr>
        <p:txBody>
          <a:bodyPr wrap="square" anchor="t">
            <a:spAutoFit/>
          </a:bodyPr>
          <a:lstStyle>
            <a:lvl1pPr marL="0" indent="0">
              <a:spcBef>
                <a:spcPts val="0"/>
              </a:spcBef>
              <a:spcAft>
                <a:spcPts val="0"/>
              </a:spcAft>
              <a:buNone/>
              <a:defRPr lang="en-US" sz="1800" kern="1200" dirty="0">
                <a:solidFill>
                  <a:srgbClr val="666666"/>
                </a:solidFill>
                <a:latin typeface="Verdana" panose="020B0604030504040204" pitchFamily="34" charset="0"/>
                <a:ea typeface="Verdana" panose="020B0604030504040204" pitchFamily="34" charset="0"/>
                <a:cs typeface="Verdana" panose="020B060403050404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
        <p:nvSpPr>
          <p:cNvPr id="7" name="Table Placeholder 6">
            <a:extLst>
              <a:ext uri="{FF2B5EF4-FFF2-40B4-BE49-F238E27FC236}">
                <a16:creationId xmlns:a16="http://schemas.microsoft.com/office/drawing/2014/main" id="{1AFC8982-BDC1-4DDA-87A6-369491D72A43}"/>
              </a:ext>
            </a:extLst>
          </p:cNvPr>
          <p:cNvSpPr>
            <a:spLocks noGrp="1"/>
          </p:cNvSpPr>
          <p:nvPr>
            <p:ph type="tbl" sz="quarter" idx="26"/>
          </p:nvPr>
        </p:nvSpPr>
        <p:spPr>
          <a:xfrm>
            <a:off x="349307" y="1554022"/>
            <a:ext cx="11469632" cy="4240352"/>
          </a:xfrm>
        </p:spPr>
        <p:txBody>
          <a:bodyPr anchor="ctr">
            <a:normAutofit/>
          </a:bodyPr>
          <a:lstStyle>
            <a:lvl1pPr algn="ctr">
              <a:defRPr sz="3200" b="1"/>
            </a:lvl1pPr>
          </a:lstStyle>
          <a:p>
            <a:r>
              <a:rPr lang="en-US"/>
              <a:t>Click icon to add table</a:t>
            </a:r>
            <a:endParaRPr lang="pt-PT"/>
          </a:p>
        </p:txBody>
      </p:sp>
      <p:sp>
        <p:nvSpPr>
          <p:cNvPr id="8" name="Rectangle 7">
            <a:extLst>
              <a:ext uri="{FF2B5EF4-FFF2-40B4-BE49-F238E27FC236}">
                <a16:creationId xmlns:a16="http://schemas.microsoft.com/office/drawing/2014/main" id="{0F52EEB2-7C1D-471B-9847-1F23E7D7A3FC}"/>
              </a:ext>
            </a:extLst>
          </p:cNvPr>
          <p:cNvSpPr/>
          <p:nvPr userDrawn="1"/>
        </p:nvSpPr>
        <p:spPr>
          <a:xfrm>
            <a:off x="11229815" y="276225"/>
            <a:ext cx="622572" cy="616698"/>
          </a:xfrm>
          <a:prstGeom prst="rect">
            <a:avLst/>
          </a:prstGeom>
          <a:solidFill>
            <a:srgbClr val="FF66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rmAutofit/>
          </a:bodyPr>
          <a:lstStyle/>
          <a:p>
            <a:pPr lvl="0" indent="0" algn="r" eaLnBrk="0" hangingPunct="0">
              <a:lnSpc>
                <a:spcPct val="100000"/>
              </a:lnSpc>
              <a:spcBef>
                <a:spcPts val="600"/>
              </a:spcBef>
              <a:spcAft>
                <a:spcPts val="400"/>
              </a:spcAft>
              <a:buFont typeface="Arial" panose="020B0604020202020204" pitchFamily="34" charset="0"/>
              <a:buNone/>
            </a:pPr>
            <a:endParaRPr lang="pt-PT" sz="1600" b="1" baseline="0" noProof="0" dirty="0" err="1">
              <a:solidFill>
                <a:schemeClr val="bg1"/>
              </a:solidFill>
              <a:ea typeface="ＭＳ Ｐゴシック" charset="-128"/>
            </a:endParaRPr>
          </a:p>
        </p:txBody>
      </p:sp>
      <p:sp>
        <p:nvSpPr>
          <p:cNvPr id="9" name="Text Placeholder 8">
            <a:extLst>
              <a:ext uri="{FF2B5EF4-FFF2-40B4-BE49-F238E27FC236}">
                <a16:creationId xmlns:a16="http://schemas.microsoft.com/office/drawing/2014/main" id="{E8913E33-A940-4534-8283-26838DBA0FDC}"/>
              </a:ext>
            </a:extLst>
          </p:cNvPr>
          <p:cNvSpPr>
            <a:spLocks noGrp="1"/>
          </p:cNvSpPr>
          <p:nvPr>
            <p:ph type="body" sz="quarter" idx="27" hasCustomPrompt="1"/>
          </p:nvPr>
        </p:nvSpPr>
        <p:spPr>
          <a:xfrm>
            <a:off x="11145039" y="968555"/>
            <a:ext cx="792124" cy="358385"/>
          </a:xfrm>
          <a:prstGeom prst="rect">
            <a:avLst/>
          </a:prstGeom>
        </p:spPr>
        <p:txBody>
          <a:bodyPr anchor="ctr">
            <a:noAutofit/>
          </a:bodyPr>
          <a:lstStyle>
            <a:lvl1pPr marL="0" algn="ctr" defTabSz="912023" rtl="0" eaLnBrk="1" latinLnBrk="0" hangingPunct="1">
              <a:lnSpc>
                <a:spcPct val="85000"/>
              </a:lnSpc>
              <a:spcBef>
                <a:spcPts val="0"/>
              </a:spcBef>
              <a:spcAft>
                <a:spcPts val="0"/>
              </a:spcAft>
              <a:defRPr lang="en-US" sz="1000" kern="1200" dirty="0">
                <a:solidFill>
                  <a:srgbClr val="666666"/>
                </a:solidFill>
                <a:latin typeface="Verdana" panose="020B0604030504040204" pitchFamily="34" charset="0"/>
                <a:ea typeface="Verdana" panose="020B0604030504040204" pitchFamily="34" charset="0"/>
                <a:cs typeface="Arial" panose="020B060402020202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Tree>
    <p:extLst>
      <p:ext uri="{BB962C8B-B14F-4D97-AF65-F5344CB8AC3E}">
        <p14:creationId xmlns:p14="http://schemas.microsoft.com/office/powerpoint/2010/main" val="3851585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ela_3">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C4FD890-329E-472D-A578-48869FFDC7BF}"/>
              </a:ext>
            </a:extLst>
          </p:cNvPr>
          <p:cNvSpPr>
            <a:spLocks noGrp="1"/>
          </p:cNvSpPr>
          <p:nvPr>
            <p:ph type="sldNum" sz="quarter" idx="10"/>
          </p:nvPr>
        </p:nvSpPr>
        <p:spPr/>
        <p:txBody>
          <a:bodyPr/>
          <a:lstStyle/>
          <a:p>
            <a:fld id="{08789ED0-683C-4C95-BAE1-094AE5A57631}" type="slidenum">
              <a:rPr lang="pt-PT" smtClean="0"/>
              <a:pPr/>
              <a:t>‹#›</a:t>
            </a:fld>
            <a:endParaRPr lang="pt-PT" dirty="0"/>
          </a:p>
        </p:txBody>
      </p:sp>
      <p:sp>
        <p:nvSpPr>
          <p:cNvPr id="4" name="Text Placeholder 8">
            <a:extLst>
              <a:ext uri="{FF2B5EF4-FFF2-40B4-BE49-F238E27FC236}">
                <a16:creationId xmlns:a16="http://schemas.microsoft.com/office/drawing/2014/main" id="{D9C695B3-C88A-402E-B262-6B61E8A88D0A}"/>
              </a:ext>
            </a:extLst>
          </p:cNvPr>
          <p:cNvSpPr>
            <a:spLocks noGrp="1"/>
          </p:cNvSpPr>
          <p:nvPr>
            <p:ph type="body" sz="quarter" idx="21" hasCustomPrompt="1"/>
          </p:nvPr>
        </p:nvSpPr>
        <p:spPr>
          <a:xfrm>
            <a:off x="528992" y="314578"/>
            <a:ext cx="11332809" cy="462844"/>
          </a:xfrm>
          <a:prstGeom prst="rect">
            <a:avLst/>
          </a:prstGeom>
        </p:spPr>
        <p:txBody>
          <a:bodyPr wrap="square" anchor="t">
            <a:spAutoFit/>
          </a:bodyPr>
          <a:lstStyle>
            <a:lvl1pPr marL="0" indent="0" algn="l" defTabSz="914479" rtl="0" eaLnBrk="1" latinLnBrk="0" hangingPunct="1">
              <a:spcBef>
                <a:spcPts val="0"/>
              </a:spcBef>
              <a:spcAft>
                <a:spcPts val="0"/>
              </a:spcAft>
              <a:buNone/>
              <a:defRPr lang="en-US" sz="2400" b="1" kern="1200" dirty="0">
                <a:solidFill>
                  <a:srgbClr val="FF6600"/>
                </a:solidFill>
                <a:latin typeface="Verdana" panose="020B0604030504040204" pitchFamily="34" charset="0"/>
                <a:ea typeface="Verdana" panose="020B0604030504040204" pitchFamily="34" charset="0"/>
                <a:cs typeface="Arial" panose="020B060402020202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
        <p:nvSpPr>
          <p:cNvPr id="5" name="Text Placeholder 8">
            <a:extLst>
              <a:ext uri="{FF2B5EF4-FFF2-40B4-BE49-F238E27FC236}">
                <a16:creationId xmlns:a16="http://schemas.microsoft.com/office/drawing/2014/main" id="{EDA8132A-658E-481C-80E4-C12AB801136E}"/>
              </a:ext>
            </a:extLst>
          </p:cNvPr>
          <p:cNvSpPr>
            <a:spLocks noGrp="1"/>
          </p:cNvSpPr>
          <p:nvPr>
            <p:ph type="body" sz="quarter" idx="22" hasCustomPrompt="1"/>
          </p:nvPr>
        </p:nvSpPr>
        <p:spPr>
          <a:xfrm>
            <a:off x="528992" y="769719"/>
            <a:ext cx="11332809" cy="370275"/>
          </a:xfrm>
          <a:prstGeom prst="rect">
            <a:avLst/>
          </a:prstGeom>
        </p:spPr>
        <p:txBody>
          <a:bodyPr wrap="square" anchor="t">
            <a:spAutoFit/>
          </a:bodyPr>
          <a:lstStyle>
            <a:lvl1pPr marL="0" indent="0">
              <a:spcBef>
                <a:spcPts val="0"/>
              </a:spcBef>
              <a:spcAft>
                <a:spcPts val="0"/>
              </a:spcAft>
              <a:buNone/>
              <a:defRPr lang="en-US" sz="1800" kern="1200" dirty="0">
                <a:solidFill>
                  <a:srgbClr val="666666"/>
                </a:solidFill>
                <a:latin typeface="Verdana" panose="020B0604030504040204" pitchFamily="34" charset="0"/>
                <a:ea typeface="Verdana" panose="020B0604030504040204" pitchFamily="34" charset="0"/>
                <a:cs typeface="Verdana" panose="020B060403050404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sp>
        <p:nvSpPr>
          <p:cNvPr id="14" name="Table Placeholder 6">
            <a:extLst>
              <a:ext uri="{FF2B5EF4-FFF2-40B4-BE49-F238E27FC236}">
                <a16:creationId xmlns:a16="http://schemas.microsoft.com/office/drawing/2014/main" id="{2AF6D999-0092-4920-AA97-4196624BC2A2}"/>
              </a:ext>
            </a:extLst>
          </p:cNvPr>
          <p:cNvSpPr>
            <a:spLocks noGrp="1"/>
          </p:cNvSpPr>
          <p:nvPr>
            <p:ph type="tbl" sz="quarter" idx="26"/>
          </p:nvPr>
        </p:nvSpPr>
        <p:spPr>
          <a:xfrm>
            <a:off x="1845689" y="1554022"/>
            <a:ext cx="9973250" cy="4240352"/>
          </a:xfrm>
        </p:spPr>
        <p:txBody>
          <a:bodyPr anchor="ctr">
            <a:normAutofit/>
          </a:bodyPr>
          <a:lstStyle>
            <a:lvl1pPr algn="ctr">
              <a:defRPr sz="3200" b="1"/>
            </a:lvl1pPr>
          </a:lstStyle>
          <a:p>
            <a:r>
              <a:rPr lang="en-US"/>
              <a:t>Click icon to add table</a:t>
            </a:r>
            <a:endParaRPr lang="pt-PT"/>
          </a:p>
        </p:txBody>
      </p:sp>
      <p:sp>
        <p:nvSpPr>
          <p:cNvPr id="15" name="Rectangle 14">
            <a:extLst>
              <a:ext uri="{FF2B5EF4-FFF2-40B4-BE49-F238E27FC236}">
                <a16:creationId xmlns:a16="http://schemas.microsoft.com/office/drawing/2014/main" id="{1799F125-5F8B-436F-98BE-C011098FCEF2}"/>
              </a:ext>
            </a:extLst>
          </p:cNvPr>
          <p:cNvSpPr/>
          <p:nvPr userDrawn="1"/>
        </p:nvSpPr>
        <p:spPr>
          <a:xfrm>
            <a:off x="11229815" y="276225"/>
            <a:ext cx="622572" cy="616698"/>
          </a:xfrm>
          <a:prstGeom prst="rect">
            <a:avLst/>
          </a:prstGeom>
          <a:solidFill>
            <a:srgbClr val="FF66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rmAutofit/>
          </a:bodyPr>
          <a:lstStyle/>
          <a:p>
            <a:pPr lvl="0" indent="0" algn="r" eaLnBrk="0" hangingPunct="0">
              <a:lnSpc>
                <a:spcPct val="100000"/>
              </a:lnSpc>
              <a:spcBef>
                <a:spcPts val="600"/>
              </a:spcBef>
              <a:spcAft>
                <a:spcPts val="400"/>
              </a:spcAft>
              <a:buFont typeface="Arial" panose="020B0604020202020204" pitchFamily="34" charset="0"/>
              <a:buNone/>
            </a:pPr>
            <a:endParaRPr lang="pt-PT" sz="1600" b="1" baseline="0" noProof="0" dirty="0" err="1">
              <a:solidFill>
                <a:schemeClr val="bg1"/>
              </a:solidFill>
              <a:ea typeface="ＭＳ Ｐゴシック" charset="-128"/>
            </a:endParaRPr>
          </a:p>
        </p:txBody>
      </p:sp>
      <p:sp>
        <p:nvSpPr>
          <p:cNvPr id="16" name="Text Placeholder 8">
            <a:extLst>
              <a:ext uri="{FF2B5EF4-FFF2-40B4-BE49-F238E27FC236}">
                <a16:creationId xmlns:a16="http://schemas.microsoft.com/office/drawing/2014/main" id="{EF6E5CC3-8BF8-48D1-9AAE-780C9670385D}"/>
              </a:ext>
            </a:extLst>
          </p:cNvPr>
          <p:cNvSpPr>
            <a:spLocks noGrp="1"/>
          </p:cNvSpPr>
          <p:nvPr>
            <p:ph type="body" sz="quarter" idx="27" hasCustomPrompt="1"/>
          </p:nvPr>
        </p:nvSpPr>
        <p:spPr>
          <a:xfrm>
            <a:off x="11145039" y="968555"/>
            <a:ext cx="792124" cy="358385"/>
          </a:xfrm>
          <a:prstGeom prst="rect">
            <a:avLst/>
          </a:prstGeom>
        </p:spPr>
        <p:txBody>
          <a:bodyPr anchor="ctr">
            <a:noAutofit/>
          </a:bodyPr>
          <a:lstStyle>
            <a:lvl1pPr marL="0" algn="ctr" defTabSz="912023" rtl="0" eaLnBrk="1" latinLnBrk="0" hangingPunct="1">
              <a:lnSpc>
                <a:spcPct val="85000"/>
              </a:lnSpc>
              <a:spcBef>
                <a:spcPts val="0"/>
              </a:spcBef>
              <a:spcAft>
                <a:spcPts val="0"/>
              </a:spcAft>
              <a:defRPr lang="en-US" sz="1000" kern="1200" dirty="0">
                <a:solidFill>
                  <a:srgbClr val="666666"/>
                </a:solidFill>
                <a:latin typeface="Verdana" panose="020B0604030504040204" pitchFamily="34" charset="0"/>
                <a:ea typeface="Verdana" panose="020B0604030504040204" pitchFamily="34" charset="0"/>
                <a:cs typeface="Arial" panose="020B0604020202020204" pitchFamily="34" charset="0"/>
              </a:defRPr>
            </a:lvl1pPr>
            <a:lvl2pPr>
              <a:defRPr b="1">
                <a:solidFill>
                  <a:srgbClr val="FF6600"/>
                </a:solidFill>
              </a:defRPr>
            </a:lvl2pPr>
            <a:lvl3pPr>
              <a:defRPr b="1">
                <a:solidFill>
                  <a:srgbClr val="FF6600"/>
                </a:solidFill>
              </a:defRPr>
            </a:lvl3pPr>
            <a:lvl4pPr>
              <a:defRPr b="1">
                <a:solidFill>
                  <a:srgbClr val="FF6600"/>
                </a:solidFill>
              </a:defRPr>
            </a:lvl4pPr>
            <a:lvl5pPr>
              <a:defRPr b="1">
                <a:solidFill>
                  <a:srgbClr val="FF6600"/>
                </a:solidFill>
              </a:defRPr>
            </a:lvl5pPr>
          </a:lstStyle>
          <a:p>
            <a:pPr lvl="0"/>
            <a:r>
              <a:rPr lang="en-US" dirty="0" err="1"/>
              <a:t>Exemplo</a:t>
            </a:r>
            <a:r>
              <a:rPr lang="en-US" dirty="0"/>
              <a:t> de </a:t>
            </a:r>
            <a:r>
              <a:rPr lang="en-US" dirty="0" err="1"/>
              <a:t>Texto</a:t>
            </a:r>
            <a:endParaRPr lang="en-US" dirty="0"/>
          </a:p>
        </p:txBody>
      </p:sp>
      <p:cxnSp>
        <p:nvCxnSpPr>
          <p:cNvPr id="17" name="Straight Connector 16">
            <a:extLst>
              <a:ext uri="{FF2B5EF4-FFF2-40B4-BE49-F238E27FC236}">
                <a16:creationId xmlns:a16="http://schemas.microsoft.com/office/drawing/2014/main" id="{571FB37A-840E-40FD-83E5-A4DFBF63E5F9}"/>
              </a:ext>
            </a:extLst>
          </p:cNvPr>
          <p:cNvCxnSpPr>
            <a:cxnSpLocks/>
          </p:cNvCxnSpPr>
          <p:nvPr userDrawn="1"/>
        </p:nvCxnSpPr>
        <p:spPr>
          <a:xfrm>
            <a:off x="1845689" y="2154271"/>
            <a:ext cx="3313051" cy="0"/>
          </a:xfrm>
          <a:prstGeom prst="line">
            <a:avLst/>
          </a:prstGeom>
          <a:noFill/>
          <a:ln w="28575" cmpd="sng">
            <a:gradFill flip="none" rotWithShape="1">
              <a:gsLst>
                <a:gs pos="0">
                  <a:srgbClr val="FF6600"/>
                </a:gs>
                <a:gs pos="100000">
                  <a:schemeClr val="bg1"/>
                </a:gs>
                <a:gs pos="86000">
                  <a:schemeClr val="bg1">
                    <a:lumMod val="85000"/>
                  </a:schemeClr>
                </a:gs>
              </a:gsLst>
              <a:lin ang="0" scaled="1"/>
              <a:tileRect/>
            </a:gradFill>
            <a:miter lim="800000"/>
            <a:headEnd/>
            <a:tailEnd/>
          </a:ln>
        </p:spPr>
      </p:cxnSp>
      <p:cxnSp>
        <p:nvCxnSpPr>
          <p:cNvPr id="18" name="Straight Connector 17">
            <a:extLst>
              <a:ext uri="{FF2B5EF4-FFF2-40B4-BE49-F238E27FC236}">
                <a16:creationId xmlns:a16="http://schemas.microsoft.com/office/drawing/2014/main" id="{1BD8CE40-AE6E-4A6A-8744-63EAC4DC650E}"/>
              </a:ext>
            </a:extLst>
          </p:cNvPr>
          <p:cNvCxnSpPr>
            <a:cxnSpLocks/>
          </p:cNvCxnSpPr>
          <p:nvPr userDrawn="1"/>
        </p:nvCxnSpPr>
        <p:spPr>
          <a:xfrm>
            <a:off x="5204839" y="2154271"/>
            <a:ext cx="3313051" cy="0"/>
          </a:xfrm>
          <a:prstGeom prst="line">
            <a:avLst/>
          </a:prstGeom>
          <a:noFill/>
          <a:ln w="28575" cmpd="sng">
            <a:gradFill flip="none" rotWithShape="1">
              <a:gsLst>
                <a:gs pos="0">
                  <a:srgbClr val="FF6600"/>
                </a:gs>
                <a:gs pos="100000">
                  <a:schemeClr val="bg1"/>
                </a:gs>
                <a:gs pos="86000">
                  <a:schemeClr val="bg1">
                    <a:lumMod val="85000"/>
                  </a:schemeClr>
                </a:gs>
              </a:gsLst>
              <a:lin ang="0" scaled="1"/>
              <a:tileRect/>
            </a:gradFill>
            <a:miter lim="800000"/>
            <a:headEnd/>
            <a:tailEnd/>
          </a:ln>
        </p:spPr>
      </p:cxnSp>
      <p:cxnSp>
        <p:nvCxnSpPr>
          <p:cNvPr id="19" name="Straight Connector 18">
            <a:extLst>
              <a:ext uri="{FF2B5EF4-FFF2-40B4-BE49-F238E27FC236}">
                <a16:creationId xmlns:a16="http://schemas.microsoft.com/office/drawing/2014/main" id="{0F32EC5D-974D-49B6-8248-95CAE6DAB9B0}"/>
              </a:ext>
            </a:extLst>
          </p:cNvPr>
          <p:cNvCxnSpPr>
            <a:cxnSpLocks/>
          </p:cNvCxnSpPr>
          <p:nvPr userDrawn="1"/>
        </p:nvCxnSpPr>
        <p:spPr>
          <a:xfrm>
            <a:off x="8563989" y="2154271"/>
            <a:ext cx="3313051" cy="0"/>
          </a:xfrm>
          <a:prstGeom prst="line">
            <a:avLst/>
          </a:prstGeom>
          <a:noFill/>
          <a:ln w="28575" cmpd="sng">
            <a:gradFill flip="none" rotWithShape="1">
              <a:gsLst>
                <a:gs pos="0">
                  <a:srgbClr val="FF6600"/>
                </a:gs>
                <a:gs pos="100000">
                  <a:schemeClr val="bg1"/>
                </a:gs>
                <a:gs pos="86000">
                  <a:schemeClr val="bg1">
                    <a:lumMod val="85000"/>
                  </a:schemeClr>
                </a:gs>
              </a:gsLst>
              <a:lin ang="0" scaled="1"/>
              <a:tileRect/>
            </a:gradFill>
            <a:miter lim="800000"/>
            <a:headEnd/>
            <a:tailEnd/>
          </a:ln>
        </p:spPr>
      </p:cxnSp>
      <p:sp>
        <p:nvSpPr>
          <p:cNvPr id="20" name="Text Placeholder 2">
            <a:extLst>
              <a:ext uri="{FF2B5EF4-FFF2-40B4-BE49-F238E27FC236}">
                <a16:creationId xmlns:a16="http://schemas.microsoft.com/office/drawing/2014/main" id="{820C16CD-EF25-4A01-95D0-B828B85038DD}"/>
              </a:ext>
            </a:extLst>
          </p:cNvPr>
          <p:cNvSpPr>
            <a:spLocks noGrp="1"/>
          </p:cNvSpPr>
          <p:nvPr>
            <p:ph type="body" sz="quarter" idx="25" hasCustomPrompt="1"/>
          </p:nvPr>
        </p:nvSpPr>
        <p:spPr>
          <a:xfrm>
            <a:off x="332553" y="2397633"/>
            <a:ext cx="1513136" cy="1362075"/>
          </a:xfrm>
          <a:solidFill>
            <a:srgbClr val="666666"/>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Autofit/>
          </a:bodyPr>
          <a:lstStyle>
            <a:lvl1pPr algn="ctr">
              <a:defRPr lang="pt-PT" sz="2800" b="1" kern="1200" baseline="0" dirty="0">
                <a:solidFill>
                  <a:schemeClr val="bg1"/>
                </a:solidFill>
                <a:latin typeface="+mn-lt"/>
                <a:ea typeface="ＭＳ Ｐゴシック" charset="-128"/>
                <a:cs typeface="+mn-cs"/>
              </a:defRPr>
            </a:lvl1pPr>
          </a:lstStyle>
          <a:p>
            <a:pPr lvl="0" defTabSz="912857" eaLnBrk="0" hangingPunct="0"/>
            <a:r>
              <a:rPr lang="en-US" dirty="0"/>
              <a:t>Nº</a:t>
            </a:r>
            <a:endParaRPr lang="pt-PT" dirty="0"/>
          </a:p>
        </p:txBody>
      </p:sp>
      <p:sp>
        <p:nvSpPr>
          <p:cNvPr id="21" name="Text Placeholder 2">
            <a:extLst>
              <a:ext uri="{FF2B5EF4-FFF2-40B4-BE49-F238E27FC236}">
                <a16:creationId xmlns:a16="http://schemas.microsoft.com/office/drawing/2014/main" id="{5978DB9A-C67B-4528-9B57-8030D9E2047C}"/>
              </a:ext>
            </a:extLst>
          </p:cNvPr>
          <p:cNvSpPr>
            <a:spLocks noGrp="1"/>
          </p:cNvSpPr>
          <p:nvPr>
            <p:ph type="body" sz="quarter" idx="23" hasCustomPrompt="1"/>
          </p:nvPr>
        </p:nvSpPr>
        <p:spPr>
          <a:xfrm>
            <a:off x="332553" y="4256640"/>
            <a:ext cx="1513136" cy="1362074"/>
          </a:xfrm>
          <a:solidFill>
            <a:srgbClr val="FF66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rmAutofit/>
          </a:bodyPr>
          <a:lstStyle>
            <a:lvl1pPr algn="ctr">
              <a:defRPr lang="pt-PT" sz="2800" b="1" dirty="0">
                <a:solidFill>
                  <a:schemeClr val="bg1"/>
                </a:solidFill>
                <a:ea typeface="ＭＳ Ｐゴシック" charset="-128"/>
              </a:defRPr>
            </a:lvl1pPr>
          </a:lstStyle>
          <a:p>
            <a:pPr lvl="0" defTabSz="912857" eaLnBrk="0" hangingPunct="0"/>
            <a:r>
              <a:rPr lang="en-US" dirty="0"/>
              <a:t>Nº</a:t>
            </a:r>
            <a:endParaRPr lang="pt-PT" dirty="0"/>
          </a:p>
        </p:txBody>
      </p:sp>
    </p:spTree>
    <p:extLst>
      <p:ext uri="{BB962C8B-B14F-4D97-AF65-F5344CB8AC3E}">
        <p14:creationId xmlns:p14="http://schemas.microsoft.com/office/powerpoint/2010/main" val="3756424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5" Type="http://schemas.openxmlformats.org/officeDocument/2006/relationships/image" Target="../media/image7.svg"/><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24" Type="http://schemas.openxmlformats.org/officeDocument/2006/relationships/image" Target="../media/image6.png"/><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theme" Target="../theme/theme2.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slideLayout" Target="../slideLayouts/slideLayout4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18" Type="http://schemas.openxmlformats.org/officeDocument/2006/relationships/slideLayout" Target="../slideLayouts/slideLayout62.xml"/><Relationship Id="rId3" Type="http://schemas.openxmlformats.org/officeDocument/2006/relationships/slideLayout" Target="../slideLayouts/slideLayout47.xml"/><Relationship Id="rId21" Type="http://schemas.openxmlformats.org/officeDocument/2006/relationships/slideLayout" Target="../slideLayouts/slideLayout65.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17" Type="http://schemas.openxmlformats.org/officeDocument/2006/relationships/slideLayout" Target="../slideLayouts/slideLayout61.xml"/><Relationship Id="rId2" Type="http://schemas.openxmlformats.org/officeDocument/2006/relationships/slideLayout" Target="../slideLayouts/slideLayout46.xml"/><Relationship Id="rId16" Type="http://schemas.openxmlformats.org/officeDocument/2006/relationships/slideLayout" Target="../slideLayouts/slideLayout60.xml"/><Relationship Id="rId20" Type="http://schemas.openxmlformats.org/officeDocument/2006/relationships/slideLayout" Target="../slideLayouts/slideLayout64.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24" Type="http://schemas.openxmlformats.org/officeDocument/2006/relationships/image" Target="../media/image9.png"/><Relationship Id="rId5" Type="http://schemas.openxmlformats.org/officeDocument/2006/relationships/slideLayout" Target="../slideLayouts/slideLayout49.xml"/><Relationship Id="rId15" Type="http://schemas.openxmlformats.org/officeDocument/2006/relationships/slideLayout" Target="../slideLayouts/slideLayout59.xml"/><Relationship Id="rId23" Type="http://schemas.openxmlformats.org/officeDocument/2006/relationships/theme" Target="../theme/theme3.xml"/><Relationship Id="rId10" Type="http://schemas.openxmlformats.org/officeDocument/2006/relationships/slideLayout" Target="../slideLayouts/slideLayout54.xml"/><Relationship Id="rId19" Type="http://schemas.openxmlformats.org/officeDocument/2006/relationships/slideLayout" Target="../slideLayouts/slideLayout63.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 Id="rId22" Type="http://schemas.openxmlformats.org/officeDocument/2006/relationships/slideLayout" Target="../slideLayouts/slideLayout6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BD6E5D5C-CECA-4903-87D5-060A294542D7}"/>
              </a:ext>
            </a:extLst>
          </p:cNvPr>
          <p:cNvPicPr>
            <a:picLocks noChangeAspect="1"/>
          </p:cNvPicPr>
          <p:nvPr userDrawn="1"/>
        </p:nvPicPr>
        <p:blipFill>
          <a:blip r:embed="rId24">
            <a:extLst>
              <a:ext uri="{96DAC541-7B7A-43D3-8B79-37D633B846F1}">
                <asvg:svgBlip xmlns:asvg="http://schemas.microsoft.com/office/drawing/2016/SVG/main" r:embed="rId25"/>
              </a:ext>
            </a:extLst>
          </a:blip>
          <a:stretch>
            <a:fillRect/>
          </a:stretch>
        </p:blipFill>
        <p:spPr>
          <a:xfrm>
            <a:off x="10932351" y="6216198"/>
            <a:ext cx="957231" cy="401419"/>
          </a:xfrm>
          <a:prstGeom prst="rect">
            <a:avLst/>
          </a:prstGeom>
        </p:spPr>
      </p:pic>
      <p:sp>
        <p:nvSpPr>
          <p:cNvPr id="11" name="Text Placeholder 8">
            <a:extLst>
              <a:ext uri="{FF2B5EF4-FFF2-40B4-BE49-F238E27FC236}">
                <a16:creationId xmlns:a16="http://schemas.microsoft.com/office/drawing/2014/main" id="{922BDC48-38C8-4C57-BB22-BE10B72C350F}"/>
              </a:ext>
            </a:extLst>
          </p:cNvPr>
          <p:cNvSpPr txBox="1">
            <a:spLocks/>
          </p:cNvSpPr>
          <p:nvPr userDrawn="1"/>
        </p:nvSpPr>
        <p:spPr>
          <a:xfrm>
            <a:off x="570945" y="6250207"/>
            <a:ext cx="6881773" cy="229678"/>
          </a:xfrm>
          <a:prstGeom prst="rect">
            <a:avLst/>
          </a:prstGeom>
        </p:spPr>
        <p:txBody>
          <a:bodyPr wrap="square" anchor="ctr">
            <a:spAutoFit/>
          </a:bodyPr>
          <a:lstStyle>
            <a:lvl1pPr marL="0" indent="0" algn="l" defTabSz="912168" rtl="0" eaLnBrk="1" latinLnBrk="0" hangingPunct="1">
              <a:lnSpc>
                <a:spcPct val="100000"/>
              </a:lnSpc>
              <a:spcBef>
                <a:spcPts val="600"/>
              </a:spcBef>
              <a:spcAft>
                <a:spcPts val="400"/>
              </a:spcAft>
              <a:buClr>
                <a:srgbClr val="FF6600"/>
              </a:buClr>
              <a:buSzPct val="150000"/>
              <a:buFont typeface="Wingdings" panose="05000000000000000000" pitchFamily="2" charset="2"/>
              <a:buNone/>
              <a:defRPr lang="en-US" sz="1050" kern="1200" baseline="0" dirty="0">
                <a:solidFill>
                  <a:srgbClr val="A1A1A1"/>
                </a:solidFill>
                <a:latin typeface="Verdana" panose="020B0604030504040204" pitchFamily="34" charset="0"/>
                <a:ea typeface="Verdana" panose="020B0604030504040204" pitchFamily="34" charset="0"/>
                <a:cs typeface="Verdana" panose="020B0604030504040204" pitchFamily="34" charset="0"/>
              </a:defRPr>
            </a:lvl1pPr>
            <a:lvl2pPr marL="288017" indent="-288017" algn="l" defTabSz="912168" rtl="0" eaLnBrk="1" latinLnBrk="0" hangingPunct="1">
              <a:lnSpc>
                <a:spcPct val="100000"/>
              </a:lnSpc>
              <a:spcBef>
                <a:spcPts val="600"/>
              </a:spcBef>
              <a:spcAft>
                <a:spcPts val="0"/>
              </a:spcAft>
              <a:buClr>
                <a:srgbClr val="FF6600"/>
              </a:buClr>
              <a:buSzPct val="110000"/>
              <a:buFont typeface="Wingdings" panose="05000000000000000000" pitchFamily="2" charset="2"/>
              <a:buChar char="§"/>
              <a:defRPr sz="1600" b="1" kern="1200">
                <a:solidFill>
                  <a:srgbClr val="FF6600"/>
                </a:solidFill>
                <a:latin typeface="+mn-lt"/>
                <a:ea typeface="+mn-ea"/>
                <a:cs typeface="+mn-cs"/>
              </a:defRPr>
            </a:lvl2pPr>
            <a:lvl3pPr marL="630917" indent="-342900" algn="l" defTabSz="912168" rtl="0" eaLnBrk="1" latinLnBrk="0" hangingPunct="1">
              <a:lnSpc>
                <a:spcPct val="100000"/>
              </a:lnSpc>
              <a:spcBef>
                <a:spcPts val="600"/>
              </a:spcBef>
              <a:spcAft>
                <a:spcPts val="0"/>
              </a:spcAft>
              <a:buClr>
                <a:srgbClr val="FF6600"/>
              </a:buClr>
              <a:buFont typeface="Wingdings" panose="05000000000000000000" pitchFamily="2" charset="2"/>
              <a:buChar char="§"/>
              <a:defRPr sz="1600" b="1" kern="1200">
                <a:solidFill>
                  <a:srgbClr val="FF6600"/>
                </a:solidFill>
                <a:latin typeface="+mn-lt"/>
                <a:ea typeface="+mn-ea"/>
                <a:cs typeface="+mn-cs"/>
              </a:defRPr>
            </a:lvl3pPr>
            <a:lvl4pPr marL="990600" indent="-368300" algn="l" defTabSz="912168" rtl="0" eaLnBrk="1" latinLnBrk="0" hangingPunct="1">
              <a:lnSpc>
                <a:spcPct val="100000"/>
              </a:lnSpc>
              <a:spcBef>
                <a:spcPts val="600"/>
              </a:spcBef>
              <a:spcAft>
                <a:spcPts val="0"/>
              </a:spcAft>
              <a:buClr>
                <a:srgbClr val="FF6600"/>
              </a:buClr>
              <a:buFont typeface="Wingdings" panose="05000000000000000000" pitchFamily="2" charset="2"/>
              <a:buChar char="§"/>
              <a:defRPr sz="1600" b="1" kern="1200">
                <a:solidFill>
                  <a:srgbClr val="FF6600"/>
                </a:solidFill>
                <a:latin typeface="+mn-lt"/>
                <a:ea typeface="+mn-ea"/>
                <a:cs typeface="+mn-cs"/>
              </a:defRPr>
            </a:lvl4pPr>
            <a:lvl5pPr marL="917575" indent="339725" algn="l" defTabSz="912168" rtl="0" eaLnBrk="1" latinLnBrk="0" hangingPunct="1">
              <a:lnSpc>
                <a:spcPct val="100000"/>
              </a:lnSpc>
              <a:spcBef>
                <a:spcPts val="600"/>
              </a:spcBef>
              <a:spcAft>
                <a:spcPts val="0"/>
              </a:spcAft>
              <a:buClr>
                <a:srgbClr val="FF6600"/>
              </a:buClr>
              <a:buFont typeface="Wingdings" panose="05000000000000000000" pitchFamily="2" charset="2"/>
              <a:buChar char="§"/>
              <a:defRPr sz="1600" b="1" kern="1200">
                <a:solidFill>
                  <a:srgbClr val="FF6600"/>
                </a:solidFill>
                <a:latin typeface="+mn-lt"/>
                <a:ea typeface="+mn-ea"/>
                <a:cs typeface="+mn-cs"/>
              </a:defRPr>
            </a:lvl5pPr>
            <a:lvl6pPr marL="2508464" indent="-228042" algn="l" defTabSz="912168"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4548" indent="-228042" algn="l" defTabSz="912168"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20632" indent="-228042" algn="l" defTabSz="912168"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6717" indent="-228042" algn="l" defTabSz="912168"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a:lnSpc>
                <a:spcPct val="85000"/>
              </a:lnSpc>
            </a:pPr>
            <a:r>
              <a:rPr lang="pt-PT" sz="1050" b="1" dirty="0"/>
              <a:t>Direção X</a:t>
            </a:r>
          </a:p>
        </p:txBody>
      </p:sp>
      <p:sp>
        <p:nvSpPr>
          <p:cNvPr id="13" name="Title Placeholder 8">
            <a:extLst>
              <a:ext uri="{FF2B5EF4-FFF2-40B4-BE49-F238E27FC236}">
                <a16:creationId xmlns:a16="http://schemas.microsoft.com/office/drawing/2014/main" id="{EC488B7D-A27D-44A7-8D55-360C7D0152D5}"/>
              </a:ext>
            </a:extLst>
          </p:cNvPr>
          <p:cNvSpPr>
            <a:spLocks noGrp="1"/>
          </p:cNvSpPr>
          <p:nvPr>
            <p:ph type="title"/>
          </p:nvPr>
        </p:nvSpPr>
        <p:spPr>
          <a:xfrm>
            <a:off x="528990" y="765273"/>
            <a:ext cx="11227581" cy="444674"/>
          </a:xfrm>
          <a:prstGeom prst="rect">
            <a:avLst/>
          </a:prstGeom>
        </p:spPr>
        <p:txBody>
          <a:bodyPr vert="horz" wrap="square" lIns="91440" tIns="45720" rIns="91440" bIns="45720" rtlCol="0" anchor="ctr">
            <a:spAutoFit/>
          </a:bodyPr>
          <a:lstStyle/>
          <a:p>
            <a:r>
              <a:rPr lang="en-US"/>
              <a:t>Click to edit Master title style</a:t>
            </a:r>
            <a:endParaRPr lang="pt-PT" dirty="0"/>
          </a:p>
        </p:txBody>
      </p:sp>
      <p:sp>
        <p:nvSpPr>
          <p:cNvPr id="14" name="Text Placeholder 9">
            <a:extLst>
              <a:ext uri="{FF2B5EF4-FFF2-40B4-BE49-F238E27FC236}">
                <a16:creationId xmlns:a16="http://schemas.microsoft.com/office/drawing/2014/main" id="{0B55BE27-52F4-4BE5-A0A1-06DD8CCDF7D6}"/>
              </a:ext>
            </a:extLst>
          </p:cNvPr>
          <p:cNvSpPr>
            <a:spLocks noGrp="1"/>
          </p:cNvSpPr>
          <p:nvPr>
            <p:ph type="body" idx="1"/>
          </p:nvPr>
        </p:nvSpPr>
        <p:spPr>
          <a:xfrm>
            <a:off x="560513" y="1484784"/>
            <a:ext cx="11184670" cy="1682512"/>
          </a:xfrm>
          <a:prstGeom prst="rect">
            <a:avLst/>
          </a:prstGeom>
        </p:spPr>
        <p:txBody>
          <a:bodyPr vert="horz" wrap="square"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dirty="0"/>
          </a:p>
        </p:txBody>
      </p:sp>
      <p:sp>
        <p:nvSpPr>
          <p:cNvPr id="17" name="Rectangle 16">
            <a:extLst>
              <a:ext uri="{FF2B5EF4-FFF2-40B4-BE49-F238E27FC236}">
                <a16:creationId xmlns:a16="http://schemas.microsoft.com/office/drawing/2014/main" id="{996E7B36-5CE7-43C7-89C1-5C533DDB37B6}"/>
              </a:ext>
            </a:extLst>
          </p:cNvPr>
          <p:cNvSpPr/>
          <p:nvPr userDrawn="1"/>
        </p:nvSpPr>
        <p:spPr>
          <a:xfrm>
            <a:off x="278607" y="200"/>
            <a:ext cx="86679" cy="110483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798"/>
          </a:p>
        </p:txBody>
      </p:sp>
      <p:sp>
        <p:nvSpPr>
          <p:cNvPr id="18" name="Slide Number Placeholder 28">
            <a:extLst>
              <a:ext uri="{FF2B5EF4-FFF2-40B4-BE49-F238E27FC236}">
                <a16:creationId xmlns:a16="http://schemas.microsoft.com/office/drawing/2014/main" id="{09E247A9-131F-45DF-AD8C-258F90DF9B88}"/>
              </a:ext>
            </a:extLst>
          </p:cNvPr>
          <p:cNvSpPr>
            <a:spLocks noGrp="1"/>
          </p:cNvSpPr>
          <p:nvPr>
            <p:ph type="sldNum" sz="quarter" idx="4"/>
          </p:nvPr>
        </p:nvSpPr>
        <p:spPr>
          <a:xfrm>
            <a:off x="171517" y="6236981"/>
            <a:ext cx="633595" cy="364466"/>
          </a:xfrm>
          <a:prstGeom prst="rect">
            <a:avLst/>
          </a:prstGeom>
        </p:spPr>
        <p:txBody>
          <a:bodyPr vert="horz" lIns="91440" tIns="45720" rIns="91440" bIns="45720" rtlCol="0" anchor="ctr"/>
          <a:lstStyle>
            <a:lvl1pPr algn="l">
              <a:defRPr sz="1600" b="1">
                <a:solidFill>
                  <a:srgbClr val="FF6600"/>
                </a:solidFill>
              </a:defRPr>
            </a:lvl1pPr>
          </a:lstStyle>
          <a:p>
            <a:fld id="{08789ED0-683C-4C95-BAE1-094AE5A57631}" type="slidenum">
              <a:rPr lang="pt-PT" smtClean="0"/>
              <a:pPr/>
              <a:t>‹#›</a:t>
            </a:fld>
            <a:endParaRPr lang="pt-PT" dirty="0"/>
          </a:p>
        </p:txBody>
      </p:sp>
      <p:cxnSp>
        <p:nvCxnSpPr>
          <p:cNvPr id="30" name="Straight Connector 29">
            <a:extLst>
              <a:ext uri="{FF2B5EF4-FFF2-40B4-BE49-F238E27FC236}">
                <a16:creationId xmlns:a16="http://schemas.microsoft.com/office/drawing/2014/main" id="{BC20DF16-7DD2-4686-A0AB-81076F228AC5}"/>
              </a:ext>
            </a:extLst>
          </p:cNvPr>
          <p:cNvCxnSpPr>
            <a:cxnSpLocks/>
          </p:cNvCxnSpPr>
          <p:nvPr userDrawn="1"/>
        </p:nvCxnSpPr>
        <p:spPr>
          <a:xfrm>
            <a:off x="0" y="6020399"/>
            <a:ext cx="11937999" cy="28583"/>
          </a:xfrm>
          <a:prstGeom prst="line">
            <a:avLst/>
          </a:prstGeom>
          <a:noFill/>
          <a:ln w="28575" cmpd="sng">
            <a:gradFill flip="none" rotWithShape="1">
              <a:gsLst>
                <a:gs pos="0">
                  <a:srgbClr val="FF6600"/>
                </a:gs>
                <a:gs pos="100000">
                  <a:schemeClr val="bg1"/>
                </a:gs>
                <a:gs pos="86000">
                  <a:schemeClr val="bg1">
                    <a:lumMod val="85000"/>
                  </a:schemeClr>
                </a:gs>
              </a:gsLst>
              <a:lin ang="0" scaled="1"/>
              <a:tileRect/>
            </a:gradFill>
            <a:miter lim="800000"/>
            <a:headEnd/>
            <a:tailEnd/>
          </a:ln>
        </p:spPr>
      </p:cxnSp>
      <p:sp>
        <p:nvSpPr>
          <p:cNvPr id="7" name="Rectangle 6">
            <a:extLst>
              <a:ext uri="{FF2B5EF4-FFF2-40B4-BE49-F238E27FC236}">
                <a16:creationId xmlns:a16="http://schemas.microsoft.com/office/drawing/2014/main" id="{241C75B4-018A-4803-9355-B5CD5229D8F9}"/>
              </a:ext>
            </a:extLst>
          </p:cNvPr>
          <p:cNvSpPr/>
          <p:nvPr userDrawn="1"/>
        </p:nvSpPr>
        <p:spPr>
          <a:xfrm>
            <a:off x="570945" y="6388336"/>
            <a:ext cx="6881773" cy="229678"/>
          </a:xfrm>
          <a:prstGeom prst="rect">
            <a:avLst/>
          </a:prstGeom>
        </p:spPr>
        <p:txBody>
          <a:bodyPr wrap="square" anchor="ctr">
            <a:spAutoFit/>
          </a:bodyPr>
          <a:lstStyle/>
          <a:p>
            <a:pPr lvl="0" indent="0" defTabSz="912168">
              <a:lnSpc>
                <a:spcPct val="85000"/>
              </a:lnSpc>
              <a:spcBef>
                <a:spcPts val="600"/>
              </a:spcBef>
              <a:spcAft>
                <a:spcPts val="400"/>
              </a:spcAft>
              <a:buClr>
                <a:srgbClr val="FF6600"/>
              </a:buClr>
              <a:buSzPct val="150000"/>
              <a:buFont typeface="Wingdings" panose="05000000000000000000" pitchFamily="2" charset="2"/>
              <a:buNone/>
            </a:pPr>
            <a:r>
              <a:rPr lang="pt-PT" sz="1050" baseline="0" dirty="0">
                <a:solidFill>
                  <a:srgbClr val="A1A1A1"/>
                </a:solidFill>
                <a:latin typeface="Verdana" panose="020B0604030504040204" pitchFamily="34" charset="0"/>
                <a:ea typeface="Verdana" panose="020B0604030504040204" pitchFamily="34" charset="0"/>
                <a:cs typeface="Verdana" panose="020B0604030504040204" pitchFamily="34" charset="0"/>
              </a:rPr>
              <a:t>Classificação de segurança: Interna</a:t>
            </a:r>
          </a:p>
        </p:txBody>
      </p:sp>
    </p:spTree>
    <p:extLst>
      <p:ext uri="{BB962C8B-B14F-4D97-AF65-F5344CB8AC3E}">
        <p14:creationId xmlns:p14="http://schemas.microsoft.com/office/powerpoint/2010/main" val="3920649450"/>
      </p:ext>
    </p:extLst>
  </p:cSld>
  <p:clrMap bg1="lt1" tx1="dk1" bg2="lt2" tx2="dk2" accent1="accent1" accent2="accent2" accent3="accent3" accent4="accent4" accent5="accent5" accent6="accent6" hlink="hlink" folHlink="folHlink"/>
  <p:sldLayoutIdLst>
    <p:sldLayoutId id="2147483729" r:id="rId1"/>
    <p:sldLayoutId id="2147483881" r:id="rId2"/>
    <p:sldLayoutId id="2147483882" r:id="rId3"/>
    <p:sldLayoutId id="2147483901" r:id="rId4"/>
    <p:sldLayoutId id="2147483903" r:id="rId5"/>
    <p:sldLayoutId id="2147483906" r:id="rId6"/>
    <p:sldLayoutId id="2147483909" r:id="rId7"/>
    <p:sldLayoutId id="2147483912" r:id="rId8"/>
    <p:sldLayoutId id="2147483915" r:id="rId9"/>
    <p:sldLayoutId id="2147483920" r:id="rId10"/>
    <p:sldLayoutId id="2147483921" r:id="rId11"/>
    <p:sldLayoutId id="2147483922" r:id="rId12"/>
    <p:sldLayoutId id="2147483929" r:id="rId13"/>
    <p:sldLayoutId id="2147483930" r:id="rId14"/>
    <p:sldLayoutId id="2147483883" r:id="rId15"/>
    <p:sldLayoutId id="2147483884" r:id="rId16"/>
    <p:sldLayoutId id="2147483935" r:id="rId17"/>
    <p:sldLayoutId id="2147483885" r:id="rId18"/>
    <p:sldLayoutId id="2147483886" r:id="rId19"/>
    <p:sldLayoutId id="2147483887" r:id="rId20"/>
    <p:sldLayoutId id="2147483888" r:id="rId21"/>
    <p:sldLayoutId id="2147483889" r:id="rId22"/>
  </p:sldLayoutIdLst>
  <p:hf hdr="0" ftr="0" dt="0"/>
  <p:txStyles>
    <p:titleStyle>
      <a:lvl1pPr algn="l" defTabSz="912168" rtl="0" eaLnBrk="1" latinLnBrk="0" hangingPunct="1">
        <a:lnSpc>
          <a:spcPts val="3000"/>
        </a:lnSpc>
        <a:spcBef>
          <a:spcPct val="0"/>
        </a:spcBef>
        <a:buNone/>
        <a:defRPr lang="pt-PT" sz="2400" b="1" kern="1200" cap="none" baseline="0" noProof="0" dirty="0">
          <a:solidFill>
            <a:srgbClr val="FF6600"/>
          </a:solidFill>
          <a:latin typeface="+mj-lt"/>
          <a:ea typeface="+mj-ea"/>
          <a:cs typeface="+mj-cs"/>
        </a:defRPr>
      </a:lvl1pPr>
    </p:titleStyle>
    <p:bodyStyle>
      <a:lvl1pPr marL="0" indent="0" algn="l" defTabSz="912168" rtl="0" eaLnBrk="1" latinLnBrk="0" hangingPunct="1">
        <a:lnSpc>
          <a:spcPct val="100000"/>
        </a:lnSpc>
        <a:spcBef>
          <a:spcPts val="600"/>
        </a:spcBef>
        <a:spcAft>
          <a:spcPts val="400"/>
        </a:spcAft>
        <a:buFont typeface="Arial" panose="020B0604020202020204" pitchFamily="34" charset="0"/>
        <a:buNone/>
        <a:defRPr sz="1600" kern="1200" baseline="0">
          <a:solidFill>
            <a:schemeClr val="tx1"/>
          </a:solidFill>
          <a:latin typeface="+mn-lt"/>
          <a:ea typeface="+mn-ea"/>
          <a:cs typeface="+mn-cs"/>
        </a:defRPr>
      </a:lvl1pPr>
      <a:lvl2pPr marL="288017" indent="-288017" algn="l" defTabSz="912168" rtl="0" eaLnBrk="1" latinLnBrk="0" hangingPunct="1">
        <a:lnSpc>
          <a:spcPct val="100000"/>
        </a:lnSpc>
        <a:spcBef>
          <a:spcPts val="600"/>
        </a:spcBef>
        <a:spcAft>
          <a:spcPts val="0"/>
        </a:spcAft>
        <a:buClr>
          <a:srgbClr val="FF6600"/>
        </a:buClr>
        <a:buSzPct val="110000"/>
        <a:buFont typeface="Wingdings" panose="05000000000000000000" pitchFamily="2" charset="2"/>
        <a:buChar char="§"/>
        <a:defRPr sz="1600" kern="1200">
          <a:solidFill>
            <a:srgbClr val="6E6E6E"/>
          </a:solidFill>
          <a:latin typeface="+mn-lt"/>
          <a:ea typeface="+mn-ea"/>
          <a:cs typeface="+mn-cs"/>
        </a:defRPr>
      </a:lvl2pPr>
      <a:lvl3pPr marL="630917" indent="-342900" algn="l" defTabSz="912168" rtl="0" eaLnBrk="1" latinLnBrk="0" hangingPunct="1">
        <a:lnSpc>
          <a:spcPct val="100000"/>
        </a:lnSpc>
        <a:spcBef>
          <a:spcPts val="600"/>
        </a:spcBef>
        <a:spcAft>
          <a:spcPts val="0"/>
        </a:spcAft>
        <a:buClr>
          <a:srgbClr val="FF6600"/>
        </a:buClr>
        <a:buFont typeface="Wingdings" panose="05000000000000000000" pitchFamily="2" charset="2"/>
        <a:buChar char="§"/>
        <a:defRPr sz="1600" kern="1200">
          <a:solidFill>
            <a:srgbClr val="6E6E6E"/>
          </a:solidFill>
          <a:latin typeface="+mn-lt"/>
          <a:ea typeface="+mn-ea"/>
          <a:cs typeface="+mn-cs"/>
        </a:defRPr>
      </a:lvl3pPr>
      <a:lvl4pPr marL="990600" indent="-368300" algn="l" defTabSz="912168" rtl="0" eaLnBrk="1" latinLnBrk="0" hangingPunct="1">
        <a:lnSpc>
          <a:spcPct val="100000"/>
        </a:lnSpc>
        <a:spcBef>
          <a:spcPts val="600"/>
        </a:spcBef>
        <a:spcAft>
          <a:spcPts val="0"/>
        </a:spcAft>
        <a:buClr>
          <a:srgbClr val="FF6600"/>
        </a:buClr>
        <a:buFont typeface="Wingdings" panose="05000000000000000000" pitchFamily="2" charset="2"/>
        <a:buChar char="§"/>
        <a:defRPr sz="1600" kern="1200">
          <a:solidFill>
            <a:srgbClr val="6E6E6E"/>
          </a:solidFill>
          <a:latin typeface="+mn-lt"/>
          <a:ea typeface="+mn-ea"/>
          <a:cs typeface="+mn-cs"/>
        </a:defRPr>
      </a:lvl4pPr>
      <a:lvl5pPr marL="917575" indent="339725" algn="l" defTabSz="912168" rtl="0" eaLnBrk="1" latinLnBrk="0" hangingPunct="1">
        <a:lnSpc>
          <a:spcPct val="100000"/>
        </a:lnSpc>
        <a:spcBef>
          <a:spcPts val="600"/>
        </a:spcBef>
        <a:spcAft>
          <a:spcPts val="0"/>
        </a:spcAft>
        <a:buClr>
          <a:srgbClr val="FF6600"/>
        </a:buClr>
        <a:buFont typeface="Wingdings" panose="05000000000000000000" pitchFamily="2" charset="2"/>
        <a:buChar char="§"/>
        <a:defRPr sz="1600" kern="1200">
          <a:solidFill>
            <a:srgbClr val="6E6E6E"/>
          </a:solidFill>
          <a:latin typeface="+mn-lt"/>
          <a:ea typeface="+mn-ea"/>
          <a:cs typeface="+mn-cs"/>
        </a:defRPr>
      </a:lvl5pPr>
      <a:lvl6pPr marL="2508464" indent="-228042" algn="l" defTabSz="912168"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4548" indent="-228042" algn="l" defTabSz="912168"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20632" indent="-228042" algn="l" defTabSz="912168"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6717" indent="-228042" algn="l" defTabSz="912168"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p:bodyStyle>
    <p:otherStyle>
      <a:defPPr>
        <a:defRPr lang="en-US"/>
      </a:defPPr>
      <a:lvl1pPr marL="0" algn="l" defTabSz="912168" rtl="0" eaLnBrk="1" latinLnBrk="0" hangingPunct="1">
        <a:defRPr sz="1795" kern="1200">
          <a:solidFill>
            <a:schemeClr val="tx1"/>
          </a:solidFill>
          <a:latin typeface="+mn-lt"/>
          <a:ea typeface="+mn-ea"/>
          <a:cs typeface="+mn-cs"/>
        </a:defRPr>
      </a:lvl1pPr>
      <a:lvl2pPr marL="456084" algn="l" defTabSz="912168" rtl="0" eaLnBrk="1" latinLnBrk="0" hangingPunct="1">
        <a:defRPr sz="1795" kern="1200">
          <a:solidFill>
            <a:schemeClr val="tx1"/>
          </a:solidFill>
          <a:latin typeface="+mn-lt"/>
          <a:ea typeface="+mn-ea"/>
          <a:cs typeface="+mn-cs"/>
        </a:defRPr>
      </a:lvl2pPr>
      <a:lvl3pPr marL="912168" algn="l" defTabSz="912168" rtl="0" eaLnBrk="1" latinLnBrk="0" hangingPunct="1">
        <a:defRPr sz="1795" kern="1200">
          <a:solidFill>
            <a:schemeClr val="tx1"/>
          </a:solidFill>
          <a:latin typeface="+mn-lt"/>
          <a:ea typeface="+mn-ea"/>
          <a:cs typeface="+mn-cs"/>
        </a:defRPr>
      </a:lvl3pPr>
      <a:lvl4pPr marL="1368253" algn="l" defTabSz="912168" rtl="0" eaLnBrk="1" latinLnBrk="0" hangingPunct="1">
        <a:defRPr sz="1795" kern="1200">
          <a:solidFill>
            <a:schemeClr val="tx1"/>
          </a:solidFill>
          <a:latin typeface="+mn-lt"/>
          <a:ea typeface="+mn-ea"/>
          <a:cs typeface="+mn-cs"/>
        </a:defRPr>
      </a:lvl4pPr>
      <a:lvl5pPr marL="1824338" algn="l" defTabSz="912168" rtl="0" eaLnBrk="1" latinLnBrk="0" hangingPunct="1">
        <a:defRPr sz="1795" kern="1200">
          <a:solidFill>
            <a:schemeClr val="tx1"/>
          </a:solidFill>
          <a:latin typeface="+mn-lt"/>
          <a:ea typeface="+mn-ea"/>
          <a:cs typeface="+mn-cs"/>
        </a:defRPr>
      </a:lvl5pPr>
      <a:lvl6pPr marL="2280421" algn="l" defTabSz="912168" rtl="0" eaLnBrk="1" latinLnBrk="0" hangingPunct="1">
        <a:defRPr sz="1795" kern="1200">
          <a:solidFill>
            <a:schemeClr val="tx1"/>
          </a:solidFill>
          <a:latin typeface="+mn-lt"/>
          <a:ea typeface="+mn-ea"/>
          <a:cs typeface="+mn-cs"/>
        </a:defRPr>
      </a:lvl6pPr>
      <a:lvl7pPr marL="2736505" algn="l" defTabSz="912168" rtl="0" eaLnBrk="1" latinLnBrk="0" hangingPunct="1">
        <a:defRPr sz="1795" kern="1200">
          <a:solidFill>
            <a:schemeClr val="tx1"/>
          </a:solidFill>
          <a:latin typeface="+mn-lt"/>
          <a:ea typeface="+mn-ea"/>
          <a:cs typeface="+mn-cs"/>
        </a:defRPr>
      </a:lvl7pPr>
      <a:lvl8pPr marL="3192590" algn="l" defTabSz="912168" rtl="0" eaLnBrk="1" latinLnBrk="0" hangingPunct="1">
        <a:defRPr sz="1795" kern="1200">
          <a:solidFill>
            <a:schemeClr val="tx1"/>
          </a:solidFill>
          <a:latin typeface="+mn-lt"/>
          <a:ea typeface="+mn-ea"/>
          <a:cs typeface="+mn-cs"/>
        </a:defRPr>
      </a:lvl8pPr>
      <a:lvl9pPr marL="3648674" algn="l" defTabSz="912168" rtl="0" eaLnBrk="1" latinLnBrk="0" hangingPunct="1">
        <a:defRPr sz="179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8" userDrawn="1">
          <p15:clr>
            <a:srgbClr val="F26B43"/>
          </p15:clr>
        </p15:guide>
        <p15:guide id="2" pos="211" userDrawn="1">
          <p15:clr>
            <a:srgbClr val="F26B43"/>
          </p15:clr>
        </p15:guide>
        <p15:guide id="3" orient="horz" pos="4140" userDrawn="1">
          <p15:clr>
            <a:srgbClr val="F26B43"/>
          </p15:clr>
        </p15:guide>
        <p15:guide id="4" pos="745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56D8CD72-A750-4DE4-9032-DA72F9097949}"/>
              </a:ext>
            </a:extLst>
          </p:cNvPr>
          <p:cNvPicPr>
            <a:picLocks noChangeAspect="1"/>
          </p:cNvPicPr>
          <p:nvPr userDrawn="1"/>
        </p:nvPicPr>
        <p:blipFill>
          <a:blip r:embed="rId24">
            <a:extLst>
              <a:ext uri="{96DAC541-7B7A-43D3-8B79-37D633B846F1}">
                <asvg:svgBlip xmlns:asvg="http://schemas.microsoft.com/office/drawing/2016/SVG/main" r:embed="rId25"/>
              </a:ext>
            </a:extLst>
          </a:blip>
          <a:stretch>
            <a:fillRect/>
          </a:stretch>
        </p:blipFill>
        <p:spPr>
          <a:xfrm>
            <a:off x="9900704" y="6230392"/>
            <a:ext cx="1954748" cy="377381"/>
          </a:xfrm>
          <a:prstGeom prst="rect">
            <a:avLst/>
          </a:prstGeom>
        </p:spPr>
      </p:pic>
      <p:sp>
        <p:nvSpPr>
          <p:cNvPr id="15" name="Title Placeholder 8">
            <a:extLst>
              <a:ext uri="{FF2B5EF4-FFF2-40B4-BE49-F238E27FC236}">
                <a16:creationId xmlns:a16="http://schemas.microsoft.com/office/drawing/2014/main" id="{F05FDC17-7BB0-48F9-86B7-7ED75BA9A1A6}"/>
              </a:ext>
            </a:extLst>
          </p:cNvPr>
          <p:cNvSpPr>
            <a:spLocks noGrp="1"/>
          </p:cNvSpPr>
          <p:nvPr>
            <p:ph type="title"/>
          </p:nvPr>
        </p:nvSpPr>
        <p:spPr>
          <a:xfrm>
            <a:off x="528990" y="765273"/>
            <a:ext cx="11227581" cy="444674"/>
          </a:xfrm>
          <a:prstGeom prst="rect">
            <a:avLst/>
          </a:prstGeom>
        </p:spPr>
        <p:txBody>
          <a:bodyPr vert="horz" wrap="square" lIns="91440" tIns="45720" rIns="91440" bIns="45720" rtlCol="0" anchor="ctr">
            <a:spAutoFit/>
          </a:bodyPr>
          <a:lstStyle/>
          <a:p>
            <a:r>
              <a:rPr lang="en-US" dirty="0"/>
              <a:t>Click to edit master title style</a:t>
            </a:r>
            <a:endParaRPr lang="pt-PT" dirty="0"/>
          </a:p>
        </p:txBody>
      </p:sp>
      <p:sp>
        <p:nvSpPr>
          <p:cNvPr id="17" name="Text Placeholder 9">
            <a:extLst>
              <a:ext uri="{FF2B5EF4-FFF2-40B4-BE49-F238E27FC236}">
                <a16:creationId xmlns:a16="http://schemas.microsoft.com/office/drawing/2014/main" id="{438385CA-B73D-4ECC-98CE-5B188E80B2C6}"/>
              </a:ext>
            </a:extLst>
          </p:cNvPr>
          <p:cNvSpPr>
            <a:spLocks noGrp="1"/>
          </p:cNvSpPr>
          <p:nvPr>
            <p:ph type="body" idx="1"/>
          </p:nvPr>
        </p:nvSpPr>
        <p:spPr>
          <a:xfrm>
            <a:off x="560513" y="1484784"/>
            <a:ext cx="11184670" cy="1682512"/>
          </a:xfrm>
          <a:prstGeom prst="rect">
            <a:avLst/>
          </a:prstGeom>
        </p:spPr>
        <p:txBody>
          <a:bodyPr vert="horz" wrap="square" lIns="91440" tIns="45720" rIns="91440" bIns="4572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
        <p:nvSpPr>
          <p:cNvPr id="18" name="Rectangle 17">
            <a:extLst>
              <a:ext uri="{FF2B5EF4-FFF2-40B4-BE49-F238E27FC236}">
                <a16:creationId xmlns:a16="http://schemas.microsoft.com/office/drawing/2014/main" id="{7945C0F0-2047-4266-8E61-24EBC4B34692}"/>
              </a:ext>
            </a:extLst>
          </p:cNvPr>
          <p:cNvSpPr/>
          <p:nvPr userDrawn="1"/>
        </p:nvSpPr>
        <p:spPr>
          <a:xfrm>
            <a:off x="278607" y="200"/>
            <a:ext cx="86679" cy="110483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798"/>
          </a:p>
        </p:txBody>
      </p:sp>
      <p:sp>
        <p:nvSpPr>
          <p:cNvPr id="20" name="Slide Number Placeholder 28">
            <a:extLst>
              <a:ext uri="{FF2B5EF4-FFF2-40B4-BE49-F238E27FC236}">
                <a16:creationId xmlns:a16="http://schemas.microsoft.com/office/drawing/2014/main" id="{3EF9AC77-A4D1-4708-B138-F67C1E1AC119}"/>
              </a:ext>
            </a:extLst>
          </p:cNvPr>
          <p:cNvSpPr>
            <a:spLocks noGrp="1"/>
          </p:cNvSpPr>
          <p:nvPr>
            <p:ph type="sldNum" sz="quarter" idx="4"/>
          </p:nvPr>
        </p:nvSpPr>
        <p:spPr>
          <a:xfrm>
            <a:off x="171517" y="6236981"/>
            <a:ext cx="633595" cy="364466"/>
          </a:xfrm>
          <a:prstGeom prst="rect">
            <a:avLst/>
          </a:prstGeom>
        </p:spPr>
        <p:txBody>
          <a:bodyPr vert="horz" lIns="91440" tIns="45720" rIns="91440" bIns="45720" rtlCol="0" anchor="ctr"/>
          <a:lstStyle>
            <a:lvl1pPr algn="l">
              <a:defRPr sz="1600" b="1">
                <a:solidFill>
                  <a:srgbClr val="FF6600"/>
                </a:solidFill>
              </a:defRPr>
            </a:lvl1pPr>
          </a:lstStyle>
          <a:p>
            <a:fld id="{08789ED0-683C-4C95-BAE1-094AE5A57631}" type="slidenum">
              <a:rPr lang="pt-PT" smtClean="0"/>
              <a:pPr/>
              <a:t>‹#›</a:t>
            </a:fld>
            <a:endParaRPr lang="pt-PT" dirty="0"/>
          </a:p>
        </p:txBody>
      </p:sp>
      <p:cxnSp>
        <p:nvCxnSpPr>
          <p:cNvPr id="23" name="Straight Connector 22">
            <a:extLst>
              <a:ext uri="{FF2B5EF4-FFF2-40B4-BE49-F238E27FC236}">
                <a16:creationId xmlns:a16="http://schemas.microsoft.com/office/drawing/2014/main" id="{EEBAF8E1-AFE7-4EB8-BCBB-D164DFD719CC}"/>
              </a:ext>
            </a:extLst>
          </p:cNvPr>
          <p:cNvCxnSpPr>
            <a:cxnSpLocks/>
          </p:cNvCxnSpPr>
          <p:nvPr userDrawn="1"/>
        </p:nvCxnSpPr>
        <p:spPr>
          <a:xfrm>
            <a:off x="0" y="6020399"/>
            <a:ext cx="10915650" cy="26135"/>
          </a:xfrm>
          <a:prstGeom prst="line">
            <a:avLst/>
          </a:prstGeom>
          <a:noFill/>
          <a:ln w="28575" cmpd="sng">
            <a:gradFill flip="none" rotWithShape="1">
              <a:gsLst>
                <a:gs pos="0">
                  <a:srgbClr val="FF6600"/>
                </a:gs>
                <a:gs pos="100000">
                  <a:schemeClr val="bg1"/>
                </a:gs>
                <a:gs pos="86000">
                  <a:schemeClr val="bg1">
                    <a:lumMod val="85000"/>
                  </a:schemeClr>
                </a:gs>
              </a:gsLst>
              <a:lin ang="0" scaled="1"/>
              <a:tileRect/>
            </a:gradFill>
            <a:miter lim="800000"/>
            <a:headEnd/>
            <a:tailEnd/>
          </a:ln>
        </p:spPr>
      </p:cxnSp>
      <p:sp>
        <p:nvSpPr>
          <p:cNvPr id="12" name="Text Placeholder 8">
            <a:extLst>
              <a:ext uri="{FF2B5EF4-FFF2-40B4-BE49-F238E27FC236}">
                <a16:creationId xmlns:a16="http://schemas.microsoft.com/office/drawing/2014/main" id="{51E3CF54-992C-48BE-80D0-6F104024BA3D}"/>
              </a:ext>
            </a:extLst>
          </p:cNvPr>
          <p:cNvSpPr txBox="1">
            <a:spLocks/>
          </p:cNvSpPr>
          <p:nvPr userDrawn="1"/>
        </p:nvSpPr>
        <p:spPr>
          <a:xfrm>
            <a:off x="570945" y="6250207"/>
            <a:ext cx="6881773" cy="229678"/>
          </a:xfrm>
          <a:prstGeom prst="rect">
            <a:avLst/>
          </a:prstGeom>
        </p:spPr>
        <p:txBody>
          <a:bodyPr wrap="square" anchor="ctr">
            <a:spAutoFit/>
          </a:bodyPr>
          <a:lstStyle>
            <a:lvl1pPr marL="0" indent="0" algn="l" defTabSz="912168" rtl="0" eaLnBrk="1" latinLnBrk="0" hangingPunct="1">
              <a:lnSpc>
                <a:spcPct val="100000"/>
              </a:lnSpc>
              <a:spcBef>
                <a:spcPts val="600"/>
              </a:spcBef>
              <a:spcAft>
                <a:spcPts val="400"/>
              </a:spcAft>
              <a:buClr>
                <a:srgbClr val="FF6600"/>
              </a:buClr>
              <a:buSzPct val="150000"/>
              <a:buFont typeface="Wingdings" panose="05000000000000000000" pitchFamily="2" charset="2"/>
              <a:buNone/>
              <a:defRPr lang="en-US" sz="1050" kern="1200" baseline="0" dirty="0">
                <a:solidFill>
                  <a:srgbClr val="A1A1A1"/>
                </a:solidFill>
                <a:latin typeface="Verdana" panose="020B0604030504040204" pitchFamily="34" charset="0"/>
                <a:ea typeface="Verdana" panose="020B0604030504040204" pitchFamily="34" charset="0"/>
                <a:cs typeface="Verdana" panose="020B0604030504040204" pitchFamily="34" charset="0"/>
              </a:defRPr>
            </a:lvl1pPr>
            <a:lvl2pPr marL="288017" indent="-288017" algn="l" defTabSz="912168" rtl="0" eaLnBrk="1" latinLnBrk="0" hangingPunct="1">
              <a:lnSpc>
                <a:spcPct val="100000"/>
              </a:lnSpc>
              <a:spcBef>
                <a:spcPts val="600"/>
              </a:spcBef>
              <a:spcAft>
                <a:spcPts val="0"/>
              </a:spcAft>
              <a:buClr>
                <a:srgbClr val="FF6600"/>
              </a:buClr>
              <a:buSzPct val="110000"/>
              <a:buFont typeface="Wingdings" panose="05000000000000000000" pitchFamily="2" charset="2"/>
              <a:buChar char="§"/>
              <a:defRPr sz="1600" b="1" kern="1200">
                <a:solidFill>
                  <a:srgbClr val="FF6600"/>
                </a:solidFill>
                <a:latin typeface="+mn-lt"/>
                <a:ea typeface="+mn-ea"/>
                <a:cs typeface="+mn-cs"/>
              </a:defRPr>
            </a:lvl2pPr>
            <a:lvl3pPr marL="630917" indent="-342900" algn="l" defTabSz="912168" rtl="0" eaLnBrk="1" latinLnBrk="0" hangingPunct="1">
              <a:lnSpc>
                <a:spcPct val="100000"/>
              </a:lnSpc>
              <a:spcBef>
                <a:spcPts val="600"/>
              </a:spcBef>
              <a:spcAft>
                <a:spcPts val="0"/>
              </a:spcAft>
              <a:buClr>
                <a:srgbClr val="FF6600"/>
              </a:buClr>
              <a:buFont typeface="Wingdings" panose="05000000000000000000" pitchFamily="2" charset="2"/>
              <a:buChar char="§"/>
              <a:defRPr sz="1600" b="1" kern="1200">
                <a:solidFill>
                  <a:srgbClr val="FF6600"/>
                </a:solidFill>
                <a:latin typeface="+mn-lt"/>
                <a:ea typeface="+mn-ea"/>
                <a:cs typeface="+mn-cs"/>
              </a:defRPr>
            </a:lvl3pPr>
            <a:lvl4pPr marL="990600" indent="-368300" algn="l" defTabSz="912168" rtl="0" eaLnBrk="1" latinLnBrk="0" hangingPunct="1">
              <a:lnSpc>
                <a:spcPct val="100000"/>
              </a:lnSpc>
              <a:spcBef>
                <a:spcPts val="600"/>
              </a:spcBef>
              <a:spcAft>
                <a:spcPts val="0"/>
              </a:spcAft>
              <a:buClr>
                <a:srgbClr val="FF6600"/>
              </a:buClr>
              <a:buFont typeface="Wingdings" panose="05000000000000000000" pitchFamily="2" charset="2"/>
              <a:buChar char="§"/>
              <a:defRPr sz="1600" b="1" kern="1200">
                <a:solidFill>
                  <a:srgbClr val="FF6600"/>
                </a:solidFill>
                <a:latin typeface="+mn-lt"/>
                <a:ea typeface="+mn-ea"/>
                <a:cs typeface="+mn-cs"/>
              </a:defRPr>
            </a:lvl4pPr>
            <a:lvl5pPr marL="917575" indent="339725" algn="l" defTabSz="912168" rtl="0" eaLnBrk="1" latinLnBrk="0" hangingPunct="1">
              <a:lnSpc>
                <a:spcPct val="100000"/>
              </a:lnSpc>
              <a:spcBef>
                <a:spcPts val="600"/>
              </a:spcBef>
              <a:spcAft>
                <a:spcPts val="0"/>
              </a:spcAft>
              <a:buClr>
                <a:srgbClr val="FF6600"/>
              </a:buClr>
              <a:buFont typeface="Wingdings" panose="05000000000000000000" pitchFamily="2" charset="2"/>
              <a:buChar char="§"/>
              <a:defRPr sz="1600" b="1" kern="1200">
                <a:solidFill>
                  <a:srgbClr val="FF6600"/>
                </a:solidFill>
                <a:latin typeface="+mn-lt"/>
                <a:ea typeface="+mn-ea"/>
                <a:cs typeface="+mn-cs"/>
              </a:defRPr>
            </a:lvl5pPr>
            <a:lvl6pPr marL="2508464" indent="-228042" algn="l" defTabSz="912168"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4548" indent="-228042" algn="l" defTabSz="912168"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20632" indent="-228042" algn="l" defTabSz="912168"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6717" indent="-228042" algn="l" defTabSz="912168"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a:lnSpc>
                <a:spcPct val="85000"/>
              </a:lnSpc>
            </a:pPr>
            <a:r>
              <a:rPr lang="pt-PT" sz="1050" b="1" dirty="0"/>
              <a:t>Direção X</a:t>
            </a:r>
          </a:p>
        </p:txBody>
      </p:sp>
      <p:sp>
        <p:nvSpPr>
          <p:cNvPr id="13" name="Rectangle 12">
            <a:extLst>
              <a:ext uri="{FF2B5EF4-FFF2-40B4-BE49-F238E27FC236}">
                <a16:creationId xmlns:a16="http://schemas.microsoft.com/office/drawing/2014/main" id="{DC5B1BE5-5C49-4110-BF55-5D4668823C97}"/>
              </a:ext>
            </a:extLst>
          </p:cNvPr>
          <p:cNvSpPr/>
          <p:nvPr userDrawn="1"/>
        </p:nvSpPr>
        <p:spPr>
          <a:xfrm>
            <a:off x="570945" y="6388336"/>
            <a:ext cx="6881773" cy="229678"/>
          </a:xfrm>
          <a:prstGeom prst="rect">
            <a:avLst/>
          </a:prstGeom>
        </p:spPr>
        <p:txBody>
          <a:bodyPr wrap="square" anchor="ctr">
            <a:spAutoFit/>
          </a:bodyPr>
          <a:lstStyle/>
          <a:p>
            <a:pPr lvl="0" indent="0" defTabSz="912168">
              <a:lnSpc>
                <a:spcPct val="85000"/>
              </a:lnSpc>
              <a:spcBef>
                <a:spcPts val="600"/>
              </a:spcBef>
              <a:spcAft>
                <a:spcPts val="400"/>
              </a:spcAft>
              <a:buClr>
                <a:srgbClr val="FF6600"/>
              </a:buClr>
              <a:buSzPct val="150000"/>
              <a:buFont typeface="Wingdings" panose="05000000000000000000" pitchFamily="2" charset="2"/>
              <a:buNone/>
            </a:pPr>
            <a:r>
              <a:rPr lang="pt-PT" sz="1050" baseline="0" dirty="0">
                <a:solidFill>
                  <a:srgbClr val="A1A1A1"/>
                </a:solidFill>
                <a:latin typeface="Verdana" panose="020B0604030504040204" pitchFamily="34" charset="0"/>
                <a:ea typeface="Verdana" panose="020B0604030504040204" pitchFamily="34" charset="0"/>
                <a:cs typeface="Verdana" panose="020B0604030504040204" pitchFamily="34" charset="0"/>
              </a:rPr>
              <a:t>Classificação de segurança: Interna</a:t>
            </a:r>
          </a:p>
        </p:txBody>
      </p:sp>
    </p:spTree>
    <p:extLst>
      <p:ext uri="{BB962C8B-B14F-4D97-AF65-F5344CB8AC3E}">
        <p14:creationId xmlns:p14="http://schemas.microsoft.com/office/powerpoint/2010/main" val="3581846533"/>
      </p:ext>
    </p:extLst>
  </p:cSld>
  <p:clrMap bg1="lt1" tx1="dk1" bg2="lt2" tx2="dk2" accent1="accent1" accent2="accent2" accent3="accent3" accent4="accent4" accent5="accent5" accent6="accent6" hlink="hlink" folHlink="folHlink"/>
  <p:sldLayoutIdLst>
    <p:sldLayoutId id="2147483827" r:id="rId1"/>
    <p:sldLayoutId id="2147483870" r:id="rId2"/>
    <p:sldLayoutId id="2147483876" r:id="rId3"/>
    <p:sldLayoutId id="2147483900" r:id="rId4"/>
    <p:sldLayoutId id="2147483904" r:id="rId5"/>
    <p:sldLayoutId id="2147483907" r:id="rId6"/>
    <p:sldLayoutId id="2147483910" r:id="rId7"/>
    <p:sldLayoutId id="2147483913" r:id="rId8"/>
    <p:sldLayoutId id="2147483916" r:id="rId9"/>
    <p:sldLayoutId id="2147483919" r:id="rId10"/>
    <p:sldLayoutId id="2147483923" r:id="rId11"/>
    <p:sldLayoutId id="2147483924" r:id="rId12"/>
    <p:sldLayoutId id="2147483928" r:id="rId13"/>
    <p:sldLayoutId id="2147483931" r:id="rId14"/>
    <p:sldLayoutId id="2147483828" r:id="rId15"/>
    <p:sldLayoutId id="2147483869" r:id="rId16"/>
    <p:sldLayoutId id="2147483934" r:id="rId17"/>
    <p:sldLayoutId id="2147483877" r:id="rId18"/>
    <p:sldLayoutId id="2147483878" r:id="rId19"/>
    <p:sldLayoutId id="2147483879" r:id="rId20"/>
    <p:sldLayoutId id="2147483880" r:id="rId21"/>
    <p:sldLayoutId id="2147483835" r:id="rId22"/>
  </p:sldLayoutIdLst>
  <p:hf hdr="0" ftr="0" dt="0"/>
  <p:txStyles>
    <p:titleStyle>
      <a:lvl1pPr algn="l" defTabSz="912168" rtl="0" eaLnBrk="1" latinLnBrk="0" hangingPunct="1">
        <a:lnSpc>
          <a:spcPts val="3000"/>
        </a:lnSpc>
        <a:spcBef>
          <a:spcPct val="0"/>
        </a:spcBef>
        <a:buNone/>
        <a:defRPr lang="pt-PT" sz="2400" b="1" kern="1200" cap="none" baseline="0" noProof="0" dirty="0">
          <a:solidFill>
            <a:srgbClr val="FF6600"/>
          </a:solidFill>
          <a:latin typeface="+mj-lt"/>
          <a:ea typeface="+mj-ea"/>
          <a:cs typeface="+mj-cs"/>
        </a:defRPr>
      </a:lvl1pPr>
    </p:titleStyle>
    <p:bodyStyle>
      <a:lvl1pPr marL="0" indent="0" algn="l" defTabSz="912168" rtl="0" eaLnBrk="1" latinLnBrk="0" hangingPunct="1">
        <a:lnSpc>
          <a:spcPct val="100000"/>
        </a:lnSpc>
        <a:spcBef>
          <a:spcPts val="600"/>
        </a:spcBef>
        <a:spcAft>
          <a:spcPts val="400"/>
        </a:spcAft>
        <a:buFont typeface="Arial" panose="020B0604020202020204" pitchFamily="34" charset="0"/>
        <a:buNone/>
        <a:defRPr sz="1600" kern="1200" baseline="0">
          <a:solidFill>
            <a:schemeClr val="tx1"/>
          </a:solidFill>
          <a:latin typeface="+mn-lt"/>
          <a:ea typeface="+mn-ea"/>
          <a:cs typeface="+mn-cs"/>
        </a:defRPr>
      </a:lvl1pPr>
      <a:lvl2pPr marL="288017" indent="-288017" algn="l" defTabSz="912168" rtl="0" eaLnBrk="1" latinLnBrk="0" hangingPunct="1">
        <a:lnSpc>
          <a:spcPct val="100000"/>
        </a:lnSpc>
        <a:spcBef>
          <a:spcPts val="600"/>
        </a:spcBef>
        <a:spcAft>
          <a:spcPts val="0"/>
        </a:spcAft>
        <a:buClr>
          <a:srgbClr val="FF6600"/>
        </a:buClr>
        <a:buSzPct val="110000"/>
        <a:buFont typeface="Wingdings" panose="05000000000000000000" pitchFamily="2" charset="2"/>
        <a:buChar char="§"/>
        <a:defRPr sz="1600" kern="1200">
          <a:solidFill>
            <a:srgbClr val="6E6E6E"/>
          </a:solidFill>
          <a:latin typeface="+mn-lt"/>
          <a:ea typeface="+mn-ea"/>
          <a:cs typeface="+mn-cs"/>
        </a:defRPr>
      </a:lvl2pPr>
      <a:lvl3pPr marL="630917" indent="-342900" algn="l" defTabSz="912168" rtl="0" eaLnBrk="1" latinLnBrk="0" hangingPunct="1">
        <a:lnSpc>
          <a:spcPct val="100000"/>
        </a:lnSpc>
        <a:spcBef>
          <a:spcPts val="600"/>
        </a:spcBef>
        <a:spcAft>
          <a:spcPts val="0"/>
        </a:spcAft>
        <a:buClr>
          <a:srgbClr val="FF6600"/>
        </a:buClr>
        <a:buFont typeface="Wingdings" panose="05000000000000000000" pitchFamily="2" charset="2"/>
        <a:buChar char="§"/>
        <a:defRPr sz="1600" kern="1200">
          <a:solidFill>
            <a:srgbClr val="6E6E6E"/>
          </a:solidFill>
          <a:latin typeface="+mn-lt"/>
          <a:ea typeface="+mn-ea"/>
          <a:cs typeface="+mn-cs"/>
        </a:defRPr>
      </a:lvl3pPr>
      <a:lvl4pPr marL="990600" indent="-368300" algn="l" defTabSz="912168" rtl="0" eaLnBrk="1" latinLnBrk="0" hangingPunct="1">
        <a:lnSpc>
          <a:spcPct val="100000"/>
        </a:lnSpc>
        <a:spcBef>
          <a:spcPts val="600"/>
        </a:spcBef>
        <a:spcAft>
          <a:spcPts val="0"/>
        </a:spcAft>
        <a:buClr>
          <a:srgbClr val="FF6600"/>
        </a:buClr>
        <a:buFont typeface="Wingdings" panose="05000000000000000000" pitchFamily="2" charset="2"/>
        <a:buChar char="§"/>
        <a:defRPr sz="1600" kern="1200">
          <a:solidFill>
            <a:srgbClr val="6E6E6E"/>
          </a:solidFill>
          <a:latin typeface="+mn-lt"/>
          <a:ea typeface="+mn-ea"/>
          <a:cs typeface="+mn-cs"/>
        </a:defRPr>
      </a:lvl4pPr>
      <a:lvl5pPr marL="917575" indent="339725" algn="l" defTabSz="912168" rtl="0" eaLnBrk="1" latinLnBrk="0" hangingPunct="1">
        <a:lnSpc>
          <a:spcPct val="100000"/>
        </a:lnSpc>
        <a:spcBef>
          <a:spcPts val="600"/>
        </a:spcBef>
        <a:spcAft>
          <a:spcPts val="0"/>
        </a:spcAft>
        <a:buClr>
          <a:srgbClr val="FF6600"/>
        </a:buClr>
        <a:buFont typeface="Wingdings" panose="05000000000000000000" pitchFamily="2" charset="2"/>
        <a:buChar char="§"/>
        <a:defRPr sz="1600" kern="1200">
          <a:solidFill>
            <a:srgbClr val="6E6E6E"/>
          </a:solidFill>
          <a:latin typeface="+mn-lt"/>
          <a:ea typeface="+mn-ea"/>
          <a:cs typeface="+mn-cs"/>
        </a:defRPr>
      </a:lvl5pPr>
      <a:lvl6pPr marL="2508464" indent="-228042" algn="l" defTabSz="912168"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4548" indent="-228042" algn="l" defTabSz="912168"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20632" indent="-228042" algn="l" defTabSz="912168"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6717" indent="-228042" algn="l" defTabSz="912168"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p:bodyStyle>
    <p:otherStyle>
      <a:defPPr>
        <a:defRPr lang="en-US"/>
      </a:defPPr>
      <a:lvl1pPr marL="0" algn="l" defTabSz="912168" rtl="0" eaLnBrk="1" latinLnBrk="0" hangingPunct="1">
        <a:defRPr sz="1795" kern="1200">
          <a:solidFill>
            <a:schemeClr val="tx1"/>
          </a:solidFill>
          <a:latin typeface="+mn-lt"/>
          <a:ea typeface="+mn-ea"/>
          <a:cs typeface="+mn-cs"/>
        </a:defRPr>
      </a:lvl1pPr>
      <a:lvl2pPr marL="456084" algn="l" defTabSz="912168" rtl="0" eaLnBrk="1" latinLnBrk="0" hangingPunct="1">
        <a:defRPr sz="1795" kern="1200">
          <a:solidFill>
            <a:schemeClr val="tx1"/>
          </a:solidFill>
          <a:latin typeface="+mn-lt"/>
          <a:ea typeface="+mn-ea"/>
          <a:cs typeface="+mn-cs"/>
        </a:defRPr>
      </a:lvl2pPr>
      <a:lvl3pPr marL="912168" algn="l" defTabSz="912168" rtl="0" eaLnBrk="1" latinLnBrk="0" hangingPunct="1">
        <a:defRPr sz="1795" kern="1200">
          <a:solidFill>
            <a:schemeClr val="tx1"/>
          </a:solidFill>
          <a:latin typeface="+mn-lt"/>
          <a:ea typeface="+mn-ea"/>
          <a:cs typeface="+mn-cs"/>
        </a:defRPr>
      </a:lvl3pPr>
      <a:lvl4pPr marL="1368253" algn="l" defTabSz="912168" rtl="0" eaLnBrk="1" latinLnBrk="0" hangingPunct="1">
        <a:defRPr sz="1795" kern="1200">
          <a:solidFill>
            <a:schemeClr val="tx1"/>
          </a:solidFill>
          <a:latin typeface="+mn-lt"/>
          <a:ea typeface="+mn-ea"/>
          <a:cs typeface="+mn-cs"/>
        </a:defRPr>
      </a:lvl4pPr>
      <a:lvl5pPr marL="1824338" algn="l" defTabSz="912168" rtl="0" eaLnBrk="1" latinLnBrk="0" hangingPunct="1">
        <a:defRPr sz="1795" kern="1200">
          <a:solidFill>
            <a:schemeClr val="tx1"/>
          </a:solidFill>
          <a:latin typeface="+mn-lt"/>
          <a:ea typeface="+mn-ea"/>
          <a:cs typeface="+mn-cs"/>
        </a:defRPr>
      </a:lvl5pPr>
      <a:lvl6pPr marL="2280421" algn="l" defTabSz="912168" rtl="0" eaLnBrk="1" latinLnBrk="0" hangingPunct="1">
        <a:defRPr sz="1795" kern="1200">
          <a:solidFill>
            <a:schemeClr val="tx1"/>
          </a:solidFill>
          <a:latin typeface="+mn-lt"/>
          <a:ea typeface="+mn-ea"/>
          <a:cs typeface="+mn-cs"/>
        </a:defRPr>
      </a:lvl6pPr>
      <a:lvl7pPr marL="2736505" algn="l" defTabSz="912168" rtl="0" eaLnBrk="1" latinLnBrk="0" hangingPunct="1">
        <a:defRPr sz="1795" kern="1200">
          <a:solidFill>
            <a:schemeClr val="tx1"/>
          </a:solidFill>
          <a:latin typeface="+mn-lt"/>
          <a:ea typeface="+mn-ea"/>
          <a:cs typeface="+mn-cs"/>
        </a:defRPr>
      </a:lvl7pPr>
      <a:lvl8pPr marL="3192590" algn="l" defTabSz="912168" rtl="0" eaLnBrk="1" latinLnBrk="0" hangingPunct="1">
        <a:defRPr sz="1795" kern="1200">
          <a:solidFill>
            <a:schemeClr val="tx1"/>
          </a:solidFill>
          <a:latin typeface="+mn-lt"/>
          <a:ea typeface="+mn-ea"/>
          <a:cs typeface="+mn-cs"/>
        </a:defRPr>
      </a:lvl8pPr>
      <a:lvl9pPr marL="3648674" algn="l" defTabSz="912168" rtl="0" eaLnBrk="1" latinLnBrk="0" hangingPunct="1">
        <a:defRPr sz="179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60" userDrawn="1">
          <p15:clr>
            <a:srgbClr val="F26B43"/>
          </p15:clr>
        </p15:guide>
        <p15:guide id="2" pos="209" userDrawn="1">
          <p15:clr>
            <a:srgbClr val="F26B43"/>
          </p15:clr>
        </p15:guide>
        <p15:guide id="3" orient="horz" pos="4139" userDrawn="1">
          <p15:clr>
            <a:srgbClr val="F26B43"/>
          </p15:clr>
        </p15:guide>
        <p15:guide id="4" pos="746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Title Placeholder 8">
            <a:extLst>
              <a:ext uri="{FF2B5EF4-FFF2-40B4-BE49-F238E27FC236}">
                <a16:creationId xmlns:a16="http://schemas.microsoft.com/office/drawing/2014/main" id="{6279B469-3278-402E-98E6-CC83E1C57B28}"/>
              </a:ext>
            </a:extLst>
          </p:cNvPr>
          <p:cNvSpPr>
            <a:spLocks noGrp="1"/>
          </p:cNvSpPr>
          <p:nvPr>
            <p:ph type="title"/>
          </p:nvPr>
        </p:nvSpPr>
        <p:spPr>
          <a:xfrm>
            <a:off x="528990" y="765273"/>
            <a:ext cx="11227581" cy="444674"/>
          </a:xfrm>
          <a:prstGeom prst="rect">
            <a:avLst/>
          </a:prstGeom>
        </p:spPr>
        <p:txBody>
          <a:bodyPr vert="horz" wrap="square" lIns="91440" tIns="45720" rIns="91440" bIns="45720" rtlCol="0" anchor="ctr">
            <a:spAutoFit/>
          </a:bodyPr>
          <a:lstStyle/>
          <a:p>
            <a:r>
              <a:rPr lang="en-US" dirty="0"/>
              <a:t>Click to edit master title style</a:t>
            </a:r>
            <a:endParaRPr lang="pt-PT" dirty="0"/>
          </a:p>
        </p:txBody>
      </p:sp>
      <p:sp>
        <p:nvSpPr>
          <p:cNvPr id="14" name="Text Placeholder 9">
            <a:extLst>
              <a:ext uri="{FF2B5EF4-FFF2-40B4-BE49-F238E27FC236}">
                <a16:creationId xmlns:a16="http://schemas.microsoft.com/office/drawing/2014/main" id="{77813869-F317-4AFB-8B27-3CCE02502A99}"/>
              </a:ext>
            </a:extLst>
          </p:cNvPr>
          <p:cNvSpPr>
            <a:spLocks noGrp="1"/>
          </p:cNvSpPr>
          <p:nvPr>
            <p:ph type="body" idx="1"/>
          </p:nvPr>
        </p:nvSpPr>
        <p:spPr>
          <a:xfrm>
            <a:off x="560513" y="1484784"/>
            <a:ext cx="11184670" cy="1682512"/>
          </a:xfrm>
          <a:prstGeom prst="rect">
            <a:avLst/>
          </a:prstGeom>
        </p:spPr>
        <p:txBody>
          <a:bodyPr vert="horz" wrap="square" lIns="91440" tIns="45720" rIns="91440" bIns="4572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
        <p:nvSpPr>
          <p:cNvPr id="15" name="Rectangle 14">
            <a:extLst>
              <a:ext uri="{FF2B5EF4-FFF2-40B4-BE49-F238E27FC236}">
                <a16:creationId xmlns:a16="http://schemas.microsoft.com/office/drawing/2014/main" id="{62BA1BA7-030D-4ED7-81BD-313A5EF4EC34}"/>
              </a:ext>
            </a:extLst>
          </p:cNvPr>
          <p:cNvSpPr/>
          <p:nvPr userDrawn="1"/>
        </p:nvSpPr>
        <p:spPr>
          <a:xfrm>
            <a:off x="278607" y="200"/>
            <a:ext cx="86679" cy="110483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798"/>
          </a:p>
        </p:txBody>
      </p:sp>
      <p:sp>
        <p:nvSpPr>
          <p:cNvPr id="17" name="Slide Number Placeholder 28">
            <a:extLst>
              <a:ext uri="{FF2B5EF4-FFF2-40B4-BE49-F238E27FC236}">
                <a16:creationId xmlns:a16="http://schemas.microsoft.com/office/drawing/2014/main" id="{591D4ACC-C8C4-4A0A-8636-16E9391F504B}"/>
              </a:ext>
            </a:extLst>
          </p:cNvPr>
          <p:cNvSpPr>
            <a:spLocks noGrp="1"/>
          </p:cNvSpPr>
          <p:nvPr>
            <p:ph type="sldNum" sz="quarter" idx="4"/>
          </p:nvPr>
        </p:nvSpPr>
        <p:spPr>
          <a:xfrm>
            <a:off x="171517" y="6236981"/>
            <a:ext cx="633595" cy="364466"/>
          </a:xfrm>
          <a:prstGeom prst="rect">
            <a:avLst/>
          </a:prstGeom>
        </p:spPr>
        <p:txBody>
          <a:bodyPr vert="horz" lIns="91440" tIns="45720" rIns="91440" bIns="45720" rtlCol="0" anchor="ctr"/>
          <a:lstStyle>
            <a:lvl1pPr algn="l">
              <a:defRPr sz="1600" b="1">
                <a:solidFill>
                  <a:srgbClr val="FF6600"/>
                </a:solidFill>
              </a:defRPr>
            </a:lvl1pPr>
          </a:lstStyle>
          <a:p>
            <a:fld id="{08789ED0-683C-4C95-BAE1-094AE5A57631}" type="slidenum">
              <a:rPr lang="pt-PT" smtClean="0"/>
              <a:pPr/>
              <a:t>‹#›</a:t>
            </a:fld>
            <a:endParaRPr lang="pt-PT" dirty="0"/>
          </a:p>
        </p:txBody>
      </p:sp>
      <p:cxnSp>
        <p:nvCxnSpPr>
          <p:cNvPr id="18" name="Straight Connector 17">
            <a:extLst>
              <a:ext uri="{FF2B5EF4-FFF2-40B4-BE49-F238E27FC236}">
                <a16:creationId xmlns:a16="http://schemas.microsoft.com/office/drawing/2014/main" id="{A7816047-E316-4915-B627-92AADCD6A298}"/>
              </a:ext>
            </a:extLst>
          </p:cNvPr>
          <p:cNvCxnSpPr>
            <a:cxnSpLocks/>
          </p:cNvCxnSpPr>
          <p:nvPr userDrawn="1"/>
        </p:nvCxnSpPr>
        <p:spPr>
          <a:xfrm>
            <a:off x="0" y="6020399"/>
            <a:ext cx="9575799" cy="22927"/>
          </a:xfrm>
          <a:prstGeom prst="line">
            <a:avLst/>
          </a:prstGeom>
          <a:noFill/>
          <a:ln w="28575" cmpd="sng">
            <a:gradFill flip="none" rotWithShape="1">
              <a:gsLst>
                <a:gs pos="0">
                  <a:srgbClr val="FF6600"/>
                </a:gs>
                <a:gs pos="100000">
                  <a:schemeClr val="bg1"/>
                </a:gs>
                <a:gs pos="86000">
                  <a:schemeClr val="bg1">
                    <a:lumMod val="85000"/>
                  </a:schemeClr>
                </a:gs>
              </a:gsLst>
              <a:lin ang="0" scaled="1"/>
              <a:tileRect/>
            </a:gradFill>
            <a:miter lim="800000"/>
            <a:headEnd/>
            <a:tailEnd/>
          </a:ln>
        </p:spPr>
      </p:cxnSp>
      <p:pic>
        <p:nvPicPr>
          <p:cNvPr id="20" name="Picture 19" descr="A picture containing sitting, clock, drawing&#10;&#10;Description automatically generated">
            <a:extLst>
              <a:ext uri="{FF2B5EF4-FFF2-40B4-BE49-F238E27FC236}">
                <a16:creationId xmlns:a16="http://schemas.microsoft.com/office/drawing/2014/main" id="{32252480-02D9-4FF5-B9E4-4198D27944F8}"/>
              </a:ext>
            </a:extLst>
          </p:cNvPr>
          <p:cNvPicPr>
            <a:picLocks noChangeAspect="1"/>
          </p:cNvPicPr>
          <p:nvPr userDrawn="1"/>
        </p:nvPicPr>
        <p:blipFill>
          <a:blip r:embed="rId24" cstate="email">
            <a:extLst>
              <a:ext uri="{28A0092B-C50C-407E-A947-70E740481C1C}">
                <a14:useLocalDpi xmlns:a14="http://schemas.microsoft.com/office/drawing/2010/main" val="0"/>
              </a:ext>
            </a:extLst>
          </a:blip>
          <a:stretch>
            <a:fillRect/>
          </a:stretch>
        </p:blipFill>
        <p:spPr>
          <a:xfrm>
            <a:off x="7971383" y="6012557"/>
            <a:ext cx="3918326" cy="785030"/>
          </a:xfrm>
          <a:prstGeom prst="rect">
            <a:avLst/>
          </a:prstGeom>
        </p:spPr>
      </p:pic>
      <p:sp>
        <p:nvSpPr>
          <p:cNvPr id="9" name="Text Placeholder 8">
            <a:extLst>
              <a:ext uri="{FF2B5EF4-FFF2-40B4-BE49-F238E27FC236}">
                <a16:creationId xmlns:a16="http://schemas.microsoft.com/office/drawing/2014/main" id="{03421DD1-8DFC-45EA-A24F-D20327FC595D}"/>
              </a:ext>
            </a:extLst>
          </p:cNvPr>
          <p:cNvSpPr txBox="1">
            <a:spLocks/>
          </p:cNvSpPr>
          <p:nvPr userDrawn="1"/>
        </p:nvSpPr>
        <p:spPr>
          <a:xfrm>
            <a:off x="570945" y="6250207"/>
            <a:ext cx="6881773" cy="229678"/>
          </a:xfrm>
          <a:prstGeom prst="rect">
            <a:avLst/>
          </a:prstGeom>
        </p:spPr>
        <p:txBody>
          <a:bodyPr wrap="square" anchor="ctr">
            <a:spAutoFit/>
          </a:bodyPr>
          <a:lstStyle>
            <a:lvl1pPr marL="0" indent="0" algn="l" defTabSz="912168" rtl="0" eaLnBrk="1" latinLnBrk="0" hangingPunct="1">
              <a:lnSpc>
                <a:spcPct val="100000"/>
              </a:lnSpc>
              <a:spcBef>
                <a:spcPts val="600"/>
              </a:spcBef>
              <a:spcAft>
                <a:spcPts val="400"/>
              </a:spcAft>
              <a:buClr>
                <a:srgbClr val="FF6600"/>
              </a:buClr>
              <a:buSzPct val="150000"/>
              <a:buFont typeface="Wingdings" panose="05000000000000000000" pitchFamily="2" charset="2"/>
              <a:buNone/>
              <a:defRPr lang="en-US" sz="1050" kern="1200" baseline="0" dirty="0">
                <a:solidFill>
                  <a:srgbClr val="A1A1A1"/>
                </a:solidFill>
                <a:latin typeface="Verdana" panose="020B0604030504040204" pitchFamily="34" charset="0"/>
                <a:ea typeface="Verdana" panose="020B0604030504040204" pitchFamily="34" charset="0"/>
                <a:cs typeface="Verdana" panose="020B0604030504040204" pitchFamily="34" charset="0"/>
              </a:defRPr>
            </a:lvl1pPr>
            <a:lvl2pPr marL="288017" indent="-288017" algn="l" defTabSz="912168" rtl="0" eaLnBrk="1" latinLnBrk="0" hangingPunct="1">
              <a:lnSpc>
                <a:spcPct val="100000"/>
              </a:lnSpc>
              <a:spcBef>
                <a:spcPts val="600"/>
              </a:spcBef>
              <a:spcAft>
                <a:spcPts val="0"/>
              </a:spcAft>
              <a:buClr>
                <a:srgbClr val="FF6600"/>
              </a:buClr>
              <a:buSzPct val="110000"/>
              <a:buFont typeface="Wingdings" panose="05000000000000000000" pitchFamily="2" charset="2"/>
              <a:buChar char="§"/>
              <a:defRPr sz="1600" b="1" kern="1200">
                <a:solidFill>
                  <a:srgbClr val="FF6600"/>
                </a:solidFill>
                <a:latin typeface="+mn-lt"/>
                <a:ea typeface="+mn-ea"/>
                <a:cs typeface="+mn-cs"/>
              </a:defRPr>
            </a:lvl2pPr>
            <a:lvl3pPr marL="630917" indent="-342900" algn="l" defTabSz="912168" rtl="0" eaLnBrk="1" latinLnBrk="0" hangingPunct="1">
              <a:lnSpc>
                <a:spcPct val="100000"/>
              </a:lnSpc>
              <a:spcBef>
                <a:spcPts val="600"/>
              </a:spcBef>
              <a:spcAft>
                <a:spcPts val="0"/>
              </a:spcAft>
              <a:buClr>
                <a:srgbClr val="FF6600"/>
              </a:buClr>
              <a:buFont typeface="Wingdings" panose="05000000000000000000" pitchFamily="2" charset="2"/>
              <a:buChar char="§"/>
              <a:defRPr sz="1600" b="1" kern="1200">
                <a:solidFill>
                  <a:srgbClr val="FF6600"/>
                </a:solidFill>
                <a:latin typeface="+mn-lt"/>
                <a:ea typeface="+mn-ea"/>
                <a:cs typeface="+mn-cs"/>
              </a:defRPr>
            </a:lvl3pPr>
            <a:lvl4pPr marL="990600" indent="-368300" algn="l" defTabSz="912168" rtl="0" eaLnBrk="1" latinLnBrk="0" hangingPunct="1">
              <a:lnSpc>
                <a:spcPct val="100000"/>
              </a:lnSpc>
              <a:spcBef>
                <a:spcPts val="600"/>
              </a:spcBef>
              <a:spcAft>
                <a:spcPts val="0"/>
              </a:spcAft>
              <a:buClr>
                <a:srgbClr val="FF6600"/>
              </a:buClr>
              <a:buFont typeface="Wingdings" panose="05000000000000000000" pitchFamily="2" charset="2"/>
              <a:buChar char="§"/>
              <a:defRPr sz="1600" b="1" kern="1200">
                <a:solidFill>
                  <a:srgbClr val="FF6600"/>
                </a:solidFill>
                <a:latin typeface="+mn-lt"/>
                <a:ea typeface="+mn-ea"/>
                <a:cs typeface="+mn-cs"/>
              </a:defRPr>
            </a:lvl4pPr>
            <a:lvl5pPr marL="917575" indent="339725" algn="l" defTabSz="912168" rtl="0" eaLnBrk="1" latinLnBrk="0" hangingPunct="1">
              <a:lnSpc>
                <a:spcPct val="100000"/>
              </a:lnSpc>
              <a:spcBef>
                <a:spcPts val="600"/>
              </a:spcBef>
              <a:spcAft>
                <a:spcPts val="0"/>
              </a:spcAft>
              <a:buClr>
                <a:srgbClr val="FF6600"/>
              </a:buClr>
              <a:buFont typeface="Wingdings" panose="05000000000000000000" pitchFamily="2" charset="2"/>
              <a:buChar char="§"/>
              <a:defRPr sz="1600" b="1" kern="1200">
                <a:solidFill>
                  <a:srgbClr val="FF6600"/>
                </a:solidFill>
                <a:latin typeface="+mn-lt"/>
                <a:ea typeface="+mn-ea"/>
                <a:cs typeface="+mn-cs"/>
              </a:defRPr>
            </a:lvl5pPr>
            <a:lvl6pPr marL="2508464" indent="-228042" algn="l" defTabSz="912168"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4548" indent="-228042" algn="l" defTabSz="912168"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20632" indent="-228042" algn="l" defTabSz="912168"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6717" indent="-228042" algn="l" defTabSz="912168"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a:lnSpc>
                <a:spcPct val="85000"/>
              </a:lnSpc>
            </a:pPr>
            <a:r>
              <a:rPr lang="pt-PT" sz="1050" b="1" dirty="0"/>
              <a:t>Direção X</a:t>
            </a:r>
          </a:p>
        </p:txBody>
      </p:sp>
      <p:sp>
        <p:nvSpPr>
          <p:cNvPr id="10" name="Rectangle 9">
            <a:extLst>
              <a:ext uri="{FF2B5EF4-FFF2-40B4-BE49-F238E27FC236}">
                <a16:creationId xmlns:a16="http://schemas.microsoft.com/office/drawing/2014/main" id="{C2E4FB42-4945-4F7F-9CCE-7EB2E457F782}"/>
              </a:ext>
            </a:extLst>
          </p:cNvPr>
          <p:cNvSpPr/>
          <p:nvPr userDrawn="1"/>
        </p:nvSpPr>
        <p:spPr>
          <a:xfrm>
            <a:off x="570945" y="6388336"/>
            <a:ext cx="6881773" cy="229678"/>
          </a:xfrm>
          <a:prstGeom prst="rect">
            <a:avLst/>
          </a:prstGeom>
        </p:spPr>
        <p:txBody>
          <a:bodyPr wrap="square" anchor="ctr">
            <a:spAutoFit/>
          </a:bodyPr>
          <a:lstStyle/>
          <a:p>
            <a:pPr lvl="0" indent="0" defTabSz="912168">
              <a:lnSpc>
                <a:spcPct val="85000"/>
              </a:lnSpc>
              <a:spcBef>
                <a:spcPts val="600"/>
              </a:spcBef>
              <a:spcAft>
                <a:spcPts val="400"/>
              </a:spcAft>
              <a:buClr>
                <a:srgbClr val="FF6600"/>
              </a:buClr>
              <a:buSzPct val="150000"/>
              <a:buFont typeface="Wingdings" panose="05000000000000000000" pitchFamily="2" charset="2"/>
              <a:buNone/>
            </a:pPr>
            <a:r>
              <a:rPr lang="pt-PT" sz="1050" baseline="0" dirty="0">
                <a:solidFill>
                  <a:srgbClr val="A1A1A1"/>
                </a:solidFill>
                <a:latin typeface="Verdana" panose="020B0604030504040204" pitchFamily="34" charset="0"/>
                <a:ea typeface="Verdana" panose="020B0604030504040204" pitchFamily="34" charset="0"/>
                <a:cs typeface="Verdana" panose="020B0604030504040204" pitchFamily="34" charset="0"/>
              </a:rPr>
              <a:t>Classificação de segurança: Interna</a:t>
            </a:r>
          </a:p>
        </p:txBody>
      </p:sp>
    </p:spTree>
    <p:extLst>
      <p:ext uri="{BB962C8B-B14F-4D97-AF65-F5344CB8AC3E}">
        <p14:creationId xmlns:p14="http://schemas.microsoft.com/office/powerpoint/2010/main" val="2611369308"/>
      </p:ext>
    </p:extLst>
  </p:cSld>
  <p:clrMap bg1="lt1" tx1="dk1" bg2="lt2" tx2="dk2" accent1="accent1" accent2="accent2" accent3="accent3" accent4="accent4" accent5="accent5" accent6="accent6" hlink="hlink" folHlink="folHlink"/>
  <p:sldLayoutIdLst>
    <p:sldLayoutId id="2147483890" r:id="rId1"/>
    <p:sldLayoutId id="2147483891" r:id="rId2"/>
    <p:sldLayoutId id="2147483892" r:id="rId3"/>
    <p:sldLayoutId id="2147483902" r:id="rId4"/>
    <p:sldLayoutId id="2147483905" r:id="rId5"/>
    <p:sldLayoutId id="2147483908" r:id="rId6"/>
    <p:sldLayoutId id="2147483911" r:id="rId7"/>
    <p:sldLayoutId id="2147483914" r:id="rId8"/>
    <p:sldLayoutId id="2147483917" r:id="rId9"/>
    <p:sldLayoutId id="2147483918" r:id="rId10"/>
    <p:sldLayoutId id="2147483925" r:id="rId11"/>
    <p:sldLayoutId id="2147483926" r:id="rId12"/>
    <p:sldLayoutId id="2147483927" r:id="rId13"/>
    <p:sldLayoutId id="2147483932" r:id="rId14"/>
    <p:sldLayoutId id="2147483893" r:id="rId15"/>
    <p:sldLayoutId id="2147483894" r:id="rId16"/>
    <p:sldLayoutId id="2147483933" r:id="rId17"/>
    <p:sldLayoutId id="2147483895" r:id="rId18"/>
    <p:sldLayoutId id="2147483896" r:id="rId19"/>
    <p:sldLayoutId id="2147483897" r:id="rId20"/>
    <p:sldLayoutId id="2147483898" r:id="rId21"/>
    <p:sldLayoutId id="2147483899" r:id="rId22"/>
  </p:sldLayoutIdLst>
  <p:hf hdr="0" ftr="0" dt="0"/>
  <p:txStyles>
    <p:titleStyle>
      <a:lvl1pPr algn="l" defTabSz="912168" rtl="0" eaLnBrk="1" latinLnBrk="0" hangingPunct="1">
        <a:lnSpc>
          <a:spcPts val="3000"/>
        </a:lnSpc>
        <a:spcBef>
          <a:spcPct val="0"/>
        </a:spcBef>
        <a:buNone/>
        <a:defRPr lang="pt-PT" sz="2400" b="1" kern="1200" cap="none" baseline="0" noProof="0" dirty="0">
          <a:solidFill>
            <a:srgbClr val="FF6600"/>
          </a:solidFill>
          <a:latin typeface="+mj-lt"/>
          <a:ea typeface="+mj-ea"/>
          <a:cs typeface="+mj-cs"/>
        </a:defRPr>
      </a:lvl1pPr>
    </p:titleStyle>
    <p:bodyStyle>
      <a:lvl1pPr marL="0" indent="0" algn="l" defTabSz="912168" rtl="0" eaLnBrk="1" latinLnBrk="0" hangingPunct="1">
        <a:lnSpc>
          <a:spcPct val="100000"/>
        </a:lnSpc>
        <a:spcBef>
          <a:spcPts val="600"/>
        </a:spcBef>
        <a:spcAft>
          <a:spcPts val="400"/>
        </a:spcAft>
        <a:buFont typeface="Arial" panose="020B0604020202020204" pitchFamily="34" charset="0"/>
        <a:buNone/>
        <a:defRPr sz="1600" kern="1200" baseline="0">
          <a:solidFill>
            <a:schemeClr val="tx1"/>
          </a:solidFill>
          <a:latin typeface="+mn-lt"/>
          <a:ea typeface="+mn-ea"/>
          <a:cs typeface="+mn-cs"/>
        </a:defRPr>
      </a:lvl1pPr>
      <a:lvl2pPr marL="288017" indent="-288017" algn="l" defTabSz="912168" rtl="0" eaLnBrk="1" latinLnBrk="0" hangingPunct="1">
        <a:lnSpc>
          <a:spcPct val="100000"/>
        </a:lnSpc>
        <a:spcBef>
          <a:spcPts val="600"/>
        </a:spcBef>
        <a:spcAft>
          <a:spcPts val="0"/>
        </a:spcAft>
        <a:buClr>
          <a:srgbClr val="FF6600"/>
        </a:buClr>
        <a:buSzPct val="110000"/>
        <a:buFont typeface="Wingdings" panose="05000000000000000000" pitchFamily="2" charset="2"/>
        <a:buChar char="§"/>
        <a:defRPr sz="1600" kern="1200">
          <a:solidFill>
            <a:srgbClr val="6E6E6E"/>
          </a:solidFill>
          <a:latin typeface="+mn-lt"/>
          <a:ea typeface="+mn-ea"/>
          <a:cs typeface="+mn-cs"/>
        </a:defRPr>
      </a:lvl2pPr>
      <a:lvl3pPr marL="630917" indent="-342900" algn="l" defTabSz="912168" rtl="0" eaLnBrk="1" latinLnBrk="0" hangingPunct="1">
        <a:lnSpc>
          <a:spcPct val="100000"/>
        </a:lnSpc>
        <a:spcBef>
          <a:spcPts val="600"/>
        </a:spcBef>
        <a:spcAft>
          <a:spcPts val="0"/>
        </a:spcAft>
        <a:buClr>
          <a:srgbClr val="FF6600"/>
        </a:buClr>
        <a:buFont typeface="Wingdings" panose="05000000000000000000" pitchFamily="2" charset="2"/>
        <a:buChar char="§"/>
        <a:defRPr sz="1600" kern="1200">
          <a:solidFill>
            <a:srgbClr val="6E6E6E"/>
          </a:solidFill>
          <a:latin typeface="+mn-lt"/>
          <a:ea typeface="+mn-ea"/>
          <a:cs typeface="+mn-cs"/>
        </a:defRPr>
      </a:lvl3pPr>
      <a:lvl4pPr marL="990600" indent="-368300" algn="l" defTabSz="912168" rtl="0" eaLnBrk="1" latinLnBrk="0" hangingPunct="1">
        <a:lnSpc>
          <a:spcPct val="100000"/>
        </a:lnSpc>
        <a:spcBef>
          <a:spcPts val="600"/>
        </a:spcBef>
        <a:spcAft>
          <a:spcPts val="0"/>
        </a:spcAft>
        <a:buClr>
          <a:srgbClr val="FF6600"/>
        </a:buClr>
        <a:buFont typeface="Wingdings" panose="05000000000000000000" pitchFamily="2" charset="2"/>
        <a:buChar char="§"/>
        <a:defRPr sz="1600" kern="1200">
          <a:solidFill>
            <a:srgbClr val="6E6E6E"/>
          </a:solidFill>
          <a:latin typeface="+mn-lt"/>
          <a:ea typeface="+mn-ea"/>
          <a:cs typeface="+mn-cs"/>
        </a:defRPr>
      </a:lvl4pPr>
      <a:lvl5pPr marL="917575" indent="339725" algn="l" defTabSz="912168" rtl="0" eaLnBrk="1" latinLnBrk="0" hangingPunct="1">
        <a:lnSpc>
          <a:spcPct val="100000"/>
        </a:lnSpc>
        <a:spcBef>
          <a:spcPts val="600"/>
        </a:spcBef>
        <a:spcAft>
          <a:spcPts val="0"/>
        </a:spcAft>
        <a:buClr>
          <a:srgbClr val="FF6600"/>
        </a:buClr>
        <a:buFont typeface="Wingdings" panose="05000000000000000000" pitchFamily="2" charset="2"/>
        <a:buChar char="§"/>
        <a:defRPr sz="1600" kern="1200">
          <a:solidFill>
            <a:srgbClr val="6E6E6E"/>
          </a:solidFill>
          <a:latin typeface="+mn-lt"/>
          <a:ea typeface="+mn-ea"/>
          <a:cs typeface="+mn-cs"/>
        </a:defRPr>
      </a:lvl5pPr>
      <a:lvl6pPr marL="2508464" indent="-228042" algn="l" defTabSz="912168"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4548" indent="-228042" algn="l" defTabSz="912168"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20632" indent="-228042" algn="l" defTabSz="912168"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6717" indent="-228042" algn="l" defTabSz="912168"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p:bodyStyle>
    <p:otherStyle>
      <a:defPPr>
        <a:defRPr lang="en-US"/>
      </a:defPPr>
      <a:lvl1pPr marL="0" algn="l" defTabSz="912168" rtl="0" eaLnBrk="1" latinLnBrk="0" hangingPunct="1">
        <a:defRPr sz="1795" kern="1200">
          <a:solidFill>
            <a:schemeClr val="tx1"/>
          </a:solidFill>
          <a:latin typeface="+mn-lt"/>
          <a:ea typeface="+mn-ea"/>
          <a:cs typeface="+mn-cs"/>
        </a:defRPr>
      </a:lvl1pPr>
      <a:lvl2pPr marL="456084" algn="l" defTabSz="912168" rtl="0" eaLnBrk="1" latinLnBrk="0" hangingPunct="1">
        <a:defRPr sz="1795" kern="1200">
          <a:solidFill>
            <a:schemeClr val="tx1"/>
          </a:solidFill>
          <a:latin typeface="+mn-lt"/>
          <a:ea typeface="+mn-ea"/>
          <a:cs typeface="+mn-cs"/>
        </a:defRPr>
      </a:lvl2pPr>
      <a:lvl3pPr marL="912168" algn="l" defTabSz="912168" rtl="0" eaLnBrk="1" latinLnBrk="0" hangingPunct="1">
        <a:defRPr sz="1795" kern="1200">
          <a:solidFill>
            <a:schemeClr val="tx1"/>
          </a:solidFill>
          <a:latin typeface="+mn-lt"/>
          <a:ea typeface="+mn-ea"/>
          <a:cs typeface="+mn-cs"/>
        </a:defRPr>
      </a:lvl3pPr>
      <a:lvl4pPr marL="1368253" algn="l" defTabSz="912168" rtl="0" eaLnBrk="1" latinLnBrk="0" hangingPunct="1">
        <a:defRPr sz="1795" kern="1200">
          <a:solidFill>
            <a:schemeClr val="tx1"/>
          </a:solidFill>
          <a:latin typeface="+mn-lt"/>
          <a:ea typeface="+mn-ea"/>
          <a:cs typeface="+mn-cs"/>
        </a:defRPr>
      </a:lvl4pPr>
      <a:lvl5pPr marL="1824338" algn="l" defTabSz="912168" rtl="0" eaLnBrk="1" latinLnBrk="0" hangingPunct="1">
        <a:defRPr sz="1795" kern="1200">
          <a:solidFill>
            <a:schemeClr val="tx1"/>
          </a:solidFill>
          <a:latin typeface="+mn-lt"/>
          <a:ea typeface="+mn-ea"/>
          <a:cs typeface="+mn-cs"/>
        </a:defRPr>
      </a:lvl5pPr>
      <a:lvl6pPr marL="2280421" algn="l" defTabSz="912168" rtl="0" eaLnBrk="1" latinLnBrk="0" hangingPunct="1">
        <a:defRPr sz="1795" kern="1200">
          <a:solidFill>
            <a:schemeClr val="tx1"/>
          </a:solidFill>
          <a:latin typeface="+mn-lt"/>
          <a:ea typeface="+mn-ea"/>
          <a:cs typeface="+mn-cs"/>
        </a:defRPr>
      </a:lvl6pPr>
      <a:lvl7pPr marL="2736505" algn="l" defTabSz="912168" rtl="0" eaLnBrk="1" latinLnBrk="0" hangingPunct="1">
        <a:defRPr sz="1795" kern="1200">
          <a:solidFill>
            <a:schemeClr val="tx1"/>
          </a:solidFill>
          <a:latin typeface="+mn-lt"/>
          <a:ea typeface="+mn-ea"/>
          <a:cs typeface="+mn-cs"/>
        </a:defRPr>
      </a:lvl7pPr>
      <a:lvl8pPr marL="3192590" algn="l" defTabSz="912168" rtl="0" eaLnBrk="1" latinLnBrk="0" hangingPunct="1">
        <a:defRPr sz="1795" kern="1200">
          <a:solidFill>
            <a:schemeClr val="tx1"/>
          </a:solidFill>
          <a:latin typeface="+mn-lt"/>
          <a:ea typeface="+mn-ea"/>
          <a:cs typeface="+mn-cs"/>
        </a:defRPr>
      </a:lvl8pPr>
      <a:lvl9pPr marL="3648674" algn="l" defTabSz="912168" rtl="0" eaLnBrk="1" latinLnBrk="0" hangingPunct="1">
        <a:defRPr sz="179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38" userDrawn="1">
          <p15:clr>
            <a:srgbClr val="F26B43"/>
          </p15:clr>
        </p15:guide>
        <p15:guide id="2" pos="211" userDrawn="1">
          <p15:clr>
            <a:srgbClr val="F26B43"/>
          </p15:clr>
        </p15:guide>
        <p15:guide id="3" orient="horz" pos="259" userDrawn="1">
          <p15:clr>
            <a:srgbClr val="F26B43"/>
          </p15:clr>
        </p15:guide>
        <p15:guide id="4" pos="74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33.xml"/></Relationships>
</file>

<file path=ppt/slides/_rels/slide1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35.xml"/><Relationship Id="rId5" Type="http://schemas.openxmlformats.org/officeDocument/2006/relationships/chart" Target="../charts/chart7.xml"/><Relationship Id="rId4" Type="http://schemas.openxmlformats.org/officeDocument/2006/relationships/chart" Target="../charts/char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5.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svg"/><Relationship Id="rId18" Type="http://schemas.openxmlformats.org/officeDocument/2006/relationships/image" Target="../media/image38.png"/><Relationship Id="rId3" Type="http://schemas.openxmlformats.org/officeDocument/2006/relationships/image" Target="../media/image23.svg"/><Relationship Id="rId21" Type="http://schemas.openxmlformats.org/officeDocument/2006/relationships/image" Target="../media/image41.svg"/><Relationship Id="rId7" Type="http://schemas.openxmlformats.org/officeDocument/2006/relationships/image" Target="../media/image27.svg"/><Relationship Id="rId12" Type="http://schemas.openxmlformats.org/officeDocument/2006/relationships/image" Target="../media/image32.png"/><Relationship Id="rId17" Type="http://schemas.openxmlformats.org/officeDocument/2006/relationships/image" Target="../media/image37.svg"/><Relationship Id="rId2" Type="http://schemas.openxmlformats.org/officeDocument/2006/relationships/image" Target="../media/image22.png"/><Relationship Id="rId16" Type="http://schemas.openxmlformats.org/officeDocument/2006/relationships/image" Target="../media/image36.png"/><Relationship Id="rId20" Type="http://schemas.openxmlformats.org/officeDocument/2006/relationships/image" Target="../media/image40.png"/><Relationship Id="rId1" Type="http://schemas.openxmlformats.org/officeDocument/2006/relationships/slideLayout" Target="../slideLayouts/slideLayout25.xml"/><Relationship Id="rId6" Type="http://schemas.openxmlformats.org/officeDocument/2006/relationships/image" Target="../media/image26.png"/><Relationship Id="rId11" Type="http://schemas.openxmlformats.org/officeDocument/2006/relationships/image" Target="../media/image31.svg"/><Relationship Id="rId5" Type="http://schemas.openxmlformats.org/officeDocument/2006/relationships/image" Target="../media/image25.svg"/><Relationship Id="rId15" Type="http://schemas.openxmlformats.org/officeDocument/2006/relationships/image" Target="../media/image35.svg"/><Relationship Id="rId10" Type="http://schemas.openxmlformats.org/officeDocument/2006/relationships/image" Target="../media/image30.png"/><Relationship Id="rId19" Type="http://schemas.openxmlformats.org/officeDocument/2006/relationships/image" Target="../media/image39.svg"/><Relationship Id="rId4" Type="http://schemas.openxmlformats.org/officeDocument/2006/relationships/image" Target="../media/image24.png"/><Relationship Id="rId9" Type="http://schemas.openxmlformats.org/officeDocument/2006/relationships/image" Target="../media/image29.svg"/><Relationship Id="rId14" Type="http://schemas.openxmlformats.org/officeDocument/2006/relationships/image" Target="../media/image3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12F25D90-EA6B-4ADD-B8B5-A7333504E27B}"/>
              </a:ext>
            </a:extLst>
          </p:cNvPr>
          <p:cNvSpPr>
            <a:spLocks noGrp="1"/>
          </p:cNvSpPr>
          <p:nvPr>
            <p:ph type="body" sz="quarter" idx="10"/>
          </p:nvPr>
        </p:nvSpPr>
        <p:spPr>
          <a:xfrm>
            <a:off x="967558" y="3207147"/>
            <a:ext cx="10868843" cy="1077218"/>
          </a:xfrm>
        </p:spPr>
        <p:txBody>
          <a:bodyPr/>
          <a:lstStyle/>
          <a:p>
            <a:r>
              <a:rPr lang="pt-PT" dirty="0"/>
              <a:t>Como pode o BPI aumentar a qualidade de serviço ao cliente?</a:t>
            </a:r>
          </a:p>
        </p:txBody>
      </p:sp>
      <p:sp>
        <p:nvSpPr>
          <p:cNvPr id="12" name="Text Placeholder 11">
            <a:extLst>
              <a:ext uri="{FF2B5EF4-FFF2-40B4-BE49-F238E27FC236}">
                <a16:creationId xmlns:a16="http://schemas.microsoft.com/office/drawing/2014/main" id="{EBBF29DC-CCB6-4E9D-9B0D-D93E6B047492}"/>
              </a:ext>
            </a:extLst>
          </p:cNvPr>
          <p:cNvSpPr>
            <a:spLocks noGrp="1"/>
          </p:cNvSpPr>
          <p:nvPr>
            <p:ph type="body" sz="quarter" idx="11"/>
          </p:nvPr>
        </p:nvSpPr>
        <p:spPr/>
        <p:txBody>
          <a:bodyPr/>
          <a:lstStyle/>
          <a:p>
            <a:r>
              <a:rPr lang="pt-PT" dirty="0"/>
              <a:t>Grupo 2</a:t>
            </a:r>
          </a:p>
        </p:txBody>
      </p:sp>
      <p:sp>
        <p:nvSpPr>
          <p:cNvPr id="13" name="Text Placeholder 12">
            <a:extLst>
              <a:ext uri="{FF2B5EF4-FFF2-40B4-BE49-F238E27FC236}">
                <a16:creationId xmlns:a16="http://schemas.microsoft.com/office/drawing/2014/main" id="{168A4363-2142-41A7-9E27-9C676EFE3873}"/>
              </a:ext>
            </a:extLst>
          </p:cNvPr>
          <p:cNvSpPr>
            <a:spLocks noGrp="1"/>
          </p:cNvSpPr>
          <p:nvPr>
            <p:ph type="body" sz="quarter" idx="12"/>
          </p:nvPr>
        </p:nvSpPr>
        <p:spPr/>
        <p:txBody>
          <a:bodyPr/>
          <a:lstStyle/>
          <a:p>
            <a:r>
              <a:rPr lang="pt-PT" dirty="0"/>
              <a:t>18/01/2023</a:t>
            </a:r>
          </a:p>
        </p:txBody>
      </p:sp>
    </p:spTree>
    <p:extLst>
      <p:ext uri="{BB962C8B-B14F-4D97-AF65-F5344CB8AC3E}">
        <p14:creationId xmlns:p14="http://schemas.microsoft.com/office/powerpoint/2010/main" val="3221650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7F00073-B887-4895-B2F3-9E0AD1A5F21A}"/>
              </a:ext>
            </a:extLst>
          </p:cNvPr>
          <p:cNvSpPr>
            <a:spLocks noGrp="1"/>
          </p:cNvSpPr>
          <p:nvPr>
            <p:ph type="sldNum" sz="quarter" idx="10"/>
          </p:nvPr>
        </p:nvSpPr>
        <p:spPr/>
        <p:txBody>
          <a:bodyPr/>
          <a:lstStyle/>
          <a:p>
            <a:fld id="{08789ED0-683C-4C95-BAE1-094AE5A57631}" type="slidenum">
              <a:rPr lang="pt-PT" smtClean="0"/>
              <a:pPr/>
              <a:t>10</a:t>
            </a:fld>
            <a:endParaRPr lang="pt-PT" dirty="0"/>
          </a:p>
        </p:txBody>
      </p:sp>
      <p:sp>
        <p:nvSpPr>
          <p:cNvPr id="3" name="Text Placeholder 2">
            <a:extLst>
              <a:ext uri="{FF2B5EF4-FFF2-40B4-BE49-F238E27FC236}">
                <a16:creationId xmlns:a16="http://schemas.microsoft.com/office/drawing/2014/main" id="{EC9B4BFE-81BD-481E-8B05-384C344DFF6A}"/>
              </a:ext>
            </a:extLst>
          </p:cNvPr>
          <p:cNvSpPr>
            <a:spLocks noGrp="1"/>
          </p:cNvSpPr>
          <p:nvPr>
            <p:ph type="body" sz="quarter" idx="21"/>
          </p:nvPr>
        </p:nvSpPr>
        <p:spPr>
          <a:xfrm>
            <a:off x="528992" y="314578"/>
            <a:ext cx="11358209" cy="461665"/>
          </a:xfrm>
        </p:spPr>
        <p:txBody>
          <a:bodyPr/>
          <a:lstStyle/>
          <a:p>
            <a:r>
              <a:rPr lang="pt-PT" dirty="0"/>
              <a:t>Exemplo de Slide com Destaques</a:t>
            </a:r>
          </a:p>
        </p:txBody>
      </p:sp>
      <p:sp>
        <p:nvSpPr>
          <p:cNvPr id="4" name="Text Placeholder 3">
            <a:extLst>
              <a:ext uri="{FF2B5EF4-FFF2-40B4-BE49-F238E27FC236}">
                <a16:creationId xmlns:a16="http://schemas.microsoft.com/office/drawing/2014/main" id="{F486887B-89A1-4381-A8C7-8CF2938C2A58}"/>
              </a:ext>
            </a:extLst>
          </p:cNvPr>
          <p:cNvSpPr>
            <a:spLocks noGrp="1"/>
          </p:cNvSpPr>
          <p:nvPr>
            <p:ph type="body" sz="quarter" idx="22"/>
          </p:nvPr>
        </p:nvSpPr>
        <p:spPr/>
        <p:txBody>
          <a:bodyPr/>
          <a:lstStyle/>
          <a:p>
            <a:r>
              <a:rPr lang="pt-PT" dirty="0"/>
              <a:t>Subtítulo</a:t>
            </a:r>
          </a:p>
        </p:txBody>
      </p:sp>
      <p:sp>
        <p:nvSpPr>
          <p:cNvPr id="5" name="Text Placeholder 4">
            <a:extLst>
              <a:ext uri="{FF2B5EF4-FFF2-40B4-BE49-F238E27FC236}">
                <a16:creationId xmlns:a16="http://schemas.microsoft.com/office/drawing/2014/main" id="{D6DDDA09-A5C1-4FC7-B144-FD8C9CB09332}"/>
              </a:ext>
            </a:extLst>
          </p:cNvPr>
          <p:cNvSpPr>
            <a:spLocks noGrp="1"/>
          </p:cNvSpPr>
          <p:nvPr>
            <p:ph type="body" sz="quarter" idx="12"/>
          </p:nvPr>
        </p:nvSpPr>
        <p:spPr/>
        <p:txBody>
          <a:bodyPr/>
          <a:lstStyle/>
          <a:p>
            <a:pPr marL="176213" indent="-176213" fontAlgn="ctr">
              <a:lnSpc>
                <a:spcPct val="85000"/>
              </a:lnSpc>
              <a:spcBef>
                <a:spcPts val="0"/>
              </a:spcBef>
              <a:spcAft>
                <a:spcPts val="600"/>
              </a:spcAft>
              <a:buClr>
                <a:srgbClr val="FF6600"/>
              </a:buClr>
              <a:buFont typeface="Wingdings" panose="05000000000000000000" pitchFamily="2" charset="2"/>
              <a:buChar char="§"/>
            </a:pPr>
            <a:r>
              <a:rPr lang="pt-PT" dirty="0"/>
              <a:t>Texto da descrição com alguns </a:t>
            </a:r>
            <a:r>
              <a:rPr lang="pt-PT" b="1" dirty="0"/>
              <a:t>destaques a bold</a:t>
            </a:r>
            <a:r>
              <a:rPr lang="pt-PT" dirty="0"/>
              <a:t> </a:t>
            </a:r>
          </a:p>
          <a:p>
            <a:pPr marL="176213" indent="-176213" fontAlgn="ctr">
              <a:lnSpc>
                <a:spcPct val="85000"/>
              </a:lnSpc>
              <a:spcBef>
                <a:spcPts val="0"/>
              </a:spcBef>
              <a:spcAft>
                <a:spcPts val="600"/>
              </a:spcAft>
              <a:buClr>
                <a:srgbClr val="FF6600"/>
              </a:buClr>
              <a:buFont typeface="Wingdings" panose="05000000000000000000" pitchFamily="2" charset="2"/>
              <a:buChar char="§"/>
            </a:pPr>
            <a:r>
              <a:rPr lang="pt-PT" dirty="0"/>
              <a:t>Texto da descrição com alguns </a:t>
            </a:r>
            <a:r>
              <a:rPr lang="pt-PT" b="1" dirty="0"/>
              <a:t>destaques a bold </a:t>
            </a:r>
          </a:p>
          <a:p>
            <a:pPr marL="176213" indent="-176213" fontAlgn="ctr">
              <a:lnSpc>
                <a:spcPct val="85000"/>
              </a:lnSpc>
              <a:spcBef>
                <a:spcPts val="0"/>
              </a:spcBef>
              <a:spcAft>
                <a:spcPts val="600"/>
              </a:spcAft>
              <a:buClr>
                <a:srgbClr val="FF6600"/>
              </a:buClr>
              <a:buFont typeface="Wingdings" panose="05000000000000000000" pitchFamily="2" charset="2"/>
              <a:buChar char="§"/>
            </a:pPr>
            <a:r>
              <a:rPr lang="pt-PT" dirty="0"/>
              <a:t>Texto da descrição com alguns </a:t>
            </a:r>
            <a:r>
              <a:rPr lang="pt-PT" b="1" dirty="0"/>
              <a:t>destaques a bold</a:t>
            </a:r>
            <a:endParaRPr lang="pt-PT" dirty="0"/>
          </a:p>
        </p:txBody>
      </p:sp>
      <p:sp>
        <p:nvSpPr>
          <p:cNvPr id="6" name="Text Placeholder 5">
            <a:extLst>
              <a:ext uri="{FF2B5EF4-FFF2-40B4-BE49-F238E27FC236}">
                <a16:creationId xmlns:a16="http://schemas.microsoft.com/office/drawing/2014/main" id="{D5AC4395-1ABF-4B44-A527-8DE376EA919F}"/>
              </a:ext>
            </a:extLst>
          </p:cNvPr>
          <p:cNvSpPr>
            <a:spLocks noGrp="1"/>
          </p:cNvSpPr>
          <p:nvPr>
            <p:ph type="body" sz="quarter" idx="23"/>
          </p:nvPr>
        </p:nvSpPr>
        <p:spPr/>
        <p:txBody>
          <a:bodyPr/>
          <a:lstStyle/>
          <a:p>
            <a:r>
              <a:rPr lang="pt-PT" dirty="0"/>
              <a:t>Exemplo de Título</a:t>
            </a:r>
          </a:p>
        </p:txBody>
      </p:sp>
      <p:sp>
        <p:nvSpPr>
          <p:cNvPr id="7" name="Text Placeholder 6">
            <a:extLst>
              <a:ext uri="{FF2B5EF4-FFF2-40B4-BE49-F238E27FC236}">
                <a16:creationId xmlns:a16="http://schemas.microsoft.com/office/drawing/2014/main" id="{203F47F0-654B-431B-BABC-034189CA0AEB}"/>
              </a:ext>
            </a:extLst>
          </p:cNvPr>
          <p:cNvSpPr>
            <a:spLocks noGrp="1"/>
          </p:cNvSpPr>
          <p:nvPr>
            <p:ph type="body" sz="quarter" idx="24"/>
          </p:nvPr>
        </p:nvSpPr>
        <p:spPr/>
        <p:txBody>
          <a:bodyPr/>
          <a:lstStyle/>
          <a:p>
            <a:pPr marL="176213" indent="-176213" fontAlgn="ctr">
              <a:lnSpc>
                <a:spcPct val="85000"/>
              </a:lnSpc>
              <a:spcBef>
                <a:spcPts val="0"/>
              </a:spcBef>
              <a:spcAft>
                <a:spcPts val="600"/>
              </a:spcAft>
              <a:buClr>
                <a:srgbClr val="FF6600"/>
              </a:buClr>
              <a:buFont typeface="Wingdings" panose="05000000000000000000" pitchFamily="2" charset="2"/>
              <a:buChar char="§"/>
            </a:pPr>
            <a:r>
              <a:rPr lang="pt-PT" dirty="0"/>
              <a:t>Texto da descrição com alguns </a:t>
            </a:r>
            <a:r>
              <a:rPr lang="pt-PT" b="1" dirty="0"/>
              <a:t>destaques a bold</a:t>
            </a:r>
            <a:r>
              <a:rPr lang="pt-PT" dirty="0"/>
              <a:t> </a:t>
            </a:r>
          </a:p>
          <a:p>
            <a:pPr marL="176213" indent="-176213" fontAlgn="ctr">
              <a:lnSpc>
                <a:spcPct val="85000"/>
              </a:lnSpc>
              <a:spcBef>
                <a:spcPts val="0"/>
              </a:spcBef>
              <a:spcAft>
                <a:spcPts val="600"/>
              </a:spcAft>
              <a:buClr>
                <a:srgbClr val="FF6600"/>
              </a:buClr>
              <a:buFont typeface="Wingdings" panose="05000000000000000000" pitchFamily="2" charset="2"/>
              <a:buChar char="§"/>
            </a:pPr>
            <a:r>
              <a:rPr lang="pt-PT" dirty="0"/>
              <a:t>Texto da descrição com alguns </a:t>
            </a:r>
            <a:r>
              <a:rPr lang="pt-PT" b="1" dirty="0"/>
              <a:t>destaques a bold </a:t>
            </a:r>
          </a:p>
          <a:p>
            <a:pPr marL="176213" indent="-176213" fontAlgn="ctr">
              <a:lnSpc>
                <a:spcPct val="85000"/>
              </a:lnSpc>
              <a:spcBef>
                <a:spcPts val="0"/>
              </a:spcBef>
              <a:spcAft>
                <a:spcPts val="600"/>
              </a:spcAft>
              <a:buClr>
                <a:srgbClr val="FF6600"/>
              </a:buClr>
              <a:buFont typeface="Wingdings" panose="05000000000000000000" pitchFamily="2" charset="2"/>
              <a:buChar char="§"/>
            </a:pPr>
            <a:r>
              <a:rPr lang="pt-PT" dirty="0"/>
              <a:t>Texto da descrição com alguns </a:t>
            </a:r>
            <a:r>
              <a:rPr lang="pt-PT" b="1" dirty="0"/>
              <a:t>destaques a bold</a:t>
            </a:r>
            <a:endParaRPr lang="pt-PT" dirty="0"/>
          </a:p>
        </p:txBody>
      </p:sp>
      <p:sp>
        <p:nvSpPr>
          <p:cNvPr id="8" name="Text Placeholder 7">
            <a:extLst>
              <a:ext uri="{FF2B5EF4-FFF2-40B4-BE49-F238E27FC236}">
                <a16:creationId xmlns:a16="http://schemas.microsoft.com/office/drawing/2014/main" id="{339DD102-355F-442D-ACB5-7612F51C489E}"/>
              </a:ext>
            </a:extLst>
          </p:cNvPr>
          <p:cNvSpPr>
            <a:spLocks noGrp="1"/>
          </p:cNvSpPr>
          <p:nvPr>
            <p:ph type="body" sz="quarter" idx="25"/>
          </p:nvPr>
        </p:nvSpPr>
        <p:spPr/>
        <p:txBody>
          <a:bodyPr/>
          <a:lstStyle/>
          <a:p>
            <a:r>
              <a:rPr lang="pt-PT" dirty="0"/>
              <a:t>Exemplo de Título</a:t>
            </a:r>
          </a:p>
        </p:txBody>
      </p:sp>
      <p:sp>
        <p:nvSpPr>
          <p:cNvPr id="9" name="Text Placeholder 8">
            <a:extLst>
              <a:ext uri="{FF2B5EF4-FFF2-40B4-BE49-F238E27FC236}">
                <a16:creationId xmlns:a16="http://schemas.microsoft.com/office/drawing/2014/main" id="{D20584FB-9681-4912-AB4C-754A026E1126}"/>
              </a:ext>
            </a:extLst>
          </p:cNvPr>
          <p:cNvSpPr>
            <a:spLocks noGrp="1"/>
          </p:cNvSpPr>
          <p:nvPr>
            <p:ph type="body" sz="quarter" idx="26"/>
          </p:nvPr>
        </p:nvSpPr>
        <p:spPr/>
        <p:txBody>
          <a:bodyPr/>
          <a:lstStyle/>
          <a:p>
            <a:pPr marL="176213" indent="-176213" fontAlgn="ctr">
              <a:lnSpc>
                <a:spcPct val="85000"/>
              </a:lnSpc>
              <a:spcBef>
                <a:spcPts val="0"/>
              </a:spcBef>
              <a:spcAft>
                <a:spcPts val="600"/>
              </a:spcAft>
              <a:buClr>
                <a:srgbClr val="FF6600"/>
              </a:buClr>
              <a:buFont typeface="Wingdings" panose="05000000000000000000" pitchFamily="2" charset="2"/>
              <a:buChar char="§"/>
            </a:pPr>
            <a:r>
              <a:rPr lang="pt-PT" dirty="0"/>
              <a:t>Texto da descrição com alguns </a:t>
            </a:r>
            <a:r>
              <a:rPr lang="pt-PT" b="1" dirty="0"/>
              <a:t>destaques a bold</a:t>
            </a:r>
            <a:r>
              <a:rPr lang="pt-PT" dirty="0"/>
              <a:t> </a:t>
            </a:r>
          </a:p>
          <a:p>
            <a:pPr marL="176213" indent="-176213" fontAlgn="ctr">
              <a:lnSpc>
                <a:spcPct val="85000"/>
              </a:lnSpc>
              <a:spcBef>
                <a:spcPts val="0"/>
              </a:spcBef>
              <a:spcAft>
                <a:spcPts val="600"/>
              </a:spcAft>
              <a:buClr>
                <a:srgbClr val="FF6600"/>
              </a:buClr>
              <a:buFont typeface="Wingdings" panose="05000000000000000000" pitchFamily="2" charset="2"/>
              <a:buChar char="§"/>
            </a:pPr>
            <a:r>
              <a:rPr lang="pt-PT" dirty="0"/>
              <a:t>Texto da descrição com alguns </a:t>
            </a:r>
            <a:r>
              <a:rPr lang="pt-PT" b="1" dirty="0"/>
              <a:t>destaques a bold </a:t>
            </a:r>
          </a:p>
          <a:p>
            <a:pPr marL="176213" indent="-176213" fontAlgn="ctr">
              <a:lnSpc>
                <a:spcPct val="85000"/>
              </a:lnSpc>
              <a:spcBef>
                <a:spcPts val="0"/>
              </a:spcBef>
              <a:spcAft>
                <a:spcPts val="600"/>
              </a:spcAft>
              <a:buClr>
                <a:srgbClr val="FF6600"/>
              </a:buClr>
              <a:buFont typeface="Wingdings" panose="05000000000000000000" pitchFamily="2" charset="2"/>
              <a:buChar char="§"/>
            </a:pPr>
            <a:r>
              <a:rPr lang="pt-PT" dirty="0"/>
              <a:t>Texto da descrição com alguns </a:t>
            </a:r>
            <a:r>
              <a:rPr lang="pt-PT" b="1" dirty="0"/>
              <a:t>destaques a bold</a:t>
            </a:r>
            <a:endParaRPr lang="pt-PT" dirty="0"/>
          </a:p>
        </p:txBody>
      </p:sp>
      <p:sp>
        <p:nvSpPr>
          <p:cNvPr id="10" name="Text Placeholder 9">
            <a:extLst>
              <a:ext uri="{FF2B5EF4-FFF2-40B4-BE49-F238E27FC236}">
                <a16:creationId xmlns:a16="http://schemas.microsoft.com/office/drawing/2014/main" id="{6C5C04F5-244C-4DC4-8677-FB3A3B80752A}"/>
              </a:ext>
            </a:extLst>
          </p:cNvPr>
          <p:cNvSpPr>
            <a:spLocks noGrp="1"/>
          </p:cNvSpPr>
          <p:nvPr>
            <p:ph type="body" sz="quarter" idx="27"/>
          </p:nvPr>
        </p:nvSpPr>
        <p:spPr/>
        <p:txBody>
          <a:bodyPr/>
          <a:lstStyle/>
          <a:p>
            <a:r>
              <a:rPr lang="pt-PT" dirty="0"/>
              <a:t>Exemplo de Título</a:t>
            </a:r>
          </a:p>
        </p:txBody>
      </p:sp>
      <p:sp>
        <p:nvSpPr>
          <p:cNvPr id="11" name="Text Placeholder 10">
            <a:extLst>
              <a:ext uri="{FF2B5EF4-FFF2-40B4-BE49-F238E27FC236}">
                <a16:creationId xmlns:a16="http://schemas.microsoft.com/office/drawing/2014/main" id="{6053346B-BA6D-414A-A0EA-5750BE9F1F97}"/>
              </a:ext>
            </a:extLst>
          </p:cNvPr>
          <p:cNvSpPr>
            <a:spLocks noGrp="1"/>
          </p:cNvSpPr>
          <p:nvPr>
            <p:ph type="body" sz="quarter" idx="28"/>
          </p:nvPr>
        </p:nvSpPr>
        <p:spPr/>
        <p:txBody>
          <a:bodyPr/>
          <a:lstStyle/>
          <a:p>
            <a:pPr marL="176213" indent="-176213" fontAlgn="ctr">
              <a:lnSpc>
                <a:spcPct val="85000"/>
              </a:lnSpc>
              <a:spcBef>
                <a:spcPts val="0"/>
              </a:spcBef>
              <a:spcAft>
                <a:spcPts val="600"/>
              </a:spcAft>
              <a:buClr>
                <a:srgbClr val="FF6600"/>
              </a:buClr>
              <a:buFont typeface="Wingdings" panose="05000000000000000000" pitchFamily="2" charset="2"/>
              <a:buChar char="§"/>
            </a:pPr>
            <a:r>
              <a:rPr lang="pt-PT" dirty="0"/>
              <a:t>Texto da descrição com alguns </a:t>
            </a:r>
            <a:r>
              <a:rPr lang="pt-PT" b="1" dirty="0"/>
              <a:t>destaques a bold</a:t>
            </a:r>
            <a:r>
              <a:rPr lang="pt-PT" dirty="0"/>
              <a:t> </a:t>
            </a:r>
          </a:p>
          <a:p>
            <a:pPr marL="176213" indent="-176213" fontAlgn="ctr">
              <a:lnSpc>
                <a:spcPct val="85000"/>
              </a:lnSpc>
              <a:spcBef>
                <a:spcPts val="0"/>
              </a:spcBef>
              <a:spcAft>
                <a:spcPts val="600"/>
              </a:spcAft>
              <a:buClr>
                <a:srgbClr val="FF6600"/>
              </a:buClr>
              <a:buFont typeface="Wingdings" panose="05000000000000000000" pitchFamily="2" charset="2"/>
              <a:buChar char="§"/>
            </a:pPr>
            <a:r>
              <a:rPr lang="pt-PT" dirty="0"/>
              <a:t>Texto da descrição com alguns </a:t>
            </a:r>
            <a:r>
              <a:rPr lang="pt-PT" b="1" dirty="0"/>
              <a:t>destaques a bold </a:t>
            </a:r>
          </a:p>
          <a:p>
            <a:pPr marL="176213" indent="-176213" fontAlgn="ctr">
              <a:lnSpc>
                <a:spcPct val="85000"/>
              </a:lnSpc>
              <a:spcBef>
                <a:spcPts val="0"/>
              </a:spcBef>
              <a:spcAft>
                <a:spcPts val="600"/>
              </a:spcAft>
              <a:buClr>
                <a:srgbClr val="FF6600"/>
              </a:buClr>
              <a:buFont typeface="Wingdings" panose="05000000000000000000" pitchFamily="2" charset="2"/>
              <a:buChar char="§"/>
            </a:pPr>
            <a:r>
              <a:rPr lang="pt-PT" dirty="0"/>
              <a:t>Texto da descrição com alguns </a:t>
            </a:r>
            <a:r>
              <a:rPr lang="pt-PT" b="1" dirty="0"/>
              <a:t>destaques a bold</a:t>
            </a:r>
            <a:endParaRPr lang="pt-PT" dirty="0"/>
          </a:p>
        </p:txBody>
      </p:sp>
      <p:sp>
        <p:nvSpPr>
          <p:cNvPr id="12" name="Text Placeholder 11">
            <a:extLst>
              <a:ext uri="{FF2B5EF4-FFF2-40B4-BE49-F238E27FC236}">
                <a16:creationId xmlns:a16="http://schemas.microsoft.com/office/drawing/2014/main" id="{9522BE8A-AADD-406B-BA5E-4C7589071A60}"/>
              </a:ext>
            </a:extLst>
          </p:cNvPr>
          <p:cNvSpPr>
            <a:spLocks noGrp="1"/>
          </p:cNvSpPr>
          <p:nvPr>
            <p:ph type="body" sz="quarter" idx="29"/>
          </p:nvPr>
        </p:nvSpPr>
        <p:spPr/>
        <p:txBody>
          <a:bodyPr/>
          <a:lstStyle/>
          <a:p>
            <a:r>
              <a:rPr lang="pt-PT" dirty="0"/>
              <a:t>Exemplo de Título</a:t>
            </a:r>
          </a:p>
        </p:txBody>
      </p:sp>
    </p:spTree>
    <p:extLst>
      <p:ext uri="{BB962C8B-B14F-4D97-AF65-F5344CB8AC3E}">
        <p14:creationId xmlns:p14="http://schemas.microsoft.com/office/powerpoint/2010/main" val="1673845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75CD02B-47C3-4FB3-8922-6447E5D33D7C}"/>
              </a:ext>
            </a:extLst>
          </p:cNvPr>
          <p:cNvSpPr>
            <a:spLocks noGrp="1"/>
          </p:cNvSpPr>
          <p:nvPr>
            <p:ph type="sldNum" sz="quarter" idx="10"/>
          </p:nvPr>
        </p:nvSpPr>
        <p:spPr/>
        <p:txBody>
          <a:bodyPr/>
          <a:lstStyle/>
          <a:p>
            <a:fld id="{08789ED0-683C-4C95-BAE1-094AE5A57631}" type="slidenum">
              <a:rPr lang="pt-PT" smtClean="0"/>
              <a:pPr/>
              <a:t>11</a:t>
            </a:fld>
            <a:endParaRPr lang="pt-PT" dirty="0"/>
          </a:p>
        </p:txBody>
      </p:sp>
      <p:sp>
        <p:nvSpPr>
          <p:cNvPr id="3" name="Text Placeholder 2">
            <a:extLst>
              <a:ext uri="{FF2B5EF4-FFF2-40B4-BE49-F238E27FC236}">
                <a16:creationId xmlns:a16="http://schemas.microsoft.com/office/drawing/2014/main" id="{D4E10A7C-D8B2-4C19-A6F4-0B61137AF70B}"/>
              </a:ext>
            </a:extLst>
          </p:cNvPr>
          <p:cNvSpPr>
            <a:spLocks noGrp="1"/>
          </p:cNvSpPr>
          <p:nvPr>
            <p:ph type="body" sz="quarter" idx="21"/>
          </p:nvPr>
        </p:nvSpPr>
        <p:spPr>
          <a:xfrm>
            <a:off x="528992" y="314578"/>
            <a:ext cx="11358209" cy="830997"/>
          </a:xfrm>
        </p:spPr>
        <p:txBody>
          <a:bodyPr/>
          <a:lstStyle/>
          <a:p>
            <a:r>
              <a:rPr lang="pt-PT" dirty="0"/>
              <a:t>Exemplo de Tabela 1</a:t>
            </a:r>
          </a:p>
          <a:p>
            <a:endParaRPr lang="pt-PT" dirty="0"/>
          </a:p>
        </p:txBody>
      </p:sp>
      <p:sp>
        <p:nvSpPr>
          <p:cNvPr id="4" name="Text Placeholder 3">
            <a:extLst>
              <a:ext uri="{FF2B5EF4-FFF2-40B4-BE49-F238E27FC236}">
                <a16:creationId xmlns:a16="http://schemas.microsoft.com/office/drawing/2014/main" id="{0A771BC8-2CF4-4A6E-A1CC-2A23EBAE1FBC}"/>
              </a:ext>
            </a:extLst>
          </p:cNvPr>
          <p:cNvSpPr>
            <a:spLocks noGrp="1"/>
          </p:cNvSpPr>
          <p:nvPr>
            <p:ph type="body" sz="quarter" idx="22"/>
          </p:nvPr>
        </p:nvSpPr>
        <p:spPr>
          <a:xfrm>
            <a:off x="528992" y="769719"/>
            <a:ext cx="11358209" cy="646331"/>
          </a:xfrm>
        </p:spPr>
        <p:txBody>
          <a:bodyPr/>
          <a:lstStyle/>
          <a:p>
            <a:r>
              <a:rPr lang="pt-PT" dirty="0"/>
              <a:t>Subtítulo</a:t>
            </a:r>
          </a:p>
          <a:p>
            <a:endParaRPr lang="pt-PT" dirty="0"/>
          </a:p>
        </p:txBody>
      </p:sp>
      <p:sp>
        <p:nvSpPr>
          <p:cNvPr id="5" name="Table Placeholder 4">
            <a:extLst>
              <a:ext uri="{FF2B5EF4-FFF2-40B4-BE49-F238E27FC236}">
                <a16:creationId xmlns:a16="http://schemas.microsoft.com/office/drawing/2014/main" id="{4982E13C-11EA-44EE-A766-4CDBA252A6CF}"/>
              </a:ext>
            </a:extLst>
          </p:cNvPr>
          <p:cNvSpPr>
            <a:spLocks noGrp="1"/>
          </p:cNvSpPr>
          <p:nvPr>
            <p:ph type="tbl" sz="quarter" idx="26"/>
          </p:nvPr>
        </p:nvSpPr>
        <p:spPr/>
      </p:sp>
      <p:sp>
        <p:nvSpPr>
          <p:cNvPr id="6" name="Text Placeholder 5">
            <a:extLst>
              <a:ext uri="{FF2B5EF4-FFF2-40B4-BE49-F238E27FC236}">
                <a16:creationId xmlns:a16="http://schemas.microsoft.com/office/drawing/2014/main" id="{A9DC5EDB-F418-46E3-A5AC-5A357C35F271}"/>
              </a:ext>
            </a:extLst>
          </p:cNvPr>
          <p:cNvSpPr>
            <a:spLocks noGrp="1"/>
          </p:cNvSpPr>
          <p:nvPr>
            <p:ph type="body" sz="quarter" idx="23"/>
          </p:nvPr>
        </p:nvSpPr>
        <p:spPr/>
        <p:txBody>
          <a:bodyPr/>
          <a:lstStyle/>
          <a:p>
            <a:r>
              <a:rPr lang="pt-PT" dirty="0"/>
              <a:t>Exemplo </a:t>
            </a:r>
            <a:br>
              <a:rPr lang="pt-PT" dirty="0"/>
            </a:br>
            <a:r>
              <a:rPr lang="pt-PT" dirty="0"/>
              <a:t>de Título</a:t>
            </a:r>
          </a:p>
        </p:txBody>
      </p:sp>
      <p:sp>
        <p:nvSpPr>
          <p:cNvPr id="7" name="Text Placeholder 6">
            <a:extLst>
              <a:ext uri="{FF2B5EF4-FFF2-40B4-BE49-F238E27FC236}">
                <a16:creationId xmlns:a16="http://schemas.microsoft.com/office/drawing/2014/main" id="{F643BDCA-246F-4482-8122-D3F58C7D3B3A}"/>
              </a:ext>
            </a:extLst>
          </p:cNvPr>
          <p:cNvSpPr>
            <a:spLocks noGrp="1"/>
          </p:cNvSpPr>
          <p:nvPr>
            <p:ph type="body" sz="quarter" idx="24"/>
          </p:nvPr>
        </p:nvSpPr>
        <p:spPr/>
        <p:txBody>
          <a:bodyPr/>
          <a:lstStyle/>
          <a:p>
            <a:r>
              <a:rPr lang="pt-PT" dirty="0"/>
              <a:t>Exemplo </a:t>
            </a:r>
            <a:br>
              <a:rPr lang="pt-PT" dirty="0"/>
            </a:br>
            <a:r>
              <a:rPr lang="pt-PT" dirty="0"/>
              <a:t>de Título</a:t>
            </a:r>
          </a:p>
        </p:txBody>
      </p:sp>
      <p:sp>
        <p:nvSpPr>
          <p:cNvPr id="8" name="Text Placeholder 7">
            <a:extLst>
              <a:ext uri="{FF2B5EF4-FFF2-40B4-BE49-F238E27FC236}">
                <a16:creationId xmlns:a16="http://schemas.microsoft.com/office/drawing/2014/main" id="{58A7A295-387B-4892-AFB3-120A2AA28EDE}"/>
              </a:ext>
            </a:extLst>
          </p:cNvPr>
          <p:cNvSpPr>
            <a:spLocks noGrp="1"/>
          </p:cNvSpPr>
          <p:nvPr>
            <p:ph type="body" sz="quarter" idx="25"/>
          </p:nvPr>
        </p:nvSpPr>
        <p:spPr/>
        <p:txBody>
          <a:bodyPr/>
          <a:lstStyle/>
          <a:p>
            <a:r>
              <a:rPr lang="pt-PT" dirty="0"/>
              <a:t>Exemplo </a:t>
            </a:r>
            <a:br>
              <a:rPr lang="pt-PT" dirty="0"/>
            </a:br>
            <a:r>
              <a:rPr lang="pt-PT" dirty="0"/>
              <a:t>de Título</a:t>
            </a:r>
          </a:p>
        </p:txBody>
      </p:sp>
      <p:sp>
        <p:nvSpPr>
          <p:cNvPr id="9" name="Text Placeholder 8">
            <a:extLst>
              <a:ext uri="{FF2B5EF4-FFF2-40B4-BE49-F238E27FC236}">
                <a16:creationId xmlns:a16="http://schemas.microsoft.com/office/drawing/2014/main" id="{47A70899-778E-48F4-A69C-EFF30E968096}"/>
              </a:ext>
            </a:extLst>
          </p:cNvPr>
          <p:cNvSpPr>
            <a:spLocks noGrp="1"/>
          </p:cNvSpPr>
          <p:nvPr>
            <p:ph type="body" sz="quarter" idx="27"/>
          </p:nvPr>
        </p:nvSpPr>
        <p:spPr/>
        <p:txBody>
          <a:bodyPr/>
          <a:lstStyle/>
          <a:p>
            <a:r>
              <a:rPr lang="pt-PT" dirty="0"/>
              <a:t>Ícone se necessário</a:t>
            </a:r>
          </a:p>
        </p:txBody>
      </p:sp>
      <p:graphicFrame>
        <p:nvGraphicFramePr>
          <p:cNvPr id="10" name="Table Placeholder 12">
            <a:extLst>
              <a:ext uri="{FF2B5EF4-FFF2-40B4-BE49-F238E27FC236}">
                <a16:creationId xmlns:a16="http://schemas.microsoft.com/office/drawing/2014/main" id="{B1D6F7AC-1C83-47B2-A740-3B5AD20B5DE1}"/>
              </a:ext>
            </a:extLst>
          </p:cNvPr>
          <p:cNvGraphicFramePr>
            <a:graphicFrameLocks/>
          </p:cNvGraphicFramePr>
          <p:nvPr>
            <p:extLst>
              <p:ext uri="{D42A27DB-BD31-4B8C-83A1-F6EECF244321}">
                <p14:modId xmlns:p14="http://schemas.microsoft.com/office/powerpoint/2010/main" val="4022319895"/>
              </p:ext>
            </p:extLst>
          </p:nvPr>
        </p:nvGraphicFramePr>
        <p:xfrm>
          <a:off x="2238375" y="1554163"/>
          <a:ext cx="9580715" cy="4202803"/>
        </p:xfrm>
        <a:graphic>
          <a:graphicData uri="http://schemas.openxmlformats.org/drawingml/2006/table">
            <a:tbl>
              <a:tblPr firstRow="1" bandRow="1">
                <a:tableStyleId>{5C22544A-7EE6-4342-B048-85BDC9FD1C3A}</a:tableStyleId>
              </a:tblPr>
              <a:tblGrid>
                <a:gridCol w="2015623">
                  <a:extLst>
                    <a:ext uri="{9D8B030D-6E8A-4147-A177-3AD203B41FA5}">
                      <a16:colId xmlns:a16="http://schemas.microsoft.com/office/drawing/2014/main" val="1128020197"/>
                    </a:ext>
                  </a:extLst>
                </a:gridCol>
                <a:gridCol w="2015623">
                  <a:extLst>
                    <a:ext uri="{9D8B030D-6E8A-4147-A177-3AD203B41FA5}">
                      <a16:colId xmlns:a16="http://schemas.microsoft.com/office/drawing/2014/main" val="2853498545"/>
                    </a:ext>
                  </a:extLst>
                </a:gridCol>
                <a:gridCol w="2015623">
                  <a:extLst>
                    <a:ext uri="{9D8B030D-6E8A-4147-A177-3AD203B41FA5}">
                      <a16:colId xmlns:a16="http://schemas.microsoft.com/office/drawing/2014/main" val="2922569248"/>
                    </a:ext>
                  </a:extLst>
                </a:gridCol>
                <a:gridCol w="3533846">
                  <a:extLst>
                    <a:ext uri="{9D8B030D-6E8A-4147-A177-3AD203B41FA5}">
                      <a16:colId xmlns:a16="http://schemas.microsoft.com/office/drawing/2014/main" val="2402428157"/>
                    </a:ext>
                  </a:extLst>
                </a:gridCol>
              </a:tblGrid>
              <a:tr h="679681">
                <a:tc>
                  <a:txBody>
                    <a:bodyPr/>
                    <a:lstStyle/>
                    <a:p>
                      <a:pPr marL="0" marR="0" lvl="0" indent="0" algn="ctr" defTabSz="912168" rtl="0" eaLnBrk="1" fontAlgn="auto" latinLnBrk="0" hangingPunct="1">
                        <a:lnSpc>
                          <a:spcPct val="100000"/>
                        </a:lnSpc>
                        <a:spcBef>
                          <a:spcPts val="0"/>
                        </a:spcBef>
                        <a:spcAft>
                          <a:spcPts val="0"/>
                        </a:spcAft>
                        <a:buClrTx/>
                        <a:buSzTx/>
                        <a:buFontTx/>
                        <a:buNone/>
                        <a:tabLst/>
                        <a:defRPr/>
                      </a:pPr>
                      <a:r>
                        <a:rPr lang="pt-PT" sz="1800" b="1" dirty="0">
                          <a:solidFill>
                            <a:srgbClr val="666666"/>
                          </a:solidFill>
                          <a:latin typeface="+mj-lt"/>
                          <a:ea typeface="Verdana" panose="020B0604030504040204" pitchFamily="34" charset="0"/>
                          <a:cs typeface="Arial" panose="020B0604020202020204" pitchFamily="34" charset="0"/>
                        </a:rPr>
                        <a:t>Coluna A</a:t>
                      </a:r>
                    </a:p>
                  </a:txBody>
                  <a:tcPr marL="91455" marR="91455" anchor="ctr">
                    <a:noFill/>
                  </a:tcPr>
                </a:tc>
                <a:tc>
                  <a:txBody>
                    <a:bodyPr/>
                    <a:lstStyle/>
                    <a:p>
                      <a:pPr marL="0" marR="0" lvl="0" indent="0" algn="ctr" defTabSz="912168" rtl="0" eaLnBrk="1" fontAlgn="auto" latinLnBrk="0" hangingPunct="1">
                        <a:lnSpc>
                          <a:spcPct val="100000"/>
                        </a:lnSpc>
                        <a:spcBef>
                          <a:spcPts val="0"/>
                        </a:spcBef>
                        <a:spcAft>
                          <a:spcPts val="0"/>
                        </a:spcAft>
                        <a:buClrTx/>
                        <a:buSzTx/>
                        <a:buFontTx/>
                        <a:buNone/>
                        <a:tabLst/>
                        <a:defRPr/>
                      </a:pPr>
                      <a:r>
                        <a:rPr lang="pt-PT" sz="1800" b="1" dirty="0">
                          <a:solidFill>
                            <a:srgbClr val="666666"/>
                          </a:solidFill>
                          <a:latin typeface="+mj-lt"/>
                          <a:ea typeface="Verdana" panose="020B0604030504040204" pitchFamily="34" charset="0"/>
                          <a:cs typeface="Arial" panose="020B0604020202020204" pitchFamily="34" charset="0"/>
                        </a:rPr>
                        <a:t>Coluna B</a:t>
                      </a:r>
                    </a:p>
                  </a:txBody>
                  <a:tcPr marL="91455" marR="91455" anchor="ctr">
                    <a:noFill/>
                  </a:tcPr>
                </a:tc>
                <a:tc>
                  <a:txBody>
                    <a:bodyPr/>
                    <a:lstStyle/>
                    <a:p>
                      <a:pPr marL="0" marR="0" lvl="0" indent="0" algn="ctr" defTabSz="912168" rtl="0" eaLnBrk="1" fontAlgn="auto" latinLnBrk="0" hangingPunct="1">
                        <a:lnSpc>
                          <a:spcPct val="100000"/>
                        </a:lnSpc>
                        <a:spcBef>
                          <a:spcPts val="0"/>
                        </a:spcBef>
                        <a:spcAft>
                          <a:spcPts val="0"/>
                        </a:spcAft>
                        <a:buClrTx/>
                        <a:buSzTx/>
                        <a:buFontTx/>
                        <a:buNone/>
                        <a:tabLst/>
                        <a:defRPr/>
                      </a:pPr>
                      <a:r>
                        <a:rPr lang="pt-PT" sz="1800" b="1" kern="1200" dirty="0">
                          <a:solidFill>
                            <a:srgbClr val="666666"/>
                          </a:solidFill>
                          <a:latin typeface="+mn-lt"/>
                          <a:ea typeface="Verdana" panose="020B0604030504040204" pitchFamily="34" charset="0"/>
                          <a:cs typeface="Arial" panose="020B0604020202020204" pitchFamily="34" charset="0"/>
                        </a:rPr>
                        <a:t>Coluna c</a:t>
                      </a:r>
                    </a:p>
                  </a:txBody>
                  <a:tcPr marL="91455" marR="91455" anchor="ctr">
                    <a:noFill/>
                  </a:tcPr>
                </a:tc>
                <a:tc>
                  <a:txBody>
                    <a:bodyPr/>
                    <a:lstStyle/>
                    <a:p>
                      <a:pPr marL="0" marR="0" lvl="0" indent="0" algn="ctr" defTabSz="912168" rtl="0" eaLnBrk="1" fontAlgn="auto" latinLnBrk="0" hangingPunct="1">
                        <a:lnSpc>
                          <a:spcPct val="100000"/>
                        </a:lnSpc>
                        <a:spcBef>
                          <a:spcPts val="0"/>
                        </a:spcBef>
                        <a:spcAft>
                          <a:spcPts val="0"/>
                        </a:spcAft>
                        <a:buClrTx/>
                        <a:buSzTx/>
                        <a:buFontTx/>
                        <a:buNone/>
                        <a:tabLst/>
                        <a:defRPr/>
                      </a:pPr>
                      <a:r>
                        <a:rPr lang="pt-PT" sz="1800" b="1" kern="1200" dirty="0">
                          <a:solidFill>
                            <a:srgbClr val="666666"/>
                          </a:solidFill>
                          <a:latin typeface="+mn-lt"/>
                          <a:ea typeface="Verdana" panose="020B0604030504040204" pitchFamily="34" charset="0"/>
                          <a:cs typeface="Arial" panose="020B0604020202020204" pitchFamily="34" charset="0"/>
                        </a:rPr>
                        <a:t>Descrição da Coluna</a:t>
                      </a:r>
                    </a:p>
                  </a:txBody>
                  <a:tcPr marL="91455" marR="91455" anchor="ctr">
                    <a:noFill/>
                  </a:tcPr>
                </a:tc>
                <a:extLst>
                  <a:ext uri="{0D108BD9-81ED-4DB2-BD59-A6C34878D82A}">
                    <a16:rowId xmlns:a16="http://schemas.microsoft.com/office/drawing/2014/main" val="1579290505"/>
                  </a:ext>
                </a:extLst>
              </a:tr>
              <a:tr h="587187">
                <a:tc rowSpan="2">
                  <a:txBody>
                    <a:bodyPr/>
                    <a:lstStyle/>
                    <a:p>
                      <a:pPr marL="0" marR="0" lvl="0" indent="0" algn="l" defTabSz="912168" rtl="0" eaLnBrk="1" fontAlgn="auto" latinLnBrk="0" hangingPunct="1">
                        <a:lnSpc>
                          <a:spcPct val="100000"/>
                        </a:lnSpc>
                        <a:spcBef>
                          <a:spcPts val="0"/>
                        </a:spcBef>
                        <a:spcAft>
                          <a:spcPts val="0"/>
                        </a:spcAft>
                        <a:buClrTx/>
                        <a:buSzTx/>
                        <a:buFontTx/>
                        <a:buNone/>
                        <a:tabLst/>
                        <a:defRPr/>
                      </a:pPr>
                      <a:r>
                        <a:rPr lang="pt-PT" sz="1400" b="1" dirty="0">
                          <a:solidFill>
                            <a:srgbClr val="666666"/>
                          </a:solidFill>
                          <a:latin typeface="Verdana" panose="020B0604030504040204" pitchFamily="34" charset="0"/>
                          <a:ea typeface="Verdana" panose="020B0604030504040204" pitchFamily="34" charset="0"/>
                          <a:cs typeface="Arial" panose="020B0604020202020204" pitchFamily="34" charset="0"/>
                        </a:rPr>
                        <a:t>Texto </a:t>
                      </a:r>
                      <a:br>
                        <a:rPr lang="pt-PT" sz="1400" b="1" dirty="0">
                          <a:solidFill>
                            <a:srgbClr val="666666"/>
                          </a:solidFill>
                          <a:latin typeface="Verdana" panose="020B0604030504040204" pitchFamily="34" charset="0"/>
                          <a:ea typeface="Verdana" panose="020B0604030504040204" pitchFamily="34" charset="0"/>
                          <a:cs typeface="Arial" panose="020B0604020202020204" pitchFamily="34" charset="0"/>
                        </a:rPr>
                      </a:br>
                      <a:r>
                        <a:rPr lang="pt-PT" sz="1400" b="1" dirty="0">
                          <a:solidFill>
                            <a:srgbClr val="666666"/>
                          </a:solidFill>
                          <a:latin typeface="Verdana" panose="020B0604030504040204" pitchFamily="34" charset="0"/>
                          <a:ea typeface="Verdana" panose="020B0604030504040204" pitchFamily="34" charset="0"/>
                          <a:cs typeface="Arial" panose="020B0604020202020204" pitchFamily="34" charset="0"/>
                        </a:rPr>
                        <a:t>descrição A1</a:t>
                      </a:r>
                    </a:p>
                  </a:txBody>
                  <a:tcPr marL="91455" marR="91455" anchor="ctr">
                    <a:lnR w="6350" cap="flat" cmpd="sng" algn="ctr">
                      <a:noFill/>
                      <a:prstDash val="solid"/>
                      <a:round/>
                      <a:headEnd type="none" w="med" len="med"/>
                      <a:tailEnd type="none" w="med" len="med"/>
                    </a:lnR>
                    <a:lnB w="9525" cap="flat" cmpd="sng" algn="ctr">
                      <a:solidFill>
                        <a:srgbClr val="FF6600"/>
                      </a:solidFill>
                      <a:prstDash val="dash"/>
                      <a:round/>
                      <a:headEnd type="none" w="med" len="med"/>
                      <a:tailEnd type="none" w="med" len="med"/>
                    </a:lnB>
                    <a:solidFill>
                      <a:srgbClr val="F2F2F2"/>
                    </a:solidFill>
                  </a:tcPr>
                </a:tc>
                <a:tc>
                  <a:txBody>
                    <a:bodyPr/>
                    <a:lstStyle/>
                    <a:p>
                      <a:pPr marL="0" marR="0" lvl="0" indent="0" algn="ctr" defTabSz="912168" rtl="0" eaLnBrk="1" fontAlgn="auto" latinLnBrk="0" hangingPunct="1">
                        <a:lnSpc>
                          <a:spcPct val="100000"/>
                        </a:lnSpc>
                        <a:spcBef>
                          <a:spcPts val="0"/>
                        </a:spcBef>
                        <a:spcAft>
                          <a:spcPts val="0"/>
                        </a:spcAft>
                        <a:buClrTx/>
                        <a:buSzTx/>
                        <a:buFontTx/>
                        <a:buNone/>
                        <a:tabLst/>
                        <a:defRPr/>
                      </a:pPr>
                      <a:r>
                        <a:rPr lang="pt-PT" sz="1600" b="1" dirty="0">
                          <a:solidFill>
                            <a:srgbClr val="FF6600"/>
                          </a:solidFill>
                          <a:latin typeface="+mj-lt"/>
                          <a:ea typeface="Verdana" panose="020B0604030504040204" pitchFamily="34" charset="0"/>
                          <a:cs typeface="Arial" panose="020B0604020202020204" pitchFamily="34" charset="0"/>
                        </a:rPr>
                        <a:t>Valor B1</a:t>
                      </a:r>
                    </a:p>
                  </a:txBody>
                  <a:tcPr marL="91455" marR="91455"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w="9525" cap="flat" cmpd="sng" algn="ctr">
                      <a:solidFill>
                        <a:srgbClr val="FF6600"/>
                      </a:solidFill>
                      <a:prstDash val="dash"/>
                      <a:round/>
                      <a:headEnd type="none" w="med" len="med"/>
                      <a:tailEnd type="none" w="med" len="med"/>
                    </a:lnB>
                    <a:solidFill>
                      <a:srgbClr val="F2F2F2"/>
                    </a:solidFill>
                  </a:tcPr>
                </a:tc>
                <a:tc>
                  <a:txBody>
                    <a:bodyPr/>
                    <a:lstStyle/>
                    <a:p>
                      <a:pPr marL="0" marR="0" lvl="0" indent="0" algn="ctr" defTabSz="912168" rtl="0" eaLnBrk="1" fontAlgn="auto" latinLnBrk="0" hangingPunct="1">
                        <a:lnSpc>
                          <a:spcPct val="100000"/>
                        </a:lnSpc>
                        <a:spcBef>
                          <a:spcPts val="0"/>
                        </a:spcBef>
                        <a:spcAft>
                          <a:spcPts val="0"/>
                        </a:spcAft>
                        <a:buClrTx/>
                        <a:buSzTx/>
                        <a:buFontTx/>
                        <a:buNone/>
                        <a:tabLst/>
                        <a:defRPr/>
                      </a:pPr>
                      <a:r>
                        <a:rPr lang="pt-PT" sz="1600" b="1" dirty="0">
                          <a:solidFill>
                            <a:srgbClr val="FF6600"/>
                          </a:solidFill>
                          <a:latin typeface="Verdana" panose="020B0604030504040204" pitchFamily="34" charset="0"/>
                          <a:ea typeface="Verdana" panose="020B0604030504040204" pitchFamily="34" charset="0"/>
                          <a:cs typeface="Arial" panose="020B0604020202020204" pitchFamily="34" charset="0"/>
                        </a:rPr>
                        <a:t>Valor C1</a:t>
                      </a:r>
                    </a:p>
                  </a:txBody>
                  <a:tcPr marL="91455" marR="91455" anchor="ctr">
                    <a:lnL w="6350" cap="flat" cmpd="sng" algn="ctr">
                      <a:noFill/>
                      <a:prstDash val="solid"/>
                      <a:round/>
                      <a:headEnd type="none" w="med" len="med"/>
                      <a:tailEnd type="none" w="med" len="med"/>
                    </a:lnL>
                    <a:lnR w="38100" cap="flat" cmpd="sng" algn="ctr">
                      <a:solidFill>
                        <a:srgbClr val="FF6600"/>
                      </a:solidFill>
                      <a:prstDash val="solid"/>
                      <a:round/>
                      <a:headEnd type="none" w="med" len="med"/>
                      <a:tailEnd type="none" w="med" len="med"/>
                    </a:lnR>
                    <a:lnB w="9525" cap="flat" cmpd="sng" algn="ctr">
                      <a:solidFill>
                        <a:srgbClr val="FF6600"/>
                      </a:solidFill>
                      <a:prstDash val="dash"/>
                      <a:round/>
                      <a:headEnd type="none" w="med" len="med"/>
                      <a:tailEnd type="none" w="med" len="med"/>
                    </a:lnB>
                    <a:solidFill>
                      <a:srgbClr val="F2F2F2"/>
                    </a:solidFill>
                  </a:tcPr>
                </a:tc>
                <a:tc rowSpan="2">
                  <a:txBody>
                    <a:bodyPr/>
                    <a:lstStyle/>
                    <a:p>
                      <a:pPr marL="180975" indent="-180975" defTabSz="912023">
                        <a:lnSpc>
                          <a:spcPct val="85000"/>
                        </a:lnSpc>
                        <a:spcAft>
                          <a:spcPts val="400"/>
                        </a:spcAft>
                        <a:buClr>
                          <a:srgbClr val="FF6600"/>
                        </a:buClr>
                        <a:buSzPct val="130000"/>
                        <a:buFont typeface="Wingdings" panose="05000000000000000000" pitchFamily="2" charset="2"/>
                        <a:buChar char="§"/>
                      </a:pPr>
                      <a:r>
                        <a:rPr lang="pt-PT" sz="1100" dirty="0">
                          <a:solidFill>
                            <a:srgbClr val="666666"/>
                          </a:solidFill>
                          <a:latin typeface="+mj-lt"/>
                          <a:ea typeface="Verdana" panose="020B0604030504040204" pitchFamily="34" charset="0"/>
                          <a:cs typeface="Arial" panose="020B0604020202020204" pitchFamily="34" charset="0"/>
                        </a:rPr>
                        <a:t>Texto da descrição com alguns </a:t>
                      </a:r>
                      <a:br>
                        <a:rPr lang="pt-PT" sz="1100" dirty="0">
                          <a:solidFill>
                            <a:srgbClr val="666666"/>
                          </a:solidFill>
                          <a:latin typeface="+mj-lt"/>
                          <a:ea typeface="Verdana" panose="020B0604030504040204" pitchFamily="34" charset="0"/>
                          <a:cs typeface="Arial" panose="020B0604020202020204" pitchFamily="34" charset="0"/>
                        </a:rPr>
                      </a:br>
                      <a:r>
                        <a:rPr lang="pt-PT" sz="1100" b="1" dirty="0">
                          <a:solidFill>
                            <a:srgbClr val="666666"/>
                          </a:solidFill>
                          <a:latin typeface="+mj-lt"/>
                          <a:ea typeface="Verdana" panose="020B0604030504040204" pitchFamily="34" charset="0"/>
                          <a:cs typeface="Arial" panose="020B0604020202020204" pitchFamily="34" charset="0"/>
                        </a:rPr>
                        <a:t>destaques a bold</a:t>
                      </a:r>
                      <a:r>
                        <a:rPr lang="pt-PT" sz="1100" dirty="0">
                          <a:solidFill>
                            <a:srgbClr val="666666"/>
                          </a:solidFill>
                          <a:latin typeface="+mj-lt"/>
                          <a:ea typeface="Verdana" panose="020B0604030504040204" pitchFamily="34" charset="0"/>
                          <a:cs typeface="Arial" panose="020B0604020202020204" pitchFamily="34" charset="0"/>
                        </a:rPr>
                        <a:t> se assim for necessário</a:t>
                      </a:r>
                    </a:p>
                    <a:p>
                      <a:pPr marL="180975" indent="-180975" defTabSz="912023">
                        <a:lnSpc>
                          <a:spcPct val="85000"/>
                        </a:lnSpc>
                        <a:spcAft>
                          <a:spcPts val="400"/>
                        </a:spcAft>
                        <a:buClr>
                          <a:srgbClr val="FF6600"/>
                        </a:buClr>
                        <a:buSzPct val="130000"/>
                        <a:buFont typeface="Wingdings" panose="05000000000000000000" pitchFamily="2" charset="2"/>
                        <a:buChar char="§"/>
                      </a:pPr>
                      <a:r>
                        <a:rPr lang="pt-PT" sz="1100" dirty="0">
                          <a:solidFill>
                            <a:srgbClr val="666666"/>
                          </a:solidFill>
                          <a:latin typeface="+mj-lt"/>
                          <a:ea typeface="Verdana" panose="020B0604030504040204" pitchFamily="34" charset="0"/>
                          <a:cs typeface="Arial" panose="020B0604020202020204" pitchFamily="34" charset="0"/>
                        </a:rPr>
                        <a:t>Texto da descrição com alguns </a:t>
                      </a:r>
                      <a:br>
                        <a:rPr lang="pt-PT" sz="1100" dirty="0">
                          <a:solidFill>
                            <a:srgbClr val="666666"/>
                          </a:solidFill>
                          <a:latin typeface="+mj-lt"/>
                          <a:ea typeface="Verdana" panose="020B0604030504040204" pitchFamily="34" charset="0"/>
                          <a:cs typeface="Arial" panose="020B0604020202020204" pitchFamily="34" charset="0"/>
                        </a:rPr>
                      </a:br>
                      <a:r>
                        <a:rPr lang="pt-PT" sz="1100" b="1" dirty="0">
                          <a:solidFill>
                            <a:srgbClr val="666666"/>
                          </a:solidFill>
                          <a:latin typeface="+mj-lt"/>
                          <a:ea typeface="Verdana" panose="020B0604030504040204" pitchFamily="34" charset="0"/>
                          <a:cs typeface="Arial" panose="020B0604020202020204" pitchFamily="34" charset="0"/>
                        </a:rPr>
                        <a:t>destaques a bold</a:t>
                      </a:r>
                      <a:r>
                        <a:rPr lang="pt-PT" sz="1100" dirty="0">
                          <a:solidFill>
                            <a:srgbClr val="666666"/>
                          </a:solidFill>
                          <a:latin typeface="+mj-lt"/>
                          <a:ea typeface="Verdana" panose="020B0604030504040204" pitchFamily="34" charset="0"/>
                          <a:cs typeface="Arial" panose="020B0604020202020204" pitchFamily="34" charset="0"/>
                        </a:rPr>
                        <a:t> se assim for necessário</a:t>
                      </a:r>
                    </a:p>
                  </a:txBody>
                  <a:tcPr marL="91455" marR="91455" marT="108000" anchor="ctr">
                    <a:lnL w="38100" cap="flat" cmpd="sng" algn="ctr">
                      <a:solidFill>
                        <a:srgbClr val="FF6600"/>
                      </a:solidFill>
                      <a:prstDash val="solid"/>
                      <a:round/>
                      <a:headEnd type="none" w="med" len="med"/>
                      <a:tailEnd type="none" w="med" len="med"/>
                    </a:lnL>
                    <a:lnB w="9525" cap="flat" cmpd="sng" algn="ctr">
                      <a:solidFill>
                        <a:srgbClr val="FF6600"/>
                      </a:solidFill>
                      <a:prstDash val="dash"/>
                      <a:round/>
                      <a:headEnd type="none" w="med" len="med"/>
                      <a:tailEnd type="none" w="med" len="med"/>
                    </a:lnB>
                    <a:solidFill>
                      <a:srgbClr val="F2F2F2"/>
                    </a:solidFill>
                  </a:tcPr>
                </a:tc>
                <a:extLst>
                  <a:ext uri="{0D108BD9-81ED-4DB2-BD59-A6C34878D82A}">
                    <a16:rowId xmlns:a16="http://schemas.microsoft.com/office/drawing/2014/main" val="1085818307"/>
                  </a:ext>
                </a:extLst>
              </a:tr>
              <a:tr h="587187">
                <a:tc vMerge="1">
                  <a:txBody>
                    <a:bodyPr/>
                    <a:lstStyle/>
                    <a:p>
                      <a:endParaRPr lang="pt-PT"/>
                    </a:p>
                  </a:txBody>
                  <a:tcPr/>
                </a:tc>
                <a:tc>
                  <a:txBody>
                    <a:bodyPr/>
                    <a:lstStyle/>
                    <a:p>
                      <a:pPr algn="ctr"/>
                      <a:r>
                        <a:rPr lang="pt-PT" dirty="0">
                          <a:latin typeface="+mj-lt"/>
                        </a:rPr>
                        <a:t>XXX</a:t>
                      </a:r>
                    </a:p>
                  </a:txBody>
                  <a:tcPr marL="91455" marR="91455"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solidFill>
                      <a:srgbClr val="F2F2F2"/>
                    </a:solidFill>
                  </a:tcPr>
                </a:tc>
                <a:tc>
                  <a:txBody>
                    <a:bodyPr/>
                    <a:lstStyle/>
                    <a:p>
                      <a:pPr algn="ctr"/>
                      <a:r>
                        <a:rPr lang="pt-PT" dirty="0">
                          <a:latin typeface="+mj-lt"/>
                        </a:rPr>
                        <a:t>XXX</a:t>
                      </a:r>
                    </a:p>
                  </a:txBody>
                  <a:tcPr marL="91455" marR="91455" anchor="ctr">
                    <a:lnL w="6350" cap="flat" cmpd="sng" algn="ctr">
                      <a:noFill/>
                      <a:prstDash val="solid"/>
                      <a:round/>
                      <a:headEnd type="none" w="med" len="med"/>
                      <a:tailEnd type="none" w="med" len="med"/>
                    </a:lnL>
                    <a:lnR w="38100" cap="flat" cmpd="sng" algn="ctr">
                      <a:solidFill>
                        <a:srgbClr val="FF6600"/>
                      </a:solidFill>
                      <a:prstDash val="solid"/>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solidFill>
                      <a:srgbClr val="F2F2F2"/>
                    </a:solidFill>
                  </a:tcPr>
                </a:tc>
                <a:tc vMerge="1">
                  <a:txBody>
                    <a:bodyPr/>
                    <a:lstStyle/>
                    <a:p>
                      <a:endParaRPr lang="pt-PT"/>
                    </a:p>
                  </a:txBody>
                  <a:tcPr/>
                </a:tc>
                <a:extLst>
                  <a:ext uri="{0D108BD9-81ED-4DB2-BD59-A6C34878D82A}">
                    <a16:rowId xmlns:a16="http://schemas.microsoft.com/office/drawing/2014/main" val="1654740346"/>
                  </a:ext>
                </a:extLst>
              </a:tr>
              <a:tr h="587187">
                <a:tc rowSpan="2">
                  <a:txBody>
                    <a:bodyPr/>
                    <a:lstStyle/>
                    <a:p>
                      <a:pPr marL="0" marR="0" lvl="0" indent="0" algn="l" defTabSz="912168" rtl="0" eaLnBrk="1" fontAlgn="auto" latinLnBrk="0" hangingPunct="1">
                        <a:lnSpc>
                          <a:spcPct val="100000"/>
                        </a:lnSpc>
                        <a:spcBef>
                          <a:spcPts val="0"/>
                        </a:spcBef>
                        <a:spcAft>
                          <a:spcPts val="0"/>
                        </a:spcAft>
                        <a:buClrTx/>
                        <a:buSzTx/>
                        <a:buFontTx/>
                        <a:buNone/>
                        <a:tabLst/>
                        <a:defRPr/>
                      </a:pPr>
                      <a:r>
                        <a:rPr lang="pt-PT" sz="1400" b="1" dirty="0">
                          <a:solidFill>
                            <a:srgbClr val="666666"/>
                          </a:solidFill>
                          <a:latin typeface="Verdana" panose="020B0604030504040204" pitchFamily="34" charset="0"/>
                          <a:ea typeface="Verdana" panose="020B0604030504040204" pitchFamily="34" charset="0"/>
                          <a:cs typeface="Arial" panose="020B0604020202020204" pitchFamily="34" charset="0"/>
                        </a:rPr>
                        <a:t>Texto </a:t>
                      </a:r>
                      <a:br>
                        <a:rPr lang="pt-PT" sz="1400" b="1" dirty="0">
                          <a:solidFill>
                            <a:srgbClr val="666666"/>
                          </a:solidFill>
                          <a:latin typeface="Verdana" panose="020B0604030504040204" pitchFamily="34" charset="0"/>
                          <a:ea typeface="Verdana" panose="020B0604030504040204" pitchFamily="34" charset="0"/>
                          <a:cs typeface="Arial" panose="020B0604020202020204" pitchFamily="34" charset="0"/>
                        </a:rPr>
                      </a:br>
                      <a:r>
                        <a:rPr lang="pt-PT" sz="1400" b="1" dirty="0">
                          <a:solidFill>
                            <a:srgbClr val="666666"/>
                          </a:solidFill>
                          <a:latin typeface="Verdana" panose="020B0604030504040204" pitchFamily="34" charset="0"/>
                          <a:ea typeface="Verdana" panose="020B0604030504040204" pitchFamily="34" charset="0"/>
                          <a:cs typeface="Arial" panose="020B0604020202020204" pitchFamily="34" charset="0"/>
                        </a:rPr>
                        <a:t>descrição A2</a:t>
                      </a:r>
                    </a:p>
                  </a:txBody>
                  <a:tcPr marL="91455" marR="91455" anchor="ctr">
                    <a:lnR w="6350" cap="flat" cmpd="sng" algn="ctr">
                      <a:noFill/>
                      <a:prstDash val="solid"/>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solidFill>
                      <a:schemeClr val="bg1"/>
                    </a:solidFill>
                  </a:tcPr>
                </a:tc>
                <a:tc>
                  <a:txBody>
                    <a:bodyPr/>
                    <a:lstStyle/>
                    <a:p>
                      <a:pPr marL="0" marR="0" lvl="0" indent="0" algn="ctr" defTabSz="912168" rtl="0" eaLnBrk="1" fontAlgn="auto" latinLnBrk="0" hangingPunct="1">
                        <a:lnSpc>
                          <a:spcPct val="100000"/>
                        </a:lnSpc>
                        <a:spcBef>
                          <a:spcPts val="0"/>
                        </a:spcBef>
                        <a:spcAft>
                          <a:spcPts val="0"/>
                        </a:spcAft>
                        <a:buClrTx/>
                        <a:buSzTx/>
                        <a:buFontTx/>
                        <a:buNone/>
                        <a:tabLst/>
                        <a:defRPr/>
                      </a:pPr>
                      <a:r>
                        <a:rPr lang="pt-PT" sz="1600" b="1" dirty="0">
                          <a:solidFill>
                            <a:srgbClr val="FF6600"/>
                          </a:solidFill>
                          <a:latin typeface="+mj-lt"/>
                          <a:ea typeface="Verdana" panose="020B0604030504040204" pitchFamily="34" charset="0"/>
                          <a:cs typeface="Arial" panose="020B0604020202020204" pitchFamily="34" charset="0"/>
                        </a:rPr>
                        <a:t>Valor B2</a:t>
                      </a:r>
                    </a:p>
                  </a:txBody>
                  <a:tcPr marL="91455" marR="91455"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solidFill>
                      <a:schemeClr val="bg1"/>
                    </a:solidFill>
                  </a:tcPr>
                </a:tc>
                <a:tc>
                  <a:txBody>
                    <a:bodyPr/>
                    <a:lstStyle/>
                    <a:p>
                      <a:pPr marL="0" marR="0" lvl="0" indent="0" algn="ctr" defTabSz="912168" rtl="0" eaLnBrk="1" fontAlgn="auto" latinLnBrk="0" hangingPunct="1">
                        <a:lnSpc>
                          <a:spcPct val="100000"/>
                        </a:lnSpc>
                        <a:spcBef>
                          <a:spcPts val="0"/>
                        </a:spcBef>
                        <a:spcAft>
                          <a:spcPts val="0"/>
                        </a:spcAft>
                        <a:buClrTx/>
                        <a:buSzTx/>
                        <a:buFontTx/>
                        <a:buNone/>
                        <a:tabLst/>
                        <a:defRPr/>
                      </a:pPr>
                      <a:r>
                        <a:rPr lang="pt-PT" sz="1600" b="1" dirty="0">
                          <a:solidFill>
                            <a:srgbClr val="FF6600"/>
                          </a:solidFill>
                          <a:latin typeface="Verdana" panose="020B0604030504040204" pitchFamily="34" charset="0"/>
                          <a:ea typeface="Verdana" panose="020B0604030504040204" pitchFamily="34" charset="0"/>
                          <a:cs typeface="Arial" panose="020B0604020202020204" pitchFamily="34" charset="0"/>
                        </a:rPr>
                        <a:t>Valor C2</a:t>
                      </a:r>
                    </a:p>
                  </a:txBody>
                  <a:tcPr marL="91455" marR="91455" anchor="ctr">
                    <a:lnL w="6350" cap="flat" cmpd="sng" algn="ctr">
                      <a:noFill/>
                      <a:prstDash val="solid"/>
                      <a:round/>
                      <a:headEnd type="none" w="med" len="med"/>
                      <a:tailEnd type="none" w="med" len="med"/>
                    </a:lnL>
                    <a:lnR w="38100" cap="flat" cmpd="sng" algn="ctr">
                      <a:solidFill>
                        <a:srgbClr val="FF6600"/>
                      </a:solidFill>
                      <a:prstDash val="solid"/>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solidFill>
                      <a:schemeClr val="bg1"/>
                    </a:solidFill>
                  </a:tcPr>
                </a:tc>
                <a:tc rowSpan="2">
                  <a:txBody>
                    <a:bodyPr/>
                    <a:lstStyle/>
                    <a:p>
                      <a:pPr marL="180975" marR="0" lvl="0" indent="-180975" algn="l" defTabSz="912023" rtl="0" eaLnBrk="1" fontAlgn="auto" latinLnBrk="0" hangingPunct="1">
                        <a:lnSpc>
                          <a:spcPct val="85000"/>
                        </a:lnSpc>
                        <a:spcBef>
                          <a:spcPts val="0"/>
                        </a:spcBef>
                        <a:spcAft>
                          <a:spcPts val="400"/>
                        </a:spcAft>
                        <a:buClr>
                          <a:srgbClr val="FF6600"/>
                        </a:buClr>
                        <a:buSzPct val="130000"/>
                        <a:buFont typeface="Wingdings" panose="05000000000000000000" pitchFamily="2" charset="2"/>
                        <a:buChar char="§"/>
                        <a:tabLst/>
                        <a:defRPr/>
                      </a:pPr>
                      <a:r>
                        <a:rPr kumimoji="0" lang="pt-PT" sz="1100" b="0" i="0" u="none" strike="noStrike" kern="1200" cap="none" spc="0" normalizeH="0" baseline="0" noProof="0" dirty="0">
                          <a:ln>
                            <a:noFill/>
                          </a:ln>
                          <a:solidFill>
                            <a:srgbClr val="666666"/>
                          </a:solidFill>
                          <a:effectLst/>
                          <a:uLnTx/>
                          <a:uFillTx/>
                          <a:latin typeface="Verdana"/>
                          <a:ea typeface="Verdana" panose="020B0604030504040204" pitchFamily="34" charset="0"/>
                          <a:cs typeface="Arial" panose="020B0604020202020204" pitchFamily="34" charset="0"/>
                        </a:rPr>
                        <a:t>Texto da descrição com alguns </a:t>
                      </a:r>
                      <a:br>
                        <a:rPr kumimoji="0" lang="pt-PT" sz="1100" b="0" i="0" u="none" strike="noStrike" kern="1200" cap="none" spc="0" normalizeH="0" baseline="0" noProof="0" dirty="0">
                          <a:ln>
                            <a:noFill/>
                          </a:ln>
                          <a:solidFill>
                            <a:srgbClr val="666666"/>
                          </a:solidFill>
                          <a:effectLst/>
                          <a:uLnTx/>
                          <a:uFillTx/>
                          <a:latin typeface="Verdana"/>
                          <a:ea typeface="Verdana" panose="020B0604030504040204" pitchFamily="34" charset="0"/>
                          <a:cs typeface="Arial" panose="020B0604020202020204" pitchFamily="34" charset="0"/>
                        </a:rPr>
                      </a:br>
                      <a:r>
                        <a:rPr kumimoji="0" lang="pt-PT" sz="1100" b="1" i="0" u="none" strike="noStrike" kern="1200" cap="none" spc="0" normalizeH="0" baseline="0" noProof="0" dirty="0">
                          <a:ln>
                            <a:noFill/>
                          </a:ln>
                          <a:solidFill>
                            <a:srgbClr val="666666"/>
                          </a:solidFill>
                          <a:effectLst/>
                          <a:uLnTx/>
                          <a:uFillTx/>
                          <a:latin typeface="Verdana"/>
                          <a:ea typeface="Verdana" panose="020B0604030504040204" pitchFamily="34" charset="0"/>
                          <a:cs typeface="Arial" panose="020B0604020202020204" pitchFamily="34" charset="0"/>
                        </a:rPr>
                        <a:t>destaques a bold</a:t>
                      </a:r>
                      <a:r>
                        <a:rPr kumimoji="0" lang="pt-PT" sz="1100" b="0" i="0" u="none" strike="noStrike" kern="1200" cap="none" spc="0" normalizeH="0" baseline="0" noProof="0" dirty="0">
                          <a:ln>
                            <a:noFill/>
                          </a:ln>
                          <a:solidFill>
                            <a:srgbClr val="666666"/>
                          </a:solidFill>
                          <a:effectLst/>
                          <a:uLnTx/>
                          <a:uFillTx/>
                          <a:latin typeface="Verdana"/>
                          <a:ea typeface="Verdana" panose="020B0604030504040204" pitchFamily="34" charset="0"/>
                          <a:cs typeface="Arial" panose="020B0604020202020204" pitchFamily="34" charset="0"/>
                        </a:rPr>
                        <a:t> se assim for necessário</a:t>
                      </a:r>
                    </a:p>
                    <a:p>
                      <a:pPr marL="180975" marR="0" lvl="0" indent="-180975" algn="l" defTabSz="912023" rtl="0" eaLnBrk="1" fontAlgn="auto" latinLnBrk="0" hangingPunct="1">
                        <a:lnSpc>
                          <a:spcPct val="85000"/>
                        </a:lnSpc>
                        <a:spcBef>
                          <a:spcPts val="0"/>
                        </a:spcBef>
                        <a:spcAft>
                          <a:spcPts val="400"/>
                        </a:spcAft>
                        <a:buClr>
                          <a:srgbClr val="FF6600"/>
                        </a:buClr>
                        <a:buSzPct val="130000"/>
                        <a:buFont typeface="Wingdings" panose="05000000000000000000" pitchFamily="2" charset="2"/>
                        <a:buChar char="§"/>
                        <a:tabLst/>
                        <a:defRPr/>
                      </a:pPr>
                      <a:r>
                        <a:rPr kumimoji="0" lang="pt-PT" sz="1100" b="0" i="0" u="none" strike="noStrike" kern="1200" cap="none" spc="0" normalizeH="0" baseline="0" noProof="0" dirty="0">
                          <a:ln>
                            <a:noFill/>
                          </a:ln>
                          <a:solidFill>
                            <a:srgbClr val="666666"/>
                          </a:solidFill>
                          <a:effectLst/>
                          <a:uLnTx/>
                          <a:uFillTx/>
                          <a:latin typeface="Verdana"/>
                          <a:ea typeface="Verdana" panose="020B0604030504040204" pitchFamily="34" charset="0"/>
                          <a:cs typeface="Arial" panose="020B0604020202020204" pitchFamily="34" charset="0"/>
                        </a:rPr>
                        <a:t>Texto da descrição com alguns </a:t>
                      </a:r>
                      <a:br>
                        <a:rPr kumimoji="0" lang="pt-PT" sz="1100" b="0" i="0" u="none" strike="noStrike" kern="1200" cap="none" spc="0" normalizeH="0" baseline="0" noProof="0" dirty="0">
                          <a:ln>
                            <a:noFill/>
                          </a:ln>
                          <a:solidFill>
                            <a:srgbClr val="666666"/>
                          </a:solidFill>
                          <a:effectLst/>
                          <a:uLnTx/>
                          <a:uFillTx/>
                          <a:latin typeface="Verdana"/>
                          <a:ea typeface="Verdana" panose="020B0604030504040204" pitchFamily="34" charset="0"/>
                          <a:cs typeface="Arial" panose="020B0604020202020204" pitchFamily="34" charset="0"/>
                        </a:rPr>
                      </a:br>
                      <a:r>
                        <a:rPr kumimoji="0" lang="pt-PT" sz="1100" b="1" i="0" u="none" strike="noStrike" kern="1200" cap="none" spc="0" normalizeH="0" baseline="0" noProof="0" dirty="0">
                          <a:ln>
                            <a:noFill/>
                          </a:ln>
                          <a:solidFill>
                            <a:srgbClr val="666666"/>
                          </a:solidFill>
                          <a:effectLst/>
                          <a:uLnTx/>
                          <a:uFillTx/>
                          <a:latin typeface="Verdana"/>
                          <a:ea typeface="Verdana" panose="020B0604030504040204" pitchFamily="34" charset="0"/>
                          <a:cs typeface="Arial" panose="020B0604020202020204" pitchFamily="34" charset="0"/>
                        </a:rPr>
                        <a:t>destaques a bold</a:t>
                      </a:r>
                      <a:r>
                        <a:rPr kumimoji="0" lang="pt-PT" sz="1100" b="0" i="0" u="none" strike="noStrike" kern="1200" cap="none" spc="0" normalizeH="0" baseline="0" noProof="0" dirty="0">
                          <a:ln>
                            <a:noFill/>
                          </a:ln>
                          <a:solidFill>
                            <a:srgbClr val="666666"/>
                          </a:solidFill>
                          <a:effectLst/>
                          <a:uLnTx/>
                          <a:uFillTx/>
                          <a:latin typeface="Verdana"/>
                          <a:ea typeface="Verdana" panose="020B0604030504040204" pitchFamily="34" charset="0"/>
                          <a:cs typeface="Arial" panose="020B0604020202020204" pitchFamily="34" charset="0"/>
                        </a:rPr>
                        <a:t> se assim for necessário</a:t>
                      </a:r>
                    </a:p>
                  </a:txBody>
                  <a:tcPr marL="91455" marR="91455" marT="108000" anchor="ctr">
                    <a:lnL w="38100" cap="flat" cmpd="sng" algn="ctr">
                      <a:solidFill>
                        <a:srgbClr val="FF6600"/>
                      </a:solidFill>
                      <a:prstDash val="solid"/>
                      <a:round/>
                      <a:headEnd type="none" w="med" len="med"/>
                      <a:tailEnd type="none" w="med" len="med"/>
                    </a:lnL>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solidFill>
                      <a:schemeClr val="bg1"/>
                    </a:solidFill>
                  </a:tcPr>
                </a:tc>
                <a:extLst>
                  <a:ext uri="{0D108BD9-81ED-4DB2-BD59-A6C34878D82A}">
                    <a16:rowId xmlns:a16="http://schemas.microsoft.com/office/drawing/2014/main" val="2368643822"/>
                  </a:ext>
                </a:extLst>
              </a:tr>
              <a:tr h="587187">
                <a:tc vMerge="1">
                  <a:txBody>
                    <a:bodyPr/>
                    <a:lstStyle/>
                    <a:p>
                      <a:endParaRPr lang="pt-PT"/>
                    </a:p>
                  </a:txBody>
                  <a:tcPr/>
                </a:tc>
                <a:tc>
                  <a:txBody>
                    <a:bodyPr/>
                    <a:lstStyle/>
                    <a:p>
                      <a:pPr algn="ctr"/>
                      <a:r>
                        <a:rPr lang="pt-PT" dirty="0">
                          <a:latin typeface="+mj-lt"/>
                        </a:rPr>
                        <a:t>XXX</a:t>
                      </a:r>
                    </a:p>
                  </a:txBody>
                  <a:tcPr marL="91455" marR="91455"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solidFill>
                      <a:schemeClr val="bg1"/>
                    </a:solidFill>
                  </a:tcPr>
                </a:tc>
                <a:tc>
                  <a:txBody>
                    <a:bodyPr/>
                    <a:lstStyle/>
                    <a:p>
                      <a:pPr algn="ctr"/>
                      <a:r>
                        <a:rPr lang="pt-PT" dirty="0">
                          <a:latin typeface="+mj-lt"/>
                        </a:rPr>
                        <a:t>XXX</a:t>
                      </a:r>
                    </a:p>
                  </a:txBody>
                  <a:tcPr marL="91455" marR="91455" anchor="ctr">
                    <a:lnL w="6350" cap="flat" cmpd="sng" algn="ctr">
                      <a:noFill/>
                      <a:prstDash val="solid"/>
                      <a:round/>
                      <a:headEnd type="none" w="med" len="med"/>
                      <a:tailEnd type="none" w="med" len="med"/>
                    </a:lnL>
                    <a:lnR w="38100" cap="flat" cmpd="sng" algn="ctr">
                      <a:solidFill>
                        <a:srgbClr val="FF6600"/>
                      </a:solidFill>
                      <a:prstDash val="solid"/>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solidFill>
                      <a:schemeClr val="bg1"/>
                    </a:solidFill>
                  </a:tcPr>
                </a:tc>
                <a:tc vMerge="1">
                  <a:txBody>
                    <a:bodyPr/>
                    <a:lstStyle/>
                    <a:p>
                      <a:endParaRPr lang="pt-PT"/>
                    </a:p>
                  </a:txBody>
                  <a:tcPr/>
                </a:tc>
                <a:extLst>
                  <a:ext uri="{0D108BD9-81ED-4DB2-BD59-A6C34878D82A}">
                    <a16:rowId xmlns:a16="http://schemas.microsoft.com/office/drawing/2014/main" val="3833569956"/>
                  </a:ext>
                </a:extLst>
              </a:tr>
              <a:tr h="587187">
                <a:tc rowSpan="2">
                  <a:txBody>
                    <a:bodyPr/>
                    <a:lstStyle/>
                    <a:p>
                      <a:pPr marL="0" marR="0" lvl="0" indent="0" algn="l" defTabSz="912168" rtl="0" eaLnBrk="1" fontAlgn="auto" latinLnBrk="0" hangingPunct="1">
                        <a:lnSpc>
                          <a:spcPct val="100000"/>
                        </a:lnSpc>
                        <a:spcBef>
                          <a:spcPts val="0"/>
                        </a:spcBef>
                        <a:spcAft>
                          <a:spcPts val="0"/>
                        </a:spcAft>
                        <a:buClrTx/>
                        <a:buSzTx/>
                        <a:buFontTx/>
                        <a:buNone/>
                        <a:tabLst/>
                        <a:defRPr/>
                      </a:pPr>
                      <a:r>
                        <a:rPr lang="pt-PT" sz="1400" b="1" dirty="0">
                          <a:solidFill>
                            <a:srgbClr val="666666"/>
                          </a:solidFill>
                          <a:latin typeface="Verdana" panose="020B0604030504040204" pitchFamily="34" charset="0"/>
                          <a:ea typeface="Verdana" panose="020B0604030504040204" pitchFamily="34" charset="0"/>
                          <a:cs typeface="Arial" panose="020B0604020202020204" pitchFamily="34" charset="0"/>
                        </a:rPr>
                        <a:t>Texto </a:t>
                      </a:r>
                      <a:br>
                        <a:rPr lang="pt-PT" sz="1400" b="1" dirty="0">
                          <a:solidFill>
                            <a:srgbClr val="666666"/>
                          </a:solidFill>
                          <a:latin typeface="Verdana" panose="020B0604030504040204" pitchFamily="34" charset="0"/>
                          <a:ea typeface="Verdana" panose="020B0604030504040204" pitchFamily="34" charset="0"/>
                          <a:cs typeface="Arial" panose="020B0604020202020204" pitchFamily="34" charset="0"/>
                        </a:rPr>
                      </a:br>
                      <a:r>
                        <a:rPr lang="pt-PT" sz="1400" b="1" dirty="0">
                          <a:solidFill>
                            <a:srgbClr val="666666"/>
                          </a:solidFill>
                          <a:latin typeface="Verdana" panose="020B0604030504040204" pitchFamily="34" charset="0"/>
                          <a:ea typeface="Verdana" panose="020B0604030504040204" pitchFamily="34" charset="0"/>
                          <a:cs typeface="Arial" panose="020B0604020202020204" pitchFamily="34" charset="0"/>
                        </a:rPr>
                        <a:t>descrição A3</a:t>
                      </a:r>
                    </a:p>
                  </a:txBody>
                  <a:tcPr marL="91455" marR="91455" anchor="ctr">
                    <a:lnR w="6350" cap="flat" cmpd="sng" algn="ctr">
                      <a:noFill/>
                      <a:prstDash val="solid"/>
                      <a:round/>
                      <a:headEnd type="none" w="med" len="med"/>
                      <a:tailEnd type="none" w="med" len="med"/>
                    </a:lnR>
                    <a:lnT w="9525" cap="flat" cmpd="sng" algn="ctr">
                      <a:solidFill>
                        <a:srgbClr val="FF6600"/>
                      </a:solidFill>
                      <a:prstDash val="dash"/>
                      <a:round/>
                      <a:headEnd type="none" w="med" len="med"/>
                      <a:tailEnd type="none" w="med" len="med"/>
                    </a:lnT>
                    <a:solidFill>
                      <a:srgbClr val="F2F2F2"/>
                    </a:solidFill>
                  </a:tcPr>
                </a:tc>
                <a:tc>
                  <a:txBody>
                    <a:bodyPr/>
                    <a:lstStyle/>
                    <a:p>
                      <a:pPr marL="0" marR="0" lvl="0" indent="0" algn="ctr" defTabSz="912168" rtl="0" eaLnBrk="1" fontAlgn="auto" latinLnBrk="0" hangingPunct="1">
                        <a:lnSpc>
                          <a:spcPct val="100000"/>
                        </a:lnSpc>
                        <a:spcBef>
                          <a:spcPts val="0"/>
                        </a:spcBef>
                        <a:spcAft>
                          <a:spcPts val="0"/>
                        </a:spcAft>
                        <a:buClrTx/>
                        <a:buSzTx/>
                        <a:buFontTx/>
                        <a:buNone/>
                        <a:tabLst/>
                        <a:defRPr/>
                      </a:pPr>
                      <a:r>
                        <a:rPr lang="pt-PT" sz="1600" b="1" dirty="0">
                          <a:solidFill>
                            <a:srgbClr val="FF6600"/>
                          </a:solidFill>
                          <a:latin typeface="+mj-lt"/>
                          <a:ea typeface="Verdana" panose="020B0604030504040204" pitchFamily="34" charset="0"/>
                          <a:cs typeface="Arial" panose="020B0604020202020204" pitchFamily="34" charset="0"/>
                        </a:rPr>
                        <a:t>Valor B3</a:t>
                      </a:r>
                    </a:p>
                  </a:txBody>
                  <a:tcPr marL="91455" marR="91455"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solidFill>
                      <a:srgbClr val="F2F2F2"/>
                    </a:solidFill>
                  </a:tcPr>
                </a:tc>
                <a:tc>
                  <a:txBody>
                    <a:bodyPr/>
                    <a:lstStyle/>
                    <a:p>
                      <a:pPr marL="0" marR="0" lvl="0" indent="0" algn="ctr" defTabSz="912168" rtl="0" eaLnBrk="1" fontAlgn="auto" latinLnBrk="0" hangingPunct="1">
                        <a:lnSpc>
                          <a:spcPct val="100000"/>
                        </a:lnSpc>
                        <a:spcBef>
                          <a:spcPts val="0"/>
                        </a:spcBef>
                        <a:spcAft>
                          <a:spcPts val="0"/>
                        </a:spcAft>
                        <a:buClrTx/>
                        <a:buSzTx/>
                        <a:buFontTx/>
                        <a:buNone/>
                        <a:tabLst/>
                        <a:defRPr/>
                      </a:pPr>
                      <a:r>
                        <a:rPr lang="pt-PT" sz="1600" b="1" dirty="0">
                          <a:solidFill>
                            <a:srgbClr val="FF6600"/>
                          </a:solidFill>
                          <a:latin typeface="Verdana" panose="020B0604030504040204" pitchFamily="34" charset="0"/>
                          <a:ea typeface="Verdana" panose="020B0604030504040204" pitchFamily="34" charset="0"/>
                          <a:cs typeface="Arial" panose="020B0604020202020204" pitchFamily="34" charset="0"/>
                        </a:rPr>
                        <a:t>Valor C3</a:t>
                      </a:r>
                    </a:p>
                  </a:txBody>
                  <a:tcPr marL="91455" marR="91455" anchor="ctr">
                    <a:lnL w="6350" cap="flat" cmpd="sng" algn="ctr">
                      <a:noFill/>
                      <a:prstDash val="solid"/>
                      <a:round/>
                      <a:headEnd type="none" w="med" len="med"/>
                      <a:tailEnd type="none" w="med" len="med"/>
                    </a:lnL>
                    <a:lnR w="38100" cap="flat" cmpd="sng" algn="ctr">
                      <a:solidFill>
                        <a:srgbClr val="FF6600"/>
                      </a:solidFill>
                      <a:prstDash val="solid"/>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solidFill>
                      <a:srgbClr val="F2F2F2"/>
                    </a:solidFill>
                  </a:tcPr>
                </a:tc>
                <a:tc rowSpan="2">
                  <a:txBody>
                    <a:bodyPr/>
                    <a:lstStyle/>
                    <a:p>
                      <a:pPr marL="180975" marR="0" lvl="0" indent="-180975" algn="l" defTabSz="912023" rtl="0" eaLnBrk="1" fontAlgn="auto" latinLnBrk="0" hangingPunct="1">
                        <a:lnSpc>
                          <a:spcPct val="85000"/>
                        </a:lnSpc>
                        <a:spcBef>
                          <a:spcPts val="0"/>
                        </a:spcBef>
                        <a:spcAft>
                          <a:spcPts val="400"/>
                        </a:spcAft>
                        <a:buClr>
                          <a:srgbClr val="FF6600"/>
                        </a:buClr>
                        <a:buSzPct val="130000"/>
                        <a:buFont typeface="Wingdings" panose="05000000000000000000" pitchFamily="2" charset="2"/>
                        <a:buChar char="§"/>
                        <a:tabLst/>
                        <a:defRPr/>
                      </a:pPr>
                      <a:r>
                        <a:rPr kumimoji="0" lang="pt-PT" sz="1100" b="0" i="0" u="none" strike="noStrike" kern="1200" cap="none" spc="0" normalizeH="0" baseline="0" noProof="0" dirty="0">
                          <a:ln>
                            <a:noFill/>
                          </a:ln>
                          <a:solidFill>
                            <a:srgbClr val="666666"/>
                          </a:solidFill>
                          <a:effectLst/>
                          <a:uLnTx/>
                          <a:uFillTx/>
                          <a:latin typeface="Verdana"/>
                          <a:ea typeface="Verdana" panose="020B0604030504040204" pitchFamily="34" charset="0"/>
                          <a:cs typeface="Arial" panose="020B0604020202020204" pitchFamily="34" charset="0"/>
                        </a:rPr>
                        <a:t>Texto da descrição com alguns </a:t>
                      </a:r>
                      <a:br>
                        <a:rPr kumimoji="0" lang="pt-PT" sz="1100" b="0" i="0" u="none" strike="noStrike" kern="1200" cap="none" spc="0" normalizeH="0" baseline="0" noProof="0" dirty="0">
                          <a:ln>
                            <a:noFill/>
                          </a:ln>
                          <a:solidFill>
                            <a:srgbClr val="666666"/>
                          </a:solidFill>
                          <a:effectLst/>
                          <a:uLnTx/>
                          <a:uFillTx/>
                          <a:latin typeface="Verdana"/>
                          <a:ea typeface="Verdana" panose="020B0604030504040204" pitchFamily="34" charset="0"/>
                          <a:cs typeface="Arial" panose="020B0604020202020204" pitchFamily="34" charset="0"/>
                        </a:rPr>
                      </a:br>
                      <a:r>
                        <a:rPr kumimoji="0" lang="pt-PT" sz="1100" b="1" i="0" u="none" strike="noStrike" kern="1200" cap="none" spc="0" normalizeH="0" baseline="0" noProof="0" dirty="0">
                          <a:ln>
                            <a:noFill/>
                          </a:ln>
                          <a:solidFill>
                            <a:srgbClr val="666666"/>
                          </a:solidFill>
                          <a:effectLst/>
                          <a:uLnTx/>
                          <a:uFillTx/>
                          <a:latin typeface="Verdana"/>
                          <a:ea typeface="Verdana" panose="020B0604030504040204" pitchFamily="34" charset="0"/>
                          <a:cs typeface="Arial" panose="020B0604020202020204" pitchFamily="34" charset="0"/>
                        </a:rPr>
                        <a:t>destaques a bold</a:t>
                      </a:r>
                      <a:r>
                        <a:rPr kumimoji="0" lang="pt-PT" sz="1100" b="0" i="0" u="none" strike="noStrike" kern="1200" cap="none" spc="0" normalizeH="0" baseline="0" noProof="0" dirty="0">
                          <a:ln>
                            <a:noFill/>
                          </a:ln>
                          <a:solidFill>
                            <a:srgbClr val="666666"/>
                          </a:solidFill>
                          <a:effectLst/>
                          <a:uLnTx/>
                          <a:uFillTx/>
                          <a:latin typeface="Verdana"/>
                          <a:ea typeface="Verdana" panose="020B0604030504040204" pitchFamily="34" charset="0"/>
                          <a:cs typeface="Arial" panose="020B0604020202020204" pitchFamily="34" charset="0"/>
                        </a:rPr>
                        <a:t> se assim for necessário</a:t>
                      </a:r>
                    </a:p>
                    <a:p>
                      <a:pPr marL="180975" marR="0" lvl="0" indent="-180975" algn="l" defTabSz="912023" rtl="0" eaLnBrk="1" fontAlgn="auto" latinLnBrk="0" hangingPunct="1">
                        <a:lnSpc>
                          <a:spcPct val="85000"/>
                        </a:lnSpc>
                        <a:spcBef>
                          <a:spcPts val="0"/>
                        </a:spcBef>
                        <a:spcAft>
                          <a:spcPts val="400"/>
                        </a:spcAft>
                        <a:buClr>
                          <a:srgbClr val="FF6600"/>
                        </a:buClr>
                        <a:buSzPct val="130000"/>
                        <a:buFont typeface="Wingdings" panose="05000000000000000000" pitchFamily="2" charset="2"/>
                        <a:buChar char="§"/>
                        <a:tabLst/>
                        <a:defRPr/>
                      </a:pPr>
                      <a:r>
                        <a:rPr kumimoji="0" lang="pt-PT" sz="1100" b="0" i="0" u="none" strike="noStrike" kern="1200" cap="none" spc="0" normalizeH="0" baseline="0" noProof="0" dirty="0">
                          <a:ln>
                            <a:noFill/>
                          </a:ln>
                          <a:solidFill>
                            <a:srgbClr val="666666"/>
                          </a:solidFill>
                          <a:effectLst/>
                          <a:uLnTx/>
                          <a:uFillTx/>
                          <a:latin typeface="Verdana"/>
                          <a:ea typeface="Verdana" panose="020B0604030504040204" pitchFamily="34" charset="0"/>
                          <a:cs typeface="Arial" panose="020B0604020202020204" pitchFamily="34" charset="0"/>
                        </a:rPr>
                        <a:t>Texto da descrição com alguns </a:t>
                      </a:r>
                      <a:br>
                        <a:rPr kumimoji="0" lang="pt-PT" sz="1100" b="0" i="0" u="none" strike="noStrike" kern="1200" cap="none" spc="0" normalizeH="0" baseline="0" noProof="0" dirty="0">
                          <a:ln>
                            <a:noFill/>
                          </a:ln>
                          <a:solidFill>
                            <a:srgbClr val="666666"/>
                          </a:solidFill>
                          <a:effectLst/>
                          <a:uLnTx/>
                          <a:uFillTx/>
                          <a:latin typeface="Verdana"/>
                          <a:ea typeface="Verdana" panose="020B0604030504040204" pitchFamily="34" charset="0"/>
                          <a:cs typeface="Arial" panose="020B0604020202020204" pitchFamily="34" charset="0"/>
                        </a:rPr>
                      </a:br>
                      <a:r>
                        <a:rPr kumimoji="0" lang="pt-PT" sz="1100" b="1" i="0" u="none" strike="noStrike" kern="1200" cap="none" spc="0" normalizeH="0" baseline="0" noProof="0" dirty="0">
                          <a:ln>
                            <a:noFill/>
                          </a:ln>
                          <a:solidFill>
                            <a:srgbClr val="666666"/>
                          </a:solidFill>
                          <a:effectLst/>
                          <a:uLnTx/>
                          <a:uFillTx/>
                          <a:latin typeface="Verdana"/>
                          <a:ea typeface="Verdana" panose="020B0604030504040204" pitchFamily="34" charset="0"/>
                          <a:cs typeface="Arial" panose="020B0604020202020204" pitchFamily="34" charset="0"/>
                        </a:rPr>
                        <a:t>destaques a bold</a:t>
                      </a:r>
                      <a:r>
                        <a:rPr kumimoji="0" lang="pt-PT" sz="1100" b="0" i="0" u="none" strike="noStrike" kern="1200" cap="none" spc="0" normalizeH="0" baseline="0" noProof="0" dirty="0">
                          <a:ln>
                            <a:noFill/>
                          </a:ln>
                          <a:solidFill>
                            <a:srgbClr val="666666"/>
                          </a:solidFill>
                          <a:effectLst/>
                          <a:uLnTx/>
                          <a:uFillTx/>
                          <a:latin typeface="Verdana"/>
                          <a:ea typeface="Verdana" panose="020B0604030504040204" pitchFamily="34" charset="0"/>
                          <a:cs typeface="Arial" panose="020B0604020202020204" pitchFamily="34" charset="0"/>
                        </a:rPr>
                        <a:t> se assim for necessário</a:t>
                      </a:r>
                    </a:p>
                  </a:txBody>
                  <a:tcPr marL="91455" marR="91455" marT="108000" anchor="ctr">
                    <a:lnL w="38100" cap="flat" cmpd="sng" algn="ctr">
                      <a:solidFill>
                        <a:srgbClr val="FF6600"/>
                      </a:solidFill>
                      <a:prstDash val="solid"/>
                      <a:round/>
                      <a:headEnd type="none" w="med" len="med"/>
                      <a:tailEnd type="none" w="med" len="med"/>
                    </a:lnL>
                    <a:lnT w="9525" cap="flat" cmpd="sng" algn="ctr">
                      <a:solidFill>
                        <a:srgbClr val="FF6600"/>
                      </a:solidFill>
                      <a:prstDash val="dash"/>
                      <a:round/>
                      <a:headEnd type="none" w="med" len="med"/>
                      <a:tailEnd type="none" w="med" len="med"/>
                    </a:lnT>
                    <a:solidFill>
                      <a:srgbClr val="F2F2F2"/>
                    </a:solidFill>
                  </a:tcPr>
                </a:tc>
                <a:extLst>
                  <a:ext uri="{0D108BD9-81ED-4DB2-BD59-A6C34878D82A}">
                    <a16:rowId xmlns:a16="http://schemas.microsoft.com/office/drawing/2014/main" val="1039415327"/>
                  </a:ext>
                </a:extLst>
              </a:tr>
              <a:tr h="587187">
                <a:tc vMerge="1">
                  <a:txBody>
                    <a:bodyPr/>
                    <a:lstStyle/>
                    <a:p>
                      <a:endParaRPr lang="pt-PT"/>
                    </a:p>
                  </a:txBody>
                  <a:tcPr/>
                </a:tc>
                <a:tc>
                  <a:txBody>
                    <a:bodyPr/>
                    <a:lstStyle/>
                    <a:p>
                      <a:pPr algn="ctr"/>
                      <a:r>
                        <a:rPr lang="pt-PT" dirty="0">
                          <a:latin typeface="+mj-lt"/>
                        </a:rPr>
                        <a:t>XXX</a:t>
                      </a:r>
                    </a:p>
                  </a:txBody>
                  <a:tcPr marL="91455" marR="91455"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9525" cap="flat" cmpd="sng" algn="ctr">
                      <a:solidFill>
                        <a:srgbClr val="FF6600"/>
                      </a:solidFill>
                      <a:prstDash val="dash"/>
                      <a:round/>
                      <a:headEnd type="none" w="med" len="med"/>
                      <a:tailEnd type="none" w="med" len="med"/>
                    </a:lnT>
                    <a:solidFill>
                      <a:srgbClr val="F2F2F2"/>
                    </a:solidFill>
                  </a:tcPr>
                </a:tc>
                <a:tc>
                  <a:txBody>
                    <a:bodyPr/>
                    <a:lstStyle/>
                    <a:p>
                      <a:pPr algn="ctr"/>
                      <a:r>
                        <a:rPr lang="pt-PT" dirty="0">
                          <a:latin typeface="+mj-lt"/>
                        </a:rPr>
                        <a:t>XXX</a:t>
                      </a:r>
                    </a:p>
                  </a:txBody>
                  <a:tcPr marL="91455" marR="91455" anchor="ctr">
                    <a:lnL w="6350" cap="flat" cmpd="sng" algn="ctr">
                      <a:noFill/>
                      <a:prstDash val="solid"/>
                      <a:round/>
                      <a:headEnd type="none" w="med" len="med"/>
                      <a:tailEnd type="none" w="med" len="med"/>
                    </a:lnL>
                    <a:lnR w="38100" cap="flat" cmpd="sng" algn="ctr">
                      <a:solidFill>
                        <a:srgbClr val="FF6600"/>
                      </a:solidFill>
                      <a:prstDash val="solid"/>
                      <a:round/>
                      <a:headEnd type="none" w="med" len="med"/>
                      <a:tailEnd type="none" w="med" len="med"/>
                    </a:lnR>
                    <a:lnT w="9525" cap="flat" cmpd="sng" algn="ctr">
                      <a:solidFill>
                        <a:srgbClr val="FF6600"/>
                      </a:solidFill>
                      <a:prstDash val="dash"/>
                      <a:round/>
                      <a:headEnd type="none" w="med" len="med"/>
                      <a:tailEnd type="none" w="med" len="med"/>
                    </a:lnT>
                    <a:solidFill>
                      <a:srgbClr val="F2F2F2"/>
                    </a:solidFill>
                  </a:tcPr>
                </a:tc>
                <a:tc vMerge="1">
                  <a:txBody>
                    <a:bodyPr/>
                    <a:lstStyle/>
                    <a:p>
                      <a:endParaRPr lang="pt-PT"/>
                    </a:p>
                  </a:txBody>
                  <a:tcPr/>
                </a:tc>
                <a:extLst>
                  <a:ext uri="{0D108BD9-81ED-4DB2-BD59-A6C34878D82A}">
                    <a16:rowId xmlns:a16="http://schemas.microsoft.com/office/drawing/2014/main" val="1360861563"/>
                  </a:ext>
                </a:extLst>
              </a:tr>
            </a:tbl>
          </a:graphicData>
        </a:graphic>
      </p:graphicFrame>
      <p:grpSp>
        <p:nvGrpSpPr>
          <p:cNvPr id="11" name="Agrupar 362">
            <a:extLst>
              <a:ext uri="{FF2B5EF4-FFF2-40B4-BE49-F238E27FC236}">
                <a16:creationId xmlns:a16="http://schemas.microsoft.com/office/drawing/2014/main" id="{9937106E-DE8F-4ACC-AAC3-6203CB225542}"/>
              </a:ext>
            </a:extLst>
          </p:cNvPr>
          <p:cNvGrpSpPr>
            <a:grpSpLocks noChangeAspect="1"/>
          </p:cNvGrpSpPr>
          <p:nvPr/>
        </p:nvGrpSpPr>
        <p:grpSpPr>
          <a:xfrm>
            <a:off x="11348081" y="400880"/>
            <a:ext cx="379462" cy="350745"/>
            <a:chOff x="7242175" y="1725613"/>
            <a:chExt cx="587376" cy="542925"/>
          </a:xfrm>
        </p:grpSpPr>
        <p:sp>
          <p:nvSpPr>
            <p:cNvPr id="12" name="Freeform 179">
              <a:extLst>
                <a:ext uri="{FF2B5EF4-FFF2-40B4-BE49-F238E27FC236}">
                  <a16:creationId xmlns:a16="http://schemas.microsoft.com/office/drawing/2014/main" id="{F26AB50F-50FB-4856-AD8A-8E6035838686}"/>
                </a:ext>
              </a:extLst>
            </p:cNvPr>
            <p:cNvSpPr>
              <a:spLocks/>
            </p:cNvSpPr>
            <p:nvPr/>
          </p:nvSpPr>
          <p:spPr bwMode="auto">
            <a:xfrm>
              <a:off x="7434263" y="1725613"/>
              <a:ext cx="395288" cy="542925"/>
            </a:xfrm>
            <a:custGeom>
              <a:avLst/>
              <a:gdLst>
                <a:gd name="T0" fmla="*/ 8 w 124"/>
                <a:gd name="T1" fmla="*/ 0 h 168"/>
                <a:gd name="T2" fmla="*/ 92 w 124"/>
                <a:gd name="T3" fmla="*/ 0 h 168"/>
                <a:gd name="T4" fmla="*/ 124 w 124"/>
                <a:gd name="T5" fmla="*/ 32 h 168"/>
                <a:gd name="T6" fmla="*/ 124 w 124"/>
                <a:gd name="T7" fmla="*/ 160 h 168"/>
                <a:gd name="T8" fmla="*/ 116 w 124"/>
                <a:gd name="T9" fmla="*/ 168 h 168"/>
                <a:gd name="T10" fmla="*/ 8 w 124"/>
                <a:gd name="T11" fmla="*/ 168 h 168"/>
                <a:gd name="T12" fmla="*/ 0 w 124"/>
                <a:gd name="T13" fmla="*/ 160 h 168"/>
                <a:gd name="T14" fmla="*/ 0 w 124"/>
                <a:gd name="T15" fmla="*/ 8 h 168"/>
                <a:gd name="T16" fmla="*/ 8 w 124"/>
                <a:gd name="T1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4" h="168">
                  <a:moveTo>
                    <a:pt x="8" y="0"/>
                  </a:moveTo>
                  <a:cubicBezTo>
                    <a:pt x="92" y="0"/>
                    <a:pt x="92" y="0"/>
                    <a:pt x="92" y="0"/>
                  </a:cubicBezTo>
                  <a:cubicBezTo>
                    <a:pt x="124" y="32"/>
                    <a:pt x="124" y="32"/>
                    <a:pt x="124" y="32"/>
                  </a:cubicBezTo>
                  <a:cubicBezTo>
                    <a:pt x="124" y="160"/>
                    <a:pt x="124" y="160"/>
                    <a:pt x="124" y="160"/>
                  </a:cubicBezTo>
                  <a:cubicBezTo>
                    <a:pt x="124" y="164"/>
                    <a:pt x="120" y="168"/>
                    <a:pt x="116" y="168"/>
                  </a:cubicBezTo>
                  <a:cubicBezTo>
                    <a:pt x="8" y="168"/>
                    <a:pt x="8" y="168"/>
                    <a:pt x="8" y="168"/>
                  </a:cubicBezTo>
                  <a:cubicBezTo>
                    <a:pt x="4" y="168"/>
                    <a:pt x="0" y="164"/>
                    <a:pt x="0" y="160"/>
                  </a:cubicBezTo>
                  <a:cubicBezTo>
                    <a:pt x="0" y="8"/>
                    <a:pt x="0" y="8"/>
                    <a:pt x="0" y="8"/>
                  </a:cubicBezTo>
                  <a:cubicBezTo>
                    <a:pt x="0" y="4"/>
                    <a:pt x="4" y="0"/>
                    <a:pt x="8" y="0"/>
                  </a:cubicBezTo>
                  <a:close/>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3" name="Freeform 180">
              <a:extLst>
                <a:ext uri="{FF2B5EF4-FFF2-40B4-BE49-F238E27FC236}">
                  <a16:creationId xmlns:a16="http://schemas.microsoft.com/office/drawing/2014/main" id="{926E3896-CB1E-49FE-886B-DDF0B1A54997}"/>
                </a:ext>
              </a:extLst>
            </p:cNvPr>
            <p:cNvSpPr>
              <a:spLocks/>
            </p:cNvSpPr>
            <p:nvPr/>
          </p:nvSpPr>
          <p:spPr bwMode="auto">
            <a:xfrm>
              <a:off x="7715250" y="1765301"/>
              <a:ext cx="76200" cy="76200"/>
            </a:xfrm>
            <a:custGeom>
              <a:avLst/>
              <a:gdLst>
                <a:gd name="T0" fmla="*/ 48 w 48"/>
                <a:gd name="T1" fmla="*/ 48 h 48"/>
                <a:gd name="T2" fmla="*/ 0 w 48"/>
                <a:gd name="T3" fmla="*/ 48 h 48"/>
                <a:gd name="T4" fmla="*/ 0 w 48"/>
                <a:gd name="T5" fmla="*/ 0 h 48"/>
              </a:gdLst>
              <a:ahLst/>
              <a:cxnLst>
                <a:cxn ang="0">
                  <a:pos x="T0" y="T1"/>
                </a:cxn>
                <a:cxn ang="0">
                  <a:pos x="T2" y="T3"/>
                </a:cxn>
                <a:cxn ang="0">
                  <a:pos x="T4" y="T5"/>
                </a:cxn>
              </a:cxnLst>
              <a:rect l="0" t="0" r="r" b="b"/>
              <a:pathLst>
                <a:path w="48" h="48">
                  <a:moveTo>
                    <a:pt x="48" y="48"/>
                  </a:moveTo>
                  <a:lnTo>
                    <a:pt x="0" y="48"/>
                  </a:lnTo>
                  <a:lnTo>
                    <a:pt x="0" y="0"/>
                  </a:lnTo>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4" name="Line 181">
              <a:extLst>
                <a:ext uri="{FF2B5EF4-FFF2-40B4-BE49-F238E27FC236}">
                  <a16:creationId xmlns:a16="http://schemas.microsoft.com/office/drawing/2014/main" id="{AC6642B0-5AD7-48B2-A8A0-690F7886744A}"/>
                </a:ext>
              </a:extLst>
            </p:cNvPr>
            <p:cNvSpPr>
              <a:spLocks noChangeShapeType="1"/>
            </p:cNvSpPr>
            <p:nvPr/>
          </p:nvSpPr>
          <p:spPr bwMode="auto">
            <a:xfrm>
              <a:off x="7370763" y="1751013"/>
              <a:ext cx="0" cy="492125"/>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5" name="Line 182">
              <a:extLst>
                <a:ext uri="{FF2B5EF4-FFF2-40B4-BE49-F238E27FC236}">
                  <a16:creationId xmlns:a16="http://schemas.microsoft.com/office/drawing/2014/main" id="{FD3E98CC-B196-4F84-A5C0-EA6F97F05034}"/>
                </a:ext>
              </a:extLst>
            </p:cNvPr>
            <p:cNvSpPr>
              <a:spLocks noChangeShapeType="1"/>
            </p:cNvSpPr>
            <p:nvPr/>
          </p:nvSpPr>
          <p:spPr bwMode="auto">
            <a:xfrm>
              <a:off x="7305675" y="1790701"/>
              <a:ext cx="0" cy="412750"/>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6" name="Line 183">
              <a:extLst>
                <a:ext uri="{FF2B5EF4-FFF2-40B4-BE49-F238E27FC236}">
                  <a16:creationId xmlns:a16="http://schemas.microsoft.com/office/drawing/2014/main" id="{8BB386AE-0522-4514-BEF8-F5151E921BE0}"/>
                </a:ext>
              </a:extLst>
            </p:cNvPr>
            <p:cNvSpPr>
              <a:spLocks noChangeShapeType="1"/>
            </p:cNvSpPr>
            <p:nvPr/>
          </p:nvSpPr>
          <p:spPr bwMode="auto">
            <a:xfrm>
              <a:off x="7242175" y="1828801"/>
              <a:ext cx="0" cy="323850"/>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grpSp>
    </p:spTree>
    <p:extLst>
      <p:ext uri="{BB962C8B-B14F-4D97-AF65-F5344CB8AC3E}">
        <p14:creationId xmlns:p14="http://schemas.microsoft.com/office/powerpoint/2010/main" val="2935541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4E102EC-335A-4B2C-A128-DC974C835501}"/>
              </a:ext>
            </a:extLst>
          </p:cNvPr>
          <p:cNvSpPr>
            <a:spLocks noGrp="1"/>
          </p:cNvSpPr>
          <p:nvPr>
            <p:ph type="sldNum" sz="quarter" idx="10"/>
          </p:nvPr>
        </p:nvSpPr>
        <p:spPr/>
        <p:txBody>
          <a:bodyPr/>
          <a:lstStyle/>
          <a:p>
            <a:fld id="{08789ED0-683C-4C95-BAE1-094AE5A57631}" type="slidenum">
              <a:rPr lang="pt-PT" smtClean="0"/>
              <a:pPr/>
              <a:t>12</a:t>
            </a:fld>
            <a:endParaRPr lang="pt-PT" dirty="0"/>
          </a:p>
        </p:txBody>
      </p:sp>
      <p:sp>
        <p:nvSpPr>
          <p:cNvPr id="3" name="Text Placeholder 2">
            <a:extLst>
              <a:ext uri="{FF2B5EF4-FFF2-40B4-BE49-F238E27FC236}">
                <a16:creationId xmlns:a16="http://schemas.microsoft.com/office/drawing/2014/main" id="{34F1A0CA-CC46-4DBB-8AAE-F5089B2A08F3}"/>
              </a:ext>
            </a:extLst>
          </p:cNvPr>
          <p:cNvSpPr>
            <a:spLocks noGrp="1"/>
          </p:cNvSpPr>
          <p:nvPr>
            <p:ph type="body" sz="quarter" idx="21"/>
          </p:nvPr>
        </p:nvSpPr>
        <p:spPr>
          <a:xfrm>
            <a:off x="528992" y="314578"/>
            <a:ext cx="11358209" cy="461665"/>
          </a:xfrm>
        </p:spPr>
        <p:txBody>
          <a:bodyPr/>
          <a:lstStyle/>
          <a:p>
            <a:r>
              <a:rPr lang="pt-PT" dirty="0"/>
              <a:t>Exemplo de Tabela 2</a:t>
            </a:r>
          </a:p>
        </p:txBody>
      </p:sp>
      <p:sp>
        <p:nvSpPr>
          <p:cNvPr id="4" name="Text Placeholder 3">
            <a:extLst>
              <a:ext uri="{FF2B5EF4-FFF2-40B4-BE49-F238E27FC236}">
                <a16:creationId xmlns:a16="http://schemas.microsoft.com/office/drawing/2014/main" id="{4518A5F5-BD15-4549-B938-6ED531EAC375}"/>
              </a:ext>
            </a:extLst>
          </p:cNvPr>
          <p:cNvSpPr>
            <a:spLocks noGrp="1"/>
          </p:cNvSpPr>
          <p:nvPr>
            <p:ph type="body" sz="quarter" idx="22"/>
          </p:nvPr>
        </p:nvSpPr>
        <p:spPr/>
        <p:txBody>
          <a:bodyPr/>
          <a:lstStyle/>
          <a:p>
            <a:r>
              <a:rPr lang="pt-PT" dirty="0"/>
              <a:t>Subtítulo</a:t>
            </a:r>
          </a:p>
        </p:txBody>
      </p:sp>
      <p:sp>
        <p:nvSpPr>
          <p:cNvPr id="5" name="Table Placeholder 4">
            <a:extLst>
              <a:ext uri="{FF2B5EF4-FFF2-40B4-BE49-F238E27FC236}">
                <a16:creationId xmlns:a16="http://schemas.microsoft.com/office/drawing/2014/main" id="{FAC91850-4DCE-42B6-A6C8-09FE8535BA6E}"/>
              </a:ext>
            </a:extLst>
          </p:cNvPr>
          <p:cNvSpPr>
            <a:spLocks noGrp="1"/>
          </p:cNvSpPr>
          <p:nvPr>
            <p:ph type="tbl" sz="quarter" idx="26"/>
          </p:nvPr>
        </p:nvSpPr>
        <p:spPr/>
      </p:sp>
      <p:sp>
        <p:nvSpPr>
          <p:cNvPr id="6" name="Text Placeholder 5">
            <a:extLst>
              <a:ext uri="{FF2B5EF4-FFF2-40B4-BE49-F238E27FC236}">
                <a16:creationId xmlns:a16="http://schemas.microsoft.com/office/drawing/2014/main" id="{140F1CD0-87FA-49CC-BD20-94F8C73D5616}"/>
              </a:ext>
            </a:extLst>
          </p:cNvPr>
          <p:cNvSpPr>
            <a:spLocks noGrp="1"/>
          </p:cNvSpPr>
          <p:nvPr>
            <p:ph type="body" sz="quarter" idx="27"/>
          </p:nvPr>
        </p:nvSpPr>
        <p:spPr/>
        <p:txBody>
          <a:bodyPr/>
          <a:lstStyle/>
          <a:p>
            <a:r>
              <a:rPr lang="pt-PT" sz="1000" dirty="0"/>
              <a:t>Ícone se necessário</a:t>
            </a:r>
          </a:p>
        </p:txBody>
      </p:sp>
      <p:graphicFrame>
        <p:nvGraphicFramePr>
          <p:cNvPr id="7" name="Table Placeholder 12">
            <a:extLst>
              <a:ext uri="{FF2B5EF4-FFF2-40B4-BE49-F238E27FC236}">
                <a16:creationId xmlns:a16="http://schemas.microsoft.com/office/drawing/2014/main" id="{04184681-4E4E-40E3-A750-D55940B69C9C}"/>
              </a:ext>
            </a:extLst>
          </p:cNvPr>
          <p:cNvGraphicFramePr>
            <a:graphicFrameLocks/>
          </p:cNvGraphicFramePr>
          <p:nvPr>
            <p:extLst>
              <p:ext uri="{D42A27DB-BD31-4B8C-83A1-F6EECF244321}">
                <p14:modId xmlns:p14="http://schemas.microsoft.com/office/powerpoint/2010/main" val="2695458013"/>
              </p:ext>
            </p:extLst>
          </p:nvPr>
        </p:nvGraphicFramePr>
        <p:xfrm>
          <a:off x="349250" y="1554163"/>
          <a:ext cx="11469627" cy="4279681"/>
        </p:xfrm>
        <a:graphic>
          <a:graphicData uri="http://schemas.openxmlformats.org/drawingml/2006/table">
            <a:tbl>
              <a:tblPr firstRow="1" bandRow="1">
                <a:tableStyleId>{5C22544A-7EE6-4342-B048-85BDC9FD1C3A}</a:tableStyleId>
              </a:tblPr>
              <a:tblGrid>
                <a:gridCol w="2330897">
                  <a:extLst>
                    <a:ext uri="{9D8B030D-6E8A-4147-A177-3AD203B41FA5}">
                      <a16:colId xmlns:a16="http://schemas.microsoft.com/office/drawing/2014/main" val="1128020197"/>
                    </a:ext>
                  </a:extLst>
                </a:gridCol>
                <a:gridCol w="1827746">
                  <a:extLst>
                    <a:ext uri="{9D8B030D-6E8A-4147-A177-3AD203B41FA5}">
                      <a16:colId xmlns:a16="http://schemas.microsoft.com/office/drawing/2014/main" val="2853498545"/>
                    </a:ext>
                  </a:extLst>
                </a:gridCol>
                <a:gridCol w="1827746">
                  <a:extLst>
                    <a:ext uri="{9D8B030D-6E8A-4147-A177-3AD203B41FA5}">
                      <a16:colId xmlns:a16="http://schemas.microsoft.com/office/drawing/2014/main" val="2922569248"/>
                    </a:ext>
                  </a:extLst>
                </a:gridCol>
                <a:gridCol w="1827746">
                  <a:extLst>
                    <a:ext uri="{9D8B030D-6E8A-4147-A177-3AD203B41FA5}">
                      <a16:colId xmlns:a16="http://schemas.microsoft.com/office/drawing/2014/main" val="2402428157"/>
                    </a:ext>
                  </a:extLst>
                </a:gridCol>
                <a:gridCol w="1827746">
                  <a:extLst>
                    <a:ext uri="{9D8B030D-6E8A-4147-A177-3AD203B41FA5}">
                      <a16:colId xmlns:a16="http://schemas.microsoft.com/office/drawing/2014/main" val="771987240"/>
                    </a:ext>
                  </a:extLst>
                </a:gridCol>
                <a:gridCol w="1827746">
                  <a:extLst>
                    <a:ext uri="{9D8B030D-6E8A-4147-A177-3AD203B41FA5}">
                      <a16:colId xmlns:a16="http://schemas.microsoft.com/office/drawing/2014/main" val="4079985485"/>
                    </a:ext>
                  </a:extLst>
                </a:gridCol>
              </a:tblGrid>
              <a:tr h="679681">
                <a:tc>
                  <a:txBody>
                    <a:bodyPr/>
                    <a:lstStyle/>
                    <a:p>
                      <a:pPr marL="0" marR="0" lvl="0" indent="0" algn="ctr" defTabSz="912168" rtl="0" eaLnBrk="1" fontAlgn="auto" latinLnBrk="0" hangingPunct="1">
                        <a:lnSpc>
                          <a:spcPct val="100000"/>
                        </a:lnSpc>
                        <a:spcBef>
                          <a:spcPts val="0"/>
                        </a:spcBef>
                        <a:spcAft>
                          <a:spcPts val="0"/>
                        </a:spcAft>
                        <a:buClrTx/>
                        <a:buSzTx/>
                        <a:buFontTx/>
                        <a:buNone/>
                        <a:tabLst/>
                        <a:defRPr/>
                      </a:pPr>
                      <a:endParaRPr lang="pt-PT" sz="1800" b="1" dirty="0">
                        <a:solidFill>
                          <a:schemeClr val="bg1"/>
                        </a:solidFill>
                        <a:latin typeface="+mj-lt"/>
                        <a:ea typeface="Verdana" panose="020B0604030504040204" pitchFamily="34" charset="0"/>
                        <a:cs typeface="Arial" panose="020B0604020202020204" pitchFamily="34" charset="0"/>
                      </a:endParaRPr>
                    </a:p>
                  </a:txBody>
                  <a:tcPr marL="91278" marR="91278" anchor="ctr">
                    <a:lnR w="28575" cap="flat" cmpd="sng" algn="ctr">
                      <a:solidFill>
                        <a:srgbClr val="FF6600"/>
                      </a:solidFill>
                      <a:prstDash val="solid"/>
                      <a:round/>
                      <a:headEnd type="none" w="med" len="med"/>
                      <a:tailEnd type="none" w="med" len="med"/>
                    </a:lnR>
                    <a:lnB w="38100" cmpd="sng">
                      <a:noFill/>
                    </a:lnB>
                    <a:solidFill>
                      <a:schemeClr val="bg1"/>
                    </a:solidFill>
                  </a:tcPr>
                </a:tc>
                <a:tc>
                  <a:txBody>
                    <a:bodyPr/>
                    <a:lstStyle/>
                    <a:p>
                      <a:pPr marL="0" marR="0" lvl="0" indent="0" algn="ctr" defTabSz="912168" rtl="0" eaLnBrk="1" fontAlgn="auto" latinLnBrk="0" hangingPunct="1">
                        <a:lnSpc>
                          <a:spcPct val="100000"/>
                        </a:lnSpc>
                        <a:spcBef>
                          <a:spcPts val="0"/>
                        </a:spcBef>
                        <a:spcAft>
                          <a:spcPts val="0"/>
                        </a:spcAft>
                        <a:buClrTx/>
                        <a:buSzTx/>
                        <a:buFontTx/>
                        <a:buNone/>
                        <a:tabLst/>
                        <a:defRPr/>
                      </a:pPr>
                      <a:r>
                        <a:rPr lang="pt-PT" sz="1800" b="1" kern="1200" dirty="0">
                          <a:solidFill>
                            <a:schemeClr val="bg1"/>
                          </a:solidFill>
                          <a:latin typeface="+mn-lt"/>
                          <a:ea typeface="Verdana" panose="020B0604030504040204" pitchFamily="34" charset="0"/>
                          <a:cs typeface="Arial" panose="020B0604020202020204" pitchFamily="34" charset="0"/>
                        </a:rPr>
                        <a:t>Coluna A</a:t>
                      </a:r>
                      <a:endParaRPr lang="pt-PT" sz="1800" b="1" dirty="0">
                        <a:solidFill>
                          <a:schemeClr val="bg1"/>
                        </a:solidFill>
                        <a:latin typeface="+mj-lt"/>
                        <a:ea typeface="Verdana" panose="020B0604030504040204" pitchFamily="34" charset="0"/>
                        <a:cs typeface="Arial" panose="020B0604020202020204" pitchFamily="34" charset="0"/>
                      </a:endParaRPr>
                    </a:p>
                  </a:txBody>
                  <a:tcPr marL="91278" marR="91278" anchor="ctr">
                    <a:lnL w="28575" cap="flat" cmpd="sng" algn="ctr">
                      <a:solidFill>
                        <a:srgbClr val="FF6600"/>
                      </a:solidFill>
                      <a:prstDash val="solid"/>
                      <a:round/>
                      <a:headEnd type="none" w="med" len="med"/>
                      <a:tailEnd type="none" w="med" len="med"/>
                    </a:lnL>
                    <a:lnR w="9525" cap="flat" cmpd="sng" algn="ctr">
                      <a:solidFill>
                        <a:schemeClr val="bg1"/>
                      </a:solidFill>
                      <a:prstDash val="solid"/>
                      <a:round/>
                      <a:headEnd type="none" w="med" len="med"/>
                      <a:tailEnd type="none" w="med" len="med"/>
                    </a:lnR>
                    <a:lnB w="38100" cmpd="sng">
                      <a:noFill/>
                    </a:lnB>
                    <a:solidFill>
                      <a:srgbClr val="FF6600"/>
                    </a:solidFill>
                  </a:tcPr>
                </a:tc>
                <a:tc>
                  <a:txBody>
                    <a:bodyPr/>
                    <a:lstStyle/>
                    <a:p>
                      <a:pPr marL="0" marR="0" lvl="0" indent="0" algn="ctr" defTabSz="912168" rtl="0" eaLnBrk="1" fontAlgn="auto" latinLnBrk="0" hangingPunct="1">
                        <a:lnSpc>
                          <a:spcPct val="100000"/>
                        </a:lnSpc>
                        <a:spcBef>
                          <a:spcPts val="0"/>
                        </a:spcBef>
                        <a:spcAft>
                          <a:spcPts val="0"/>
                        </a:spcAft>
                        <a:buClrTx/>
                        <a:buSzTx/>
                        <a:buFontTx/>
                        <a:buNone/>
                        <a:tabLst/>
                        <a:defRPr/>
                      </a:pPr>
                      <a:r>
                        <a:rPr lang="pt-PT" sz="1800" b="1" kern="1200" dirty="0">
                          <a:solidFill>
                            <a:schemeClr val="bg1"/>
                          </a:solidFill>
                          <a:latin typeface="+mn-lt"/>
                          <a:ea typeface="Verdana" panose="020B0604030504040204" pitchFamily="34" charset="0"/>
                          <a:cs typeface="Arial" panose="020B0604020202020204" pitchFamily="34" charset="0"/>
                        </a:rPr>
                        <a:t>Coluna B</a:t>
                      </a:r>
                    </a:p>
                  </a:txBody>
                  <a:tcPr marL="91278" marR="91278"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B w="38100" cmpd="sng">
                      <a:noFill/>
                    </a:lnB>
                    <a:solidFill>
                      <a:srgbClr val="FF6600"/>
                    </a:solidFill>
                  </a:tcPr>
                </a:tc>
                <a:tc>
                  <a:txBody>
                    <a:bodyPr/>
                    <a:lstStyle/>
                    <a:p>
                      <a:pPr marL="0" marR="0" lvl="0" indent="0" algn="ctr" defTabSz="912168" rtl="0" eaLnBrk="1" fontAlgn="auto" latinLnBrk="0" hangingPunct="1">
                        <a:lnSpc>
                          <a:spcPct val="100000"/>
                        </a:lnSpc>
                        <a:spcBef>
                          <a:spcPts val="0"/>
                        </a:spcBef>
                        <a:spcAft>
                          <a:spcPts val="0"/>
                        </a:spcAft>
                        <a:buClrTx/>
                        <a:buSzTx/>
                        <a:buFontTx/>
                        <a:buNone/>
                        <a:tabLst/>
                        <a:defRPr/>
                      </a:pPr>
                      <a:r>
                        <a:rPr lang="pt-PT" sz="1800" b="1" kern="1200" dirty="0">
                          <a:solidFill>
                            <a:schemeClr val="bg1"/>
                          </a:solidFill>
                          <a:latin typeface="+mn-lt"/>
                          <a:ea typeface="Verdana" panose="020B0604030504040204" pitchFamily="34" charset="0"/>
                          <a:cs typeface="Arial" panose="020B0604020202020204" pitchFamily="34" charset="0"/>
                        </a:rPr>
                        <a:t>Coluna C</a:t>
                      </a:r>
                    </a:p>
                  </a:txBody>
                  <a:tcPr marL="91278" marR="91278"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B w="38100" cmpd="sng">
                      <a:noFill/>
                    </a:lnB>
                    <a:solidFill>
                      <a:srgbClr val="FF6600"/>
                    </a:solidFill>
                  </a:tcPr>
                </a:tc>
                <a:tc>
                  <a:txBody>
                    <a:bodyPr/>
                    <a:lstStyle/>
                    <a:p>
                      <a:pPr marL="0" marR="0" lvl="0" indent="0" algn="ctr" defTabSz="912168" rtl="0" eaLnBrk="1" fontAlgn="auto" latinLnBrk="0" hangingPunct="1">
                        <a:lnSpc>
                          <a:spcPct val="100000"/>
                        </a:lnSpc>
                        <a:spcBef>
                          <a:spcPts val="0"/>
                        </a:spcBef>
                        <a:spcAft>
                          <a:spcPts val="0"/>
                        </a:spcAft>
                        <a:buClrTx/>
                        <a:buSzTx/>
                        <a:buFontTx/>
                        <a:buNone/>
                        <a:tabLst/>
                        <a:defRPr/>
                      </a:pPr>
                      <a:r>
                        <a:rPr lang="pt-PT" sz="1800" b="1" kern="1200" dirty="0">
                          <a:solidFill>
                            <a:schemeClr val="bg1"/>
                          </a:solidFill>
                          <a:latin typeface="+mn-lt"/>
                          <a:ea typeface="Verdana" panose="020B0604030504040204" pitchFamily="34" charset="0"/>
                          <a:cs typeface="Arial" panose="020B0604020202020204" pitchFamily="34" charset="0"/>
                        </a:rPr>
                        <a:t>Coluna D</a:t>
                      </a:r>
                    </a:p>
                  </a:txBody>
                  <a:tcPr marL="91278" marR="91278"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B w="38100" cmpd="sng">
                      <a:noFill/>
                    </a:lnB>
                    <a:solidFill>
                      <a:srgbClr val="FF6600"/>
                    </a:solidFill>
                  </a:tcPr>
                </a:tc>
                <a:tc>
                  <a:txBody>
                    <a:bodyPr/>
                    <a:lstStyle/>
                    <a:p>
                      <a:pPr marL="0" marR="0" lvl="0" indent="0" algn="ctr" defTabSz="912168" rtl="0" eaLnBrk="1" fontAlgn="auto" latinLnBrk="0" hangingPunct="1">
                        <a:lnSpc>
                          <a:spcPct val="100000"/>
                        </a:lnSpc>
                        <a:spcBef>
                          <a:spcPts val="0"/>
                        </a:spcBef>
                        <a:spcAft>
                          <a:spcPts val="0"/>
                        </a:spcAft>
                        <a:buClrTx/>
                        <a:buSzTx/>
                        <a:buFontTx/>
                        <a:buNone/>
                        <a:tabLst/>
                        <a:defRPr/>
                      </a:pPr>
                      <a:r>
                        <a:rPr lang="pt-PT" sz="1800" b="1" kern="1200" dirty="0">
                          <a:solidFill>
                            <a:schemeClr val="bg1"/>
                          </a:solidFill>
                          <a:latin typeface="+mn-lt"/>
                          <a:ea typeface="Verdana" panose="020B0604030504040204" pitchFamily="34" charset="0"/>
                          <a:cs typeface="Arial" panose="020B0604020202020204" pitchFamily="34" charset="0"/>
                        </a:rPr>
                        <a:t>Coluna E</a:t>
                      </a:r>
                    </a:p>
                  </a:txBody>
                  <a:tcPr marL="91278" marR="91278" anchor="ctr">
                    <a:lnL w="9525" cap="flat" cmpd="sng" algn="ctr">
                      <a:solidFill>
                        <a:schemeClr val="bg1"/>
                      </a:solidFill>
                      <a:prstDash val="solid"/>
                      <a:round/>
                      <a:headEnd type="none" w="med" len="med"/>
                      <a:tailEnd type="none" w="med" len="med"/>
                    </a:lnL>
                    <a:lnB w="38100" cmpd="sng">
                      <a:noFill/>
                    </a:lnB>
                    <a:solidFill>
                      <a:srgbClr val="FF6600"/>
                    </a:solidFill>
                  </a:tcPr>
                </a:tc>
                <a:extLst>
                  <a:ext uri="{0D108BD9-81ED-4DB2-BD59-A6C34878D82A}">
                    <a16:rowId xmlns:a16="http://schemas.microsoft.com/office/drawing/2014/main" val="1579290505"/>
                  </a:ext>
                </a:extLst>
              </a:tr>
              <a:tr h="720000">
                <a:tc>
                  <a:txBody>
                    <a:bodyPr/>
                    <a:lstStyle/>
                    <a:p>
                      <a:pPr marL="0" marR="0" lvl="0" indent="0" algn="r" defTabSz="912168" rtl="0" eaLnBrk="1" fontAlgn="auto" latinLnBrk="0" hangingPunct="1">
                        <a:lnSpc>
                          <a:spcPct val="85000"/>
                        </a:lnSpc>
                        <a:spcBef>
                          <a:spcPts val="0"/>
                        </a:spcBef>
                        <a:spcAft>
                          <a:spcPts val="0"/>
                        </a:spcAft>
                        <a:buClrTx/>
                        <a:buSzTx/>
                        <a:buFontTx/>
                        <a:buNone/>
                        <a:tabLst/>
                        <a:defRPr/>
                      </a:pPr>
                      <a:r>
                        <a:rPr lang="pt-PT" sz="1600" b="1" dirty="0">
                          <a:solidFill>
                            <a:srgbClr val="666666"/>
                          </a:solidFill>
                          <a:latin typeface="Verdana" panose="020B0604030504040204" pitchFamily="34" charset="0"/>
                          <a:ea typeface="Verdana" panose="020B0604030504040204" pitchFamily="34" charset="0"/>
                          <a:cs typeface="Arial" panose="020B0604020202020204" pitchFamily="34" charset="0"/>
                        </a:rPr>
                        <a:t>Texto </a:t>
                      </a:r>
                      <a:br>
                        <a:rPr lang="pt-PT" sz="1600" b="1" dirty="0">
                          <a:solidFill>
                            <a:srgbClr val="666666"/>
                          </a:solidFill>
                          <a:latin typeface="Verdana" panose="020B0604030504040204" pitchFamily="34" charset="0"/>
                          <a:ea typeface="Verdana" panose="020B0604030504040204" pitchFamily="34" charset="0"/>
                          <a:cs typeface="Arial" panose="020B0604020202020204" pitchFamily="34" charset="0"/>
                        </a:rPr>
                      </a:br>
                      <a:r>
                        <a:rPr lang="pt-PT" sz="1600" b="1" dirty="0">
                          <a:solidFill>
                            <a:srgbClr val="666666"/>
                          </a:solidFill>
                          <a:latin typeface="Verdana" panose="020B0604030504040204" pitchFamily="34" charset="0"/>
                          <a:ea typeface="Verdana" panose="020B0604030504040204" pitchFamily="34" charset="0"/>
                          <a:cs typeface="Arial" panose="020B0604020202020204" pitchFamily="34" charset="0"/>
                        </a:rPr>
                        <a:t>descrição A1</a:t>
                      </a:r>
                    </a:p>
                  </a:txBody>
                  <a:tcPr marL="91278" marR="91278" anchor="ctr">
                    <a:lnL w="12700" cmpd="sng">
                      <a:noFill/>
                    </a:lnL>
                    <a:lnR w="28575" cap="flat" cmpd="sng" algn="ctr">
                      <a:solidFill>
                        <a:srgbClr val="FF6600"/>
                      </a:solidFill>
                      <a:prstDash val="solid"/>
                      <a:round/>
                      <a:headEnd type="none" w="med" len="med"/>
                      <a:tailEnd type="none" w="med" len="med"/>
                    </a:lnR>
                    <a:lnT w="38100" cmpd="sng">
                      <a:noFill/>
                    </a:lnT>
                    <a:lnB w="9525" cap="flat" cmpd="sng" algn="ctr">
                      <a:solidFill>
                        <a:srgbClr val="FF6600"/>
                      </a:solidFill>
                      <a:prstDash val="dash"/>
                      <a:round/>
                      <a:headEnd type="none" w="med" len="med"/>
                      <a:tailEnd type="none" w="med" len="med"/>
                    </a:lnB>
                    <a:lnTlToBr w="12700" cmpd="sng">
                      <a:noFill/>
                      <a:prstDash val="solid"/>
                    </a:lnTlToBr>
                    <a:lnBlToTr w="12700" cmpd="sng">
                      <a:noFill/>
                      <a:prstDash val="solid"/>
                    </a:lnBlToTr>
                    <a:solidFill>
                      <a:srgbClr val="F8E0CD"/>
                    </a:solidFill>
                  </a:tcPr>
                </a:tc>
                <a:tc>
                  <a:txBody>
                    <a:bodyPr/>
                    <a:lstStyle/>
                    <a:p>
                      <a:pPr marL="0" marR="0" lvl="0" indent="0" algn="ctr" defTabSz="912168" rtl="0" eaLnBrk="1" fontAlgn="auto" latinLnBrk="0" hangingPunct="1">
                        <a:lnSpc>
                          <a:spcPct val="100000"/>
                        </a:lnSpc>
                        <a:spcBef>
                          <a:spcPts val="0"/>
                        </a:spcBef>
                        <a:spcAft>
                          <a:spcPts val="0"/>
                        </a:spcAft>
                        <a:buClrTx/>
                        <a:buSzTx/>
                        <a:buFontTx/>
                        <a:buNone/>
                        <a:tabLst/>
                        <a:defRPr/>
                      </a:pPr>
                      <a:endParaRPr lang="pt-PT" sz="1600" b="1" dirty="0">
                        <a:solidFill>
                          <a:srgbClr val="FF6600"/>
                        </a:solidFill>
                        <a:latin typeface="+mj-lt"/>
                        <a:ea typeface="Verdana" panose="020B0604030504040204" pitchFamily="34" charset="0"/>
                        <a:cs typeface="Arial" panose="020B0604020202020204" pitchFamily="34" charset="0"/>
                      </a:endParaRPr>
                    </a:p>
                  </a:txBody>
                  <a:tcPr marL="91278" marR="91278" anchor="ctr">
                    <a:lnL w="28575" cap="flat" cmpd="sng" algn="ctr">
                      <a:solidFill>
                        <a:srgbClr val="FF6600"/>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mpd="sng">
                      <a:noFill/>
                    </a:lnT>
                    <a:lnB w="9525" cap="flat" cmpd="sng" algn="ctr">
                      <a:solidFill>
                        <a:srgbClr val="FF6600"/>
                      </a:solidFill>
                      <a:prstDash val="dash"/>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marR="0" lvl="0" indent="0" algn="ctr" defTabSz="912168" rtl="0" eaLnBrk="1" fontAlgn="auto" latinLnBrk="0" hangingPunct="1">
                        <a:lnSpc>
                          <a:spcPct val="100000"/>
                        </a:lnSpc>
                        <a:spcBef>
                          <a:spcPts val="0"/>
                        </a:spcBef>
                        <a:spcAft>
                          <a:spcPts val="0"/>
                        </a:spcAft>
                        <a:buClrTx/>
                        <a:buSzTx/>
                        <a:buFontTx/>
                        <a:buNone/>
                        <a:tabLst/>
                        <a:defRPr/>
                      </a:pPr>
                      <a:endParaRPr lang="pt-PT" sz="1600" b="1" dirty="0">
                        <a:solidFill>
                          <a:srgbClr val="FF6600"/>
                        </a:solidFill>
                        <a:latin typeface="Verdana" panose="020B0604030504040204" pitchFamily="34" charset="0"/>
                        <a:ea typeface="Verdana" panose="020B0604030504040204" pitchFamily="34" charset="0"/>
                        <a:cs typeface="Arial" panose="020B0604020202020204" pitchFamily="34" charset="0"/>
                      </a:endParaRPr>
                    </a:p>
                  </a:txBody>
                  <a:tcPr marL="91278" marR="91278"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mpd="sng">
                      <a:noFill/>
                    </a:lnT>
                    <a:lnB w="9525" cap="flat" cmpd="sng" algn="ctr">
                      <a:solidFill>
                        <a:srgbClr val="FF6600"/>
                      </a:solidFill>
                      <a:prstDash val="dash"/>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180975" indent="-180975" defTabSz="912023">
                        <a:lnSpc>
                          <a:spcPct val="85000"/>
                        </a:lnSpc>
                        <a:spcAft>
                          <a:spcPts val="400"/>
                        </a:spcAft>
                        <a:buClr>
                          <a:srgbClr val="FF6600"/>
                        </a:buClr>
                        <a:buSzPct val="130000"/>
                        <a:buFont typeface="Wingdings" panose="05000000000000000000" pitchFamily="2" charset="2"/>
                        <a:buChar char="§"/>
                      </a:pPr>
                      <a:endParaRPr lang="pt-PT" sz="1100" dirty="0">
                        <a:solidFill>
                          <a:srgbClr val="666666"/>
                        </a:solidFill>
                        <a:latin typeface="+mj-lt"/>
                        <a:ea typeface="Verdana" panose="020B0604030504040204" pitchFamily="34" charset="0"/>
                        <a:cs typeface="Arial" panose="020B0604020202020204" pitchFamily="34" charset="0"/>
                      </a:endParaRPr>
                    </a:p>
                  </a:txBody>
                  <a:tcPr marL="91278" marR="91278" marT="108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mpd="sng">
                      <a:noFill/>
                    </a:lnT>
                    <a:lnB w="9525" cap="flat" cmpd="sng" algn="ctr">
                      <a:solidFill>
                        <a:srgbClr val="FF6600"/>
                      </a:solidFill>
                      <a:prstDash val="dash"/>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180975" indent="-180975" defTabSz="912023">
                        <a:lnSpc>
                          <a:spcPct val="85000"/>
                        </a:lnSpc>
                        <a:spcAft>
                          <a:spcPts val="400"/>
                        </a:spcAft>
                        <a:buClr>
                          <a:srgbClr val="FF6600"/>
                        </a:buClr>
                        <a:buSzPct val="130000"/>
                        <a:buFont typeface="Wingdings" panose="05000000000000000000" pitchFamily="2" charset="2"/>
                        <a:buChar char="§"/>
                      </a:pPr>
                      <a:endParaRPr lang="pt-PT" sz="1100" dirty="0">
                        <a:solidFill>
                          <a:srgbClr val="666666"/>
                        </a:solidFill>
                        <a:latin typeface="+mj-lt"/>
                        <a:ea typeface="Verdana" panose="020B0604030504040204" pitchFamily="34" charset="0"/>
                        <a:cs typeface="Arial" panose="020B0604020202020204" pitchFamily="34" charset="0"/>
                      </a:endParaRPr>
                    </a:p>
                  </a:txBody>
                  <a:tcPr marL="91278" marR="91278" marT="108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mpd="sng">
                      <a:noFill/>
                    </a:lnT>
                    <a:lnB w="9525" cap="flat" cmpd="sng" algn="ctr">
                      <a:solidFill>
                        <a:srgbClr val="FF6600"/>
                      </a:solidFill>
                      <a:prstDash val="dash"/>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180975" indent="-180975" defTabSz="912023">
                        <a:lnSpc>
                          <a:spcPct val="85000"/>
                        </a:lnSpc>
                        <a:spcAft>
                          <a:spcPts val="400"/>
                        </a:spcAft>
                        <a:buClr>
                          <a:srgbClr val="FF6600"/>
                        </a:buClr>
                        <a:buSzPct val="130000"/>
                        <a:buFont typeface="Wingdings" panose="05000000000000000000" pitchFamily="2" charset="2"/>
                        <a:buChar char="§"/>
                      </a:pPr>
                      <a:endParaRPr lang="pt-PT" sz="1100" dirty="0">
                        <a:solidFill>
                          <a:srgbClr val="666666"/>
                        </a:solidFill>
                        <a:latin typeface="+mj-lt"/>
                        <a:ea typeface="Verdana" panose="020B0604030504040204" pitchFamily="34" charset="0"/>
                        <a:cs typeface="Arial" panose="020B0604020202020204" pitchFamily="34" charset="0"/>
                      </a:endParaRPr>
                    </a:p>
                  </a:txBody>
                  <a:tcPr marL="91278" marR="91278" marT="108000" anchor="ctr">
                    <a:lnL w="9525" cap="flat" cmpd="sng" algn="ctr">
                      <a:solidFill>
                        <a:schemeClr val="bg1">
                          <a:lumMod val="75000"/>
                        </a:schemeClr>
                      </a:solidFill>
                      <a:prstDash val="solid"/>
                      <a:round/>
                      <a:headEnd type="none" w="med" len="med"/>
                      <a:tailEnd type="none" w="med" len="med"/>
                    </a:lnL>
                    <a:lnR w="12700" cmpd="sng">
                      <a:noFill/>
                    </a:lnR>
                    <a:lnT w="38100" cmpd="sng">
                      <a:noFill/>
                    </a:lnT>
                    <a:lnB w="9525" cap="flat" cmpd="sng" algn="ctr">
                      <a:solidFill>
                        <a:srgbClr val="FF6600"/>
                      </a:solidFill>
                      <a:prstDash val="dash"/>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085818307"/>
                  </a:ext>
                </a:extLst>
              </a:tr>
              <a:tr h="720000">
                <a:tc>
                  <a:txBody>
                    <a:bodyPr/>
                    <a:lstStyle/>
                    <a:p>
                      <a:pPr marL="0" marR="0" lvl="0" indent="0" algn="r" defTabSz="912168" rtl="0" eaLnBrk="1" fontAlgn="auto" latinLnBrk="0" hangingPunct="1">
                        <a:lnSpc>
                          <a:spcPct val="85000"/>
                        </a:lnSpc>
                        <a:spcBef>
                          <a:spcPts val="0"/>
                        </a:spcBef>
                        <a:spcAft>
                          <a:spcPts val="0"/>
                        </a:spcAft>
                        <a:buClrTx/>
                        <a:buSzTx/>
                        <a:buFontTx/>
                        <a:buNone/>
                        <a:tabLst/>
                        <a:defRPr/>
                      </a:pPr>
                      <a:r>
                        <a:rPr lang="pt-PT" sz="1600" b="1" dirty="0">
                          <a:solidFill>
                            <a:srgbClr val="666666"/>
                          </a:solidFill>
                          <a:latin typeface="Verdana" panose="020B0604030504040204" pitchFamily="34" charset="0"/>
                          <a:ea typeface="Verdana" panose="020B0604030504040204" pitchFamily="34" charset="0"/>
                          <a:cs typeface="Arial" panose="020B0604020202020204" pitchFamily="34" charset="0"/>
                        </a:rPr>
                        <a:t>Texto </a:t>
                      </a:r>
                      <a:br>
                        <a:rPr lang="pt-PT" sz="1600" b="1" dirty="0">
                          <a:solidFill>
                            <a:srgbClr val="666666"/>
                          </a:solidFill>
                          <a:latin typeface="Verdana" panose="020B0604030504040204" pitchFamily="34" charset="0"/>
                          <a:ea typeface="Verdana" panose="020B0604030504040204" pitchFamily="34" charset="0"/>
                          <a:cs typeface="Arial" panose="020B0604020202020204" pitchFamily="34" charset="0"/>
                        </a:rPr>
                      </a:br>
                      <a:r>
                        <a:rPr lang="pt-PT" sz="1600" b="1" dirty="0">
                          <a:solidFill>
                            <a:srgbClr val="666666"/>
                          </a:solidFill>
                          <a:latin typeface="Verdana" panose="020B0604030504040204" pitchFamily="34" charset="0"/>
                          <a:ea typeface="Verdana" panose="020B0604030504040204" pitchFamily="34" charset="0"/>
                          <a:cs typeface="Arial" panose="020B0604020202020204" pitchFamily="34" charset="0"/>
                        </a:rPr>
                        <a:t>descrição A2</a:t>
                      </a:r>
                    </a:p>
                  </a:txBody>
                  <a:tcPr marL="91278" marR="91278" anchor="ctr">
                    <a:lnL w="12700" cmpd="sng">
                      <a:noFill/>
                    </a:lnL>
                    <a:lnR w="28575" cap="flat" cmpd="sng" algn="ctr">
                      <a:solidFill>
                        <a:srgbClr val="FF6600"/>
                      </a:solidFill>
                      <a:prstDash val="solid"/>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lnTlToBr w="12700" cmpd="sng">
                      <a:noFill/>
                      <a:prstDash val="solid"/>
                    </a:lnTlToBr>
                    <a:lnBlToTr w="12700" cmpd="sng">
                      <a:noFill/>
                      <a:prstDash val="solid"/>
                    </a:lnBlToTr>
                    <a:solidFill>
                      <a:srgbClr val="F8E0CD"/>
                    </a:solidFill>
                  </a:tcPr>
                </a:tc>
                <a:tc>
                  <a:txBody>
                    <a:bodyPr/>
                    <a:lstStyle/>
                    <a:p>
                      <a:pPr marL="0" marR="0" lvl="0" indent="0" algn="ctr" defTabSz="912168" rtl="0" eaLnBrk="1" fontAlgn="auto" latinLnBrk="0" hangingPunct="1">
                        <a:lnSpc>
                          <a:spcPct val="100000"/>
                        </a:lnSpc>
                        <a:spcBef>
                          <a:spcPts val="0"/>
                        </a:spcBef>
                        <a:spcAft>
                          <a:spcPts val="0"/>
                        </a:spcAft>
                        <a:buClrTx/>
                        <a:buSzTx/>
                        <a:buFontTx/>
                        <a:buNone/>
                        <a:tabLst/>
                        <a:defRPr/>
                      </a:pPr>
                      <a:endParaRPr lang="pt-PT" sz="1600" b="1" dirty="0">
                        <a:solidFill>
                          <a:srgbClr val="FF6600"/>
                        </a:solidFill>
                        <a:latin typeface="+mj-lt"/>
                        <a:ea typeface="Verdana" panose="020B0604030504040204" pitchFamily="34" charset="0"/>
                        <a:cs typeface="Arial" panose="020B0604020202020204" pitchFamily="34" charset="0"/>
                      </a:endParaRPr>
                    </a:p>
                  </a:txBody>
                  <a:tcPr marL="91278" marR="91278" anchor="ctr">
                    <a:lnL w="28575" cap="flat" cmpd="sng" algn="ctr">
                      <a:solidFill>
                        <a:srgbClr val="FF6600"/>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2168" rtl="0" eaLnBrk="1" fontAlgn="auto" latinLnBrk="0" hangingPunct="1">
                        <a:lnSpc>
                          <a:spcPct val="100000"/>
                        </a:lnSpc>
                        <a:spcBef>
                          <a:spcPts val="0"/>
                        </a:spcBef>
                        <a:spcAft>
                          <a:spcPts val="0"/>
                        </a:spcAft>
                        <a:buClrTx/>
                        <a:buSzTx/>
                        <a:buFontTx/>
                        <a:buNone/>
                        <a:tabLst/>
                        <a:defRPr/>
                      </a:pPr>
                      <a:endParaRPr lang="pt-PT" sz="1600" b="1" dirty="0">
                        <a:solidFill>
                          <a:srgbClr val="FF6600"/>
                        </a:solidFill>
                        <a:latin typeface="Verdana" panose="020B0604030504040204" pitchFamily="34" charset="0"/>
                        <a:ea typeface="Verdana" panose="020B0604030504040204" pitchFamily="34" charset="0"/>
                        <a:cs typeface="Arial" panose="020B0604020202020204" pitchFamily="34" charset="0"/>
                      </a:endParaRPr>
                    </a:p>
                  </a:txBody>
                  <a:tcPr marL="91278" marR="91278"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975" marR="0" lvl="0" indent="-180975" algn="l" defTabSz="912023" rtl="0" eaLnBrk="1" fontAlgn="auto" latinLnBrk="0" hangingPunct="1">
                        <a:lnSpc>
                          <a:spcPct val="85000"/>
                        </a:lnSpc>
                        <a:spcBef>
                          <a:spcPts val="0"/>
                        </a:spcBef>
                        <a:spcAft>
                          <a:spcPts val="400"/>
                        </a:spcAft>
                        <a:buClr>
                          <a:srgbClr val="FF6600"/>
                        </a:buClr>
                        <a:buSzPct val="130000"/>
                        <a:buFont typeface="Wingdings" panose="05000000000000000000" pitchFamily="2" charset="2"/>
                        <a:buChar char="§"/>
                        <a:tabLst/>
                        <a:defRPr/>
                      </a:pPr>
                      <a:endParaRPr kumimoji="0" lang="pt-PT" sz="1100" b="0" i="0" u="none" strike="noStrike" kern="1200" cap="none" spc="0" normalizeH="0" baseline="0" noProof="0" dirty="0">
                        <a:ln>
                          <a:noFill/>
                        </a:ln>
                        <a:solidFill>
                          <a:srgbClr val="666666"/>
                        </a:solidFill>
                        <a:effectLst/>
                        <a:uLnTx/>
                        <a:uFillTx/>
                        <a:latin typeface="Verdana"/>
                        <a:ea typeface="Verdana" panose="020B0604030504040204" pitchFamily="34" charset="0"/>
                        <a:cs typeface="Arial" panose="020B0604020202020204" pitchFamily="34" charset="0"/>
                      </a:endParaRPr>
                    </a:p>
                  </a:txBody>
                  <a:tcPr marL="91278" marR="91278" marT="108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975" marR="0" lvl="0" indent="-180975" algn="l" defTabSz="912023" rtl="0" eaLnBrk="1" fontAlgn="auto" latinLnBrk="0" hangingPunct="1">
                        <a:lnSpc>
                          <a:spcPct val="85000"/>
                        </a:lnSpc>
                        <a:spcBef>
                          <a:spcPts val="0"/>
                        </a:spcBef>
                        <a:spcAft>
                          <a:spcPts val="400"/>
                        </a:spcAft>
                        <a:buClr>
                          <a:srgbClr val="FF6600"/>
                        </a:buClr>
                        <a:buSzPct val="130000"/>
                        <a:buFont typeface="Wingdings" panose="05000000000000000000" pitchFamily="2" charset="2"/>
                        <a:buChar char="§"/>
                        <a:tabLst/>
                        <a:defRPr/>
                      </a:pPr>
                      <a:endParaRPr kumimoji="0" lang="pt-PT" sz="1100" b="0" i="0" u="none" strike="noStrike" kern="1200" cap="none" spc="0" normalizeH="0" baseline="0" noProof="0" dirty="0">
                        <a:ln>
                          <a:noFill/>
                        </a:ln>
                        <a:solidFill>
                          <a:srgbClr val="666666"/>
                        </a:solidFill>
                        <a:effectLst/>
                        <a:uLnTx/>
                        <a:uFillTx/>
                        <a:latin typeface="Verdana"/>
                        <a:ea typeface="Verdana" panose="020B0604030504040204" pitchFamily="34" charset="0"/>
                        <a:cs typeface="Arial" panose="020B0604020202020204" pitchFamily="34" charset="0"/>
                      </a:endParaRPr>
                    </a:p>
                  </a:txBody>
                  <a:tcPr marL="91278" marR="91278" marT="108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975" marR="0" lvl="0" indent="-180975" algn="l" defTabSz="912023" rtl="0" eaLnBrk="1" fontAlgn="auto" latinLnBrk="0" hangingPunct="1">
                        <a:lnSpc>
                          <a:spcPct val="85000"/>
                        </a:lnSpc>
                        <a:spcBef>
                          <a:spcPts val="0"/>
                        </a:spcBef>
                        <a:spcAft>
                          <a:spcPts val="400"/>
                        </a:spcAft>
                        <a:buClr>
                          <a:srgbClr val="FF6600"/>
                        </a:buClr>
                        <a:buSzPct val="130000"/>
                        <a:buFont typeface="Wingdings" panose="05000000000000000000" pitchFamily="2" charset="2"/>
                        <a:buChar char="§"/>
                        <a:tabLst/>
                        <a:defRPr/>
                      </a:pPr>
                      <a:endParaRPr kumimoji="0" lang="pt-PT" sz="1100" b="0" i="0" u="none" strike="noStrike" kern="1200" cap="none" spc="0" normalizeH="0" baseline="0" noProof="0" dirty="0">
                        <a:ln>
                          <a:noFill/>
                        </a:ln>
                        <a:solidFill>
                          <a:srgbClr val="666666"/>
                        </a:solidFill>
                        <a:effectLst/>
                        <a:uLnTx/>
                        <a:uFillTx/>
                        <a:latin typeface="Verdana"/>
                        <a:ea typeface="Verdana" panose="020B0604030504040204" pitchFamily="34" charset="0"/>
                        <a:cs typeface="Arial" panose="020B0604020202020204" pitchFamily="34" charset="0"/>
                      </a:endParaRPr>
                    </a:p>
                  </a:txBody>
                  <a:tcPr marL="91278" marR="91278" marT="108000" anchor="ctr">
                    <a:lnL w="9525" cap="flat" cmpd="sng" algn="ctr">
                      <a:solidFill>
                        <a:schemeClr val="bg1">
                          <a:lumMod val="75000"/>
                        </a:schemeClr>
                      </a:solidFill>
                      <a:prstDash val="solid"/>
                      <a:round/>
                      <a:headEnd type="none" w="med" len="med"/>
                      <a:tailEnd type="none" w="med" len="med"/>
                    </a:lnL>
                    <a:lnR w="12700" cmpd="sng">
                      <a:noFill/>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8643822"/>
                  </a:ext>
                </a:extLst>
              </a:tr>
              <a:tr h="720000">
                <a:tc>
                  <a:txBody>
                    <a:bodyPr/>
                    <a:lstStyle/>
                    <a:p>
                      <a:pPr marL="0" marR="0" lvl="0" indent="0" algn="r" defTabSz="912168" rtl="0" eaLnBrk="1" fontAlgn="auto" latinLnBrk="0" hangingPunct="1">
                        <a:lnSpc>
                          <a:spcPct val="85000"/>
                        </a:lnSpc>
                        <a:spcBef>
                          <a:spcPts val="0"/>
                        </a:spcBef>
                        <a:spcAft>
                          <a:spcPts val="0"/>
                        </a:spcAft>
                        <a:buClrTx/>
                        <a:buSzTx/>
                        <a:buFontTx/>
                        <a:buNone/>
                        <a:tabLst/>
                        <a:defRPr/>
                      </a:pPr>
                      <a:r>
                        <a:rPr lang="pt-PT" sz="1600" b="1" dirty="0">
                          <a:solidFill>
                            <a:srgbClr val="666666"/>
                          </a:solidFill>
                          <a:latin typeface="Verdana" panose="020B0604030504040204" pitchFamily="34" charset="0"/>
                          <a:ea typeface="Verdana" panose="020B0604030504040204" pitchFamily="34" charset="0"/>
                          <a:cs typeface="Arial" panose="020B0604020202020204" pitchFamily="34" charset="0"/>
                        </a:rPr>
                        <a:t>Texto </a:t>
                      </a:r>
                      <a:br>
                        <a:rPr lang="pt-PT" sz="1600" b="1" dirty="0">
                          <a:solidFill>
                            <a:srgbClr val="666666"/>
                          </a:solidFill>
                          <a:latin typeface="Verdana" panose="020B0604030504040204" pitchFamily="34" charset="0"/>
                          <a:ea typeface="Verdana" panose="020B0604030504040204" pitchFamily="34" charset="0"/>
                          <a:cs typeface="Arial" panose="020B0604020202020204" pitchFamily="34" charset="0"/>
                        </a:rPr>
                      </a:br>
                      <a:r>
                        <a:rPr lang="pt-PT" sz="1600" b="1" dirty="0">
                          <a:solidFill>
                            <a:srgbClr val="666666"/>
                          </a:solidFill>
                          <a:latin typeface="Verdana" panose="020B0604030504040204" pitchFamily="34" charset="0"/>
                          <a:ea typeface="Verdana" panose="020B0604030504040204" pitchFamily="34" charset="0"/>
                          <a:cs typeface="Arial" panose="020B0604020202020204" pitchFamily="34" charset="0"/>
                        </a:rPr>
                        <a:t>descrição A3</a:t>
                      </a:r>
                    </a:p>
                  </a:txBody>
                  <a:tcPr marL="91278" marR="91278" anchor="ctr">
                    <a:lnL w="12700" cmpd="sng">
                      <a:noFill/>
                    </a:lnL>
                    <a:lnR w="28575" cap="flat" cmpd="sng" algn="ctr">
                      <a:solidFill>
                        <a:srgbClr val="FF6600"/>
                      </a:solidFill>
                      <a:prstDash val="solid"/>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lnTlToBr w="12700" cmpd="sng">
                      <a:noFill/>
                      <a:prstDash val="solid"/>
                    </a:lnTlToBr>
                    <a:lnBlToTr w="12700" cmpd="sng">
                      <a:noFill/>
                      <a:prstDash val="solid"/>
                    </a:lnBlToTr>
                    <a:solidFill>
                      <a:srgbClr val="F8E0CD"/>
                    </a:solidFill>
                  </a:tcPr>
                </a:tc>
                <a:tc>
                  <a:txBody>
                    <a:bodyPr/>
                    <a:lstStyle/>
                    <a:p>
                      <a:pPr marL="0" marR="0" lvl="0" indent="0" algn="ctr" defTabSz="912168" rtl="0" eaLnBrk="1" fontAlgn="auto" latinLnBrk="0" hangingPunct="1">
                        <a:lnSpc>
                          <a:spcPct val="100000"/>
                        </a:lnSpc>
                        <a:spcBef>
                          <a:spcPts val="0"/>
                        </a:spcBef>
                        <a:spcAft>
                          <a:spcPts val="0"/>
                        </a:spcAft>
                        <a:buClrTx/>
                        <a:buSzTx/>
                        <a:buFontTx/>
                        <a:buNone/>
                        <a:tabLst/>
                        <a:defRPr/>
                      </a:pPr>
                      <a:endParaRPr lang="pt-PT" sz="1600" b="1" dirty="0">
                        <a:solidFill>
                          <a:srgbClr val="FF6600"/>
                        </a:solidFill>
                        <a:latin typeface="+mj-lt"/>
                        <a:ea typeface="Verdana" panose="020B0604030504040204" pitchFamily="34" charset="0"/>
                        <a:cs typeface="Arial" panose="020B0604020202020204" pitchFamily="34" charset="0"/>
                      </a:endParaRPr>
                    </a:p>
                  </a:txBody>
                  <a:tcPr marL="91278" marR="91278" anchor="ctr">
                    <a:lnL w="28575" cap="flat" cmpd="sng" algn="ctr">
                      <a:solidFill>
                        <a:srgbClr val="FF6600"/>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marR="0" lvl="0" indent="0" algn="ctr" defTabSz="912168" rtl="0" eaLnBrk="1" fontAlgn="auto" latinLnBrk="0" hangingPunct="1">
                        <a:lnSpc>
                          <a:spcPct val="100000"/>
                        </a:lnSpc>
                        <a:spcBef>
                          <a:spcPts val="0"/>
                        </a:spcBef>
                        <a:spcAft>
                          <a:spcPts val="0"/>
                        </a:spcAft>
                        <a:buClrTx/>
                        <a:buSzTx/>
                        <a:buFontTx/>
                        <a:buNone/>
                        <a:tabLst/>
                        <a:defRPr/>
                      </a:pPr>
                      <a:endParaRPr lang="pt-PT" sz="1600" b="1" dirty="0">
                        <a:solidFill>
                          <a:srgbClr val="FF6600"/>
                        </a:solidFill>
                        <a:latin typeface="Verdana" panose="020B0604030504040204" pitchFamily="34" charset="0"/>
                        <a:ea typeface="Verdana" panose="020B0604030504040204" pitchFamily="34" charset="0"/>
                        <a:cs typeface="Arial" panose="020B0604020202020204" pitchFamily="34" charset="0"/>
                      </a:endParaRPr>
                    </a:p>
                  </a:txBody>
                  <a:tcPr marL="91278" marR="91278"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180975" marR="0" lvl="0" indent="-180975" algn="l" defTabSz="912023" rtl="0" eaLnBrk="1" fontAlgn="auto" latinLnBrk="0" hangingPunct="1">
                        <a:lnSpc>
                          <a:spcPct val="85000"/>
                        </a:lnSpc>
                        <a:spcBef>
                          <a:spcPts val="0"/>
                        </a:spcBef>
                        <a:spcAft>
                          <a:spcPts val="400"/>
                        </a:spcAft>
                        <a:buClr>
                          <a:srgbClr val="FF6600"/>
                        </a:buClr>
                        <a:buSzPct val="130000"/>
                        <a:buFont typeface="Wingdings" panose="05000000000000000000" pitchFamily="2" charset="2"/>
                        <a:buChar char="§"/>
                        <a:tabLst/>
                        <a:defRPr/>
                      </a:pPr>
                      <a:endParaRPr kumimoji="0" lang="pt-PT" sz="1100" b="0" i="0" u="none" strike="noStrike" kern="1200" cap="none" spc="0" normalizeH="0" baseline="0" noProof="0" dirty="0">
                        <a:ln>
                          <a:noFill/>
                        </a:ln>
                        <a:solidFill>
                          <a:srgbClr val="666666"/>
                        </a:solidFill>
                        <a:effectLst/>
                        <a:uLnTx/>
                        <a:uFillTx/>
                        <a:latin typeface="Verdana"/>
                        <a:ea typeface="Verdana" panose="020B0604030504040204" pitchFamily="34" charset="0"/>
                        <a:cs typeface="Arial" panose="020B0604020202020204" pitchFamily="34" charset="0"/>
                      </a:endParaRPr>
                    </a:p>
                  </a:txBody>
                  <a:tcPr marL="91278" marR="91278" marT="108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180975" marR="0" lvl="0" indent="-180975" algn="l" defTabSz="912023" rtl="0" eaLnBrk="1" fontAlgn="auto" latinLnBrk="0" hangingPunct="1">
                        <a:lnSpc>
                          <a:spcPct val="85000"/>
                        </a:lnSpc>
                        <a:spcBef>
                          <a:spcPts val="0"/>
                        </a:spcBef>
                        <a:spcAft>
                          <a:spcPts val="400"/>
                        </a:spcAft>
                        <a:buClr>
                          <a:srgbClr val="FF6600"/>
                        </a:buClr>
                        <a:buSzPct val="130000"/>
                        <a:buFont typeface="Wingdings" panose="05000000000000000000" pitchFamily="2" charset="2"/>
                        <a:buChar char="§"/>
                        <a:tabLst/>
                        <a:defRPr/>
                      </a:pPr>
                      <a:endParaRPr kumimoji="0" lang="pt-PT" sz="1100" b="0" i="0" u="none" strike="noStrike" kern="1200" cap="none" spc="0" normalizeH="0" baseline="0" noProof="0" dirty="0">
                        <a:ln>
                          <a:noFill/>
                        </a:ln>
                        <a:solidFill>
                          <a:srgbClr val="666666"/>
                        </a:solidFill>
                        <a:effectLst/>
                        <a:uLnTx/>
                        <a:uFillTx/>
                        <a:latin typeface="Verdana"/>
                        <a:ea typeface="Verdana" panose="020B0604030504040204" pitchFamily="34" charset="0"/>
                        <a:cs typeface="Arial" panose="020B0604020202020204" pitchFamily="34" charset="0"/>
                      </a:endParaRPr>
                    </a:p>
                  </a:txBody>
                  <a:tcPr marL="91278" marR="91278" marT="108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180975" marR="0" lvl="0" indent="-180975" algn="l" defTabSz="912023" rtl="0" eaLnBrk="1" fontAlgn="auto" latinLnBrk="0" hangingPunct="1">
                        <a:lnSpc>
                          <a:spcPct val="85000"/>
                        </a:lnSpc>
                        <a:spcBef>
                          <a:spcPts val="0"/>
                        </a:spcBef>
                        <a:spcAft>
                          <a:spcPts val="400"/>
                        </a:spcAft>
                        <a:buClr>
                          <a:srgbClr val="FF6600"/>
                        </a:buClr>
                        <a:buSzPct val="130000"/>
                        <a:buFont typeface="Wingdings" panose="05000000000000000000" pitchFamily="2" charset="2"/>
                        <a:buChar char="§"/>
                        <a:tabLst/>
                        <a:defRPr/>
                      </a:pPr>
                      <a:endParaRPr kumimoji="0" lang="pt-PT" sz="1100" b="0" i="0" u="none" strike="noStrike" kern="1200" cap="none" spc="0" normalizeH="0" baseline="0" noProof="0" dirty="0">
                        <a:ln>
                          <a:noFill/>
                        </a:ln>
                        <a:solidFill>
                          <a:srgbClr val="666666"/>
                        </a:solidFill>
                        <a:effectLst/>
                        <a:uLnTx/>
                        <a:uFillTx/>
                        <a:latin typeface="Verdana"/>
                        <a:ea typeface="Verdana" panose="020B0604030504040204" pitchFamily="34" charset="0"/>
                        <a:cs typeface="Arial" panose="020B0604020202020204" pitchFamily="34" charset="0"/>
                      </a:endParaRPr>
                    </a:p>
                  </a:txBody>
                  <a:tcPr marL="91278" marR="91278" marT="108000" anchor="ctr">
                    <a:lnL w="9525" cap="flat" cmpd="sng" algn="ctr">
                      <a:solidFill>
                        <a:schemeClr val="bg1">
                          <a:lumMod val="75000"/>
                        </a:schemeClr>
                      </a:solidFill>
                      <a:prstDash val="solid"/>
                      <a:round/>
                      <a:headEnd type="none" w="med" len="med"/>
                      <a:tailEnd type="none" w="med" len="med"/>
                    </a:lnL>
                    <a:lnR w="12700" cmpd="sng">
                      <a:noFill/>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039415327"/>
                  </a:ext>
                </a:extLst>
              </a:tr>
              <a:tr h="720000">
                <a:tc>
                  <a:txBody>
                    <a:bodyPr/>
                    <a:lstStyle/>
                    <a:p>
                      <a:pPr marL="0" marR="0" lvl="0" indent="0" algn="r" defTabSz="912168" rtl="0" eaLnBrk="1" fontAlgn="auto" latinLnBrk="0" hangingPunct="1">
                        <a:lnSpc>
                          <a:spcPct val="85000"/>
                        </a:lnSpc>
                        <a:spcBef>
                          <a:spcPts val="0"/>
                        </a:spcBef>
                        <a:spcAft>
                          <a:spcPts val="0"/>
                        </a:spcAft>
                        <a:buClrTx/>
                        <a:buSzTx/>
                        <a:buFontTx/>
                        <a:buNone/>
                        <a:tabLst/>
                        <a:defRPr/>
                      </a:pPr>
                      <a:r>
                        <a:rPr lang="pt-PT" sz="1600" b="1" dirty="0">
                          <a:solidFill>
                            <a:srgbClr val="666666"/>
                          </a:solidFill>
                          <a:latin typeface="Verdana" panose="020B0604030504040204" pitchFamily="34" charset="0"/>
                          <a:ea typeface="Verdana" panose="020B0604030504040204" pitchFamily="34" charset="0"/>
                          <a:cs typeface="Arial" panose="020B0604020202020204" pitchFamily="34" charset="0"/>
                        </a:rPr>
                        <a:t>Texto </a:t>
                      </a:r>
                      <a:br>
                        <a:rPr lang="pt-PT" sz="1600" b="1" dirty="0">
                          <a:solidFill>
                            <a:srgbClr val="666666"/>
                          </a:solidFill>
                          <a:latin typeface="Verdana" panose="020B0604030504040204" pitchFamily="34" charset="0"/>
                          <a:ea typeface="Verdana" panose="020B0604030504040204" pitchFamily="34" charset="0"/>
                          <a:cs typeface="Arial" panose="020B0604020202020204" pitchFamily="34" charset="0"/>
                        </a:rPr>
                      </a:br>
                      <a:r>
                        <a:rPr lang="pt-PT" sz="1600" b="1" dirty="0">
                          <a:solidFill>
                            <a:srgbClr val="666666"/>
                          </a:solidFill>
                          <a:latin typeface="Verdana" panose="020B0604030504040204" pitchFamily="34" charset="0"/>
                          <a:ea typeface="Verdana" panose="020B0604030504040204" pitchFamily="34" charset="0"/>
                          <a:cs typeface="Arial" panose="020B0604020202020204" pitchFamily="34" charset="0"/>
                        </a:rPr>
                        <a:t>descrição A4</a:t>
                      </a:r>
                    </a:p>
                  </a:txBody>
                  <a:tcPr marL="91278" marR="91278" anchor="ctr">
                    <a:lnL w="12700" cmpd="sng">
                      <a:noFill/>
                    </a:lnL>
                    <a:lnR w="28575" cap="flat" cmpd="sng" algn="ctr">
                      <a:solidFill>
                        <a:srgbClr val="FF6600"/>
                      </a:solidFill>
                      <a:prstDash val="solid"/>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lnTlToBr w="12700" cmpd="sng">
                      <a:noFill/>
                      <a:prstDash val="solid"/>
                    </a:lnTlToBr>
                    <a:lnBlToTr w="12700" cmpd="sng">
                      <a:noFill/>
                      <a:prstDash val="solid"/>
                    </a:lnBlToTr>
                    <a:solidFill>
                      <a:srgbClr val="F8E0CD"/>
                    </a:solidFill>
                  </a:tcPr>
                </a:tc>
                <a:tc>
                  <a:txBody>
                    <a:bodyPr/>
                    <a:lstStyle/>
                    <a:p>
                      <a:pPr marL="0" marR="0" lvl="0" indent="0" algn="ctr" defTabSz="912168" rtl="0" eaLnBrk="1" fontAlgn="auto" latinLnBrk="0" hangingPunct="1">
                        <a:lnSpc>
                          <a:spcPct val="100000"/>
                        </a:lnSpc>
                        <a:spcBef>
                          <a:spcPts val="0"/>
                        </a:spcBef>
                        <a:spcAft>
                          <a:spcPts val="0"/>
                        </a:spcAft>
                        <a:buClrTx/>
                        <a:buSzTx/>
                        <a:buFontTx/>
                        <a:buNone/>
                        <a:tabLst/>
                        <a:defRPr/>
                      </a:pPr>
                      <a:endParaRPr lang="pt-PT" sz="1600" b="1" dirty="0">
                        <a:solidFill>
                          <a:srgbClr val="FF6600"/>
                        </a:solidFill>
                        <a:latin typeface="+mj-lt"/>
                        <a:ea typeface="Verdana" panose="020B0604030504040204" pitchFamily="34" charset="0"/>
                        <a:cs typeface="Arial" panose="020B0604020202020204" pitchFamily="34" charset="0"/>
                      </a:endParaRPr>
                    </a:p>
                  </a:txBody>
                  <a:tcPr marL="91278" marR="91278" anchor="ctr">
                    <a:lnL w="28575" cap="flat" cmpd="sng" algn="ctr">
                      <a:solidFill>
                        <a:srgbClr val="FF6600"/>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2168" rtl="0" eaLnBrk="1" fontAlgn="auto" latinLnBrk="0" hangingPunct="1">
                        <a:lnSpc>
                          <a:spcPct val="100000"/>
                        </a:lnSpc>
                        <a:spcBef>
                          <a:spcPts val="0"/>
                        </a:spcBef>
                        <a:spcAft>
                          <a:spcPts val="0"/>
                        </a:spcAft>
                        <a:buClrTx/>
                        <a:buSzTx/>
                        <a:buFontTx/>
                        <a:buNone/>
                        <a:tabLst/>
                        <a:defRPr/>
                      </a:pPr>
                      <a:endParaRPr lang="pt-PT" sz="1600" b="1" dirty="0">
                        <a:solidFill>
                          <a:srgbClr val="FF6600"/>
                        </a:solidFill>
                        <a:latin typeface="Verdana" panose="020B0604030504040204" pitchFamily="34" charset="0"/>
                        <a:ea typeface="Verdana" panose="020B0604030504040204" pitchFamily="34" charset="0"/>
                        <a:cs typeface="Arial" panose="020B0604020202020204" pitchFamily="34" charset="0"/>
                      </a:endParaRPr>
                    </a:p>
                  </a:txBody>
                  <a:tcPr marL="91278" marR="91278"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975" marR="0" lvl="0" indent="-180975" algn="l" defTabSz="912023" rtl="0" eaLnBrk="1" fontAlgn="auto" latinLnBrk="0" hangingPunct="1">
                        <a:lnSpc>
                          <a:spcPct val="85000"/>
                        </a:lnSpc>
                        <a:spcBef>
                          <a:spcPts val="0"/>
                        </a:spcBef>
                        <a:spcAft>
                          <a:spcPts val="400"/>
                        </a:spcAft>
                        <a:buClr>
                          <a:srgbClr val="FF6600"/>
                        </a:buClr>
                        <a:buSzPct val="130000"/>
                        <a:buFont typeface="Wingdings" panose="05000000000000000000" pitchFamily="2" charset="2"/>
                        <a:buChar char="§"/>
                        <a:tabLst/>
                        <a:defRPr/>
                      </a:pPr>
                      <a:endParaRPr kumimoji="0" lang="pt-PT" sz="1100" b="0" i="0" u="none" strike="noStrike" kern="1200" cap="none" spc="0" normalizeH="0" baseline="0" noProof="0" dirty="0">
                        <a:ln>
                          <a:noFill/>
                        </a:ln>
                        <a:solidFill>
                          <a:srgbClr val="666666"/>
                        </a:solidFill>
                        <a:effectLst/>
                        <a:uLnTx/>
                        <a:uFillTx/>
                        <a:latin typeface="Verdana"/>
                        <a:ea typeface="Verdana" panose="020B0604030504040204" pitchFamily="34" charset="0"/>
                        <a:cs typeface="Arial" panose="020B0604020202020204" pitchFamily="34" charset="0"/>
                      </a:endParaRPr>
                    </a:p>
                  </a:txBody>
                  <a:tcPr marL="91278" marR="91278" marT="108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975" marR="0" lvl="0" indent="-180975" algn="l" defTabSz="912023" rtl="0" eaLnBrk="1" fontAlgn="auto" latinLnBrk="0" hangingPunct="1">
                        <a:lnSpc>
                          <a:spcPct val="85000"/>
                        </a:lnSpc>
                        <a:spcBef>
                          <a:spcPts val="0"/>
                        </a:spcBef>
                        <a:spcAft>
                          <a:spcPts val="400"/>
                        </a:spcAft>
                        <a:buClr>
                          <a:srgbClr val="FF6600"/>
                        </a:buClr>
                        <a:buSzPct val="130000"/>
                        <a:buFont typeface="Wingdings" panose="05000000000000000000" pitchFamily="2" charset="2"/>
                        <a:buChar char="§"/>
                        <a:tabLst/>
                        <a:defRPr/>
                      </a:pPr>
                      <a:endParaRPr kumimoji="0" lang="pt-PT" sz="1100" b="0" i="0" u="none" strike="noStrike" kern="1200" cap="none" spc="0" normalizeH="0" baseline="0" noProof="0" dirty="0">
                        <a:ln>
                          <a:noFill/>
                        </a:ln>
                        <a:solidFill>
                          <a:srgbClr val="666666"/>
                        </a:solidFill>
                        <a:effectLst/>
                        <a:uLnTx/>
                        <a:uFillTx/>
                        <a:latin typeface="Verdana"/>
                        <a:ea typeface="Verdana" panose="020B0604030504040204" pitchFamily="34" charset="0"/>
                        <a:cs typeface="Arial" panose="020B0604020202020204" pitchFamily="34" charset="0"/>
                      </a:endParaRPr>
                    </a:p>
                  </a:txBody>
                  <a:tcPr marL="91278" marR="91278" marT="108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975" marR="0" lvl="0" indent="-180975" algn="l" defTabSz="912023" rtl="0" eaLnBrk="1" fontAlgn="auto" latinLnBrk="0" hangingPunct="1">
                        <a:lnSpc>
                          <a:spcPct val="85000"/>
                        </a:lnSpc>
                        <a:spcBef>
                          <a:spcPts val="0"/>
                        </a:spcBef>
                        <a:spcAft>
                          <a:spcPts val="400"/>
                        </a:spcAft>
                        <a:buClr>
                          <a:srgbClr val="FF6600"/>
                        </a:buClr>
                        <a:buSzPct val="130000"/>
                        <a:buFont typeface="Wingdings" panose="05000000000000000000" pitchFamily="2" charset="2"/>
                        <a:buChar char="§"/>
                        <a:tabLst/>
                        <a:defRPr/>
                      </a:pPr>
                      <a:endParaRPr kumimoji="0" lang="pt-PT" sz="1100" b="0" i="0" u="none" strike="noStrike" kern="1200" cap="none" spc="0" normalizeH="0" baseline="0" noProof="0" dirty="0">
                        <a:ln>
                          <a:noFill/>
                        </a:ln>
                        <a:solidFill>
                          <a:srgbClr val="666666"/>
                        </a:solidFill>
                        <a:effectLst/>
                        <a:uLnTx/>
                        <a:uFillTx/>
                        <a:latin typeface="Verdana"/>
                        <a:ea typeface="Verdana" panose="020B0604030504040204" pitchFamily="34" charset="0"/>
                        <a:cs typeface="Arial" panose="020B0604020202020204" pitchFamily="34" charset="0"/>
                      </a:endParaRPr>
                    </a:p>
                  </a:txBody>
                  <a:tcPr marL="91278" marR="91278" marT="108000" anchor="ctr">
                    <a:lnL w="9525" cap="flat" cmpd="sng" algn="ctr">
                      <a:solidFill>
                        <a:schemeClr val="bg1">
                          <a:lumMod val="75000"/>
                        </a:schemeClr>
                      </a:solidFill>
                      <a:prstDash val="solid"/>
                      <a:round/>
                      <a:headEnd type="none" w="med" len="med"/>
                      <a:tailEnd type="none" w="med" len="med"/>
                    </a:lnL>
                    <a:lnR w="12700" cmpd="sng">
                      <a:noFill/>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71047851"/>
                  </a:ext>
                </a:extLst>
              </a:tr>
              <a:tr h="720000">
                <a:tc>
                  <a:txBody>
                    <a:bodyPr/>
                    <a:lstStyle/>
                    <a:p>
                      <a:pPr marL="0" marR="0" lvl="0" indent="0" algn="r" defTabSz="912168" rtl="0" eaLnBrk="1" fontAlgn="auto" latinLnBrk="0" hangingPunct="1">
                        <a:lnSpc>
                          <a:spcPct val="85000"/>
                        </a:lnSpc>
                        <a:spcBef>
                          <a:spcPts val="0"/>
                        </a:spcBef>
                        <a:spcAft>
                          <a:spcPts val="0"/>
                        </a:spcAft>
                        <a:buClrTx/>
                        <a:buSzTx/>
                        <a:buFontTx/>
                        <a:buNone/>
                        <a:tabLst/>
                        <a:defRPr/>
                      </a:pPr>
                      <a:r>
                        <a:rPr lang="pt-PT" sz="1600" b="1" dirty="0">
                          <a:solidFill>
                            <a:srgbClr val="666666"/>
                          </a:solidFill>
                          <a:latin typeface="Verdana" panose="020B0604030504040204" pitchFamily="34" charset="0"/>
                          <a:ea typeface="Verdana" panose="020B0604030504040204" pitchFamily="34" charset="0"/>
                          <a:cs typeface="Arial" panose="020B0604020202020204" pitchFamily="34" charset="0"/>
                        </a:rPr>
                        <a:t>Texto </a:t>
                      </a:r>
                      <a:br>
                        <a:rPr lang="pt-PT" sz="1600" b="1" dirty="0">
                          <a:solidFill>
                            <a:srgbClr val="666666"/>
                          </a:solidFill>
                          <a:latin typeface="Verdana" panose="020B0604030504040204" pitchFamily="34" charset="0"/>
                          <a:ea typeface="Verdana" panose="020B0604030504040204" pitchFamily="34" charset="0"/>
                          <a:cs typeface="Arial" panose="020B0604020202020204" pitchFamily="34" charset="0"/>
                        </a:rPr>
                      </a:br>
                      <a:r>
                        <a:rPr lang="pt-PT" sz="1600" b="1" dirty="0">
                          <a:solidFill>
                            <a:srgbClr val="666666"/>
                          </a:solidFill>
                          <a:latin typeface="Verdana" panose="020B0604030504040204" pitchFamily="34" charset="0"/>
                          <a:ea typeface="Verdana" panose="020B0604030504040204" pitchFamily="34" charset="0"/>
                          <a:cs typeface="Arial" panose="020B0604020202020204" pitchFamily="34" charset="0"/>
                        </a:rPr>
                        <a:t>descrição A5</a:t>
                      </a:r>
                    </a:p>
                  </a:txBody>
                  <a:tcPr marL="91278" marR="91278" anchor="ctr">
                    <a:lnL w="12700" cmpd="sng">
                      <a:noFill/>
                    </a:lnL>
                    <a:lnR w="28575" cap="flat" cmpd="sng" algn="ctr">
                      <a:solidFill>
                        <a:srgbClr val="FF6600"/>
                      </a:solidFill>
                      <a:prstDash val="solid"/>
                      <a:round/>
                      <a:headEnd type="none" w="med" len="med"/>
                      <a:tailEnd type="none" w="med" len="med"/>
                    </a:lnR>
                    <a:lnT w="9525" cap="flat" cmpd="sng" algn="ctr">
                      <a:solidFill>
                        <a:srgbClr val="FF6600"/>
                      </a:solidFill>
                      <a:prstDash val="dash"/>
                      <a:round/>
                      <a:headEnd type="none" w="med" len="med"/>
                      <a:tailEnd type="none" w="med" len="med"/>
                    </a:lnT>
                    <a:lnB w="12700" cmpd="sng">
                      <a:noFill/>
                    </a:lnB>
                    <a:lnTlToBr w="12700" cmpd="sng">
                      <a:noFill/>
                      <a:prstDash val="solid"/>
                    </a:lnTlToBr>
                    <a:lnBlToTr w="12700" cmpd="sng">
                      <a:noFill/>
                      <a:prstDash val="solid"/>
                    </a:lnBlToTr>
                    <a:solidFill>
                      <a:srgbClr val="F8E0CD"/>
                    </a:solidFill>
                  </a:tcPr>
                </a:tc>
                <a:tc>
                  <a:txBody>
                    <a:bodyPr/>
                    <a:lstStyle/>
                    <a:p>
                      <a:pPr marL="0" marR="0" lvl="0" indent="0" algn="ctr" defTabSz="912168" rtl="0" eaLnBrk="1" fontAlgn="auto" latinLnBrk="0" hangingPunct="1">
                        <a:lnSpc>
                          <a:spcPct val="100000"/>
                        </a:lnSpc>
                        <a:spcBef>
                          <a:spcPts val="0"/>
                        </a:spcBef>
                        <a:spcAft>
                          <a:spcPts val="0"/>
                        </a:spcAft>
                        <a:buClrTx/>
                        <a:buSzTx/>
                        <a:buFontTx/>
                        <a:buNone/>
                        <a:tabLst/>
                        <a:defRPr/>
                      </a:pPr>
                      <a:endParaRPr lang="pt-PT" sz="1600" b="1" dirty="0">
                        <a:solidFill>
                          <a:srgbClr val="FF6600"/>
                        </a:solidFill>
                        <a:latin typeface="+mj-lt"/>
                        <a:ea typeface="Verdana" panose="020B0604030504040204" pitchFamily="34" charset="0"/>
                        <a:cs typeface="Arial" panose="020B0604020202020204" pitchFamily="34" charset="0"/>
                      </a:endParaRPr>
                    </a:p>
                  </a:txBody>
                  <a:tcPr marL="91278" marR="91278" anchor="ctr">
                    <a:lnL w="28575" cap="flat" cmpd="sng" algn="ctr">
                      <a:solidFill>
                        <a:srgbClr val="FF6600"/>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rgbClr val="FF6600"/>
                      </a:solidFill>
                      <a:prstDash val="dash"/>
                      <a:round/>
                      <a:headEnd type="none" w="med" len="med"/>
                      <a:tailEnd type="none" w="med" len="med"/>
                    </a:lnT>
                    <a:lnB w="9525" cap="flat" cmpd="sng" algn="ctr">
                      <a:noFill/>
                      <a:prstDash val="dash"/>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marR="0" lvl="0" indent="0" algn="ctr" defTabSz="912168" rtl="0" eaLnBrk="1" fontAlgn="auto" latinLnBrk="0" hangingPunct="1">
                        <a:lnSpc>
                          <a:spcPct val="100000"/>
                        </a:lnSpc>
                        <a:spcBef>
                          <a:spcPts val="0"/>
                        </a:spcBef>
                        <a:spcAft>
                          <a:spcPts val="0"/>
                        </a:spcAft>
                        <a:buClrTx/>
                        <a:buSzTx/>
                        <a:buFontTx/>
                        <a:buNone/>
                        <a:tabLst/>
                        <a:defRPr/>
                      </a:pPr>
                      <a:endParaRPr lang="pt-PT" sz="1600" b="1" dirty="0">
                        <a:solidFill>
                          <a:srgbClr val="FF6600"/>
                        </a:solidFill>
                        <a:latin typeface="Verdana" panose="020B0604030504040204" pitchFamily="34" charset="0"/>
                        <a:ea typeface="Verdana" panose="020B0604030504040204" pitchFamily="34" charset="0"/>
                        <a:cs typeface="Arial" panose="020B0604020202020204" pitchFamily="34" charset="0"/>
                      </a:endParaRPr>
                    </a:p>
                  </a:txBody>
                  <a:tcPr marL="91278" marR="91278"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rgbClr val="FF6600"/>
                      </a:solidFill>
                      <a:prstDash val="dash"/>
                      <a:round/>
                      <a:headEnd type="none" w="med" len="med"/>
                      <a:tailEnd type="none" w="med" len="med"/>
                    </a:lnT>
                    <a:lnB w="9525" cap="flat" cmpd="sng" algn="ctr">
                      <a:noFill/>
                      <a:prstDash val="dash"/>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180975" marR="0" lvl="0" indent="-180975" algn="l" defTabSz="912023" rtl="0" eaLnBrk="1" fontAlgn="auto" latinLnBrk="0" hangingPunct="1">
                        <a:lnSpc>
                          <a:spcPct val="85000"/>
                        </a:lnSpc>
                        <a:spcBef>
                          <a:spcPts val="0"/>
                        </a:spcBef>
                        <a:spcAft>
                          <a:spcPts val="400"/>
                        </a:spcAft>
                        <a:buClr>
                          <a:srgbClr val="FF6600"/>
                        </a:buClr>
                        <a:buSzPct val="130000"/>
                        <a:buFont typeface="Wingdings" panose="05000000000000000000" pitchFamily="2" charset="2"/>
                        <a:buChar char="§"/>
                        <a:tabLst/>
                        <a:defRPr/>
                      </a:pPr>
                      <a:endParaRPr kumimoji="0" lang="pt-PT" sz="1100" b="0" i="0" u="none" strike="noStrike" kern="1200" cap="none" spc="0" normalizeH="0" baseline="0" noProof="0" dirty="0">
                        <a:ln>
                          <a:noFill/>
                        </a:ln>
                        <a:solidFill>
                          <a:srgbClr val="666666"/>
                        </a:solidFill>
                        <a:effectLst/>
                        <a:uLnTx/>
                        <a:uFillTx/>
                        <a:latin typeface="Verdana"/>
                        <a:ea typeface="Verdana" panose="020B0604030504040204" pitchFamily="34" charset="0"/>
                        <a:cs typeface="Arial" panose="020B0604020202020204" pitchFamily="34" charset="0"/>
                      </a:endParaRPr>
                    </a:p>
                  </a:txBody>
                  <a:tcPr marL="91278" marR="91278" marT="108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rgbClr val="FF6600"/>
                      </a:solidFill>
                      <a:prstDash val="dash"/>
                      <a:round/>
                      <a:headEnd type="none" w="med" len="med"/>
                      <a:tailEnd type="none" w="med" len="med"/>
                    </a:lnT>
                    <a:lnB w="12700" cmpd="sng">
                      <a:noFill/>
                    </a:lnB>
                    <a:lnTlToBr w="12700" cmpd="sng">
                      <a:noFill/>
                      <a:prstDash val="solid"/>
                    </a:lnTlToBr>
                    <a:lnBlToTr w="12700" cmpd="sng">
                      <a:noFill/>
                      <a:prstDash val="solid"/>
                    </a:lnBlToTr>
                    <a:solidFill>
                      <a:srgbClr val="F2F2F2"/>
                    </a:solidFill>
                  </a:tcPr>
                </a:tc>
                <a:tc>
                  <a:txBody>
                    <a:bodyPr/>
                    <a:lstStyle/>
                    <a:p>
                      <a:pPr marL="180975" marR="0" lvl="0" indent="-180975" algn="l" defTabSz="912023" rtl="0" eaLnBrk="1" fontAlgn="auto" latinLnBrk="0" hangingPunct="1">
                        <a:lnSpc>
                          <a:spcPct val="85000"/>
                        </a:lnSpc>
                        <a:spcBef>
                          <a:spcPts val="0"/>
                        </a:spcBef>
                        <a:spcAft>
                          <a:spcPts val="400"/>
                        </a:spcAft>
                        <a:buClr>
                          <a:srgbClr val="FF6600"/>
                        </a:buClr>
                        <a:buSzPct val="130000"/>
                        <a:buFont typeface="Wingdings" panose="05000000000000000000" pitchFamily="2" charset="2"/>
                        <a:buChar char="§"/>
                        <a:tabLst/>
                        <a:defRPr/>
                      </a:pPr>
                      <a:endParaRPr kumimoji="0" lang="pt-PT" sz="1100" b="0" i="0" u="none" strike="noStrike" kern="1200" cap="none" spc="0" normalizeH="0" baseline="0" noProof="0" dirty="0">
                        <a:ln>
                          <a:noFill/>
                        </a:ln>
                        <a:solidFill>
                          <a:srgbClr val="666666"/>
                        </a:solidFill>
                        <a:effectLst/>
                        <a:uLnTx/>
                        <a:uFillTx/>
                        <a:latin typeface="Verdana"/>
                        <a:ea typeface="Verdana" panose="020B0604030504040204" pitchFamily="34" charset="0"/>
                        <a:cs typeface="Arial" panose="020B0604020202020204" pitchFamily="34" charset="0"/>
                      </a:endParaRPr>
                    </a:p>
                  </a:txBody>
                  <a:tcPr marL="91278" marR="91278" marT="108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rgbClr val="FF6600"/>
                      </a:solidFill>
                      <a:prstDash val="dash"/>
                      <a:round/>
                      <a:headEnd type="none" w="med" len="med"/>
                      <a:tailEnd type="none" w="med" len="med"/>
                    </a:lnT>
                    <a:lnB w="12700" cmpd="sng">
                      <a:noFill/>
                    </a:lnB>
                    <a:lnTlToBr w="12700" cmpd="sng">
                      <a:noFill/>
                      <a:prstDash val="solid"/>
                    </a:lnTlToBr>
                    <a:lnBlToTr w="12700" cmpd="sng">
                      <a:noFill/>
                      <a:prstDash val="solid"/>
                    </a:lnBlToTr>
                    <a:solidFill>
                      <a:srgbClr val="F2F2F2"/>
                    </a:solidFill>
                  </a:tcPr>
                </a:tc>
                <a:tc>
                  <a:txBody>
                    <a:bodyPr/>
                    <a:lstStyle/>
                    <a:p>
                      <a:pPr marL="180975" marR="0" lvl="0" indent="-180975" algn="l" defTabSz="912023" rtl="0" eaLnBrk="1" fontAlgn="auto" latinLnBrk="0" hangingPunct="1">
                        <a:lnSpc>
                          <a:spcPct val="85000"/>
                        </a:lnSpc>
                        <a:spcBef>
                          <a:spcPts val="0"/>
                        </a:spcBef>
                        <a:spcAft>
                          <a:spcPts val="400"/>
                        </a:spcAft>
                        <a:buClr>
                          <a:srgbClr val="FF6600"/>
                        </a:buClr>
                        <a:buSzPct val="130000"/>
                        <a:buFont typeface="Wingdings" panose="05000000000000000000" pitchFamily="2" charset="2"/>
                        <a:buChar char="§"/>
                        <a:tabLst/>
                        <a:defRPr/>
                      </a:pPr>
                      <a:endParaRPr kumimoji="0" lang="pt-PT" sz="1100" b="0" i="0" u="none" strike="noStrike" kern="1200" cap="none" spc="0" normalizeH="0" baseline="0" noProof="0" dirty="0">
                        <a:ln>
                          <a:noFill/>
                        </a:ln>
                        <a:solidFill>
                          <a:srgbClr val="666666"/>
                        </a:solidFill>
                        <a:effectLst/>
                        <a:uLnTx/>
                        <a:uFillTx/>
                        <a:latin typeface="Verdana"/>
                        <a:ea typeface="Verdana" panose="020B0604030504040204" pitchFamily="34" charset="0"/>
                        <a:cs typeface="Arial" panose="020B0604020202020204" pitchFamily="34" charset="0"/>
                      </a:endParaRPr>
                    </a:p>
                  </a:txBody>
                  <a:tcPr marL="91278" marR="91278" marT="108000" anchor="ctr">
                    <a:lnL w="9525" cap="flat" cmpd="sng" algn="ctr">
                      <a:solidFill>
                        <a:schemeClr val="bg1">
                          <a:lumMod val="75000"/>
                        </a:schemeClr>
                      </a:solidFill>
                      <a:prstDash val="solid"/>
                      <a:round/>
                      <a:headEnd type="none" w="med" len="med"/>
                      <a:tailEnd type="none" w="med" len="med"/>
                    </a:lnL>
                    <a:lnR w="12700" cmpd="sng">
                      <a:noFill/>
                    </a:lnR>
                    <a:lnT w="9525" cap="flat" cmpd="sng" algn="ctr">
                      <a:solidFill>
                        <a:srgbClr val="FF6600"/>
                      </a:solidFill>
                      <a:prstDash val="dash"/>
                      <a:round/>
                      <a:headEnd type="none" w="med" len="med"/>
                      <a:tailEnd type="none" w="med" len="med"/>
                    </a:lnT>
                    <a:lnB w="127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42934847"/>
                  </a:ext>
                </a:extLst>
              </a:tr>
            </a:tbl>
          </a:graphicData>
        </a:graphic>
      </p:graphicFrame>
      <p:grpSp>
        <p:nvGrpSpPr>
          <p:cNvPr id="8" name="Agrupar 362">
            <a:extLst>
              <a:ext uri="{FF2B5EF4-FFF2-40B4-BE49-F238E27FC236}">
                <a16:creationId xmlns:a16="http://schemas.microsoft.com/office/drawing/2014/main" id="{B683AD0E-11BD-4E22-A540-21006472F78C}"/>
              </a:ext>
            </a:extLst>
          </p:cNvPr>
          <p:cNvGrpSpPr>
            <a:grpSpLocks noChangeAspect="1"/>
          </p:cNvGrpSpPr>
          <p:nvPr/>
        </p:nvGrpSpPr>
        <p:grpSpPr>
          <a:xfrm>
            <a:off x="11348081" y="400880"/>
            <a:ext cx="379462" cy="350745"/>
            <a:chOff x="7242175" y="1725613"/>
            <a:chExt cx="587376" cy="542925"/>
          </a:xfrm>
        </p:grpSpPr>
        <p:sp>
          <p:nvSpPr>
            <p:cNvPr id="9" name="Freeform 179">
              <a:extLst>
                <a:ext uri="{FF2B5EF4-FFF2-40B4-BE49-F238E27FC236}">
                  <a16:creationId xmlns:a16="http://schemas.microsoft.com/office/drawing/2014/main" id="{1F1FFD9C-C997-4047-9AD7-B3BD74766DEB}"/>
                </a:ext>
              </a:extLst>
            </p:cNvPr>
            <p:cNvSpPr>
              <a:spLocks/>
            </p:cNvSpPr>
            <p:nvPr/>
          </p:nvSpPr>
          <p:spPr bwMode="auto">
            <a:xfrm>
              <a:off x="7434263" y="1725613"/>
              <a:ext cx="395288" cy="542925"/>
            </a:xfrm>
            <a:custGeom>
              <a:avLst/>
              <a:gdLst>
                <a:gd name="T0" fmla="*/ 8 w 124"/>
                <a:gd name="T1" fmla="*/ 0 h 168"/>
                <a:gd name="T2" fmla="*/ 92 w 124"/>
                <a:gd name="T3" fmla="*/ 0 h 168"/>
                <a:gd name="T4" fmla="*/ 124 w 124"/>
                <a:gd name="T5" fmla="*/ 32 h 168"/>
                <a:gd name="T6" fmla="*/ 124 w 124"/>
                <a:gd name="T7" fmla="*/ 160 h 168"/>
                <a:gd name="T8" fmla="*/ 116 w 124"/>
                <a:gd name="T9" fmla="*/ 168 h 168"/>
                <a:gd name="T10" fmla="*/ 8 w 124"/>
                <a:gd name="T11" fmla="*/ 168 h 168"/>
                <a:gd name="T12" fmla="*/ 0 w 124"/>
                <a:gd name="T13" fmla="*/ 160 h 168"/>
                <a:gd name="T14" fmla="*/ 0 w 124"/>
                <a:gd name="T15" fmla="*/ 8 h 168"/>
                <a:gd name="T16" fmla="*/ 8 w 124"/>
                <a:gd name="T1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4" h="168">
                  <a:moveTo>
                    <a:pt x="8" y="0"/>
                  </a:moveTo>
                  <a:cubicBezTo>
                    <a:pt x="92" y="0"/>
                    <a:pt x="92" y="0"/>
                    <a:pt x="92" y="0"/>
                  </a:cubicBezTo>
                  <a:cubicBezTo>
                    <a:pt x="124" y="32"/>
                    <a:pt x="124" y="32"/>
                    <a:pt x="124" y="32"/>
                  </a:cubicBezTo>
                  <a:cubicBezTo>
                    <a:pt x="124" y="160"/>
                    <a:pt x="124" y="160"/>
                    <a:pt x="124" y="160"/>
                  </a:cubicBezTo>
                  <a:cubicBezTo>
                    <a:pt x="124" y="164"/>
                    <a:pt x="120" y="168"/>
                    <a:pt x="116" y="168"/>
                  </a:cubicBezTo>
                  <a:cubicBezTo>
                    <a:pt x="8" y="168"/>
                    <a:pt x="8" y="168"/>
                    <a:pt x="8" y="168"/>
                  </a:cubicBezTo>
                  <a:cubicBezTo>
                    <a:pt x="4" y="168"/>
                    <a:pt x="0" y="164"/>
                    <a:pt x="0" y="160"/>
                  </a:cubicBezTo>
                  <a:cubicBezTo>
                    <a:pt x="0" y="8"/>
                    <a:pt x="0" y="8"/>
                    <a:pt x="0" y="8"/>
                  </a:cubicBezTo>
                  <a:cubicBezTo>
                    <a:pt x="0" y="4"/>
                    <a:pt x="4" y="0"/>
                    <a:pt x="8" y="0"/>
                  </a:cubicBezTo>
                  <a:close/>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0" name="Freeform 180">
              <a:extLst>
                <a:ext uri="{FF2B5EF4-FFF2-40B4-BE49-F238E27FC236}">
                  <a16:creationId xmlns:a16="http://schemas.microsoft.com/office/drawing/2014/main" id="{219A4DE4-759D-4366-861C-33C97848F166}"/>
                </a:ext>
              </a:extLst>
            </p:cNvPr>
            <p:cNvSpPr>
              <a:spLocks/>
            </p:cNvSpPr>
            <p:nvPr/>
          </p:nvSpPr>
          <p:spPr bwMode="auto">
            <a:xfrm>
              <a:off x="7715250" y="1765301"/>
              <a:ext cx="76200" cy="76200"/>
            </a:xfrm>
            <a:custGeom>
              <a:avLst/>
              <a:gdLst>
                <a:gd name="T0" fmla="*/ 48 w 48"/>
                <a:gd name="T1" fmla="*/ 48 h 48"/>
                <a:gd name="T2" fmla="*/ 0 w 48"/>
                <a:gd name="T3" fmla="*/ 48 h 48"/>
                <a:gd name="T4" fmla="*/ 0 w 48"/>
                <a:gd name="T5" fmla="*/ 0 h 48"/>
              </a:gdLst>
              <a:ahLst/>
              <a:cxnLst>
                <a:cxn ang="0">
                  <a:pos x="T0" y="T1"/>
                </a:cxn>
                <a:cxn ang="0">
                  <a:pos x="T2" y="T3"/>
                </a:cxn>
                <a:cxn ang="0">
                  <a:pos x="T4" y="T5"/>
                </a:cxn>
              </a:cxnLst>
              <a:rect l="0" t="0" r="r" b="b"/>
              <a:pathLst>
                <a:path w="48" h="48">
                  <a:moveTo>
                    <a:pt x="48" y="48"/>
                  </a:moveTo>
                  <a:lnTo>
                    <a:pt x="0" y="48"/>
                  </a:lnTo>
                  <a:lnTo>
                    <a:pt x="0" y="0"/>
                  </a:lnTo>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1" name="Line 181">
              <a:extLst>
                <a:ext uri="{FF2B5EF4-FFF2-40B4-BE49-F238E27FC236}">
                  <a16:creationId xmlns:a16="http://schemas.microsoft.com/office/drawing/2014/main" id="{DD06C7EC-0A29-446C-8E63-FD8CC6B6DDB5}"/>
                </a:ext>
              </a:extLst>
            </p:cNvPr>
            <p:cNvSpPr>
              <a:spLocks noChangeShapeType="1"/>
            </p:cNvSpPr>
            <p:nvPr/>
          </p:nvSpPr>
          <p:spPr bwMode="auto">
            <a:xfrm>
              <a:off x="7370763" y="1751013"/>
              <a:ext cx="0" cy="492125"/>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2" name="Line 182">
              <a:extLst>
                <a:ext uri="{FF2B5EF4-FFF2-40B4-BE49-F238E27FC236}">
                  <a16:creationId xmlns:a16="http://schemas.microsoft.com/office/drawing/2014/main" id="{B8B3B5A5-1809-4EF8-B19D-7FB2933DAE36}"/>
                </a:ext>
              </a:extLst>
            </p:cNvPr>
            <p:cNvSpPr>
              <a:spLocks noChangeShapeType="1"/>
            </p:cNvSpPr>
            <p:nvPr/>
          </p:nvSpPr>
          <p:spPr bwMode="auto">
            <a:xfrm>
              <a:off x="7305675" y="1790701"/>
              <a:ext cx="0" cy="412750"/>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3" name="Line 183">
              <a:extLst>
                <a:ext uri="{FF2B5EF4-FFF2-40B4-BE49-F238E27FC236}">
                  <a16:creationId xmlns:a16="http://schemas.microsoft.com/office/drawing/2014/main" id="{074D170D-B86E-4192-AA75-9138561D4157}"/>
                </a:ext>
              </a:extLst>
            </p:cNvPr>
            <p:cNvSpPr>
              <a:spLocks noChangeShapeType="1"/>
            </p:cNvSpPr>
            <p:nvPr/>
          </p:nvSpPr>
          <p:spPr bwMode="auto">
            <a:xfrm>
              <a:off x="7242175" y="1828801"/>
              <a:ext cx="0" cy="323850"/>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grpSp>
    </p:spTree>
    <p:extLst>
      <p:ext uri="{BB962C8B-B14F-4D97-AF65-F5344CB8AC3E}">
        <p14:creationId xmlns:p14="http://schemas.microsoft.com/office/powerpoint/2010/main" val="831441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7F08D85-8784-4B4F-BD12-E3735448873C}"/>
              </a:ext>
            </a:extLst>
          </p:cNvPr>
          <p:cNvSpPr>
            <a:spLocks noGrp="1"/>
          </p:cNvSpPr>
          <p:nvPr>
            <p:ph type="sldNum" sz="quarter" idx="10"/>
          </p:nvPr>
        </p:nvSpPr>
        <p:spPr/>
        <p:txBody>
          <a:bodyPr/>
          <a:lstStyle/>
          <a:p>
            <a:fld id="{08789ED0-683C-4C95-BAE1-094AE5A57631}" type="slidenum">
              <a:rPr lang="pt-PT" smtClean="0"/>
              <a:pPr/>
              <a:t>13</a:t>
            </a:fld>
            <a:endParaRPr lang="pt-PT" dirty="0"/>
          </a:p>
        </p:txBody>
      </p:sp>
      <p:sp>
        <p:nvSpPr>
          <p:cNvPr id="3" name="Text Placeholder 2">
            <a:extLst>
              <a:ext uri="{FF2B5EF4-FFF2-40B4-BE49-F238E27FC236}">
                <a16:creationId xmlns:a16="http://schemas.microsoft.com/office/drawing/2014/main" id="{38CFF04A-A6C9-4EAE-8E04-7A69B6D2BE81}"/>
              </a:ext>
            </a:extLst>
          </p:cNvPr>
          <p:cNvSpPr>
            <a:spLocks noGrp="1"/>
          </p:cNvSpPr>
          <p:nvPr>
            <p:ph type="body" sz="quarter" idx="21"/>
          </p:nvPr>
        </p:nvSpPr>
        <p:spPr>
          <a:xfrm>
            <a:off x="528992" y="314578"/>
            <a:ext cx="11358209" cy="461665"/>
          </a:xfrm>
        </p:spPr>
        <p:txBody>
          <a:bodyPr/>
          <a:lstStyle/>
          <a:p>
            <a:r>
              <a:rPr lang="pt-PT" dirty="0"/>
              <a:t>Exemplo de Tabela 3</a:t>
            </a:r>
          </a:p>
        </p:txBody>
      </p:sp>
      <p:sp>
        <p:nvSpPr>
          <p:cNvPr id="4" name="Text Placeholder 3">
            <a:extLst>
              <a:ext uri="{FF2B5EF4-FFF2-40B4-BE49-F238E27FC236}">
                <a16:creationId xmlns:a16="http://schemas.microsoft.com/office/drawing/2014/main" id="{02164842-6F9E-4A9F-B129-DB95DC258012}"/>
              </a:ext>
            </a:extLst>
          </p:cNvPr>
          <p:cNvSpPr>
            <a:spLocks noGrp="1"/>
          </p:cNvSpPr>
          <p:nvPr>
            <p:ph type="body" sz="quarter" idx="22"/>
          </p:nvPr>
        </p:nvSpPr>
        <p:spPr/>
        <p:txBody>
          <a:bodyPr/>
          <a:lstStyle/>
          <a:p>
            <a:r>
              <a:rPr lang="pt-PT" dirty="0"/>
              <a:t>Subtítulo</a:t>
            </a:r>
          </a:p>
        </p:txBody>
      </p:sp>
      <p:sp>
        <p:nvSpPr>
          <p:cNvPr id="5" name="Table Placeholder 4">
            <a:extLst>
              <a:ext uri="{FF2B5EF4-FFF2-40B4-BE49-F238E27FC236}">
                <a16:creationId xmlns:a16="http://schemas.microsoft.com/office/drawing/2014/main" id="{EFEF12A6-C425-495A-92CA-B01CE527156C}"/>
              </a:ext>
            </a:extLst>
          </p:cNvPr>
          <p:cNvSpPr>
            <a:spLocks noGrp="1"/>
          </p:cNvSpPr>
          <p:nvPr>
            <p:ph type="tbl" sz="quarter" idx="26"/>
          </p:nvPr>
        </p:nvSpPr>
        <p:spPr/>
      </p:sp>
      <p:sp>
        <p:nvSpPr>
          <p:cNvPr id="6" name="Text Placeholder 5">
            <a:extLst>
              <a:ext uri="{FF2B5EF4-FFF2-40B4-BE49-F238E27FC236}">
                <a16:creationId xmlns:a16="http://schemas.microsoft.com/office/drawing/2014/main" id="{0387B1A1-FFB5-4704-92CE-F2FBFD82EC59}"/>
              </a:ext>
            </a:extLst>
          </p:cNvPr>
          <p:cNvSpPr>
            <a:spLocks noGrp="1"/>
          </p:cNvSpPr>
          <p:nvPr>
            <p:ph type="body" sz="quarter" idx="27"/>
          </p:nvPr>
        </p:nvSpPr>
        <p:spPr/>
        <p:txBody>
          <a:bodyPr/>
          <a:lstStyle/>
          <a:p>
            <a:r>
              <a:rPr lang="pt-PT" dirty="0"/>
              <a:t>Ícone se necessário</a:t>
            </a:r>
          </a:p>
        </p:txBody>
      </p:sp>
      <p:sp>
        <p:nvSpPr>
          <p:cNvPr id="7" name="Text Placeholder 6">
            <a:extLst>
              <a:ext uri="{FF2B5EF4-FFF2-40B4-BE49-F238E27FC236}">
                <a16:creationId xmlns:a16="http://schemas.microsoft.com/office/drawing/2014/main" id="{249E0738-4ABD-4B7E-A8D5-5D006589506C}"/>
              </a:ext>
            </a:extLst>
          </p:cNvPr>
          <p:cNvSpPr>
            <a:spLocks noGrp="1"/>
          </p:cNvSpPr>
          <p:nvPr>
            <p:ph type="body" sz="quarter" idx="25"/>
          </p:nvPr>
        </p:nvSpPr>
        <p:spPr/>
        <p:txBody>
          <a:bodyPr/>
          <a:lstStyle/>
          <a:p>
            <a:endParaRPr lang="pt-PT"/>
          </a:p>
        </p:txBody>
      </p:sp>
      <p:sp>
        <p:nvSpPr>
          <p:cNvPr id="8" name="Text Placeholder 7">
            <a:extLst>
              <a:ext uri="{FF2B5EF4-FFF2-40B4-BE49-F238E27FC236}">
                <a16:creationId xmlns:a16="http://schemas.microsoft.com/office/drawing/2014/main" id="{8FD8A9A5-D820-4902-B749-6641E245A9B1}"/>
              </a:ext>
            </a:extLst>
          </p:cNvPr>
          <p:cNvSpPr>
            <a:spLocks noGrp="1"/>
          </p:cNvSpPr>
          <p:nvPr>
            <p:ph type="body" sz="quarter" idx="23"/>
          </p:nvPr>
        </p:nvSpPr>
        <p:spPr/>
        <p:txBody>
          <a:bodyPr/>
          <a:lstStyle/>
          <a:p>
            <a:endParaRPr lang="pt-PT"/>
          </a:p>
        </p:txBody>
      </p:sp>
      <p:graphicFrame>
        <p:nvGraphicFramePr>
          <p:cNvPr id="9" name="Table Placeholder 53">
            <a:extLst>
              <a:ext uri="{FF2B5EF4-FFF2-40B4-BE49-F238E27FC236}">
                <a16:creationId xmlns:a16="http://schemas.microsoft.com/office/drawing/2014/main" id="{2049F189-791E-452E-A1BD-CCE04DEF8921}"/>
              </a:ext>
            </a:extLst>
          </p:cNvPr>
          <p:cNvGraphicFramePr>
            <a:graphicFrameLocks/>
          </p:cNvGraphicFramePr>
          <p:nvPr>
            <p:extLst>
              <p:ext uri="{D42A27DB-BD31-4B8C-83A1-F6EECF244321}">
                <p14:modId xmlns:p14="http://schemas.microsoft.com/office/powerpoint/2010/main" val="1973438750"/>
              </p:ext>
            </p:extLst>
          </p:nvPr>
        </p:nvGraphicFramePr>
        <p:xfrm>
          <a:off x="1846263" y="1554163"/>
          <a:ext cx="9972933" cy="4365317"/>
        </p:xfrm>
        <a:graphic>
          <a:graphicData uri="http://schemas.openxmlformats.org/drawingml/2006/table">
            <a:tbl>
              <a:tblPr firstRow="1" bandRow="1">
                <a:tableStyleId>{5C22544A-7EE6-4342-B048-85BDC9FD1C3A}</a:tableStyleId>
              </a:tblPr>
              <a:tblGrid>
                <a:gridCol w="3324311">
                  <a:extLst>
                    <a:ext uri="{9D8B030D-6E8A-4147-A177-3AD203B41FA5}">
                      <a16:colId xmlns:a16="http://schemas.microsoft.com/office/drawing/2014/main" val="1090147878"/>
                    </a:ext>
                  </a:extLst>
                </a:gridCol>
                <a:gridCol w="3324311">
                  <a:extLst>
                    <a:ext uri="{9D8B030D-6E8A-4147-A177-3AD203B41FA5}">
                      <a16:colId xmlns:a16="http://schemas.microsoft.com/office/drawing/2014/main" val="2782102654"/>
                    </a:ext>
                  </a:extLst>
                </a:gridCol>
                <a:gridCol w="3324311">
                  <a:extLst>
                    <a:ext uri="{9D8B030D-6E8A-4147-A177-3AD203B41FA5}">
                      <a16:colId xmlns:a16="http://schemas.microsoft.com/office/drawing/2014/main" val="3776059954"/>
                    </a:ext>
                  </a:extLst>
                </a:gridCol>
              </a:tblGrid>
              <a:tr h="693317">
                <a:tc>
                  <a:txBody>
                    <a:bodyPr/>
                    <a:lstStyle/>
                    <a:p>
                      <a:pPr algn="ctr" defTabSz="912023">
                        <a:lnSpc>
                          <a:spcPct val="85000"/>
                        </a:lnSpc>
                        <a:spcBef>
                          <a:spcPts val="1200"/>
                        </a:spcBef>
                      </a:pPr>
                      <a:r>
                        <a:rPr lang="pt-PT" sz="1800" dirty="0">
                          <a:solidFill>
                            <a:srgbClr val="FF6600"/>
                          </a:solidFill>
                          <a:latin typeface="Verdana" panose="020B0604030504040204" pitchFamily="34" charset="0"/>
                          <a:ea typeface="Verdana" panose="020B0604030504040204" pitchFamily="34" charset="0"/>
                          <a:cs typeface="Arial" panose="020B0604020202020204" pitchFamily="34" charset="0"/>
                        </a:rPr>
                        <a:t>Título 1</a:t>
                      </a:r>
                      <a:endParaRPr lang="pt-PT" sz="1800" b="1" dirty="0">
                        <a:solidFill>
                          <a:srgbClr val="FF6600"/>
                        </a:solidFill>
                        <a:latin typeface="Verdana" panose="020B0604030504040204" pitchFamily="34" charset="0"/>
                        <a:ea typeface="Verdana" panose="020B0604030504040204" pitchFamily="34" charset="0"/>
                        <a:cs typeface="Arial" panose="020B0604020202020204" pitchFamily="34" charset="0"/>
                      </a:endParaRPr>
                    </a:p>
                  </a:txBody>
                  <a:tcPr marL="91164" marR="91164" anchor="ctr">
                    <a:lnB w="28575" cap="flat" cmpd="sng" algn="ctr">
                      <a:solidFill>
                        <a:srgbClr val="FF6600"/>
                      </a:solidFill>
                      <a:prstDash val="solid"/>
                      <a:round/>
                      <a:headEnd type="none" w="med" len="med"/>
                      <a:tailEnd type="none" w="med" len="med"/>
                    </a:lnB>
                    <a:solidFill>
                      <a:schemeClr val="bg1"/>
                    </a:solidFill>
                  </a:tcPr>
                </a:tc>
                <a:tc>
                  <a:txBody>
                    <a:bodyPr/>
                    <a:lstStyle/>
                    <a:p>
                      <a:pPr marL="0" marR="0" lvl="0" indent="0" algn="ctr" defTabSz="912168" rtl="0" eaLnBrk="1" fontAlgn="auto" latinLnBrk="0" hangingPunct="1">
                        <a:lnSpc>
                          <a:spcPct val="100000"/>
                        </a:lnSpc>
                        <a:spcBef>
                          <a:spcPts val="0"/>
                        </a:spcBef>
                        <a:spcAft>
                          <a:spcPts val="0"/>
                        </a:spcAft>
                        <a:buClrTx/>
                        <a:buSzTx/>
                        <a:buFontTx/>
                        <a:buNone/>
                        <a:tabLst/>
                        <a:defRPr/>
                      </a:pPr>
                      <a:r>
                        <a:rPr lang="pt-PT" sz="1800" b="1" kern="1200" dirty="0">
                          <a:solidFill>
                            <a:srgbClr val="FF6600"/>
                          </a:solidFill>
                          <a:latin typeface="Verdana" panose="020B0604030504040204" pitchFamily="34" charset="0"/>
                          <a:ea typeface="Verdana" panose="020B0604030504040204" pitchFamily="34" charset="0"/>
                          <a:cs typeface="Arial" panose="020B0604020202020204" pitchFamily="34" charset="0"/>
                        </a:rPr>
                        <a:t>Título 2</a:t>
                      </a:r>
                    </a:p>
                  </a:txBody>
                  <a:tcPr marL="91164" marR="91164" anchor="ctr">
                    <a:lnB w="28575" cap="flat" cmpd="sng" algn="ctr">
                      <a:solidFill>
                        <a:srgbClr val="FF6600"/>
                      </a:solidFill>
                      <a:prstDash val="solid"/>
                      <a:round/>
                      <a:headEnd type="none" w="med" len="med"/>
                      <a:tailEnd type="none" w="med" len="med"/>
                    </a:lnB>
                    <a:solidFill>
                      <a:schemeClr val="bg1"/>
                    </a:solidFill>
                  </a:tcPr>
                </a:tc>
                <a:tc>
                  <a:txBody>
                    <a:bodyPr/>
                    <a:lstStyle/>
                    <a:p>
                      <a:pPr marL="0" marR="0" lvl="0" indent="0" algn="ctr" defTabSz="912168" rtl="0" eaLnBrk="1" fontAlgn="auto" latinLnBrk="0" hangingPunct="1">
                        <a:lnSpc>
                          <a:spcPct val="100000"/>
                        </a:lnSpc>
                        <a:spcBef>
                          <a:spcPts val="0"/>
                        </a:spcBef>
                        <a:spcAft>
                          <a:spcPts val="0"/>
                        </a:spcAft>
                        <a:buClrTx/>
                        <a:buSzTx/>
                        <a:buFontTx/>
                        <a:buNone/>
                        <a:tabLst/>
                        <a:defRPr/>
                      </a:pPr>
                      <a:r>
                        <a:rPr lang="pt-PT" sz="1800" b="1" kern="1200" dirty="0">
                          <a:solidFill>
                            <a:srgbClr val="FF6600"/>
                          </a:solidFill>
                          <a:latin typeface="Verdana" panose="020B0604030504040204" pitchFamily="34" charset="0"/>
                          <a:ea typeface="Verdana" panose="020B0604030504040204" pitchFamily="34" charset="0"/>
                          <a:cs typeface="Arial" panose="020B0604020202020204" pitchFamily="34" charset="0"/>
                        </a:rPr>
                        <a:t>Título 3</a:t>
                      </a:r>
                    </a:p>
                  </a:txBody>
                  <a:tcPr marL="91164" marR="91164" anchor="ctr">
                    <a:lnB w="28575" cap="flat" cmpd="sng" algn="ctr">
                      <a:solidFill>
                        <a:srgbClr val="FF6600"/>
                      </a:solidFill>
                      <a:prstDash val="solid"/>
                      <a:round/>
                      <a:headEnd type="none" w="med" len="med"/>
                      <a:tailEnd type="none" w="med" len="med"/>
                    </a:lnB>
                    <a:solidFill>
                      <a:schemeClr val="bg1"/>
                    </a:solidFill>
                  </a:tcPr>
                </a:tc>
                <a:extLst>
                  <a:ext uri="{0D108BD9-81ED-4DB2-BD59-A6C34878D82A}">
                    <a16:rowId xmlns:a16="http://schemas.microsoft.com/office/drawing/2014/main" val="869430922"/>
                  </a:ext>
                </a:extLst>
              </a:tr>
              <a:tr h="1836000">
                <a:tc>
                  <a:txBody>
                    <a:bodyPr/>
                    <a:lstStyle/>
                    <a:p>
                      <a:pPr marL="180975" indent="-180975" defTabSz="912023">
                        <a:lnSpc>
                          <a:spcPct val="85000"/>
                        </a:lnSpc>
                        <a:spcAft>
                          <a:spcPts val="400"/>
                        </a:spcAft>
                        <a:buClr>
                          <a:srgbClr val="FF6600"/>
                        </a:buClr>
                        <a:buSzPct val="130000"/>
                        <a:buFont typeface="Wingdings" panose="05000000000000000000" pitchFamily="2" charset="2"/>
                        <a:buChar char="§"/>
                      </a:pPr>
                      <a:r>
                        <a:rPr lang="pt-PT" sz="1200" kern="1200" dirty="0">
                          <a:solidFill>
                            <a:srgbClr val="666666"/>
                          </a:solidFill>
                          <a:latin typeface="+mn-lt"/>
                          <a:ea typeface="Verdana" panose="020B0604030504040204" pitchFamily="34" charset="0"/>
                          <a:cs typeface="Arial" panose="020B0604020202020204" pitchFamily="34" charset="0"/>
                        </a:rPr>
                        <a:t>Descrição ou lista 1 que pode ter </a:t>
                      </a:r>
                      <a:r>
                        <a:rPr lang="pt-PT" sz="1200" b="1" kern="1200" dirty="0">
                          <a:solidFill>
                            <a:srgbClr val="666666"/>
                          </a:solidFill>
                          <a:latin typeface="+mn-lt"/>
                          <a:ea typeface="Verdana" panose="020B0604030504040204" pitchFamily="34" charset="0"/>
                          <a:cs typeface="Arial" panose="020B0604020202020204" pitchFamily="34" charset="0"/>
                        </a:rPr>
                        <a:t>destaques a bold</a:t>
                      </a:r>
                    </a:p>
                    <a:p>
                      <a:pPr marL="180975" marR="0" lvl="0" indent="-180975" algn="l" defTabSz="912023" rtl="0" eaLnBrk="1" fontAlgn="auto" latinLnBrk="0" hangingPunct="1">
                        <a:lnSpc>
                          <a:spcPct val="85000"/>
                        </a:lnSpc>
                        <a:spcBef>
                          <a:spcPts val="0"/>
                        </a:spcBef>
                        <a:spcAft>
                          <a:spcPts val="400"/>
                        </a:spcAft>
                        <a:buClr>
                          <a:srgbClr val="FF6600"/>
                        </a:buClr>
                        <a:buSzPct val="130000"/>
                        <a:buFont typeface="Wingdings" panose="05000000000000000000" pitchFamily="2" charset="2"/>
                        <a:buChar char="§"/>
                        <a:tabLst/>
                        <a:defRPr/>
                      </a:pPr>
                      <a:r>
                        <a:rPr lang="pt-PT" sz="1200" kern="1200" dirty="0">
                          <a:solidFill>
                            <a:srgbClr val="666666"/>
                          </a:solidFill>
                          <a:latin typeface="+mn-lt"/>
                          <a:ea typeface="Verdana" panose="020B0604030504040204" pitchFamily="34" charset="0"/>
                          <a:cs typeface="Arial" panose="020B0604020202020204" pitchFamily="34" charset="0"/>
                        </a:rPr>
                        <a:t>Descrição ou lista 1 que pode ter </a:t>
                      </a:r>
                      <a:r>
                        <a:rPr lang="pt-PT" sz="1200" b="1" kern="1200" dirty="0">
                          <a:solidFill>
                            <a:srgbClr val="666666"/>
                          </a:solidFill>
                          <a:latin typeface="+mn-lt"/>
                          <a:ea typeface="Verdana" panose="020B0604030504040204" pitchFamily="34" charset="0"/>
                          <a:cs typeface="Arial" panose="020B0604020202020204" pitchFamily="34" charset="0"/>
                        </a:rPr>
                        <a:t>destaques a bold</a:t>
                      </a:r>
                    </a:p>
                    <a:p>
                      <a:pPr marL="180975" marR="0" lvl="0" indent="-180975" algn="l" defTabSz="912023" rtl="0" eaLnBrk="1" fontAlgn="auto" latinLnBrk="0" hangingPunct="1">
                        <a:lnSpc>
                          <a:spcPct val="85000"/>
                        </a:lnSpc>
                        <a:spcBef>
                          <a:spcPts val="0"/>
                        </a:spcBef>
                        <a:spcAft>
                          <a:spcPts val="400"/>
                        </a:spcAft>
                        <a:buClr>
                          <a:srgbClr val="FF6600"/>
                        </a:buClr>
                        <a:buSzPct val="130000"/>
                        <a:buFont typeface="Wingdings" panose="05000000000000000000" pitchFamily="2" charset="2"/>
                        <a:buChar char="§"/>
                        <a:tabLst/>
                        <a:defRPr/>
                      </a:pPr>
                      <a:r>
                        <a:rPr lang="pt-PT" sz="1200" kern="1200" dirty="0">
                          <a:solidFill>
                            <a:srgbClr val="666666"/>
                          </a:solidFill>
                          <a:latin typeface="+mn-lt"/>
                          <a:ea typeface="Verdana" panose="020B0604030504040204" pitchFamily="34" charset="0"/>
                          <a:cs typeface="Arial" panose="020B0604020202020204" pitchFamily="34" charset="0"/>
                        </a:rPr>
                        <a:t>Descrição ou lista 1 que pode ter </a:t>
                      </a:r>
                      <a:r>
                        <a:rPr lang="pt-PT" sz="1200" b="1" kern="1200" dirty="0">
                          <a:solidFill>
                            <a:srgbClr val="666666"/>
                          </a:solidFill>
                          <a:latin typeface="+mn-lt"/>
                          <a:ea typeface="Verdana" panose="020B0604030504040204" pitchFamily="34" charset="0"/>
                          <a:cs typeface="Arial" panose="020B0604020202020204" pitchFamily="34" charset="0"/>
                        </a:rPr>
                        <a:t>destaques a bold</a:t>
                      </a:r>
                    </a:p>
                    <a:p>
                      <a:pPr marL="180975" marR="0" lvl="0" indent="-180975" algn="l" defTabSz="912023" rtl="0" eaLnBrk="1" fontAlgn="auto" latinLnBrk="0" hangingPunct="1">
                        <a:lnSpc>
                          <a:spcPct val="85000"/>
                        </a:lnSpc>
                        <a:spcBef>
                          <a:spcPts val="0"/>
                        </a:spcBef>
                        <a:spcAft>
                          <a:spcPts val="400"/>
                        </a:spcAft>
                        <a:buClr>
                          <a:srgbClr val="FF6600"/>
                        </a:buClr>
                        <a:buSzPct val="130000"/>
                        <a:buFont typeface="Wingdings" panose="05000000000000000000" pitchFamily="2" charset="2"/>
                        <a:buChar char="§"/>
                        <a:tabLst/>
                        <a:defRPr/>
                      </a:pPr>
                      <a:r>
                        <a:rPr lang="pt-PT" sz="1200" kern="1200" dirty="0">
                          <a:solidFill>
                            <a:srgbClr val="666666"/>
                          </a:solidFill>
                          <a:latin typeface="+mn-lt"/>
                          <a:ea typeface="Verdana" panose="020B0604030504040204" pitchFamily="34" charset="0"/>
                          <a:cs typeface="Arial" panose="020B0604020202020204" pitchFamily="34" charset="0"/>
                        </a:rPr>
                        <a:t>Descrição ou lista 1 que pode ter </a:t>
                      </a:r>
                      <a:r>
                        <a:rPr lang="pt-PT" sz="1200" b="1" kern="1200" dirty="0">
                          <a:solidFill>
                            <a:srgbClr val="666666"/>
                          </a:solidFill>
                          <a:latin typeface="+mn-lt"/>
                          <a:ea typeface="Verdana" panose="020B0604030504040204" pitchFamily="34" charset="0"/>
                          <a:cs typeface="Arial" panose="020B0604020202020204" pitchFamily="34" charset="0"/>
                        </a:rPr>
                        <a:t>destaques a bold</a:t>
                      </a:r>
                    </a:p>
                  </a:txBody>
                  <a:tcPr marL="323023" marR="91164" marT="108000" anchor="ctr">
                    <a:lnT w="28575" cap="flat" cmpd="sng" algn="ctr">
                      <a:solidFill>
                        <a:srgbClr val="FF6600"/>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F2F2F2"/>
                    </a:solidFill>
                  </a:tcPr>
                </a:tc>
                <a:tc>
                  <a:txBody>
                    <a:bodyPr/>
                    <a:lstStyle/>
                    <a:p>
                      <a:pPr marL="180975" marR="0" lvl="0" indent="-180975" algn="l" defTabSz="912023" rtl="0" eaLnBrk="1" fontAlgn="auto" latinLnBrk="0" hangingPunct="1">
                        <a:lnSpc>
                          <a:spcPct val="85000"/>
                        </a:lnSpc>
                        <a:spcBef>
                          <a:spcPts val="0"/>
                        </a:spcBef>
                        <a:spcAft>
                          <a:spcPts val="400"/>
                        </a:spcAft>
                        <a:buClr>
                          <a:srgbClr val="FF6600"/>
                        </a:buClr>
                        <a:buSzPct val="130000"/>
                        <a:buFont typeface="Wingdings" panose="05000000000000000000" pitchFamily="2" charset="2"/>
                        <a:buChar char="§"/>
                        <a:tabLst/>
                        <a:defRPr/>
                      </a:pPr>
                      <a:r>
                        <a:rPr kumimoji="0" lang="pt-PT" sz="1200" b="0" i="0" u="none" strike="noStrike" kern="1200" cap="none" spc="0" normalizeH="0" baseline="0" noProof="0">
                          <a:ln>
                            <a:noFill/>
                          </a:ln>
                          <a:solidFill>
                            <a:srgbClr val="666666"/>
                          </a:solidFill>
                          <a:effectLst/>
                          <a:uLnTx/>
                          <a:uFillTx/>
                          <a:latin typeface="Verdana"/>
                          <a:ea typeface="Verdana" panose="020B0604030504040204" pitchFamily="34" charset="0"/>
                          <a:cs typeface="Arial" panose="020B0604020202020204" pitchFamily="34" charset="0"/>
                        </a:rPr>
                        <a:t>Descrição ou lista 1 que pode ter </a:t>
                      </a:r>
                      <a:r>
                        <a:rPr kumimoji="0" lang="pt-PT" sz="1200" b="1" i="0" u="none" strike="noStrike" kern="1200" cap="none" spc="0" normalizeH="0" baseline="0" noProof="0">
                          <a:ln>
                            <a:noFill/>
                          </a:ln>
                          <a:solidFill>
                            <a:srgbClr val="666666"/>
                          </a:solidFill>
                          <a:effectLst/>
                          <a:uLnTx/>
                          <a:uFillTx/>
                          <a:latin typeface="Verdana"/>
                          <a:ea typeface="Verdana" panose="020B0604030504040204" pitchFamily="34" charset="0"/>
                          <a:cs typeface="Arial" panose="020B0604020202020204" pitchFamily="34" charset="0"/>
                        </a:rPr>
                        <a:t>destaques a bold</a:t>
                      </a:r>
                    </a:p>
                    <a:p>
                      <a:pPr marL="180975" marR="0" lvl="0" indent="-180975" algn="l" defTabSz="912023" rtl="0" eaLnBrk="1" fontAlgn="auto" latinLnBrk="0" hangingPunct="1">
                        <a:lnSpc>
                          <a:spcPct val="85000"/>
                        </a:lnSpc>
                        <a:spcBef>
                          <a:spcPts val="0"/>
                        </a:spcBef>
                        <a:spcAft>
                          <a:spcPts val="400"/>
                        </a:spcAft>
                        <a:buClr>
                          <a:srgbClr val="FF6600"/>
                        </a:buClr>
                        <a:buSzPct val="130000"/>
                        <a:buFont typeface="Wingdings" panose="05000000000000000000" pitchFamily="2" charset="2"/>
                        <a:buChar char="§"/>
                        <a:tabLst/>
                        <a:defRPr/>
                      </a:pPr>
                      <a:r>
                        <a:rPr kumimoji="0" lang="pt-PT" sz="1200" b="0" i="0" u="none" strike="noStrike" kern="1200" cap="none" spc="0" normalizeH="0" baseline="0" noProof="0">
                          <a:ln>
                            <a:noFill/>
                          </a:ln>
                          <a:solidFill>
                            <a:srgbClr val="666666"/>
                          </a:solidFill>
                          <a:effectLst/>
                          <a:uLnTx/>
                          <a:uFillTx/>
                          <a:latin typeface="Verdana"/>
                          <a:ea typeface="Verdana" panose="020B0604030504040204" pitchFamily="34" charset="0"/>
                          <a:cs typeface="Arial" panose="020B0604020202020204" pitchFamily="34" charset="0"/>
                        </a:rPr>
                        <a:t>Descrição ou lista 1 que pode ter </a:t>
                      </a:r>
                      <a:r>
                        <a:rPr kumimoji="0" lang="pt-PT" sz="1200" b="1" i="0" u="none" strike="noStrike" kern="1200" cap="none" spc="0" normalizeH="0" baseline="0" noProof="0">
                          <a:ln>
                            <a:noFill/>
                          </a:ln>
                          <a:solidFill>
                            <a:srgbClr val="666666"/>
                          </a:solidFill>
                          <a:effectLst/>
                          <a:uLnTx/>
                          <a:uFillTx/>
                          <a:latin typeface="Verdana"/>
                          <a:ea typeface="Verdana" panose="020B0604030504040204" pitchFamily="34" charset="0"/>
                          <a:cs typeface="Arial" panose="020B0604020202020204" pitchFamily="34" charset="0"/>
                        </a:rPr>
                        <a:t>destaques a bold</a:t>
                      </a:r>
                    </a:p>
                    <a:p>
                      <a:pPr marL="180975" marR="0" lvl="0" indent="-180975" algn="l" defTabSz="912023" rtl="0" eaLnBrk="1" fontAlgn="auto" latinLnBrk="0" hangingPunct="1">
                        <a:lnSpc>
                          <a:spcPct val="85000"/>
                        </a:lnSpc>
                        <a:spcBef>
                          <a:spcPts val="0"/>
                        </a:spcBef>
                        <a:spcAft>
                          <a:spcPts val="400"/>
                        </a:spcAft>
                        <a:buClr>
                          <a:srgbClr val="FF6600"/>
                        </a:buClr>
                        <a:buSzPct val="130000"/>
                        <a:buFont typeface="Wingdings" panose="05000000000000000000" pitchFamily="2" charset="2"/>
                        <a:buChar char="§"/>
                        <a:tabLst/>
                        <a:defRPr/>
                      </a:pPr>
                      <a:r>
                        <a:rPr kumimoji="0" lang="pt-PT" sz="1200" b="0" i="0" u="none" strike="noStrike" kern="1200" cap="none" spc="0" normalizeH="0" baseline="0" noProof="0">
                          <a:ln>
                            <a:noFill/>
                          </a:ln>
                          <a:solidFill>
                            <a:srgbClr val="666666"/>
                          </a:solidFill>
                          <a:effectLst/>
                          <a:uLnTx/>
                          <a:uFillTx/>
                          <a:latin typeface="Verdana"/>
                          <a:ea typeface="Verdana" panose="020B0604030504040204" pitchFamily="34" charset="0"/>
                          <a:cs typeface="Arial" panose="020B0604020202020204" pitchFamily="34" charset="0"/>
                        </a:rPr>
                        <a:t>Descrição ou lista 1 que pode ter </a:t>
                      </a:r>
                      <a:r>
                        <a:rPr kumimoji="0" lang="pt-PT" sz="1200" b="1" i="0" u="none" strike="noStrike" kern="1200" cap="none" spc="0" normalizeH="0" baseline="0" noProof="0">
                          <a:ln>
                            <a:noFill/>
                          </a:ln>
                          <a:solidFill>
                            <a:srgbClr val="666666"/>
                          </a:solidFill>
                          <a:effectLst/>
                          <a:uLnTx/>
                          <a:uFillTx/>
                          <a:latin typeface="Verdana"/>
                          <a:ea typeface="Verdana" panose="020B0604030504040204" pitchFamily="34" charset="0"/>
                          <a:cs typeface="Arial" panose="020B0604020202020204" pitchFamily="34" charset="0"/>
                        </a:rPr>
                        <a:t>destaques a bold</a:t>
                      </a:r>
                    </a:p>
                    <a:p>
                      <a:pPr marL="180975" marR="0" lvl="0" indent="-180975" algn="l" defTabSz="912023" rtl="0" eaLnBrk="1" fontAlgn="auto" latinLnBrk="0" hangingPunct="1">
                        <a:lnSpc>
                          <a:spcPct val="85000"/>
                        </a:lnSpc>
                        <a:spcBef>
                          <a:spcPts val="0"/>
                        </a:spcBef>
                        <a:spcAft>
                          <a:spcPts val="400"/>
                        </a:spcAft>
                        <a:buClr>
                          <a:srgbClr val="FF6600"/>
                        </a:buClr>
                        <a:buSzPct val="130000"/>
                        <a:buFont typeface="Wingdings" panose="05000000000000000000" pitchFamily="2" charset="2"/>
                        <a:buChar char="§"/>
                        <a:tabLst/>
                        <a:defRPr/>
                      </a:pPr>
                      <a:r>
                        <a:rPr kumimoji="0" lang="pt-PT" sz="1200" b="0" i="0" u="none" strike="noStrike" kern="1200" cap="none" spc="0" normalizeH="0" baseline="0" noProof="0">
                          <a:ln>
                            <a:noFill/>
                          </a:ln>
                          <a:solidFill>
                            <a:srgbClr val="666666"/>
                          </a:solidFill>
                          <a:effectLst/>
                          <a:uLnTx/>
                          <a:uFillTx/>
                          <a:latin typeface="Verdana"/>
                          <a:ea typeface="Verdana" panose="020B0604030504040204" pitchFamily="34" charset="0"/>
                          <a:cs typeface="Arial" panose="020B0604020202020204" pitchFamily="34" charset="0"/>
                        </a:rPr>
                        <a:t>Descrição ou lista 1 que pode ter </a:t>
                      </a:r>
                      <a:r>
                        <a:rPr kumimoji="0" lang="pt-PT" sz="1200" b="1" i="0" u="none" strike="noStrike" kern="1200" cap="none" spc="0" normalizeH="0" baseline="0" noProof="0">
                          <a:ln>
                            <a:noFill/>
                          </a:ln>
                          <a:solidFill>
                            <a:srgbClr val="666666"/>
                          </a:solidFill>
                          <a:effectLst/>
                          <a:uLnTx/>
                          <a:uFillTx/>
                          <a:latin typeface="Verdana"/>
                          <a:ea typeface="Verdana" panose="020B0604030504040204" pitchFamily="34" charset="0"/>
                          <a:cs typeface="Arial" panose="020B0604020202020204" pitchFamily="34" charset="0"/>
                        </a:rPr>
                        <a:t>destaques a bold</a:t>
                      </a:r>
                      <a:endParaRPr kumimoji="0" lang="pt-PT" sz="1200" b="1" i="0" u="none" strike="noStrike" kern="1200" cap="none" spc="0" normalizeH="0" baseline="0" noProof="0" dirty="0">
                        <a:ln>
                          <a:noFill/>
                        </a:ln>
                        <a:solidFill>
                          <a:srgbClr val="666666"/>
                        </a:solidFill>
                        <a:effectLst/>
                        <a:uLnTx/>
                        <a:uFillTx/>
                        <a:latin typeface="Verdana"/>
                        <a:ea typeface="Verdana" panose="020B0604030504040204" pitchFamily="34" charset="0"/>
                        <a:cs typeface="Arial" panose="020B0604020202020204" pitchFamily="34" charset="0"/>
                      </a:endParaRPr>
                    </a:p>
                  </a:txBody>
                  <a:tcPr marL="323023" marR="91164" marT="108000" anchor="ctr">
                    <a:lnT w="28575" cap="flat" cmpd="sng" algn="ctr">
                      <a:solidFill>
                        <a:srgbClr val="FF6600"/>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F2F2F2"/>
                    </a:solidFill>
                  </a:tcPr>
                </a:tc>
                <a:tc>
                  <a:txBody>
                    <a:bodyPr/>
                    <a:lstStyle/>
                    <a:p>
                      <a:pPr marL="180975" marR="0" lvl="0" indent="-180975" algn="l" defTabSz="912023" rtl="0" eaLnBrk="1" fontAlgn="auto" latinLnBrk="0" hangingPunct="1">
                        <a:lnSpc>
                          <a:spcPct val="85000"/>
                        </a:lnSpc>
                        <a:spcBef>
                          <a:spcPts val="0"/>
                        </a:spcBef>
                        <a:spcAft>
                          <a:spcPts val="400"/>
                        </a:spcAft>
                        <a:buClr>
                          <a:srgbClr val="FF6600"/>
                        </a:buClr>
                        <a:buSzPct val="130000"/>
                        <a:buFont typeface="Wingdings" panose="05000000000000000000" pitchFamily="2" charset="2"/>
                        <a:buChar char="§"/>
                        <a:tabLst/>
                        <a:defRPr/>
                      </a:pPr>
                      <a:r>
                        <a:rPr kumimoji="0" lang="pt-PT" sz="1200" b="0" i="0" u="none" strike="noStrike" kern="1200" cap="none" spc="0" normalizeH="0" baseline="0" noProof="0" dirty="0">
                          <a:ln>
                            <a:noFill/>
                          </a:ln>
                          <a:solidFill>
                            <a:srgbClr val="666666"/>
                          </a:solidFill>
                          <a:effectLst/>
                          <a:uLnTx/>
                          <a:uFillTx/>
                          <a:latin typeface="Verdana"/>
                          <a:ea typeface="Verdana" panose="020B0604030504040204" pitchFamily="34" charset="0"/>
                          <a:cs typeface="Arial" panose="020B0604020202020204" pitchFamily="34" charset="0"/>
                        </a:rPr>
                        <a:t>Descrição ou lista 1 que pode ter </a:t>
                      </a:r>
                      <a:r>
                        <a:rPr kumimoji="0" lang="pt-PT" sz="1200" b="1" i="0" u="none" strike="noStrike" kern="1200" cap="none" spc="0" normalizeH="0" baseline="0" noProof="0" dirty="0">
                          <a:ln>
                            <a:noFill/>
                          </a:ln>
                          <a:solidFill>
                            <a:srgbClr val="666666"/>
                          </a:solidFill>
                          <a:effectLst/>
                          <a:uLnTx/>
                          <a:uFillTx/>
                          <a:latin typeface="Verdana"/>
                          <a:ea typeface="Verdana" panose="020B0604030504040204" pitchFamily="34" charset="0"/>
                          <a:cs typeface="Arial" panose="020B0604020202020204" pitchFamily="34" charset="0"/>
                        </a:rPr>
                        <a:t>destaques a bold</a:t>
                      </a:r>
                    </a:p>
                    <a:p>
                      <a:pPr marL="180975" marR="0" lvl="0" indent="-180975" algn="l" defTabSz="912023" rtl="0" eaLnBrk="1" fontAlgn="auto" latinLnBrk="0" hangingPunct="1">
                        <a:lnSpc>
                          <a:spcPct val="85000"/>
                        </a:lnSpc>
                        <a:spcBef>
                          <a:spcPts val="0"/>
                        </a:spcBef>
                        <a:spcAft>
                          <a:spcPts val="400"/>
                        </a:spcAft>
                        <a:buClr>
                          <a:srgbClr val="FF6600"/>
                        </a:buClr>
                        <a:buSzPct val="130000"/>
                        <a:buFont typeface="Wingdings" panose="05000000000000000000" pitchFamily="2" charset="2"/>
                        <a:buChar char="§"/>
                        <a:tabLst/>
                        <a:defRPr/>
                      </a:pPr>
                      <a:r>
                        <a:rPr kumimoji="0" lang="pt-PT" sz="1200" b="0" i="0" u="none" strike="noStrike" kern="1200" cap="none" spc="0" normalizeH="0" baseline="0" noProof="0" dirty="0">
                          <a:ln>
                            <a:noFill/>
                          </a:ln>
                          <a:solidFill>
                            <a:srgbClr val="666666"/>
                          </a:solidFill>
                          <a:effectLst/>
                          <a:uLnTx/>
                          <a:uFillTx/>
                          <a:latin typeface="Verdana"/>
                          <a:ea typeface="Verdana" panose="020B0604030504040204" pitchFamily="34" charset="0"/>
                          <a:cs typeface="Arial" panose="020B0604020202020204" pitchFamily="34" charset="0"/>
                        </a:rPr>
                        <a:t>Descrição ou lista 1 que pode ter </a:t>
                      </a:r>
                      <a:r>
                        <a:rPr kumimoji="0" lang="pt-PT" sz="1200" b="1" i="0" u="none" strike="noStrike" kern="1200" cap="none" spc="0" normalizeH="0" baseline="0" noProof="0" dirty="0">
                          <a:ln>
                            <a:noFill/>
                          </a:ln>
                          <a:solidFill>
                            <a:srgbClr val="666666"/>
                          </a:solidFill>
                          <a:effectLst/>
                          <a:uLnTx/>
                          <a:uFillTx/>
                          <a:latin typeface="Verdana"/>
                          <a:ea typeface="Verdana" panose="020B0604030504040204" pitchFamily="34" charset="0"/>
                          <a:cs typeface="Arial" panose="020B0604020202020204" pitchFamily="34" charset="0"/>
                        </a:rPr>
                        <a:t>destaques a bold</a:t>
                      </a:r>
                    </a:p>
                    <a:p>
                      <a:pPr marL="180975" marR="0" lvl="0" indent="-180975" algn="l" defTabSz="912023" rtl="0" eaLnBrk="1" fontAlgn="auto" latinLnBrk="0" hangingPunct="1">
                        <a:lnSpc>
                          <a:spcPct val="85000"/>
                        </a:lnSpc>
                        <a:spcBef>
                          <a:spcPts val="0"/>
                        </a:spcBef>
                        <a:spcAft>
                          <a:spcPts val="400"/>
                        </a:spcAft>
                        <a:buClr>
                          <a:srgbClr val="FF6600"/>
                        </a:buClr>
                        <a:buSzPct val="130000"/>
                        <a:buFont typeface="Wingdings" panose="05000000000000000000" pitchFamily="2" charset="2"/>
                        <a:buChar char="§"/>
                        <a:tabLst/>
                        <a:defRPr/>
                      </a:pPr>
                      <a:r>
                        <a:rPr kumimoji="0" lang="pt-PT" sz="1200" b="0" i="0" u="none" strike="noStrike" kern="1200" cap="none" spc="0" normalizeH="0" baseline="0" noProof="0" dirty="0">
                          <a:ln>
                            <a:noFill/>
                          </a:ln>
                          <a:solidFill>
                            <a:srgbClr val="666666"/>
                          </a:solidFill>
                          <a:effectLst/>
                          <a:uLnTx/>
                          <a:uFillTx/>
                          <a:latin typeface="Verdana"/>
                          <a:ea typeface="Verdana" panose="020B0604030504040204" pitchFamily="34" charset="0"/>
                          <a:cs typeface="Arial" panose="020B0604020202020204" pitchFamily="34" charset="0"/>
                        </a:rPr>
                        <a:t>Descrição ou lista 1 que pode ter </a:t>
                      </a:r>
                      <a:r>
                        <a:rPr kumimoji="0" lang="pt-PT" sz="1200" b="1" i="0" u="none" strike="noStrike" kern="1200" cap="none" spc="0" normalizeH="0" baseline="0" noProof="0" dirty="0">
                          <a:ln>
                            <a:noFill/>
                          </a:ln>
                          <a:solidFill>
                            <a:srgbClr val="666666"/>
                          </a:solidFill>
                          <a:effectLst/>
                          <a:uLnTx/>
                          <a:uFillTx/>
                          <a:latin typeface="Verdana"/>
                          <a:ea typeface="Verdana" panose="020B0604030504040204" pitchFamily="34" charset="0"/>
                          <a:cs typeface="Arial" panose="020B0604020202020204" pitchFamily="34" charset="0"/>
                        </a:rPr>
                        <a:t>destaques a bold</a:t>
                      </a:r>
                    </a:p>
                    <a:p>
                      <a:pPr marL="180975" marR="0" lvl="0" indent="-180975" algn="l" defTabSz="912023" rtl="0" eaLnBrk="1" fontAlgn="auto" latinLnBrk="0" hangingPunct="1">
                        <a:lnSpc>
                          <a:spcPct val="85000"/>
                        </a:lnSpc>
                        <a:spcBef>
                          <a:spcPts val="0"/>
                        </a:spcBef>
                        <a:spcAft>
                          <a:spcPts val="400"/>
                        </a:spcAft>
                        <a:buClr>
                          <a:srgbClr val="FF6600"/>
                        </a:buClr>
                        <a:buSzPct val="130000"/>
                        <a:buFont typeface="Wingdings" panose="05000000000000000000" pitchFamily="2" charset="2"/>
                        <a:buChar char="§"/>
                        <a:tabLst/>
                        <a:defRPr/>
                      </a:pPr>
                      <a:r>
                        <a:rPr kumimoji="0" lang="pt-PT" sz="1200" b="0" i="0" u="none" strike="noStrike" kern="1200" cap="none" spc="0" normalizeH="0" baseline="0" noProof="0" dirty="0">
                          <a:ln>
                            <a:noFill/>
                          </a:ln>
                          <a:solidFill>
                            <a:srgbClr val="666666"/>
                          </a:solidFill>
                          <a:effectLst/>
                          <a:uLnTx/>
                          <a:uFillTx/>
                          <a:latin typeface="Verdana"/>
                          <a:ea typeface="Verdana" panose="020B0604030504040204" pitchFamily="34" charset="0"/>
                          <a:cs typeface="Arial" panose="020B0604020202020204" pitchFamily="34" charset="0"/>
                        </a:rPr>
                        <a:t>Descrição ou lista 1 que pode ter </a:t>
                      </a:r>
                      <a:r>
                        <a:rPr kumimoji="0" lang="pt-PT" sz="1200" b="1" i="0" u="none" strike="noStrike" kern="1200" cap="none" spc="0" normalizeH="0" baseline="0" noProof="0" dirty="0">
                          <a:ln>
                            <a:noFill/>
                          </a:ln>
                          <a:solidFill>
                            <a:srgbClr val="666666"/>
                          </a:solidFill>
                          <a:effectLst/>
                          <a:uLnTx/>
                          <a:uFillTx/>
                          <a:latin typeface="Verdana"/>
                          <a:ea typeface="Verdana" panose="020B0604030504040204" pitchFamily="34" charset="0"/>
                          <a:cs typeface="Arial" panose="020B0604020202020204" pitchFamily="34" charset="0"/>
                        </a:rPr>
                        <a:t>destaques a bold</a:t>
                      </a:r>
                    </a:p>
                  </a:txBody>
                  <a:tcPr marL="323023" marR="91164" marT="108000" anchor="ctr">
                    <a:lnT w="28575" cap="flat" cmpd="sng" algn="ctr">
                      <a:solidFill>
                        <a:srgbClr val="FF6600"/>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F2F2F2"/>
                    </a:solidFill>
                  </a:tcPr>
                </a:tc>
                <a:extLst>
                  <a:ext uri="{0D108BD9-81ED-4DB2-BD59-A6C34878D82A}">
                    <a16:rowId xmlns:a16="http://schemas.microsoft.com/office/drawing/2014/main" val="4137524355"/>
                  </a:ext>
                </a:extLst>
              </a:tr>
              <a:tr h="1836000">
                <a:tc>
                  <a:txBody>
                    <a:bodyPr/>
                    <a:lstStyle/>
                    <a:p>
                      <a:pPr marL="180975" indent="-180975" defTabSz="912023">
                        <a:lnSpc>
                          <a:spcPct val="85000"/>
                        </a:lnSpc>
                        <a:spcAft>
                          <a:spcPts val="400"/>
                        </a:spcAft>
                        <a:buClr>
                          <a:srgbClr val="FF6600"/>
                        </a:buClr>
                        <a:buSzPct val="130000"/>
                        <a:buFont typeface="Wingdings" panose="05000000000000000000" pitchFamily="2" charset="2"/>
                        <a:buChar char="§"/>
                      </a:pPr>
                      <a:r>
                        <a:rPr lang="pt-PT" sz="1200" kern="1200" dirty="0">
                          <a:solidFill>
                            <a:srgbClr val="666666"/>
                          </a:solidFill>
                          <a:latin typeface="+mn-lt"/>
                          <a:ea typeface="Verdana" panose="020B0604030504040204" pitchFamily="34" charset="0"/>
                          <a:cs typeface="Arial" panose="020B0604020202020204" pitchFamily="34" charset="0"/>
                        </a:rPr>
                        <a:t>Descrição ou lista 1 que pode ter </a:t>
                      </a:r>
                      <a:r>
                        <a:rPr lang="pt-PT" sz="1200" b="1" kern="1200" dirty="0">
                          <a:solidFill>
                            <a:srgbClr val="666666"/>
                          </a:solidFill>
                          <a:latin typeface="+mn-lt"/>
                          <a:ea typeface="Verdana" panose="020B0604030504040204" pitchFamily="34" charset="0"/>
                          <a:cs typeface="Arial" panose="020B0604020202020204" pitchFamily="34" charset="0"/>
                        </a:rPr>
                        <a:t>destaques a bold</a:t>
                      </a:r>
                    </a:p>
                    <a:p>
                      <a:pPr marL="180975" marR="0" lvl="0" indent="-180975" algn="l" defTabSz="912023" rtl="0" eaLnBrk="1" fontAlgn="auto" latinLnBrk="0" hangingPunct="1">
                        <a:lnSpc>
                          <a:spcPct val="85000"/>
                        </a:lnSpc>
                        <a:spcBef>
                          <a:spcPts val="0"/>
                        </a:spcBef>
                        <a:spcAft>
                          <a:spcPts val="400"/>
                        </a:spcAft>
                        <a:buClr>
                          <a:srgbClr val="FF6600"/>
                        </a:buClr>
                        <a:buSzPct val="130000"/>
                        <a:buFont typeface="Wingdings" panose="05000000000000000000" pitchFamily="2" charset="2"/>
                        <a:buChar char="§"/>
                        <a:tabLst/>
                        <a:defRPr/>
                      </a:pPr>
                      <a:r>
                        <a:rPr lang="pt-PT" sz="1200" kern="1200" dirty="0">
                          <a:solidFill>
                            <a:srgbClr val="666666"/>
                          </a:solidFill>
                          <a:latin typeface="+mn-lt"/>
                          <a:ea typeface="Verdana" panose="020B0604030504040204" pitchFamily="34" charset="0"/>
                          <a:cs typeface="Arial" panose="020B0604020202020204" pitchFamily="34" charset="0"/>
                        </a:rPr>
                        <a:t>Descrição ou lista 1 que pode ter </a:t>
                      </a:r>
                      <a:r>
                        <a:rPr lang="pt-PT" sz="1200" b="1" kern="1200" dirty="0">
                          <a:solidFill>
                            <a:srgbClr val="666666"/>
                          </a:solidFill>
                          <a:latin typeface="+mn-lt"/>
                          <a:ea typeface="Verdana" panose="020B0604030504040204" pitchFamily="34" charset="0"/>
                          <a:cs typeface="Arial" panose="020B0604020202020204" pitchFamily="34" charset="0"/>
                        </a:rPr>
                        <a:t>destaques a bold</a:t>
                      </a:r>
                    </a:p>
                    <a:p>
                      <a:pPr marL="180975" marR="0" lvl="0" indent="-180975" algn="l" defTabSz="912023" rtl="0" eaLnBrk="1" fontAlgn="auto" latinLnBrk="0" hangingPunct="1">
                        <a:lnSpc>
                          <a:spcPct val="85000"/>
                        </a:lnSpc>
                        <a:spcBef>
                          <a:spcPts val="0"/>
                        </a:spcBef>
                        <a:spcAft>
                          <a:spcPts val="400"/>
                        </a:spcAft>
                        <a:buClr>
                          <a:srgbClr val="FF6600"/>
                        </a:buClr>
                        <a:buSzPct val="130000"/>
                        <a:buFont typeface="Wingdings" panose="05000000000000000000" pitchFamily="2" charset="2"/>
                        <a:buChar char="§"/>
                        <a:tabLst/>
                        <a:defRPr/>
                      </a:pPr>
                      <a:r>
                        <a:rPr lang="pt-PT" sz="1200" kern="1200" dirty="0">
                          <a:solidFill>
                            <a:srgbClr val="666666"/>
                          </a:solidFill>
                          <a:latin typeface="+mn-lt"/>
                          <a:ea typeface="Verdana" panose="020B0604030504040204" pitchFamily="34" charset="0"/>
                          <a:cs typeface="Arial" panose="020B0604020202020204" pitchFamily="34" charset="0"/>
                        </a:rPr>
                        <a:t>Descrição ou lista 1 que pode ter </a:t>
                      </a:r>
                      <a:r>
                        <a:rPr lang="pt-PT" sz="1200" b="1" kern="1200" dirty="0">
                          <a:solidFill>
                            <a:srgbClr val="666666"/>
                          </a:solidFill>
                          <a:latin typeface="+mn-lt"/>
                          <a:ea typeface="Verdana" panose="020B0604030504040204" pitchFamily="34" charset="0"/>
                          <a:cs typeface="Arial" panose="020B0604020202020204" pitchFamily="34" charset="0"/>
                        </a:rPr>
                        <a:t>destaques a bold</a:t>
                      </a:r>
                    </a:p>
                    <a:p>
                      <a:pPr marL="180975" marR="0" lvl="0" indent="-180975" algn="l" defTabSz="912023" rtl="0" eaLnBrk="1" fontAlgn="auto" latinLnBrk="0" hangingPunct="1">
                        <a:lnSpc>
                          <a:spcPct val="85000"/>
                        </a:lnSpc>
                        <a:spcBef>
                          <a:spcPts val="0"/>
                        </a:spcBef>
                        <a:spcAft>
                          <a:spcPts val="400"/>
                        </a:spcAft>
                        <a:buClr>
                          <a:srgbClr val="FF6600"/>
                        </a:buClr>
                        <a:buSzPct val="130000"/>
                        <a:buFont typeface="Wingdings" panose="05000000000000000000" pitchFamily="2" charset="2"/>
                        <a:buChar char="§"/>
                        <a:tabLst/>
                        <a:defRPr/>
                      </a:pPr>
                      <a:r>
                        <a:rPr lang="pt-PT" sz="1200" kern="1200" dirty="0">
                          <a:solidFill>
                            <a:srgbClr val="666666"/>
                          </a:solidFill>
                          <a:latin typeface="+mn-lt"/>
                          <a:ea typeface="Verdana" panose="020B0604030504040204" pitchFamily="34" charset="0"/>
                          <a:cs typeface="Arial" panose="020B0604020202020204" pitchFamily="34" charset="0"/>
                        </a:rPr>
                        <a:t>Descrição ou lista 1 que pode ter </a:t>
                      </a:r>
                      <a:r>
                        <a:rPr lang="pt-PT" sz="1200" b="1" kern="1200" dirty="0">
                          <a:solidFill>
                            <a:srgbClr val="666666"/>
                          </a:solidFill>
                          <a:latin typeface="+mn-lt"/>
                          <a:ea typeface="Verdana" panose="020B0604030504040204" pitchFamily="34" charset="0"/>
                          <a:cs typeface="Arial" panose="020B0604020202020204" pitchFamily="34" charset="0"/>
                        </a:rPr>
                        <a:t>destaques a bold</a:t>
                      </a:r>
                    </a:p>
                  </a:txBody>
                  <a:tcPr marL="323023" marR="91164" marT="108000" anchor="ctr">
                    <a:lnT w="76200" cap="flat" cmpd="sng" algn="ctr">
                      <a:solidFill>
                        <a:schemeClr val="bg1"/>
                      </a:solidFill>
                      <a:prstDash val="solid"/>
                      <a:round/>
                      <a:headEnd type="none" w="med" len="med"/>
                      <a:tailEnd type="none" w="med" len="med"/>
                    </a:lnT>
                    <a:solidFill>
                      <a:srgbClr val="F2F2F2"/>
                    </a:solidFill>
                  </a:tcPr>
                </a:tc>
                <a:tc>
                  <a:txBody>
                    <a:bodyPr/>
                    <a:lstStyle/>
                    <a:p>
                      <a:pPr marL="180975" marR="0" lvl="0" indent="-180975" algn="l" defTabSz="912023" rtl="0" eaLnBrk="1" fontAlgn="auto" latinLnBrk="0" hangingPunct="1">
                        <a:lnSpc>
                          <a:spcPct val="85000"/>
                        </a:lnSpc>
                        <a:spcBef>
                          <a:spcPts val="0"/>
                        </a:spcBef>
                        <a:spcAft>
                          <a:spcPts val="400"/>
                        </a:spcAft>
                        <a:buClr>
                          <a:srgbClr val="FF6600"/>
                        </a:buClr>
                        <a:buSzPct val="130000"/>
                        <a:buFont typeface="Wingdings" panose="05000000000000000000" pitchFamily="2" charset="2"/>
                        <a:buChar char="§"/>
                        <a:tabLst/>
                        <a:defRPr/>
                      </a:pPr>
                      <a:r>
                        <a:rPr kumimoji="0" lang="pt-PT" sz="1200" b="0" i="0" u="none" strike="noStrike" kern="1200" cap="none" spc="0" normalizeH="0" baseline="0" noProof="0">
                          <a:ln>
                            <a:noFill/>
                          </a:ln>
                          <a:solidFill>
                            <a:srgbClr val="666666"/>
                          </a:solidFill>
                          <a:effectLst/>
                          <a:uLnTx/>
                          <a:uFillTx/>
                          <a:latin typeface="Verdana"/>
                          <a:ea typeface="Verdana" panose="020B0604030504040204" pitchFamily="34" charset="0"/>
                          <a:cs typeface="Arial" panose="020B0604020202020204" pitchFamily="34" charset="0"/>
                        </a:rPr>
                        <a:t>Descrição ou lista 1 que pode ter </a:t>
                      </a:r>
                      <a:r>
                        <a:rPr kumimoji="0" lang="pt-PT" sz="1200" b="1" i="0" u="none" strike="noStrike" kern="1200" cap="none" spc="0" normalizeH="0" baseline="0" noProof="0">
                          <a:ln>
                            <a:noFill/>
                          </a:ln>
                          <a:solidFill>
                            <a:srgbClr val="666666"/>
                          </a:solidFill>
                          <a:effectLst/>
                          <a:uLnTx/>
                          <a:uFillTx/>
                          <a:latin typeface="Verdana"/>
                          <a:ea typeface="Verdana" panose="020B0604030504040204" pitchFamily="34" charset="0"/>
                          <a:cs typeface="Arial" panose="020B0604020202020204" pitchFamily="34" charset="0"/>
                        </a:rPr>
                        <a:t>destaques a bold</a:t>
                      </a:r>
                    </a:p>
                    <a:p>
                      <a:pPr marL="180975" marR="0" lvl="0" indent="-180975" algn="l" defTabSz="912023" rtl="0" eaLnBrk="1" fontAlgn="auto" latinLnBrk="0" hangingPunct="1">
                        <a:lnSpc>
                          <a:spcPct val="85000"/>
                        </a:lnSpc>
                        <a:spcBef>
                          <a:spcPts val="0"/>
                        </a:spcBef>
                        <a:spcAft>
                          <a:spcPts val="400"/>
                        </a:spcAft>
                        <a:buClr>
                          <a:srgbClr val="FF6600"/>
                        </a:buClr>
                        <a:buSzPct val="130000"/>
                        <a:buFont typeface="Wingdings" panose="05000000000000000000" pitchFamily="2" charset="2"/>
                        <a:buChar char="§"/>
                        <a:tabLst/>
                        <a:defRPr/>
                      </a:pPr>
                      <a:r>
                        <a:rPr kumimoji="0" lang="pt-PT" sz="1200" b="0" i="0" u="none" strike="noStrike" kern="1200" cap="none" spc="0" normalizeH="0" baseline="0" noProof="0">
                          <a:ln>
                            <a:noFill/>
                          </a:ln>
                          <a:solidFill>
                            <a:srgbClr val="666666"/>
                          </a:solidFill>
                          <a:effectLst/>
                          <a:uLnTx/>
                          <a:uFillTx/>
                          <a:latin typeface="Verdana"/>
                          <a:ea typeface="Verdana" panose="020B0604030504040204" pitchFamily="34" charset="0"/>
                          <a:cs typeface="Arial" panose="020B0604020202020204" pitchFamily="34" charset="0"/>
                        </a:rPr>
                        <a:t>Descrição ou lista 1 que pode ter </a:t>
                      </a:r>
                      <a:r>
                        <a:rPr kumimoji="0" lang="pt-PT" sz="1200" b="1" i="0" u="none" strike="noStrike" kern="1200" cap="none" spc="0" normalizeH="0" baseline="0" noProof="0">
                          <a:ln>
                            <a:noFill/>
                          </a:ln>
                          <a:solidFill>
                            <a:srgbClr val="666666"/>
                          </a:solidFill>
                          <a:effectLst/>
                          <a:uLnTx/>
                          <a:uFillTx/>
                          <a:latin typeface="Verdana"/>
                          <a:ea typeface="Verdana" panose="020B0604030504040204" pitchFamily="34" charset="0"/>
                          <a:cs typeface="Arial" panose="020B0604020202020204" pitchFamily="34" charset="0"/>
                        </a:rPr>
                        <a:t>destaques a bold</a:t>
                      </a:r>
                    </a:p>
                    <a:p>
                      <a:pPr marL="180975" marR="0" lvl="0" indent="-180975" algn="l" defTabSz="912023" rtl="0" eaLnBrk="1" fontAlgn="auto" latinLnBrk="0" hangingPunct="1">
                        <a:lnSpc>
                          <a:spcPct val="85000"/>
                        </a:lnSpc>
                        <a:spcBef>
                          <a:spcPts val="0"/>
                        </a:spcBef>
                        <a:spcAft>
                          <a:spcPts val="400"/>
                        </a:spcAft>
                        <a:buClr>
                          <a:srgbClr val="FF6600"/>
                        </a:buClr>
                        <a:buSzPct val="130000"/>
                        <a:buFont typeface="Wingdings" panose="05000000000000000000" pitchFamily="2" charset="2"/>
                        <a:buChar char="§"/>
                        <a:tabLst/>
                        <a:defRPr/>
                      </a:pPr>
                      <a:r>
                        <a:rPr kumimoji="0" lang="pt-PT" sz="1200" b="0" i="0" u="none" strike="noStrike" kern="1200" cap="none" spc="0" normalizeH="0" baseline="0" noProof="0">
                          <a:ln>
                            <a:noFill/>
                          </a:ln>
                          <a:solidFill>
                            <a:srgbClr val="666666"/>
                          </a:solidFill>
                          <a:effectLst/>
                          <a:uLnTx/>
                          <a:uFillTx/>
                          <a:latin typeface="Verdana"/>
                          <a:ea typeface="Verdana" panose="020B0604030504040204" pitchFamily="34" charset="0"/>
                          <a:cs typeface="Arial" panose="020B0604020202020204" pitchFamily="34" charset="0"/>
                        </a:rPr>
                        <a:t>Descrição ou lista 1 que pode ter </a:t>
                      </a:r>
                      <a:r>
                        <a:rPr kumimoji="0" lang="pt-PT" sz="1200" b="1" i="0" u="none" strike="noStrike" kern="1200" cap="none" spc="0" normalizeH="0" baseline="0" noProof="0">
                          <a:ln>
                            <a:noFill/>
                          </a:ln>
                          <a:solidFill>
                            <a:srgbClr val="666666"/>
                          </a:solidFill>
                          <a:effectLst/>
                          <a:uLnTx/>
                          <a:uFillTx/>
                          <a:latin typeface="Verdana"/>
                          <a:ea typeface="Verdana" panose="020B0604030504040204" pitchFamily="34" charset="0"/>
                          <a:cs typeface="Arial" panose="020B0604020202020204" pitchFamily="34" charset="0"/>
                        </a:rPr>
                        <a:t>destaques a bold</a:t>
                      </a:r>
                    </a:p>
                    <a:p>
                      <a:pPr marL="180975" marR="0" lvl="0" indent="-180975" algn="l" defTabSz="912023" rtl="0" eaLnBrk="1" fontAlgn="auto" latinLnBrk="0" hangingPunct="1">
                        <a:lnSpc>
                          <a:spcPct val="85000"/>
                        </a:lnSpc>
                        <a:spcBef>
                          <a:spcPts val="0"/>
                        </a:spcBef>
                        <a:spcAft>
                          <a:spcPts val="400"/>
                        </a:spcAft>
                        <a:buClr>
                          <a:srgbClr val="FF6600"/>
                        </a:buClr>
                        <a:buSzPct val="130000"/>
                        <a:buFont typeface="Wingdings" panose="05000000000000000000" pitchFamily="2" charset="2"/>
                        <a:buChar char="§"/>
                        <a:tabLst/>
                        <a:defRPr/>
                      </a:pPr>
                      <a:r>
                        <a:rPr kumimoji="0" lang="pt-PT" sz="1200" b="0" i="0" u="none" strike="noStrike" kern="1200" cap="none" spc="0" normalizeH="0" baseline="0" noProof="0">
                          <a:ln>
                            <a:noFill/>
                          </a:ln>
                          <a:solidFill>
                            <a:srgbClr val="666666"/>
                          </a:solidFill>
                          <a:effectLst/>
                          <a:uLnTx/>
                          <a:uFillTx/>
                          <a:latin typeface="Verdana"/>
                          <a:ea typeface="Verdana" panose="020B0604030504040204" pitchFamily="34" charset="0"/>
                          <a:cs typeface="Arial" panose="020B0604020202020204" pitchFamily="34" charset="0"/>
                        </a:rPr>
                        <a:t>Descrição ou lista 1 que pode ter </a:t>
                      </a:r>
                      <a:r>
                        <a:rPr kumimoji="0" lang="pt-PT" sz="1200" b="1" i="0" u="none" strike="noStrike" kern="1200" cap="none" spc="0" normalizeH="0" baseline="0" noProof="0">
                          <a:ln>
                            <a:noFill/>
                          </a:ln>
                          <a:solidFill>
                            <a:srgbClr val="666666"/>
                          </a:solidFill>
                          <a:effectLst/>
                          <a:uLnTx/>
                          <a:uFillTx/>
                          <a:latin typeface="Verdana"/>
                          <a:ea typeface="Verdana" panose="020B0604030504040204" pitchFamily="34" charset="0"/>
                          <a:cs typeface="Arial" panose="020B0604020202020204" pitchFamily="34" charset="0"/>
                        </a:rPr>
                        <a:t>destaques a bold</a:t>
                      </a:r>
                      <a:endParaRPr kumimoji="0" lang="pt-PT" sz="1200" b="1" i="0" u="none" strike="noStrike" kern="1200" cap="none" spc="0" normalizeH="0" baseline="0" noProof="0" dirty="0">
                        <a:ln>
                          <a:noFill/>
                        </a:ln>
                        <a:solidFill>
                          <a:srgbClr val="666666"/>
                        </a:solidFill>
                        <a:effectLst/>
                        <a:uLnTx/>
                        <a:uFillTx/>
                        <a:latin typeface="Verdana"/>
                        <a:ea typeface="Verdana" panose="020B0604030504040204" pitchFamily="34" charset="0"/>
                        <a:cs typeface="Arial" panose="020B0604020202020204" pitchFamily="34" charset="0"/>
                      </a:endParaRPr>
                    </a:p>
                  </a:txBody>
                  <a:tcPr marL="323023" marR="91164" marT="108000" anchor="ctr">
                    <a:lnT w="76200" cap="flat" cmpd="sng" algn="ctr">
                      <a:solidFill>
                        <a:schemeClr val="bg1"/>
                      </a:solidFill>
                      <a:prstDash val="solid"/>
                      <a:round/>
                      <a:headEnd type="none" w="med" len="med"/>
                      <a:tailEnd type="none" w="med" len="med"/>
                    </a:lnT>
                    <a:solidFill>
                      <a:srgbClr val="F2F2F2"/>
                    </a:solidFill>
                  </a:tcPr>
                </a:tc>
                <a:tc>
                  <a:txBody>
                    <a:bodyPr/>
                    <a:lstStyle/>
                    <a:p>
                      <a:pPr marL="180975" marR="0" lvl="0" indent="-180975" algn="l" defTabSz="912023" rtl="0" eaLnBrk="1" fontAlgn="auto" latinLnBrk="0" hangingPunct="1">
                        <a:lnSpc>
                          <a:spcPct val="85000"/>
                        </a:lnSpc>
                        <a:spcBef>
                          <a:spcPts val="0"/>
                        </a:spcBef>
                        <a:spcAft>
                          <a:spcPts val="400"/>
                        </a:spcAft>
                        <a:buClr>
                          <a:srgbClr val="FF6600"/>
                        </a:buClr>
                        <a:buSzPct val="130000"/>
                        <a:buFont typeface="Wingdings" panose="05000000000000000000" pitchFamily="2" charset="2"/>
                        <a:buChar char="§"/>
                        <a:tabLst/>
                        <a:defRPr/>
                      </a:pPr>
                      <a:r>
                        <a:rPr kumimoji="0" lang="pt-PT" sz="1200" b="0" i="0" u="none" strike="noStrike" kern="1200" cap="none" spc="0" normalizeH="0" baseline="0" noProof="0" dirty="0">
                          <a:ln>
                            <a:noFill/>
                          </a:ln>
                          <a:solidFill>
                            <a:srgbClr val="666666"/>
                          </a:solidFill>
                          <a:effectLst/>
                          <a:uLnTx/>
                          <a:uFillTx/>
                          <a:latin typeface="Verdana"/>
                          <a:ea typeface="Verdana" panose="020B0604030504040204" pitchFamily="34" charset="0"/>
                          <a:cs typeface="Arial" panose="020B0604020202020204" pitchFamily="34" charset="0"/>
                        </a:rPr>
                        <a:t>Descrição ou lista 1 que pode ter </a:t>
                      </a:r>
                      <a:r>
                        <a:rPr kumimoji="0" lang="pt-PT" sz="1200" b="1" i="0" u="none" strike="noStrike" kern="1200" cap="none" spc="0" normalizeH="0" baseline="0" noProof="0" dirty="0">
                          <a:ln>
                            <a:noFill/>
                          </a:ln>
                          <a:solidFill>
                            <a:srgbClr val="666666"/>
                          </a:solidFill>
                          <a:effectLst/>
                          <a:uLnTx/>
                          <a:uFillTx/>
                          <a:latin typeface="Verdana"/>
                          <a:ea typeface="Verdana" panose="020B0604030504040204" pitchFamily="34" charset="0"/>
                          <a:cs typeface="Arial" panose="020B0604020202020204" pitchFamily="34" charset="0"/>
                        </a:rPr>
                        <a:t>destaques a bold</a:t>
                      </a:r>
                    </a:p>
                    <a:p>
                      <a:pPr marL="180975" marR="0" lvl="0" indent="-180975" algn="l" defTabSz="912023" rtl="0" eaLnBrk="1" fontAlgn="auto" latinLnBrk="0" hangingPunct="1">
                        <a:lnSpc>
                          <a:spcPct val="85000"/>
                        </a:lnSpc>
                        <a:spcBef>
                          <a:spcPts val="0"/>
                        </a:spcBef>
                        <a:spcAft>
                          <a:spcPts val="400"/>
                        </a:spcAft>
                        <a:buClr>
                          <a:srgbClr val="FF6600"/>
                        </a:buClr>
                        <a:buSzPct val="130000"/>
                        <a:buFont typeface="Wingdings" panose="05000000000000000000" pitchFamily="2" charset="2"/>
                        <a:buChar char="§"/>
                        <a:tabLst/>
                        <a:defRPr/>
                      </a:pPr>
                      <a:r>
                        <a:rPr kumimoji="0" lang="pt-PT" sz="1200" b="0" i="0" u="none" strike="noStrike" kern="1200" cap="none" spc="0" normalizeH="0" baseline="0" noProof="0" dirty="0">
                          <a:ln>
                            <a:noFill/>
                          </a:ln>
                          <a:solidFill>
                            <a:srgbClr val="666666"/>
                          </a:solidFill>
                          <a:effectLst/>
                          <a:uLnTx/>
                          <a:uFillTx/>
                          <a:latin typeface="Verdana"/>
                          <a:ea typeface="Verdana" panose="020B0604030504040204" pitchFamily="34" charset="0"/>
                          <a:cs typeface="Arial" panose="020B0604020202020204" pitchFamily="34" charset="0"/>
                        </a:rPr>
                        <a:t>Descrição ou lista 1 que pode ter </a:t>
                      </a:r>
                      <a:r>
                        <a:rPr kumimoji="0" lang="pt-PT" sz="1200" b="1" i="0" u="none" strike="noStrike" kern="1200" cap="none" spc="0" normalizeH="0" baseline="0" noProof="0" dirty="0">
                          <a:ln>
                            <a:noFill/>
                          </a:ln>
                          <a:solidFill>
                            <a:srgbClr val="666666"/>
                          </a:solidFill>
                          <a:effectLst/>
                          <a:uLnTx/>
                          <a:uFillTx/>
                          <a:latin typeface="Verdana"/>
                          <a:ea typeface="Verdana" panose="020B0604030504040204" pitchFamily="34" charset="0"/>
                          <a:cs typeface="Arial" panose="020B0604020202020204" pitchFamily="34" charset="0"/>
                        </a:rPr>
                        <a:t>destaques a bold</a:t>
                      </a:r>
                    </a:p>
                    <a:p>
                      <a:pPr marL="180975" marR="0" lvl="0" indent="-180975" algn="l" defTabSz="912023" rtl="0" eaLnBrk="1" fontAlgn="auto" latinLnBrk="0" hangingPunct="1">
                        <a:lnSpc>
                          <a:spcPct val="85000"/>
                        </a:lnSpc>
                        <a:spcBef>
                          <a:spcPts val="0"/>
                        </a:spcBef>
                        <a:spcAft>
                          <a:spcPts val="400"/>
                        </a:spcAft>
                        <a:buClr>
                          <a:srgbClr val="FF6600"/>
                        </a:buClr>
                        <a:buSzPct val="130000"/>
                        <a:buFont typeface="Wingdings" panose="05000000000000000000" pitchFamily="2" charset="2"/>
                        <a:buChar char="§"/>
                        <a:tabLst/>
                        <a:defRPr/>
                      </a:pPr>
                      <a:r>
                        <a:rPr kumimoji="0" lang="pt-PT" sz="1200" b="0" i="0" u="none" strike="noStrike" kern="1200" cap="none" spc="0" normalizeH="0" baseline="0" noProof="0" dirty="0">
                          <a:ln>
                            <a:noFill/>
                          </a:ln>
                          <a:solidFill>
                            <a:srgbClr val="666666"/>
                          </a:solidFill>
                          <a:effectLst/>
                          <a:uLnTx/>
                          <a:uFillTx/>
                          <a:latin typeface="Verdana"/>
                          <a:ea typeface="Verdana" panose="020B0604030504040204" pitchFamily="34" charset="0"/>
                          <a:cs typeface="Arial" panose="020B0604020202020204" pitchFamily="34" charset="0"/>
                        </a:rPr>
                        <a:t>Descrição ou lista 1 que pode ter </a:t>
                      </a:r>
                      <a:r>
                        <a:rPr kumimoji="0" lang="pt-PT" sz="1200" b="1" i="0" u="none" strike="noStrike" kern="1200" cap="none" spc="0" normalizeH="0" baseline="0" noProof="0" dirty="0">
                          <a:ln>
                            <a:noFill/>
                          </a:ln>
                          <a:solidFill>
                            <a:srgbClr val="666666"/>
                          </a:solidFill>
                          <a:effectLst/>
                          <a:uLnTx/>
                          <a:uFillTx/>
                          <a:latin typeface="Verdana"/>
                          <a:ea typeface="Verdana" panose="020B0604030504040204" pitchFamily="34" charset="0"/>
                          <a:cs typeface="Arial" panose="020B0604020202020204" pitchFamily="34" charset="0"/>
                        </a:rPr>
                        <a:t>destaques a bold</a:t>
                      </a:r>
                    </a:p>
                    <a:p>
                      <a:pPr marL="180975" marR="0" lvl="0" indent="-180975" algn="l" defTabSz="912023" rtl="0" eaLnBrk="1" fontAlgn="auto" latinLnBrk="0" hangingPunct="1">
                        <a:lnSpc>
                          <a:spcPct val="85000"/>
                        </a:lnSpc>
                        <a:spcBef>
                          <a:spcPts val="0"/>
                        </a:spcBef>
                        <a:spcAft>
                          <a:spcPts val="400"/>
                        </a:spcAft>
                        <a:buClr>
                          <a:srgbClr val="FF6600"/>
                        </a:buClr>
                        <a:buSzPct val="130000"/>
                        <a:buFont typeface="Wingdings" panose="05000000000000000000" pitchFamily="2" charset="2"/>
                        <a:buChar char="§"/>
                        <a:tabLst/>
                        <a:defRPr/>
                      </a:pPr>
                      <a:r>
                        <a:rPr kumimoji="0" lang="pt-PT" sz="1200" b="0" i="0" u="none" strike="noStrike" kern="1200" cap="none" spc="0" normalizeH="0" baseline="0" noProof="0" dirty="0">
                          <a:ln>
                            <a:noFill/>
                          </a:ln>
                          <a:solidFill>
                            <a:srgbClr val="666666"/>
                          </a:solidFill>
                          <a:effectLst/>
                          <a:uLnTx/>
                          <a:uFillTx/>
                          <a:latin typeface="Verdana"/>
                          <a:ea typeface="Verdana" panose="020B0604030504040204" pitchFamily="34" charset="0"/>
                          <a:cs typeface="Arial" panose="020B0604020202020204" pitchFamily="34" charset="0"/>
                        </a:rPr>
                        <a:t>Descrição ou lista 1 que pode ter </a:t>
                      </a:r>
                      <a:r>
                        <a:rPr kumimoji="0" lang="pt-PT" sz="1200" b="1" i="0" u="none" strike="noStrike" kern="1200" cap="none" spc="0" normalizeH="0" baseline="0" noProof="0" dirty="0">
                          <a:ln>
                            <a:noFill/>
                          </a:ln>
                          <a:solidFill>
                            <a:srgbClr val="666666"/>
                          </a:solidFill>
                          <a:effectLst/>
                          <a:uLnTx/>
                          <a:uFillTx/>
                          <a:latin typeface="Verdana"/>
                          <a:ea typeface="Verdana" panose="020B0604030504040204" pitchFamily="34" charset="0"/>
                          <a:cs typeface="Arial" panose="020B0604020202020204" pitchFamily="34" charset="0"/>
                        </a:rPr>
                        <a:t>destaques a bold</a:t>
                      </a:r>
                    </a:p>
                  </a:txBody>
                  <a:tcPr marL="323023" marR="91164" marT="108000" anchor="ctr">
                    <a:lnT w="76200" cap="flat" cmpd="sng" algn="ctr">
                      <a:solidFill>
                        <a:schemeClr val="bg1"/>
                      </a:solidFill>
                      <a:prstDash val="solid"/>
                      <a:round/>
                      <a:headEnd type="none" w="med" len="med"/>
                      <a:tailEnd type="none" w="med" len="med"/>
                    </a:lnT>
                    <a:solidFill>
                      <a:srgbClr val="F2F2F2"/>
                    </a:solidFill>
                  </a:tcPr>
                </a:tc>
                <a:extLst>
                  <a:ext uri="{0D108BD9-81ED-4DB2-BD59-A6C34878D82A}">
                    <a16:rowId xmlns:a16="http://schemas.microsoft.com/office/drawing/2014/main" val="2095304893"/>
                  </a:ext>
                </a:extLst>
              </a:tr>
            </a:tbl>
          </a:graphicData>
        </a:graphic>
      </p:graphicFrame>
      <p:grpSp>
        <p:nvGrpSpPr>
          <p:cNvPr id="10" name="Agrupar 362">
            <a:extLst>
              <a:ext uri="{FF2B5EF4-FFF2-40B4-BE49-F238E27FC236}">
                <a16:creationId xmlns:a16="http://schemas.microsoft.com/office/drawing/2014/main" id="{A355E80A-3B79-476B-BABB-AB5ACFE7AA0E}"/>
              </a:ext>
            </a:extLst>
          </p:cNvPr>
          <p:cNvGrpSpPr>
            <a:grpSpLocks noChangeAspect="1"/>
          </p:cNvGrpSpPr>
          <p:nvPr/>
        </p:nvGrpSpPr>
        <p:grpSpPr>
          <a:xfrm>
            <a:off x="11348081" y="400880"/>
            <a:ext cx="379462" cy="350745"/>
            <a:chOff x="7242175" y="1725613"/>
            <a:chExt cx="587376" cy="542925"/>
          </a:xfrm>
        </p:grpSpPr>
        <p:sp>
          <p:nvSpPr>
            <p:cNvPr id="11" name="Freeform 179">
              <a:extLst>
                <a:ext uri="{FF2B5EF4-FFF2-40B4-BE49-F238E27FC236}">
                  <a16:creationId xmlns:a16="http://schemas.microsoft.com/office/drawing/2014/main" id="{57A0FC33-A336-47CA-8DD4-76D0E01E34B3}"/>
                </a:ext>
              </a:extLst>
            </p:cNvPr>
            <p:cNvSpPr>
              <a:spLocks/>
            </p:cNvSpPr>
            <p:nvPr/>
          </p:nvSpPr>
          <p:spPr bwMode="auto">
            <a:xfrm>
              <a:off x="7434263" y="1725613"/>
              <a:ext cx="395288" cy="542925"/>
            </a:xfrm>
            <a:custGeom>
              <a:avLst/>
              <a:gdLst>
                <a:gd name="T0" fmla="*/ 8 w 124"/>
                <a:gd name="T1" fmla="*/ 0 h 168"/>
                <a:gd name="T2" fmla="*/ 92 w 124"/>
                <a:gd name="T3" fmla="*/ 0 h 168"/>
                <a:gd name="T4" fmla="*/ 124 w 124"/>
                <a:gd name="T5" fmla="*/ 32 h 168"/>
                <a:gd name="T6" fmla="*/ 124 w 124"/>
                <a:gd name="T7" fmla="*/ 160 h 168"/>
                <a:gd name="T8" fmla="*/ 116 w 124"/>
                <a:gd name="T9" fmla="*/ 168 h 168"/>
                <a:gd name="T10" fmla="*/ 8 w 124"/>
                <a:gd name="T11" fmla="*/ 168 h 168"/>
                <a:gd name="T12" fmla="*/ 0 w 124"/>
                <a:gd name="T13" fmla="*/ 160 h 168"/>
                <a:gd name="T14" fmla="*/ 0 w 124"/>
                <a:gd name="T15" fmla="*/ 8 h 168"/>
                <a:gd name="T16" fmla="*/ 8 w 124"/>
                <a:gd name="T1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4" h="168">
                  <a:moveTo>
                    <a:pt x="8" y="0"/>
                  </a:moveTo>
                  <a:cubicBezTo>
                    <a:pt x="92" y="0"/>
                    <a:pt x="92" y="0"/>
                    <a:pt x="92" y="0"/>
                  </a:cubicBezTo>
                  <a:cubicBezTo>
                    <a:pt x="124" y="32"/>
                    <a:pt x="124" y="32"/>
                    <a:pt x="124" y="32"/>
                  </a:cubicBezTo>
                  <a:cubicBezTo>
                    <a:pt x="124" y="160"/>
                    <a:pt x="124" y="160"/>
                    <a:pt x="124" y="160"/>
                  </a:cubicBezTo>
                  <a:cubicBezTo>
                    <a:pt x="124" y="164"/>
                    <a:pt x="120" y="168"/>
                    <a:pt x="116" y="168"/>
                  </a:cubicBezTo>
                  <a:cubicBezTo>
                    <a:pt x="8" y="168"/>
                    <a:pt x="8" y="168"/>
                    <a:pt x="8" y="168"/>
                  </a:cubicBezTo>
                  <a:cubicBezTo>
                    <a:pt x="4" y="168"/>
                    <a:pt x="0" y="164"/>
                    <a:pt x="0" y="160"/>
                  </a:cubicBezTo>
                  <a:cubicBezTo>
                    <a:pt x="0" y="8"/>
                    <a:pt x="0" y="8"/>
                    <a:pt x="0" y="8"/>
                  </a:cubicBezTo>
                  <a:cubicBezTo>
                    <a:pt x="0" y="4"/>
                    <a:pt x="4" y="0"/>
                    <a:pt x="8" y="0"/>
                  </a:cubicBezTo>
                  <a:close/>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2" name="Freeform 180">
              <a:extLst>
                <a:ext uri="{FF2B5EF4-FFF2-40B4-BE49-F238E27FC236}">
                  <a16:creationId xmlns:a16="http://schemas.microsoft.com/office/drawing/2014/main" id="{EE8E47A3-F356-4723-8265-84B57EFFDC76}"/>
                </a:ext>
              </a:extLst>
            </p:cNvPr>
            <p:cNvSpPr>
              <a:spLocks/>
            </p:cNvSpPr>
            <p:nvPr/>
          </p:nvSpPr>
          <p:spPr bwMode="auto">
            <a:xfrm>
              <a:off x="7715250" y="1765301"/>
              <a:ext cx="76200" cy="76200"/>
            </a:xfrm>
            <a:custGeom>
              <a:avLst/>
              <a:gdLst>
                <a:gd name="T0" fmla="*/ 48 w 48"/>
                <a:gd name="T1" fmla="*/ 48 h 48"/>
                <a:gd name="T2" fmla="*/ 0 w 48"/>
                <a:gd name="T3" fmla="*/ 48 h 48"/>
                <a:gd name="T4" fmla="*/ 0 w 48"/>
                <a:gd name="T5" fmla="*/ 0 h 48"/>
              </a:gdLst>
              <a:ahLst/>
              <a:cxnLst>
                <a:cxn ang="0">
                  <a:pos x="T0" y="T1"/>
                </a:cxn>
                <a:cxn ang="0">
                  <a:pos x="T2" y="T3"/>
                </a:cxn>
                <a:cxn ang="0">
                  <a:pos x="T4" y="T5"/>
                </a:cxn>
              </a:cxnLst>
              <a:rect l="0" t="0" r="r" b="b"/>
              <a:pathLst>
                <a:path w="48" h="48">
                  <a:moveTo>
                    <a:pt x="48" y="48"/>
                  </a:moveTo>
                  <a:lnTo>
                    <a:pt x="0" y="48"/>
                  </a:lnTo>
                  <a:lnTo>
                    <a:pt x="0" y="0"/>
                  </a:lnTo>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3" name="Line 181">
              <a:extLst>
                <a:ext uri="{FF2B5EF4-FFF2-40B4-BE49-F238E27FC236}">
                  <a16:creationId xmlns:a16="http://schemas.microsoft.com/office/drawing/2014/main" id="{586A0BA3-B9E4-4B16-874E-837A620FBC52}"/>
                </a:ext>
              </a:extLst>
            </p:cNvPr>
            <p:cNvSpPr>
              <a:spLocks noChangeShapeType="1"/>
            </p:cNvSpPr>
            <p:nvPr/>
          </p:nvSpPr>
          <p:spPr bwMode="auto">
            <a:xfrm>
              <a:off x="7370763" y="1751013"/>
              <a:ext cx="0" cy="492125"/>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4" name="Line 182">
              <a:extLst>
                <a:ext uri="{FF2B5EF4-FFF2-40B4-BE49-F238E27FC236}">
                  <a16:creationId xmlns:a16="http://schemas.microsoft.com/office/drawing/2014/main" id="{E002D8E8-F4E9-4A06-A674-757EEFB189C5}"/>
                </a:ext>
              </a:extLst>
            </p:cNvPr>
            <p:cNvSpPr>
              <a:spLocks noChangeShapeType="1"/>
            </p:cNvSpPr>
            <p:nvPr/>
          </p:nvSpPr>
          <p:spPr bwMode="auto">
            <a:xfrm>
              <a:off x="7305675" y="1790701"/>
              <a:ext cx="0" cy="412750"/>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5" name="Line 183">
              <a:extLst>
                <a:ext uri="{FF2B5EF4-FFF2-40B4-BE49-F238E27FC236}">
                  <a16:creationId xmlns:a16="http://schemas.microsoft.com/office/drawing/2014/main" id="{18FF0060-49CF-426E-B382-5259089C91E9}"/>
                </a:ext>
              </a:extLst>
            </p:cNvPr>
            <p:cNvSpPr>
              <a:spLocks noChangeShapeType="1"/>
            </p:cNvSpPr>
            <p:nvPr/>
          </p:nvSpPr>
          <p:spPr bwMode="auto">
            <a:xfrm>
              <a:off x="7242175" y="1828801"/>
              <a:ext cx="0" cy="323850"/>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grpSp>
    </p:spTree>
    <p:extLst>
      <p:ext uri="{BB962C8B-B14F-4D97-AF65-F5344CB8AC3E}">
        <p14:creationId xmlns:p14="http://schemas.microsoft.com/office/powerpoint/2010/main" val="3577866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2418E5E-4754-4B9F-813D-A1198EE285B8}"/>
              </a:ext>
            </a:extLst>
          </p:cNvPr>
          <p:cNvSpPr>
            <a:spLocks noGrp="1"/>
          </p:cNvSpPr>
          <p:nvPr>
            <p:ph type="sldNum" sz="quarter" idx="10"/>
          </p:nvPr>
        </p:nvSpPr>
        <p:spPr/>
        <p:txBody>
          <a:bodyPr/>
          <a:lstStyle/>
          <a:p>
            <a:fld id="{08789ED0-683C-4C95-BAE1-094AE5A57631}" type="slidenum">
              <a:rPr lang="pt-PT" smtClean="0"/>
              <a:pPr/>
              <a:t>14</a:t>
            </a:fld>
            <a:endParaRPr lang="pt-PT" dirty="0"/>
          </a:p>
        </p:txBody>
      </p:sp>
      <p:sp>
        <p:nvSpPr>
          <p:cNvPr id="3" name="Text Placeholder 2">
            <a:extLst>
              <a:ext uri="{FF2B5EF4-FFF2-40B4-BE49-F238E27FC236}">
                <a16:creationId xmlns:a16="http://schemas.microsoft.com/office/drawing/2014/main" id="{076DAD3D-EA4E-48D3-B9A9-FFCFFF252C7E}"/>
              </a:ext>
            </a:extLst>
          </p:cNvPr>
          <p:cNvSpPr>
            <a:spLocks noGrp="1"/>
          </p:cNvSpPr>
          <p:nvPr>
            <p:ph type="body" sz="quarter" idx="21"/>
          </p:nvPr>
        </p:nvSpPr>
        <p:spPr>
          <a:xfrm>
            <a:off x="528992" y="314578"/>
            <a:ext cx="11358209" cy="461665"/>
          </a:xfrm>
        </p:spPr>
        <p:txBody>
          <a:bodyPr/>
          <a:lstStyle/>
          <a:p>
            <a:r>
              <a:rPr lang="pt-PT" dirty="0"/>
              <a:t>Exemplo de Lista</a:t>
            </a:r>
          </a:p>
        </p:txBody>
      </p:sp>
      <p:sp>
        <p:nvSpPr>
          <p:cNvPr id="4" name="Text Placeholder 3">
            <a:extLst>
              <a:ext uri="{FF2B5EF4-FFF2-40B4-BE49-F238E27FC236}">
                <a16:creationId xmlns:a16="http://schemas.microsoft.com/office/drawing/2014/main" id="{BE2A84D9-9E23-475C-B50F-9EAE285F40BF}"/>
              </a:ext>
            </a:extLst>
          </p:cNvPr>
          <p:cNvSpPr>
            <a:spLocks noGrp="1"/>
          </p:cNvSpPr>
          <p:nvPr>
            <p:ph type="body" sz="quarter" idx="22"/>
          </p:nvPr>
        </p:nvSpPr>
        <p:spPr>
          <a:xfrm>
            <a:off x="528992" y="769719"/>
            <a:ext cx="11358209" cy="369332"/>
          </a:xfrm>
        </p:spPr>
        <p:txBody>
          <a:bodyPr/>
          <a:lstStyle/>
          <a:p>
            <a:r>
              <a:rPr lang="pt-PT" dirty="0"/>
              <a:t>Subtítulo</a:t>
            </a:r>
          </a:p>
        </p:txBody>
      </p:sp>
      <p:sp>
        <p:nvSpPr>
          <p:cNvPr id="5" name="Text Placeholder 4">
            <a:extLst>
              <a:ext uri="{FF2B5EF4-FFF2-40B4-BE49-F238E27FC236}">
                <a16:creationId xmlns:a16="http://schemas.microsoft.com/office/drawing/2014/main" id="{33141D8E-CB7A-4B57-92AD-7F5EFD55F483}"/>
              </a:ext>
            </a:extLst>
          </p:cNvPr>
          <p:cNvSpPr>
            <a:spLocks noGrp="1"/>
          </p:cNvSpPr>
          <p:nvPr>
            <p:ph type="body" sz="quarter" idx="12"/>
          </p:nvPr>
        </p:nvSpPr>
        <p:spPr/>
        <p:txBody>
          <a:bodyPr/>
          <a:lstStyle/>
          <a:p>
            <a:r>
              <a:rPr lang="pt-PT" dirty="0"/>
              <a:t>Tópico 1</a:t>
            </a:r>
          </a:p>
        </p:txBody>
      </p:sp>
      <p:sp>
        <p:nvSpPr>
          <p:cNvPr id="6" name="Text Placeholder 5">
            <a:extLst>
              <a:ext uri="{FF2B5EF4-FFF2-40B4-BE49-F238E27FC236}">
                <a16:creationId xmlns:a16="http://schemas.microsoft.com/office/drawing/2014/main" id="{95E5D10D-A3E1-4128-932B-7326DE61FF97}"/>
              </a:ext>
            </a:extLst>
          </p:cNvPr>
          <p:cNvSpPr>
            <a:spLocks noGrp="1"/>
          </p:cNvSpPr>
          <p:nvPr>
            <p:ph type="body" sz="quarter" idx="23"/>
          </p:nvPr>
        </p:nvSpPr>
        <p:spPr/>
        <p:txBody>
          <a:bodyPr>
            <a:normAutofit/>
          </a:bodyPr>
          <a:lstStyle/>
          <a:p>
            <a:r>
              <a:rPr lang="pt-PT" dirty="0"/>
              <a:t>Lista de Tópicos</a:t>
            </a:r>
          </a:p>
        </p:txBody>
      </p:sp>
      <p:sp>
        <p:nvSpPr>
          <p:cNvPr id="7" name="Text Placeholder 6">
            <a:extLst>
              <a:ext uri="{FF2B5EF4-FFF2-40B4-BE49-F238E27FC236}">
                <a16:creationId xmlns:a16="http://schemas.microsoft.com/office/drawing/2014/main" id="{86BA4918-9EDF-4F60-8F87-BCFA14AAC7E5}"/>
              </a:ext>
            </a:extLst>
          </p:cNvPr>
          <p:cNvSpPr>
            <a:spLocks noGrp="1"/>
          </p:cNvSpPr>
          <p:nvPr>
            <p:ph type="body" sz="quarter" idx="24"/>
          </p:nvPr>
        </p:nvSpPr>
        <p:spPr/>
        <p:txBody>
          <a:bodyPr>
            <a:normAutofit fontScale="92500"/>
          </a:bodyPr>
          <a:lstStyle/>
          <a:p>
            <a:r>
              <a:rPr lang="pt-PT" dirty="0"/>
              <a:t>Lista com descritivos</a:t>
            </a:r>
          </a:p>
        </p:txBody>
      </p:sp>
      <p:sp>
        <p:nvSpPr>
          <p:cNvPr id="8" name="Text Placeholder 7">
            <a:extLst>
              <a:ext uri="{FF2B5EF4-FFF2-40B4-BE49-F238E27FC236}">
                <a16:creationId xmlns:a16="http://schemas.microsoft.com/office/drawing/2014/main" id="{A6363018-5F83-48E5-B2CD-DAA24CCD4449}"/>
              </a:ext>
            </a:extLst>
          </p:cNvPr>
          <p:cNvSpPr>
            <a:spLocks noGrp="1"/>
          </p:cNvSpPr>
          <p:nvPr>
            <p:ph type="body" sz="quarter" idx="25"/>
          </p:nvPr>
        </p:nvSpPr>
        <p:spPr/>
        <p:txBody>
          <a:bodyPr>
            <a:normAutofit/>
          </a:bodyPr>
          <a:lstStyle/>
          <a:p>
            <a:r>
              <a:rPr lang="pt-PT" dirty="0"/>
              <a:t>Lista com </a:t>
            </a:r>
            <a:r>
              <a:rPr lang="pt-PT" dirty="0" err="1"/>
              <a:t>Bullets</a:t>
            </a:r>
            <a:endParaRPr lang="pt-PT" dirty="0"/>
          </a:p>
        </p:txBody>
      </p:sp>
      <p:sp>
        <p:nvSpPr>
          <p:cNvPr id="9" name="Text Placeholder 8">
            <a:extLst>
              <a:ext uri="{FF2B5EF4-FFF2-40B4-BE49-F238E27FC236}">
                <a16:creationId xmlns:a16="http://schemas.microsoft.com/office/drawing/2014/main" id="{E51C2887-FDBB-4EBD-BC01-4D702434768E}"/>
              </a:ext>
            </a:extLst>
          </p:cNvPr>
          <p:cNvSpPr>
            <a:spLocks noGrp="1"/>
          </p:cNvSpPr>
          <p:nvPr>
            <p:ph type="body" sz="quarter" idx="26"/>
          </p:nvPr>
        </p:nvSpPr>
        <p:spPr/>
        <p:txBody>
          <a:bodyPr>
            <a:normAutofit/>
          </a:bodyPr>
          <a:lstStyle/>
          <a:p>
            <a:r>
              <a:rPr lang="pt-PT" dirty="0"/>
              <a:t>Lista com </a:t>
            </a:r>
            <a:r>
              <a:rPr lang="pt-PT" dirty="0" err="1"/>
              <a:t>Bullets</a:t>
            </a:r>
            <a:endParaRPr lang="pt-PT" dirty="0"/>
          </a:p>
        </p:txBody>
      </p:sp>
      <p:sp>
        <p:nvSpPr>
          <p:cNvPr id="10" name="Text Placeholder 9">
            <a:extLst>
              <a:ext uri="{FF2B5EF4-FFF2-40B4-BE49-F238E27FC236}">
                <a16:creationId xmlns:a16="http://schemas.microsoft.com/office/drawing/2014/main" id="{433A28D0-AAD3-4015-8761-7ACE58959887}"/>
              </a:ext>
            </a:extLst>
          </p:cNvPr>
          <p:cNvSpPr>
            <a:spLocks noGrp="1"/>
          </p:cNvSpPr>
          <p:nvPr>
            <p:ph type="body" sz="quarter" idx="27"/>
          </p:nvPr>
        </p:nvSpPr>
        <p:spPr/>
        <p:txBody>
          <a:bodyPr/>
          <a:lstStyle/>
          <a:p>
            <a:r>
              <a:rPr lang="pt-PT" dirty="0"/>
              <a:t>Tópico 2</a:t>
            </a:r>
          </a:p>
        </p:txBody>
      </p:sp>
      <p:sp>
        <p:nvSpPr>
          <p:cNvPr id="11" name="Text Placeholder 10">
            <a:extLst>
              <a:ext uri="{FF2B5EF4-FFF2-40B4-BE49-F238E27FC236}">
                <a16:creationId xmlns:a16="http://schemas.microsoft.com/office/drawing/2014/main" id="{60F1326B-DF51-4E40-9603-4BC960EB9C90}"/>
              </a:ext>
            </a:extLst>
          </p:cNvPr>
          <p:cNvSpPr>
            <a:spLocks noGrp="1"/>
          </p:cNvSpPr>
          <p:nvPr>
            <p:ph type="body" sz="quarter" idx="28"/>
          </p:nvPr>
        </p:nvSpPr>
        <p:spPr/>
        <p:txBody>
          <a:bodyPr/>
          <a:lstStyle/>
          <a:p>
            <a:r>
              <a:rPr lang="pt-PT" dirty="0"/>
              <a:t>Tópico 3</a:t>
            </a:r>
          </a:p>
        </p:txBody>
      </p:sp>
      <p:sp>
        <p:nvSpPr>
          <p:cNvPr id="12" name="Text Placeholder 11">
            <a:extLst>
              <a:ext uri="{FF2B5EF4-FFF2-40B4-BE49-F238E27FC236}">
                <a16:creationId xmlns:a16="http://schemas.microsoft.com/office/drawing/2014/main" id="{31F0FF20-02D8-44AD-95F2-417EEC43BD3F}"/>
              </a:ext>
            </a:extLst>
          </p:cNvPr>
          <p:cNvSpPr>
            <a:spLocks noGrp="1"/>
          </p:cNvSpPr>
          <p:nvPr>
            <p:ph type="body" sz="quarter" idx="29"/>
          </p:nvPr>
        </p:nvSpPr>
        <p:spPr/>
        <p:txBody>
          <a:bodyPr/>
          <a:lstStyle/>
          <a:p>
            <a:r>
              <a:rPr lang="pt-PT" dirty="0"/>
              <a:t>Texto corrido com </a:t>
            </a:r>
            <a:r>
              <a:rPr lang="pt-PT" b="1" dirty="0"/>
              <a:t>destaques a bold</a:t>
            </a:r>
          </a:p>
        </p:txBody>
      </p:sp>
      <p:sp>
        <p:nvSpPr>
          <p:cNvPr id="13" name="Text Placeholder 12">
            <a:extLst>
              <a:ext uri="{FF2B5EF4-FFF2-40B4-BE49-F238E27FC236}">
                <a16:creationId xmlns:a16="http://schemas.microsoft.com/office/drawing/2014/main" id="{9809ED04-B6BF-424F-A8AC-74C3C53564E6}"/>
              </a:ext>
            </a:extLst>
          </p:cNvPr>
          <p:cNvSpPr>
            <a:spLocks noGrp="1"/>
          </p:cNvSpPr>
          <p:nvPr>
            <p:ph type="body" sz="quarter" idx="30"/>
          </p:nvPr>
        </p:nvSpPr>
        <p:spPr/>
        <p:txBody>
          <a:bodyPr/>
          <a:lstStyle/>
          <a:p>
            <a:r>
              <a:rPr lang="pt-PT" dirty="0"/>
              <a:t>Texto corrido com </a:t>
            </a:r>
            <a:r>
              <a:rPr lang="pt-PT" b="1" dirty="0"/>
              <a:t>destaques a bold</a:t>
            </a:r>
          </a:p>
        </p:txBody>
      </p:sp>
      <p:sp>
        <p:nvSpPr>
          <p:cNvPr id="14" name="Text Placeholder 13">
            <a:extLst>
              <a:ext uri="{FF2B5EF4-FFF2-40B4-BE49-F238E27FC236}">
                <a16:creationId xmlns:a16="http://schemas.microsoft.com/office/drawing/2014/main" id="{7CEBDE6D-E4F2-4A2E-BF42-4296031C7DD7}"/>
              </a:ext>
            </a:extLst>
          </p:cNvPr>
          <p:cNvSpPr>
            <a:spLocks noGrp="1"/>
          </p:cNvSpPr>
          <p:nvPr>
            <p:ph type="body" sz="quarter" idx="31"/>
          </p:nvPr>
        </p:nvSpPr>
        <p:spPr/>
        <p:txBody>
          <a:bodyPr/>
          <a:lstStyle/>
          <a:p>
            <a:r>
              <a:rPr lang="pt-PT" dirty="0"/>
              <a:t>Texto corrido com </a:t>
            </a:r>
            <a:r>
              <a:rPr lang="pt-PT" b="1" dirty="0"/>
              <a:t>destaques a bold</a:t>
            </a:r>
          </a:p>
        </p:txBody>
      </p:sp>
      <p:sp>
        <p:nvSpPr>
          <p:cNvPr id="15" name="Text Placeholder 14">
            <a:extLst>
              <a:ext uri="{FF2B5EF4-FFF2-40B4-BE49-F238E27FC236}">
                <a16:creationId xmlns:a16="http://schemas.microsoft.com/office/drawing/2014/main" id="{2D6B9B61-CD5F-4E94-A047-06CECEFFD0E1}"/>
              </a:ext>
            </a:extLst>
          </p:cNvPr>
          <p:cNvSpPr>
            <a:spLocks noGrp="1"/>
          </p:cNvSpPr>
          <p:nvPr>
            <p:ph type="body" sz="quarter" idx="32"/>
          </p:nvPr>
        </p:nvSpPr>
        <p:spPr/>
        <p:txBody>
          <a:bodyPr/>
          <a:lstStyle/>
          <a:p>
            <a:r>
              <a:rPr lang="pt-PT" dirty="0"/>
              <a:t>Texto corrido com </a:t>
            </a:r>
            <a:r>
              <a:rPr lang="pt-PT" b="1" dirty="0"/>
              <a:t>destaques a bold</a:t>
            </a:r>
          </a:p>
        </p:txBody>
      </p:sp>
      <p:sp>
        <p:nvSpPr>
          <p:cNvPr id="16" name="Text Placeholder 15">
            <a:extLst>
              <a:ext uri="{FF2B5EF4-FFF2-40B4-BE49-F238E27FC236}">
                <a16:creationId xmlns:a16="http://schemas.microsoft.com/office/drawing/2014/main" id="{830A829F-3862-4512-98CB-B1A6E42D04B8}"/>
              </a:ext>
            </a:extLst>
          </p:cNvPr>
          <p:cNvSpPr>
            <a:spLocks noGrp="1"/>
          </p:cNvSpPr>
          <p:nvPr>
            <p:ph type="body" sz="quarter" idx="33"/>
          </p:nvPr>
        </p:nvSpPr>
        <p:spPr/>
        <p:txBody>
          <a:bodyPr/>
          <a:lstStyle/>
          <a:p>
            <a:pPr marL="174625" indent="-174625">
              <a:buClr>
                <a:srgbClr val="FF6600"/>
              </a:buClr>
              <a:buFont typeface="Wingdings" panose="05000000000000000000" pitchFamily="2" charset="2"/>
              <a:buChar char="§"/>
            </a:pPr>
            <a:r>
              <a:rPr lang="pt-PT" dirty="0"/>
              <a:t>Texto corrido com </a:t>
            </a:r>
            <a:r>
              <a:rPr lang="pt-PT" b="1" dirty="0"/>
              <a:t>destaques a bold </a:t>
            </a:r>
            <a:r>
              <a:rPr lang="pt-PT" dirty="0"/>
              <a:t>quando necessário</a:t>
            </a:r>
          </a:p>
          <a:p>
            <a:pPr marL="174625" indent="-174625">
              <a:buClr>
                <a:srgbClr val="FF6600"/>
              </a:buClr>
              <a:buFont typeface="Wingdings" panose="05000000000000000000" pitchFamily="2" charset="2"/>
              <a:buChar char="§"/>
            </a:pPr>
            <a:r>
              <a:rPr lang="pt-PT" dirty="0"/>
              <a:t>Texto corrido com </a:t>
            </a:r>
            <a:r>
              <a:rPr lang="pt-PT" b="1" dirty="0"/>
              <a:t>destaques a bold </a:t>
            </a:r>
            <a:r>
              <a:rPr lang="pt-PT" dirty="0"/>
              <a:t>quando necessário</a:t>
            </a:r>
          </a:p>
          <a:p>
            <a:pPr marL="174625" indent="-174625">
              <a:buClr>
                <a:srgbClr val="FF6600"/>
              </a:buClr>
              <a:buFont typeface="Wingdings" panose="05000000000000000000" pitchFamily="2" charset="2"/>
              <a:buChar char="§"/>
            </a:pPr>
            <a:r>
              <a:rPr lang="pt-PT" dirty="0"/>
              <a:t>Texto corrido com </a:t>
            </a:r>
            <a:r>
              <a:rPr lang="pt-PT" b="1" dirty="0"/>
              <a:t>destaques a bold </a:t>
            </a:r>
            <a:r>
              <a:rPr lang="pt-PT" dirty="0"/>
              <a:t>quando necessário</a:t>
            </a:r>
          </a:p>
        </p:txBody>
      </p:sp>
      <p:sp>
        <p:nvSpPr>
          <p:cNvPr id="17" name="Text Placeholder 16">
            <a:extLst>
              <a:ext uri="{FF2B5EF4-FFF2-40B4-BE49-F238E27FC236}">
                <a16:creationId xmlns:a16="http://schemas.microsoft.com/office/drawing/2014/main" id="{CCB3F5B9-2C6A-4FCC-8B8F-8D485899B5C2}"/>
              </a:ext>
            </a:extLst>
          </p:cNvPr>
          <p:cNvSpPr>
            <a:spLocks noGrp="1"/>
          </p:cNvSpPr>
          <p:nvPr>
            <p:ph type="body" sz="quarter" idx="34"/>
          </p:nvPr>
        </p:nvSpPr>
        <p:spPr/>
        <p:txBody>
          <a:bodyPr/>
          <a:lstStyle/>
          <a:p>
            <a:pPr marL="174625" indent="-174625">
              <a:buClr>
                <a:srgbClr val="FF6600"/>
              </a:buClr>
              <a:buFont typeface="Wingdings" panose="05000000000000000000" pitchFamily="2" charset="2"/>
              <a:buChar char="§"/>
            </a:pPr>
            <a:r>
              <a:rPr lang="pt-PT" dirty="0"/>
              <a:t>Texto corrido com </a:t>
            </a:r>
            <a:r>
              <a:rPr lang="pt-PT" b="1" dirty="0"/>
              <a:t>destaques a bold </a:t>
            </a:r>
            <a:r>
              <a:rPr lang="pt-PT" dirty="0"/>
              <a:t>quando necessário</a:t>
            </a:r>
          </a:p>
          <a:p>
            <a:pPr marL="174625" indent="-174625">
              <a:buClr>
                <a:srgbClr val="FF6600"/>
              </a:buClr>
              <a:buFont typeface="Wingdings" panose="05000000000000000000" pitchFamily="2" charset="2"/>
              <a:buChar char="§"/>
            </a:pPr>
            <a:r>
              <a:rPr lang="pt-PT" dirty="0"/>
              <a:t>Texto corrido com </a:t>
            </a:r>
            <a:r>
              <a:rPr lang="pt-PT" b="1" dirty="0"/>
              <a:t>destaques a bold </a:t>
            </a:r>
            <a:r>
              <a:rPr lang="pt-PT" dirty="0"/>
              <a:t>quando necessário</a:t>
            </a:r>
          </a:p>
          <a:p>
            <a:pPr marL="174625" indent="-174625">
              <a:buClr>
                <a:srgbClr val="FF6600"/>
              </a:buClr>
              <a:buFont typeface="Wingdings" panose="05000000000000000000" pitchFamily="2" charset="2"/>
              <a:buChar char="§"/>
            </a:pPr>
            <a:r>
              <a:rPr lang="pt-PT" dirty="0"/>
              <a:t>Texto corrido com </a:t>
            </a:r>
            <a:r>
              <a:rPr lang="pt-PT" b="1" dirty="0"/>
              <a:t>destaques a bold </a:t>
            </a:r>
            <a:r>
              <a:rPr lang="pt-PT" dirty="0"/>
              <a:t>quando necessário</a:t>
            </a:r>
          </a:p>
        </p:txBody>
      </p:sp>
      <p:grpSp>
        <p:nvGrpSpPr>
          <p:cNvPr id="18" name="Agrupar 1237">
            <a:extLst>
              <a:ext uri="{FF2B5EF4-FFF2-40B4-BE49-F238E27FC236}">
                <a16:creationId xmlns:a16="http://schemas.microsoft.com/office/drawing/2014/main" id="{486AE99A-DF39-44CA-8ACD-2054292C5729}"/>
              </a:ext>
            </a:extLst>
          </p:cNvPr>
          <p:cNvGrpSpPr>
            <a:grpSpLocks noChangeAspect="1"/>
          </p:cNvGrpSpPr>
          <p:nvPr/>
        </p:nvGrpSpPr>
        <p:grpSpPr>
          <a:xfrm>
            <a:off x="461816" y="4961147"/>
            <a:ext cx="509738" cy="458764"/>
            <a:chOff x="8866374" y="2742173"/>
            <a:chExt cx="587375" cy="528638"/>
          </a:xfrm>
        </p:grpSpPr>
        <p:sp>
          <p:nvSpPr>
            <p:cNvPr id="19" name="Freeform 240">
              <a:extLst>
                <a:ext uri="{FF2B5EF4-FFF2-40B4-BE49-F238E27FC236}">
                  <a16:creationId xmlns:a16="http://schemas.microsoft.com/office/drawing/2014/main" id="{7EFADB4E-2953-4437-9AB0-B0E3C9A2F7D3}"/>
                </a:ext>
              </a:extLst>
            </p:cNvPr>
            <p:cNvSpPr>
              <a:spLocks/>
            </p:cNvSpPr>
            <p:nvPr/>
          </p:nvSpPr>
          <p:spPr bwMode="auto">
            <a:xfrm>
              <a:off x="8879074" y="3026336"/>
              <a:ext cx="561975" cy="244475"/>
            </a:xfrm>
            <a:custGeom>
              <a:avLst/>
              <a:gdLst>
                <a:gd name="T0" fmla="*/ 354 w 354"/>
                <a:gd name="T1" fmla="*/ 0 h 154"/>
                <a:gd name="T2" fmla="*/ 354 w 354"/>
                <a:gd name="T3" fmla="*/ 154 h 154"/>
                <a:gd name="T4" fmla="*/ 0 w 354"/>
                <a:gd name="T5" fmla="*/ 154 h 154"/>
                <a:gd name="T6" fmla="*/ 0 w 354"/>
                <a:gd name="T7" fmla="*/ 0 h 154"/>
              </a:gdLst>
              <a:ahLst/>
              <a:cxnLst>
                <a:cxn ang="0">
                  <a:pos x="T0" y="T1"/>
                </a:cxn>
                <a:cxn ang="0">
                  <a:pos x="T2" y="T3"/>
                </a:cxn>
                <a:cxn ang="0">
                  <a:pos x="T4" y="T5"/>
                </a:cxn>
                <a:cxn ang="0">
                  <a:pos x="T6" y="T7"/>
                </a:cxn>
              </a:cxnLst>
              <a:rect l="0" t="0" r="r" b="b"/>
              <a:pathLst>
                <a:path w="354" h="154">
                  <a:moveTo>
                    <a:pt x="354" y="0"/>
                  </a:moveTo>
                  <a:lnTo>
                    <a:pt x="354" y="154"/>
                  </a:lnTo>
                  <a:lnTo>
                    <a:pt x="0" y="154"/>
                  </a:lnTo>
                  <a:lnTo>
                    <a:pt x="0" y="0"/>
                  </a:ln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241">
              <a:extLst>
                <a:ext uri="{FF2B5EF4-FFF2-40B4-BE49-F238E27FC236}">
                  <a16:creationId xmlns:a16="http://schemas.microsoft.com/office/drawing/2014/main" id="{41A43F8E-28E6-4F67-8B6E-AEFD109BB8EF}"/>
                </a:ext>
              </a:extLst>
            </p:cNvPr>
            <p:cNvSpPr>
              <a:spLocks/>
            </p:cNvSpPr>
            <p:nvPr/>
          </p:nvSpPr>
          <p:spPr bwMode="auto">
            <a:xfrm>
              <a:off x="8866374" y="2818373"/>
              <a:ext cx="587375" cy="258763"/>
            </a:xfrm>
            <a:custGeom>
              <a:avLst/>
              <a:gdLst>
                <a:gd name="T0" fmla="*/ 44 w 184"/>
                <a:gd name="T1" fmla="*/ 80 h 80"/>
                <a:gd name="T2" fmla="*/ 36 w 184"/>
                <a:gd name="T3" fmla="*/ 80 h 80"/>
                <a:gd name="T4" fmla="*/ 0 w 184"/>
                <a:gd name="T5" fmla="*/ 48 h 80"/>
                <a:gd name="T6" fmla="*/ 0 w 184"/>
                <a:gd name="T7" fmla="*/ 0 h 80"/>
                <a:gd name="T8" fmla="*/ 184 w 184"/>
                <a:gd name="T9" fmla="*/ 0 h 80"/>
                <a:gd name="T10" fmla="*/ 184 w 184"/>
                <a:gd name="T11" fmla="*/ 48 h 80"/>
                <a:gd name="T12" fmla="*/ 148 w 184"/>
                <a:gd name="T13" fmla="*/ 80 h 80"/>
                <a:gd name="T14" fmla="*/ 140 w 184"/>
                <a:gd name="T15" fmla="*/ 8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4" h="80">
                  <a:moveTo>
                    <a:pt x="44" y="80"/>
                  </a:moveTo>
                  <a:cubicBezTo>
                    <a:pt x="36" y="80"/>
                    <a:pt x="36" y="80"/>
                    <a:pt x="36" y="80"/>
                  </a:cubicBezTo>
                  <a:cubicBezTo>
                    <a:pt x="16" y="80"/>
                    <a:pt x="0" y="67"/>
                    <a:pt x="0" y="48"/>
                  </a:cubicBezTo>
                  <a:cubicBezTo>
                    <a:pt x="0" y="0"/>
                    <a:pt x="0" y="0"/>
                    <a:pt x="0" y="0"/>
                  </a:cubicBezTo>
                  <a:cubicBezTo>
                    <a:pt x="184" y="0"/>
                    <a:pt x="184" y="0"/>
                    <a:pt x="184" y="0"/>
                  </a:cubicBezTo>
                  <a:cubicBezTo>
                    <a:pt x="184" y="48"/>
                    <a:pt x="184" y="48"/>
                    <a:pt x="184" y="48"/>
                  </a:cubicBezTo>
                  <a:cubicBezTo>
                    <a:pt x="184" y="67"/>
                    <a:pt x="168" y="80"/>
                    <a:pt x="148" y="80"/>
                  </a:cubicBezTo>
                  <a:cubicBezTo>
                    <a:pt x="140" y="80"/>
                    <a:pt x="140" y="80"/>
                    <a:pt x="140" y="80"/>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Line 242">
              <a:extLst>
                <a:ext uri="{FF2B5EF4-FFF2-40B4-BE49-F238E27FC236}">
                  <a16:creationId xmlns:a16="http://schemas.microsoft.com/office/drawing/2014/main" id="{928235A4-95C2-43B8-8BEE-000B65E1A3C7}"/>
                </a:ext>
              </a:extLst>
            </p:cNvPr>
            <p:cNvSpPr>
              <a:spLocks noChangeShapeType="1"/>
            </p:cNvSpPr>
            <p:nvPr/>
          </p:nvSpPr>
          <p:spPr bwMode="auto">
            <a:xfrm flipH="1">
              <a:off x="9071162" y="3077136"/>
              <a:ext cx="177800" cy="0"/>
            </a:xfrm>
            <a:prstGeom prst="line">
              <a:avLst/>
            </a:prstGeom>
            <a:noFill/>
            <a:ln w="190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243">
              <a:extLst>
                <a:ext uri="{FF2B5EF4-FFF2-40B4-BE49-F238E27FC236}">
                  <a16:creationId xmlns:a16="http://schemas.microsoft.com/office/drawing/2014/main" id="{F26207C8-25FC-495B-8F96-433B19B7F630}"/>
                </a:ext>
              </a:extLst>
            </p:cNvPr>
            <p:cNvSpPr>
              <a:spLocks/>
            </p:cNvSpPr>
            <p:nvPr/>
          </p:nvSpPr>
          <p:spPr bwMode="auto">
            <a:xfrm>
              <a:off x="9071162" y="2742173"/>
              <a:ext cx="165100" cy="50800"/>
            </a:xfrm>
            <a:custGeom>
              <a:avLst/>
              <a:gdLst>
                <a:gd name="T0" fmla="*/ 52 w 52"/>
                <a:gd name="T1" fmla="*/ 16 h 16"/>
                <a:gd name="T2" fmla="*/ 52 w 52"/>
                <a:gd name="T3" fmla="*/ 12 h 16"/>
                <a:gd name="T4" fmla="*/ 40 w 52"/>
                <a:gd name="T5" fmla="*/ 0 h 16"/>
                <a:gd name="T6" fmla="*/ 12 w 52"/>
                <a:gd name="T7" fmla="*/ 0 h 16"/>
                <a:gd name="T8" fmla="*/ 0 w 52"/>
                <a:gd name="T9" fmla="*/ 12 h 16"/>
                <a:gd name="T10" fmla="*/ 0 w 52"/>
                <a:gd name="T11" fmla="*/ 16 h 16"/>
              </a:gdLst>
              <a:ahLst/>
              <a:cxnLst>
                <a:cxn ang="0">
                  <a:pos x="T0" y="T1"/>
                </a:cxn>
                <a:cxn ang="0">
                  <a:pos x="T2" y="T3"/>
                </a:cxn>
                <a:cxn ang="0">
                  <a:pos x="T4" y="T5"/>
                </a:cxn>
                <a:cxn ang="0">
                  <a:pos x="T6" y="T7"/>
                </a:cxn>
                <a:cxn ang="0">
                  <a:pos x="T8" y="T9"/>
                </a:cxn>
                <a:cxn ang="0">
                  <a:pos x="T10" y="T11"/>
                </a:cxn>
              </a:cxnLst>
              <a:rect l="0" t="0" r="r" b="b"/>
              <a:pathLst>
                <a:path w="52" h="16">
                  <a:moveTo>
                    <a:pt x="52" y="16"/>
                  </a:moveTo>
                  <a:cubicBezTo>
                    <a:pt x="52" y="12"/>
                    <a:pt x="52" y="12"/>
                    <a:pt x="52" y="12"/>
                  </a:cubicBezTo>
                  <a:cubicBezTo>
                    <a:pt x="52" y="5"/>
                    <a:pt x="47" y="0"/>
                    <a:pt x="40" y="0"/>
                  </a:cubicBezTo>
                  <a:cubicBezTo>
                    <a:pt x="12" y="0"/>
                    <a:pt x="12" y="0"/>
                    <a:pt x="12" y="0"/>
                  </a:cubicBezTo>
                  <a:cubicBezTo>
                    <a:pt x="5" y="0"/>
                    <a:pt x="0" y="5"/>
                    <a:pt x="0" y="12"/>
                  </a:cubicBezTo>
                  <a:cubicBezTo>
                    <a:pt x="0" y="16"/>
                    <a:pt x="0" y="16"/>
                    <a:pt x="0" y="16"/>
                  </a:cubicBezTo>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Rectangle 244">
              <a:extLst>
                <a:ext uri="{FF2B5EF4-FFF2-40B4-BE49-F238E27FC236}">
                  <a16:creationId xmlns:a16="http://schemas.microsoft.com/office/drawing/2014/main" id="{84AD78D4-09EC-4203-B798-0EE19DF64448}"/>
                </a:ext>
              </a:extLst>
            </p:cNvPr>
            <p:cNvSpPr>
              <a:spLocks noChangeArrowheads="1"/>
            </p:cNvSpPr>
            <p:nvPr/>
          </p:nvSpPr>
          <p:spPr bwMode="auto">
            <a:xfrm>
              <a:off x="9006074" y="3039036"/>
              <a:ext cx="65088" cy="77788"/>
            </a:xfrm>
            <a:prstGeom prst="rect">
              <a:avLst/>
            </a:pr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Rectangle 245">
              <a:extLst>
                <a:ext uri="{FF2B5EF4-FFF2-40B4-BE49-F238E27FC236}">
                  <a16:creationId xmlns:a16="http://schemas.microsoft.com/office/drawing/2014/main" id="{431DB3F8-18E0-4CB9-8B03-4EE94BCBAF80}"/>
                </a:ext>
              </a:extLst>
            </p:cNvPr>
            <p:cNvSpPr>
              <a:spLocks noChangeArrowheads="1"/>
            </p:cNvSpPr>
            <p:nvPr/>
          </p:nvSpPr>
          <p:spPr bwMode="auto">
            <a:xfrm>
              <a:off x="9248962" y="3039036"/>
              <a:ext cx="65088" cy="77788"/>
            </a:xfrm>
            <a:prstGeom prst="rect">
              <a:avLst/>
            </a:pr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5" name="Agrupar 1171">
            <a:extLst>
              <a:ext uri="{FF2B5EF4-FFF2-40B4-BE49-F238E27FC236}">
                <a16:creationId xmlns:a16="http://schemas.microsoft.com/office/drawing/2014/main" id="{B14170FF-A6BC-4C57-94A6-783F7D4739EF}"/>
              </a:ext>
            </a:extLst>
          </p:cNvPr>
          <p:cNvGrpSpPr>
            <a:grpSpLocks noChangeAspect="1"/>
          </p:cNvGrpSpPr>
          <p:nvPr/>
        </p:nvGrpSpPr>
        <p:grpSpPr>
          <a:xfrm>
            <a:off x="461816" y="3763236"/>
            <a:ext cx="509738" cy="515666"/>
            <a:chOff x="11650133" y="2882901"/>
            <a:chExt cx="546100" cy="552450"/>
          </a:xfrm>
        </p:grpSpPr>
        <p:sp>
          <p:nvSpPr>
            <p:cNvPr id="26" name="Freeform 368">
              <a:extLst>
                <a:ext uri="{FF2B5EF4-FFF2-40B4-BE49-F238E27FC236}">
                  <a16:creationId xmlns:a16="http://schemas.microsoft.com/office/drawing/2014/main" id="{B16CCA2C-D87A-4D9E-A325-76D36826D1BA}"/>
                </a:ext>
              </a:extLst>
            </p:cNvPr>
            <p:cNvSpPr>
              <a:spLocks/>
            </p:cNvSpPr>
            <p:nvPr/>
          </p:nvSpPr>
          <p:spPr bwMode="auto">
            <a:xfrm>
              <a:off x="11650133" y="2882901"/>
              <a:ext cx="546100" cy="552450"/>
            </a:xfrm>
            <a:custGeom>
              <a:avLst/>
              <a:gdLst>
                <a:gd name="T0" fmla="*/ 171 w 171"/>
                <a:gd name="T1" fmla="*/ 66 h 171"/>
                <a:gd name="T2" fmla="*/ 160 w 171"/>
                <a:gd name="T3" fmla="*/ 39 h 171"/>
                <a:gd name="T4" fmla="*/ 143 w 171"/>
                <a:gd name="T5" fmla="*/ 44 h 171"/>
                <a:gd name="T6" fmla="*/ 127 w 171"/>
                <a:gd name="T7" fmla="*/ 28 h 171"/>
                <a:gd name="T8" fmla="*/ 132 w 171"/>
                <a:gd name="T9" fmla="*/ 11 h 171"/>
                <a:gd name="T10" fmla="*/ 105 w 171"/>
                <a:gd name="T11" fmla="*/ 0 h 171"/>
                <a:gd name="T12" fmla="*/ 97 w 171"/>
                <a:gd name="T13" fmla="*/ 15 h 171"/>
                <a:gd name="T14" fmla="*/ 74 w 171"/>
                <a:gd name="T15" fmla="*/ 15 h 171"/>
                <a:gd name="T16" fmla="*/ 66 w 171"/>
                <a:gd name="T17" fmla="*/ 0 h 171"/>
                <a:gd name="T18" fmla="*/ 39 w 171"/>
                <a:gd name="T19" fmla="*/ 11 h 171"/>
                <a:gd name="T20" fmla="*/ 44 w 171"/>
                <a:gd name="T21" fmla="*/ 28 h 171"/>
                <a:gd name="T22" fmla="*/ 28 w 171"/>
                <a:gd name="T23" fmla="*/ 44 h 171"/>
                <a:gd name="T24" fmla="*/ 11 w 171"/>
                <a:gd name="T25" fmla="*/ 39 h 171"/>
                <a:gd name="T26" fmla="*/ 0 w 171"/>
                <a:gd name="T27" fmla="*/ 66 h 171"/>
                <a:gd name="T28" fmla="*/ 15 w 171"/>
                <a:gd name="T29" fmla="*/ 74 h 171"/>
                <a:gd name="T30" fmla="*/ 15 w 171"/>
                <a:gd name="T31" fmla="*/ 97 h 171"/>
                <a:gd name="T32" fmla="*/ 0 w 171"/>
                <a:gd name="T33" fmla="*/ 105 h 171"/>
                <a:gd name="T34" fmla="*/ 11 w 171"/>
                <a:gd name="T35" fmla="*/ 132 h 171"/>
                <a:gd name="T36" fmla="*/ 28 w 171"/>
                <a:gd name="T37" fmla="*/ 127 h 171"/>
                <a:gd name="T38" fmla="*/ 44 w 171"/>
                <a:gd name="T39" fmla="*/ 143 h 171"/>
                <a:gd name="T40" fmla="*/ 39 w 171"/>
                <a:gd name="T41" fmla="*/ 160 h 171"/>
                <a:gd name="T42" fmla="*/ 66 w 171"/>
                <a:gd name="T43" fmla="*/ 171 h 171"/>
                <a:gd name="T44" fmla="*/ 74 w 171"/>
                <a:gd name="T45" fmla="*/ 156 h 171"/>
                <a:gd name="T46" fmla="*/ 97 w 171"/>
                <a:gd name="T47" fmla="*/ 156 h 171"/>
                <a:gd name="T48" fmla="*/ 105 w 171"/>
                <a:gd name="T49" fmla="*/ 171 h 171"/>
                <a:gd name="T50" fmla="*/ 132 w 171"/>
                <a:gd name="T51" fmla="*/ 160 h 171"/>
                <a:gd name="T52" fmla="*/ 127 w 171"/>
                <a:gd name="T53" fmla="*/ 143 h 171"/>
                <a:gd name="T54" fmla="*/ 143 w 171"/>
                <a:gd name="T55" fmla="*/ 127 h 171"/>
                <a:gd name="T56" fmla="*/ 160 w 171"/>
                <a:gd name="T57" fmla="*/ 132 h 171"/>
                <a:gd name="T58" fmla="*/ 171 w 171"/>
                <a:gd name="T59" fmla="*/ 105 h 171"/>
                <a:gd name="T60" fmla="*/ 156 w 171"/>
                <a:gd name="T61" fmla="*/ 97 h 171"/>
                <a:gd name="T62" fmla="*/ 156 w 171"/>
                <a:gd name="T63" fmla="*/ 74 h 171"/>
                <a:gd name="T64" fmla="*/ 171 w 171"/>
                <a:gd name="T65" fmla="*/ 6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1" h="171">
                  <a:moveTo>
                    <a:pt x="171" y="66"/>
                  </a:moveTo>
                  <a:cubicBezTo>
                    <a:pt x="160" y="39"/>
                    <a:pt x="160" y="39"/>
                    <a:pt x="160" y="39"/>
                  </a:cubicBezTo>
                  <a:cubicBezTo>
                    <a:pt x="143" y="44"/>
                    <a:pt x="143" y="44"/>
                    <a:pt x="143" y="44"/>
                  </a:cubicBezTo>
                  <a:cubicBezTo>
                    <a:pt x="139" y="38"/>
                    <a:pt x="133" y="32"/>
                    <a:pt x="127" y="28"/>
                  </a:cubicBezTo>
                  <a:cubicBezTo>
                    <a:pt x="132" y="11"/>
                    <a:pt x="132" y="11"/>
                    <a:pt x="132" y="11"/>
                  </a:cubicBezTo>
                  <a:cubicBezTo>
                    <a:pt x="105" y="0"/>
                    <a:pt x="105" y="0"/>
                    <a:pt x="105" y="0"/>
                  </a:cubicBezTo>
                  <a:cubicBezTo>
                    <a:pt x="97" y="15"/>
                    <a:pt x="97" y="15"/>
                    <a:pt x="97" y="15"/>
                  </a:cubicBezTo>
                  <a:cubicBezTo>
                    <a:pt x="90" y="14"/>
                    <a:pt x="82" y="14"/>
                    <a:pt x="74" y="15"/>
                  </a:cubicBezTo>
                  <a:cubicBezTo>
                    <a:pt x="66" y="0"/>
                    <a:pt x="66" y="0"/>
                    <a:pt x="66" y="0"/>
                  </a:cubicBezTo>
                  <a:cubicBezTo>
                    <a:pt x="39" y="11"/>
                    <a:pt x="39" y="11"/>
                    <a:pt x="39" y="11"/>
                  </a:cubicBezTo>
                  <a:cubicBezTo>
                    <a:pt x="44" y="28"/>
                    <a:pt x="44" y="28"/>
                    <a:pt x="44" y="28"/>
                  </a:cubicBezTo>
                  <a:cubicBezTo>
                    <a:pt x="38" y="32"/>
                    <a:pt x="32" y="38"/>
                    <a:pt x="28" y="44"/>
                  </a:cubicBezTo>
                  <a:cubicBezTo>
                    <a:pt x="11" y="39"/>
                    <a:pt x="11" y="39"/>
                    <a:pt x="11" y="39"/>
                  </a:cubicBezTo>
                  <a:cubicBezTo>
                    <a:pt x="0" y="66"/>
                    <a:pt x="0" y="66"/>
                    <a:pt x="0" y="66"/>
                  </a:cubicBezTo>
                  <a:cubicBezTo>
                    <a:pt x="15" y="74"/>
                    <a:pt x="15" y="74"/>
                    <a:pt x="15" y="74"/>
                  </a:cubicBezTo>
                  <a:cubicBezTo>
                    <a:pt x="14" y="81"/>
                    <a:pt x="14" y="89"/>
                    <a:pt x="15" y="97"/>
                  </a:cubicBezTo>
                  <a:cubicBezTo>
                    <a:pt x="0" y="105"/>
                    <a:pt x="0" y="105"/>
                    <a:pt x="0" y="105"/>
                  </a:cubicBezTo>
                  <a:cubicBezTo>
                    <a:pt x="11" y="132"/>
                    <a:pt x="11" y="132"/>
                    <a:pt x="11" y="132"/>
                  </a:cubicBezTo>
                  <a:cubicBezTo>
                    <a:pt x="28" y="127"/>
                    <a:pt x="28" y="127"/>
                    <a:pt x="28" y="127"/>
                  </a:cubicBezTo>
                  <a:cubicBezTo>
                    <a:pt x="32" y="133"/>
                    <a:pt x="38" y="139"/>
                    <a:pt x="44" y="143"/>
                  </a:cubicBezTo>
                  <a:cubicBezTo>
                    <a:pt x="39" y="160"/>
                    <a:pt x="39" y="160"/>
                    <a:pt x="39" y="160"/>
                  </a:cubicBezTo>
                  <a:cubicBezTo>
                    <a:pt x="66" y="171"/>
                    <a:pt x="66" y="171"/>
                    <a:pt x="66" y="171"/>
                  </a:cubicBezTo>
                  <a:cubicBezTo>
                    <a:pt x="74" y="156"/>
                    <a:pt x="74" y="156"/>
                    <a:pt x="74" y="156"/>
                  </a:cubicBezTo>
                  <a:cubicBezTo>
                    <a:pt x="81" y="157"/>
                    <a:pt x="89" y="157"/>
                    <a:pt x="97" y="156"/>
                  </a:cubicBezTo>
                  <a:cubicBezTo>
                    <a:pt x="105" y="171"/>
                    <a:pt x="105" y="171"/>
                    <a:pt x="105" y="171"/>
                  </a:cubicBezTo>
                  <a:cubicBezTo>
                    <a:pt x="132" y="160"/>
                    <a:pt x="132" y="160"/>
                    <a:pt x="132" y="160"/>
                  </a:cubicBezTo>
                  <a:cubicBezTo>
                    <a:pt x="127" y="143"/>
                    <a:pt x="127" y="143"/>
                    <a:pt x="127" y="143"/>
                  </a:cubicBezTo>
                  <a:cubicBezTo>
                    <a:pt x="133" y="139"/>
                    <a:pt x="139" y="133"/>
                    <a:pt x="143" y="127"/>
                  </a:cubicBezTo>
                  <a:cubicBezTo>
                    <a:pt x="160" y="132"/>
                    <a:pt x="160" y="132"/>
                    <a:pt x="160" y="132"/>
                  </a:cubicBezTo>
                  <a:cubicBezTo>
                    <a:pt x="171" y="105"/>
                    <a:pt x="171" y="105"/>
                    <a:pt x="171" y="105"/>
                  </a:cubicBezTo>
                  <a:cubicBezTo>
                    <a:pt x="156" y="97"/>
                    <a:pt x="156" y="97"/>
                    <a:pt x="156" y="97"/>
                  </a:cubicBezTo>
                  <a:cubicBezTo>
                    <a:pt x="157" y="90"/>
                    <a:pt x="157" y="82"/>
                    <a:pt x="156" y="74"/>
                  </a:cubicBezTo>
                  <a:lnTo>
                    <a:pt x="171" y="66"/>
                  </a:lnTo>
                  <a:close/>
                </a:path>
              </a:pathLst>
            </a:custGeom>
            <a:noFill/>
            <a:ln w="19050"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27" name="Oval 369">
              <a:extLst>
                <a:ext uri="{FF2B5EF4-FFF2-40B4-BE49-F238E27FC236}">
                  <a16:creationId xmlns:a16="http://schemas.microsoft.com/office/drawing/2014/main" id="{EEC79AF4-AF01-4CF5-90DB-D344B3D4A11D}"/>
                </a:ext>
              </a:extLst>
            </p:cNvPr>
            <p:cNvSpPr>
              <a:spLocks noChangeArrowheads="1"/>
            </p:cNvSpPr>
            <p:nvPr/>
          </p:nvSpPr>
          <p:spPr bwMode="auto">
            <a:xfrm>
              <a:off x="11877146" y="3116263"/>
              <a:ext cx="88900" cy="90488"/>
            </a:xfrm>
            <a:prstGeom prst="ellipse">
              <a:avLst/>
            </a:prstGeom>
            <a:noFill/>
            <a:ln w="19050"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28" name="Freeform 370">
              <a:extLst>
                <a:ext uri="{FF2B5EF4-FFF2-40B4-BE49-F238E27FC236}">
                  <a16:creationId xmlns:a16="http://schemas.microsoft.com/office/drawing/2014/main" id="{596ACCB6-A4BF-4D2D-86EC-10C61382C52D}"/>
                </a:ext>
              </a:extLst>
            </p:cNvPr>
            <p:cNvSpPr>
              <a:spLocks/>
            </p:cNvSpPr>
            <p:nvPr/>
          </p:nvSpPr>
          <p:spPr bwMode="auto">
            <a:xfrm>
              <a:off x="11940646" y="3000376"/>
              <a:ext cx="141288" cy="141288"/>
            </a:xfrm>
            <a:custGeom>
              <a:avLst/>
              <a:gdLst>
                <a:gd name="T0" fmla="*/ 0 w 44"/>
                <a:gd name="T1" fmla="*/ 0 h 44"/>
                <a:gd name="T2" fmla="*/ 44 w 44"/>
                <a:gd name="T3" fmla="*/ 44 h 44"/>
              </a:gdLst>
              <a:ahLst/>
              <a:cxnLst>
                <a:cxn ang="0">
                  <a:pos x="T0" y="T1"/>
                </a:cxn>
                <a:cxn ang="0">
                  <a:pos x="T2" y="T3"/>
                </a:cxn>
              </a:cxnLst>
              <a:rect l="0" t="0" r="r" b="b"/>
              <a:pathLst>
                <a:path w="44" h="44">
                  <a:moveTo>
                    <a:pt x="0" y="0"/>
                  </a:moveTo>
                  <a:cubicBezTo>
                    <a:pt x="23" y="3"/>
                    <a:pt x="41" y="21"/>
                    <a:pt x="44" y="44"/>
                  </a:cubicBezTo>
                </a:path>
              </a:pathLst>
            </a:custGeom>
            <a:noFill/>
            <a:ln w="19050"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29" name="Freeform 371">
              <a:extLst>
                <a:ext uri="{FF2B5EF4-FFF2-40B4-BE49-F238E27FC236}">
                  <a16:creationId xmlns:a16="http://schemas.microsoft.com/office/drawing/2014/main" id="{6CC7B230-3812-446D-A753-07A06BFDCD09}"/>
                </a:ext>
              </a:extLst>
            </p:cNvPr>
            <p:cNvSpPr>
              <a:spLocks/>
            </p:cNvSpPr>
            <p:nvPr/>
          </p:nvSpPr>
          <p:spPr bwMode="auto">
            <a:xfrm>
              <a:off x="11762846" y="3000376"/>
              <a:ext cx="139700" cy="141288"/>
            </a:xfrm>
            <a:custGeom>
              <a:avLst/>
              <a:gdLst>
                <a:gd name="T0" fmla="*/ 0 w 44"/>
                <a:gd name="T1" fmla="*/ 44 h 44"/>
                <a:gd name="T2" fmla="*/ 44 w 44"/>
                <a:gd name="T3" fmla="*/ 0 h 44"/>
              </a:gdLst>
              <a:ahLst/>
              <a:cxnLst>
                <a:cxn ang="0">
                  <a:pos x="T0" y="T1"/>
                </a:cxn>
                <a:cxn ang="0">
                  <a:pos x="T2" y="T3"/>
                </a:cxn>
              </a:cxnLst>
              <a:rect l="0" t="0" r="r" b="b"/>
              <a:pathLst>
                <a:path w="44" h="44">
                  <a:moveTo>
                    <a:pt x="0" y="44"/>
                  </a:moveTo>
                  <a:cubicBezTo>
                    <a:pt x="3" y="21"/>
                    <a:pt x="21" y="3"/>
                    <a:pt x="44" y="0"/>
                  </a:cubicBezTo>
                </a:path>
              </a:pathLst>
            </a:custGeom>
            <a:noFill/>
            <a:ln w="19050"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30" name="Freeform 372">
              <a:extLst>
                <a:ext uri="{FF2B5EF4-FFF2-40B4-BE49-F238E27FC236}">
                  <a16:creationId xmlns:a16="http://schemas.microsoft.com/office/drawing/2014/main" id="{EF572F4B-9130-4948-81A4-E360F0A688C5}"/>
                </a:ext>
              </a:extLst>
            </p:cNvPr>
            <p:cNvSpPr>
              <a:spLocks/>
            </p:cNvSpPr>
            <p:nvPr/>
          </p:nvSpPr>
          <p:spPr bwMode="auto">
            <a:xfrm>
              <a:off x="11762846" y="3181351"/>
              <a:ext cx="139700" cy="141288"/>
            </a:xfrm>
            <a:custGeom>
              <a:avLst/>
              <a:gdLst>
                <a:gd name="T0" fmla="*/ 44 w 44"/>
                <a:gd name="T1" fmla="*/ 44 h 44"/>
                <a:gd name="T2" fmla="*/ 0 w 44"/>
                <a:gd name="T3" fmla="*/ 0 h 44"/>
              </a:gdLst>
              <a:ahLst/>
              <a:cxnLst>
                <a:cxn ang="0">
                  <a:pos x="T0" y="T1"/>
                </a:cxn>
                <a:cxn ang="0">
                  <a:pos x="T2" y="T3"/>
                </a:cxn>
              </a:cxnLst>
              <a:rect l="0" t="0" r="r" b="b"/>
              <a:pathLst>
                <a:path w="44" h="44">
                  <a:moveTo>
                    <a:pt x="44" y="44"/>
                  </a:moveTo>
                  <a:cubicBezTo>
                    <a:pt x="21" y="41"/>
                    <a:pt x="3" y="23"/>
                    <a:pt x="0" y="0"/>
                  </a:cubicBezTo>
                </a:path>
              </a:pathLst>
            </a:custGeom>
            <a:noFill/>
            <a:ln w="19050"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31" name="Freeform 373">
              <a:extLst>
                <a:ext uri="{FF2B5EF4-FFF2-40B4-BE49-F238E27FC236}">
                  <a16:creationId xmlns:a16="http://schemas.microsoft.com/office/drawing/2014/main" id="{F9F70FB1-A29B-40DE-A63F-015C6D4C0072}"/>
                </a:ext>
              </a:extLst>
            </p:cNvPr>
            <p:cNvSpPr>
              <a:spLocks/>
            </p:cNvSpPr>
            <p:nvPr/>
          </p:nvSpPr>
          <p:spPr bwMode="auto">
            <a:xfrm>
              <a:off x="11940646" y="3181351"/>
              <a:ext cx="141288" cy="141288"/>
            </a:xfrm>
            <a:custGeom>
              <a:avLst/>
              <a:gdLst>
                <a:gd name="T0" fmla="*/ 44 w 44"/>
                <a:gd name="T1" fmla="*/ 0 h 44"/>
                <a:gd name="T2" fmla="*/ 0 w 44"/>
                <a:gd name="T3" fmla="*/ 44 h 44"/>
              </a:gdLst>
              <a:ahLst/>
              <a:cxnLst>
                <a:cxn ang="0">
                  <a:pos x="T0" y="T1"/>
                </a:cxn>
                <a:cxn ang="0">
                  <a:pos x="T2" y="T3"/>
                </a:cxn>
              </a:cxnLst>
              <a:rect l="0" t="0" r="r" b="b"/>
              <a:pathLst>
                <a:path w="44" h="44">
                  <a:moveTo>
                    <a:pt x="44" y="0"/>
                  </a:moveTo>
                  <a:cubicBezTo>
                    <a:pt x="41" y="23"/>
                    <a:pt x="23" y="41"/>
                    <a:pt x="0" y="44"/>
                  </a:cubicBezTo>
                </a:path>
              </a:pathLst>
            </a:custGeom>
            <a:noFill/>
            <a:ln w="19050"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grpSp>
      <p:grpSp>
        <p:nvGrpSpPr>
          <p:cNvPr id="32" name="Agrupar 22">
            <a:extLst>
              <a:ext uri="{FF2B5EF4-FFF2-40B4-BE49-F238E27FC236}">
                <a16:creationId xmlns:a16="http://schemas.microsoft.com/office/drawing/2014/main" id="{F147915F-4A9B-475B-BD52-D8E9754C9E53}"/>
              </a:ext>
            </a:extLst>
          </p:cNvPr>
          <p:cNvGrpSpPr>
            <a:grpSpLocks noChangeAspect="1"/>
          </p:cNvGrpSpPr>
          <p:nvPr/>
        </p:nvGrpSpPr>
        <p:grpSpPr>
          <a:xfrm>
            <a:off x="451664" y="2590800"/>
            <a:ext cx="530042" cy="534980"/>
            <a:chOff x="25185688" y="3925888"/>
            <a:chExt cx="511175" cy="515938"/>
          </a:xfrm>
        </p:grpSpPr>
        <p:sp>
          <p:nvSpPr>
            <p:cNvPr id="33" name="Oval 446">
              <a:extLst>
                <a:ext uri="{FF2B5EF4-FFF2-40B4-BE49-F238E27FC236}">
                  <a16:creationId xmlns:a16="http://schemas.microsoft.com/office/drawing/2014/main" id="{2E657740-BA31-4014-845F-37A1ED7EAB01}"/>
                </a:ext>
              </a:extLst>
            </p:cNvPr>
            <p:cNvSpPr>
              <a:spLocks noChangeArrowheads="1"/>
            </p:cNvSpPr>
            <p:nvPr/>
          </p:nvSpPr>
          <p:spPr bwMode="auto">
            <a:xfrm>
              <a:off x="25185688" y="3925888"/>
              <a:ext cx="511175" cy="515938"/>
            </a:xfrm>
            <a:prstGeom prst="ellipse">
              <a:avLst/>
            </a:prstGeom>
            <a:noFill/>
            <a:ln w="19050"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34" name="Freeform 447">
              <a:extLst>
                <a:ext uri="{FF2B5EF4-FFF2-40B4-BE49-F238E27FC236}">
                  <a16:creationId xmlns:a16="http://schemas.microsoft.com/office/drawing/2014/main" id="{9522D43D-00EE-414F-BDA3-A97E1F48A47C}"/>
                </a:ext>
              </a:extLst>
            </p:cNvPr>
            <p:cNvSpPr>
              <a:spLocks/>
            </p:cNvSpPr>
            <p:nvPr/>
          </p:nvSpPr>
          <p:spPr bwMode="auto">
            <a:xfrm>
              <a:off x="25287288" y="3989388"/>
              <a:ext cx="307975" cy="361950"/>
            </a:xfrm>
            <a:custGeom>
              <a:avLst/>
              <a:gdLst>
                <a:gd name="T0" fmla="*/ 96 w 96"/>
                <a:gd name="T1" fmla="*/ 112 h 112"/>
                <a:gd name="T2" fmla="*/ 70 w 96"/>
                <a:gd name="T3" fmla="*/ 102 h 112"/>
                <a:gd name="T4" fmla="*/ 64 w 96"/>
                <a:gd name="T5" fmla="*/ 94 h 112"/>
                <a:gd name="T6" fmla="*/ 64 w 96"/>
                <a:gd name="T7" fmla="*/ 88 h 112"/>
                <a:gd name="T8" fmla="*/ 77 w 96"/>
                <a:gd name="T9" fmla="*/ 64 h 112"/>
                <a:gd name="T10" fmla="*/ 81 w 96"/>
                <a:gd name="T11" fmla="*/ 60 h 112"/>
                <a:gd name="T12" fmla="*/ 85 w 96"/>
                <a:gd name="T13" fmla="*/ 44 h 112"/>
                <a:gd name="T14" fmla="*/ 80 w 96"/>
                <a:gd name="T15" fmla="*/ 40 h 112"/>
                <a:gd name="T16" fmla="*/ 80 w 96"/>
                <a:gd name="T17" fmla="*/ 29 h 112"/>
                <a:gd name="T18" fmla="*/ 48 w 96"/>
                <a:gd name="T19" fmla="*/ 0 h 112"/>
                <a:gd name="T20" fmla="*/ 16 w 96"/>
                <a:gd name="T21" fmla="*/ 29 h 112"/>
                <a:gd name="T22" fmla="*/ 16 w 96"/>
                <a:gd name="T23" fmla="*/ 40 h 112"/>
                <a:gd name="T24" fmla="*/ 11 w 96"/>
                <a:gd name="T25" fmla="*/ 44 h 112"/>
                <a:gd name="T26" fmla="*/ 15 w 96"/>
                <a:gd name="T27" fmla="*/ 60 h 112"/>
                <a:gd name="T28" fmla="*/ 19 w 96"/>
                <a:gd name="T29" fmla="*/ 64 h 112"/>
                <a:gd name="T30" fmla="*/ 32 w 96"/>
                <a:gd name="T31" fmla="*/ 88 h 112"/>
                <a:gd name="T32" fmla="*/ 32 w 96"/>
                <a:gd name="T33" fmla="*/ 94 h 112"/>
                <a:gd name="T34" fmla="*/ 26 w 96"/>
                <a:gd name="T35" fmla="*/ 102 h 112"/>
                <a:gd name="T36" fmla="*/ 0 w 96"/>
                <a:gd name="T37"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112">
                  <a:moveTo>
                    <a:pt x="96" y="112"/>
                  </a:moveTo>
                  <a:cubicBezTo>
                    <a:pt x="70" y="102"/>
                    <a:pt x="70" y="102"/>
                    <a:pt x="70" y="102"/>
                  </a:cubicBezTo>
                  <a:cubicBezTo>
                    <a:pt x="67" y="101"/>
                    <a:pt x="64" y="98"/>
                    <a:pt x="64" y="94"/>
                  </a:cubicBezTo>
                  <a:cubicBezTo>
                    <a:pt x="64" y="88"/>
                    <a:pt x="64" y="88"/>
                    <a:pt x="64" y="88"/>
                  </a:cubicBezTo>
                  <a:cubicBezTo>
                    <a:pt x="76" y="84"/>
                    <a:pt x="77" y="73"/>
                    <a:pt x="77" y="64"/>
                  </a:cubicBezTo>
                  <a:cubicBezTo>
                    <a:pt x="77" y="64"/>
                    <a:pt x="80" y="62"/>
                    <a:pt x="81" y="60"/>
                  </a:cubicBezTo>
                  <a:cubicBezTo>
                    <a:pt x="84" y="55"/>
                    <a:pt x="85" y="44"/>
                    <a:pt x="85" y="44"/>
                  </a:cubicBezTo>
                  <a:cubicBezTo>
                    <a:pt x="80" y="40"/>
                    <a:pt x="80" y="40"/>
                    <a:pt x="80" y="40"/>
                  </a:cubicBezTo>
                  <a:cubicBezTo>
                    <a:pt x="80" y="40"/>
                    <a:pt x="80" y="36"/>
                    <a:pt x="80" y="29"/>
                  </a:cubicBezTo>
                  <a:cubicBezTo>
                    <a:pt x="80" y="14"/>
                    <a:pt x="66" y="0"/>
                    <a:pt x="48" y="0"/>
                  </a:cubicBezTo>
                  <a:cubicBezTo>
                    <a:pt x="30" y="0"/>
                    <a:pt x="16" y="14"/>
                    <a:pt x="16" y="29"/>
                  </a:cubicBezTo>
                  <a:cubicBezTo>
                    <a:pt x="16" y="36"/>
                    <a:pt x="16" y="40"/>
                    <a:pt x="16" y="40"/>
                  </a:cubicBezTo>
                  <a:cubicBezTo>
                    <a:pt x="11" y="44"/>
                    <a:pt x="11" y="44"/>
                    <a:pt x="11" y="44"/>
                  </a:cubicBezTo>
                  <a:cubicBezTo>
                    <a:pt x="11" y="44"/>
                    <a:pt x="12" y="55"/>
                    <a:pt x="15" y="60"/>
                  </a:cubicBezTo>
                  <a:cubicBezTo>
                    <a:pt x="16" y="62"/>
                    <a:pt x="19" y="64"/>
                    <a:pt x="19" y="64"/>
                  </a:cubicBezTo>
                  <a:cubicBezTo>
                    <a:pt x="19" y="73"/>
                    <a:pt x="20" y="84"/>
                    <a:pt x="32" y="88"/>
                  </a:cubicBezTo>
                  <a:cubicBezTo>
                    <a:pt x="32" y="94"/>
                    <a:pt x="32" y="94"/>
                    <a:pt x="32" y="94"/>
                  </a:cubicBezTo>
                  <a:cubicBezTo>
                    <a:pt x="32" y="98"/>
                    <a:pt x="29" y="101"/>
                    <a:pt x="26" y="102"/>
                  </a:cubicBezTo>
                  <a:cubicBezTo>
                    <a:pt x="0" y="112"/>
                    <a:pt x="0" y="112"/>
                    <a:pt x="0" y="112"/>
                  </a:cubicBezTo>
                </a:path>
              </a:pathLst>
            </a:custGeom>
            <a:noFill/>
            <a:ln w="19050"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grpSp>
      <p:grpSp>
        <p:nvGrpSpPr>
          <p:cNvPr id="35" name="Agrupar 397">
            <a:extLst>
              <a:ext uri="{FF2B5EF4-FFF2-40B4-BE49-F238E27FC236}">
                <a16:creationId xmlns:a16="http://schemas.microsoft.com/office/drawing/2014/main" id="{B73B7E20-B033-4341-A169-5323C21C919A}"/>
              </a:ext>
            </a:extLst>
          </p:cNvPr>
          <p:cNvGrpSpPr>
            <a:grpSpLocks noChangeAspect="1"/>
          </p:cNvGrpSpPr>
          <p:nvPr/>
        </p:nvGrpSpPr>
        <p:grpSpPr>
          <a:xfrm>
            <a:off x="4649944" y="4280070"/>
            <a:ext cx="321407" cy="350067"/>
            <a:chOff x="7267575" y="2759076"/>
            <a:chExt cx="498475" cy="542925"/>
          </a:xfrm>
        </p:grpSpPr>
        <p:sp>
          <p:nvSpPr>
            <p:cNvPr id="36" name="Freeform 207">
              <a:extLst>
                <a:ext uri="{FF2B5EF4-FFF2-40B4-BE49-F238E27FC236}">
                  <a16:creationId xmlns:a16="http://schemas.microsoft.com/office/drawing/2014/main" id="{45CA3520-543C-4352-A2CE-02CE4166BA20}"/>
                </a:ext>
              </a:extLst>
            </p:cNvPr>
            <p:cNvSpPr>
              <a:spLocks/>
            </p:cNvSpPr>
            <p:nvPr/>
          </p:nvSpPr>
          <p:spPr bwMode="auto">
            <a:xfrm>
              <a:off x="7356475" y="2759076"/>
              <a:ext cx="409575" cy="542925"/>
            </a:xfrm>
            <a:custGeom>
              <a:avLst/>
              <a:gdLst>
                <a:gd name="T0" fmla="*/ 0 w 128"/>
                <a:gd name="T1" fmla="*/ 56 h 168"/>
                <a:gd name="T2" fmla="*/ 0 w 128"/>
                <a:gd name="T3" fmla="*/ 8 h 168"/>
                <a:gd name="T4" fmla="*/ 8 w 128"/>
                <a:gd name="T5" fmla="*/ 0 h 168"/>
                <a:gd name="T6" fmla="*/ 96 w 128"/>
                <a:gd name="T7" fmla="*/ 0 h 168"/>
                <a:gd name="T8" fmla="*/ 128 w 128"/>
                <a:gd name="T9" fmla="*/ 32 h 168"/>
                <a:gd name="T10" fmla="*/ 128 w 128"/>
                <a:gd name="T11" fmla="*/ 160 h 168"/>
                <a:gd name="T12" fmla="*/ 120 w 128"/>
                <a:gd name="T13" fmla="*/ 168 h 168"/>
                <a:gd name="T14" fmla="*/ 8 w 128"/>
                <a:gd name="T15" fmla="*/ 168 h 168"/>
                <a:gd name="T16" fmla="*/ 0 w 128"/>
                <a:gd name="T17" fmla="*/ 160 h 168"/>
                <a:gd name="T18" fmla="*/ 0 w 128"/>
                <a:gd name="T19" fmla="*/ 14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168">
                  <a:moveTo>
                    <a:pt x="0" y="56"/>
                  </a:moveTo>
                  <a:cubicBezTo>
                    <a:pt x="0" y="8"/>
                    <a:pt x="0" y="8"/>
                    <a:pt x="0" y="8"/>
                  </a:cubicBezTo>
                  <a:cubicBezTo>
                    <a:pt x="0" y="4"/>
                    <a:pt x="4" y="0"/>
                    <a:pt x="8" y="0"/>
                  </a:cubicBezTo>
                  <a:cubicBezTo>
                    <a:pt x="96" y="0"/>
                    <a:pt x="96" y="0"/>
                    <a:pt x="96" y="0"/>
                  </a:cubicBezTo>
                  <a:cubicBezTo>
                    <a:pt x="128" y="32"/>
                    <a:pt x="128" y="32"/>
                    <a:pt x="128" y="32"/>
                  </a:cubicBezTo>
                  <a:cubicBezTo>
                    <a:pt x="128" y="160"/>
                    <a:pt x="128" y="160"/>
                    <a:pt x="128" y="160"/>
                  </a:cubicBezTo>
                  <a:cubicBezTo>
                    <a:pt x="128" y="164"/>
                    <a:pt x="124" y="168"/>
                    <a:pt x="120" y="168"/>
                  </a:cubicBezTo>
                  <a:cubicBezTo>
                    <a:pt x="8" y="168"/>
                    <a:pt x="8" y="168"/>
                    <a:pt x="8" y="168"/>
                  </a:cubicBezTo>
                  <a:cubicBezTo>
                    <a:pt x="4" y="168"/>
                    <a:pt x="0" y="164"/>
                    <a:pt x="0" y="160"/>
                  </a:cubicBezTo>
                  <a:cubicBezTo>
                    <a:pt x="0" y="144"/>
                    <a:pt x="0" y="144"/>
                    <a:pt x="0" y="144"/>
                  </a:cubicBezTo>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37" name="Freeform 208">
              <a:extLst>
                <a:ext uri="{FF2B5EF4-FFF2-40B4-BE49-F238E27FC236}">
                  <a16:creationId xmlns:a16="http://schemas.microsoft.com/office/drawing/2014/main" id="{63CEEA73-D87A-4ADB-9921-4918A1664752}"/>
                </a:ext>
              </a:extLst>
            </p:cNvPr>
            <p:cNvSpPr>
              <a:spLocks/>
            </p:cNvSpPr>
            <p:nvPr/>
          </p:nvSpPr>
          <p:spPr bwMode="auto">
            <a:xfrm>
              <a:off x="7651750" y="2798763"/>
              <a:ext cx="76200" cy="77788"/>
            </a:xfrm>
            <a:custGeom>
              <a:avLst/>
              <a:gdLst>
                <a:gd name="T0" fmla="*/ 48 w 48"/>
                <a:gd name="T1" fmla="*/ 49 h 49"/>
                <a:gd name="T2" fmla="*/ 0 w 48"/>
                <a:gd name="T3" fmla="*/ 49 h 49"/>
                <a:gd name="T4" fmla="*/ 0 w 48"/>
                <a:gd name="T5" fmla="*/ 0 h 49"/>
              </a:gdLst>
              <a:ahLst/>
              <a:cxnLst>
                <a:cxn ang="0">
                  <a:pos x="T0" y="T1"/>
                </a:cxn>
                <a:cxn ang="0">
                  <a:pos x="T2" y="T3"/>
                </a:cxn>
                <a:cxn ang="0">
                  <a:pos x="T4" y="T5"/>
                </a:cxn>
              </a:cxnLst>
              <a:rect l="0" t="0" r="r" b="b"/>
              <a:pathLst>
                <a:path w="48" h="49">
                  <a:moveTo>
                    <a:pt x="48" y="49"/>
                  </a:moveTo>
                  <a:lnTo>
                    <a:pt x="0" y="49"/>
                  </a:lnTo>
                  <a:lnTo>
                    <a:pt x="0" y="0"/>
                  </a:lnTo>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38" name="Freeform 209">
              <a:extLst>
                <a:ext uri="{FF2B5EF4-FFF2-40B4-BE49-F238E27FC236}">
                  <a16:creationId xmlns:a16="http://schemas.microsoft.com/office/drawing/2014/main" id="{F4076666-ED89-4672-89C5-FBE17D8E4537}"/>
                </a:ext>
              </a:extLst>
            </p:cNvPr>
            <p:cNvSpPr>
              <a:spLocks/>
            </p:cNvSpPr>
            <p:nvPr/>
          </p:nvSpPr>
          <p:spPr bwMode="auto">
            <a:xfrm>
              <a:off x="7267575" y="2901951"/>
              <a:ext cx="306388" cy="290513"/>
            </a:xfrm>
            <a:custGeom>
              <a:avLst/>
              <a:gdLst>
                <a:gd name="T0" fmla="*/ 97 w 193"/>
                <a:gd name="T1" fmla="*/ 0 h 183"/>
                <a:gd name="T2" fmla="*/ 129 w 193"/>
                <a:gd name="T3" fmla="*/ 61 h 183"/>
                <a:gd name="T4" fmla="*/ 193 w 193"/>
                <a:gd name="T5" fmla="*/ 69 h 183"/>
                <a:gd name="T6" fmla="*/ 149 w 193"/>
                <a:gd name="T7" fmla="*/ 122 h 183"/>
                <a:gd name="T8" fmla="*/ 155 w 193"/>
                <a:gd name="T9" fmla="*/ 183 h 183"/>
                <a:gd name="T10" fmla="*/ 97 w 193"/>
                <a:gd name="T11" fmla="*/ 159 h 183"/>
                <a:gd name="T12" fmla="*/ 36 w 193"/>
                <a:gd name="T13" fmla="*/ 183 h 183"/>
                <a:gd name="T14" fmla="*/ 44 w 193"/>
                <a:gd name="T15" fmla="*/ 122 h 183"/>
                <a:gd name="T16" fmla="*/ 0 w 193"/>
                <a:gd name="T17" fmla="*/ 69 h 183"/>
                <a:gd name="T18" fmla="*/ 65 w 193"/>
                <a:gd name="T19" fmla="*/ 61 h 183"/>
                <a:gd name="T20" fmla="*/ 97 w 193"/>
                <a:gd name="T21"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3" h="183">
                  <a:moveTo>
                    <a:pt x="97" y="0"/>
                  </a:moveTo>
                  <a:lnTo>
                    <a:pt x="129" y="61"/>
                  </a:lnTo>
                  <a:lnTo>
                    <a:pt x="193" y="69"/>
                  </a:lnTo>
                  <a:lnTo>
                    <a:pt x="149" y="122"/>
                  </a:lnTo>
                  <a:lnTo>
                    <a:pt x="155" y="183"/>
                  </a:lnTo>
                  <a:lnTo>
                    <a:pt x="97" y="159"/>
                  </a:lnTo>
                  <a:lnTo>
                    <a:pt x="36" y="183"/>
                  </a:lnTo>
                  <a:lnTo>
                    <a:pt x="44" y="122"/>
                  </a:lnTo>
                  <a:lnTo>
                    <a:pt x="0" y="69"/>
                  </a:lnTo>
                  <a:lnTo>
                    <a:pt x="65" y="61"/>
                  </a:lnTo>
                  <a:lnTo>
                    <a:pt x="97" y="0"/>
                  </a:lnTo>
                  <a:close/>
                </a:path>
              </a:pathLst>
            </a:custGeom>
            <a:noFill/>
            <a:ln w="19050"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grpSp>
      <p:grpSp>
        <p:nvGrpSpPr>
          <p:cNvPr id="39" name="Agrupar 374">
            <a:extLst>
              <a:ext uri="{FF2B5EF4-FFF2-40B4-BE49-F238E27FC236}">
                <a16:creationId xmlns:a16="http://schemas.microsoft.com/office/drawing/2014/main" id="{D23317F6-8103-49CE-8911-4C64A99B2FC8}"/>
              </a:ext>
            </a:extLst>
          </p:cNvPr>
          <p:cNvGrpSpPr/>
          <p:nvPr/>
        </p:nvGrpSpPr>
        <p:grpSpPr>
          <a:xfrm>
            <a:off x="4649819" y="2482319"/>
            <a:ext cx="321657" cy="379333"/>
            <a:chOff x="9337675" y="1725613"/>
            <a:chExt cx="460375" cy="542925"/>
          </a:xfrm>
        </p:grpSpPr>
        <p:sp>
          <p:nvSpPr>
            <p:cNvPr id="40" name="Oval 189">
              <a:extLst>
                <a:ext uri="{FF2B5EF4-FFF2-40B4-BE49-F238E27FC236}">
                  <a16:creationId xmlns:a16="http://schemas.microsoft.com/office/drawing/2014/main" id="{B6BE03AF-71AD-4F85-8932-284176C1CA5B}"/>
                </a:ext>
              </a:extLst>
            </p:cNvPr>
            <p:cNvSpPr>
              <a:spLocks noChangeArrowheads="1"/>
            </p:cNvSpPr>
            <p:nvPr/>
          </p:nvSpPr>
          <p:spPr bwMode="auto">
            <a:xfrm>
              <a:off x="9337675" y="1881188"/>
              <a:ext cx="306388" cy="309563"/>
            </a:xfrm>
            <a:prstGeom prst="ellipse">
              <a:avLst/>
            </a:prstGeom>
            <a:noFill/>
            <a:ln w="19050"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41" name="Freeform 190">
              <a:extLst>
                <a:ext uri="{FF2B5EF4-FFF2-40B4-BE49-F238E27FC236}">
                  <a16:creationId xmlns:a16="http://schemas.microsoft.com/office/drawing/2014/main" id="{808B5943-5F1F-4472-8055-2548197BADFC}"/>
                </a:ext>
              </a:extLst>
            </p:cNvPr>
            <p:cNvSpPr>
              <a:spLocks/>
            </p:cNvSpPr>
            <p:nvPr/>
          </p:nvSpPr>
          <p:spPr bwMode="auto">
            <a:xfrm>
              <a:off x="9388475" y="1725613"/>
              <a:ext cx="409575" cy="542925"/>
            </a:xfrm>
            <a:custGeom>
              <a:avLst/>
              <a:gdLst>
                <a:gd name="T0" fmla="*/ 0 w 128"/>
                <a:gd name="T1" fmla="*/ 44 h 168"/>
                <a:gd name="T2" fmla="*/ 0 w 128"/>
                <a:gd name="T3" fmla="*/ 8 h 168"/>
                <a:gd name="T4" fmla="*/ 8 w 128"/>
                <a:gd name="T5" fmla="*/ 0 h 168"/>
                <a:gd name="T6" fmla="*/ 96 w 128"/>
                <a:gd name="T7" fmla="*/ 0 h 168"/>
                <a:gd name="T8" fmla="*/ 128 w 128"/>
                <a:gd name="T9" fmla="*/ 32 h 168"/>
                <a:gd name="T10" fmla="*/ 128 w 128"/>
                <a:gd name="T11" fmla="*/ 160 h 168"/>
                <a:gd name="T12" fmla="*/ 120 w 128"/>
                <a:gd name="T13" fmla="*/ 168 h 168"/>
                <a:gd name="T14" fmla="*/ 8 w 128"/>
                <a:gd name="T15" fmla="*/ 168 h 168"/>
                <a:gd name="T16" fmla="*/ 0 w 128"/>
                <a:gd name="T17" fmla="*/ 160 h 168"/>
                <a:gd name="T18" fmla="*/ 0 w 128"/>
                <a:gd name="T19" fmla="*/ 14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168">
                  <a:moveTo>
                    <a:pt x="0" y="44"/>
                  </a:moveTo>
                  <a:cubicBezTo>
                    <a:pt x="0" y="8"/>
                    <a:pt x="0" y="8"/>
                    <a:pt x="0" y="8"/>
                  </a:cubicBezTo>
                  <a:cubicBezTo>
                    <a:pt x="0" y="4"/>
                    <a:pt x="4" y="0"/>
                    <a:pt x="8" y="0"/>
                  </a:cubicBezTo>
                  <a:cubicBezTo>
                    <a:pt x="96" y="0"/>
                    <a:pt x="96" y="0"/>
                    <a:pt x="96" y="0"/>
                  </a:cubicBezTo>
                  <a:cubicBezTo>
                    <a:pt x="128" y="32"/>
                    <a:pt x="128" y="32"/>
                    <a:pt x="128" y="32"/>
                  </a:cubicBezTo>
                  <a:cubicBezTo>
                    <a:pt x="128" y="160"/>
                    <a:pt x="128" y="160"/>
                    <a:pt x="128" y="160"/>
                  </a:cubicBezTo>
                  <a:cubicBezTo>
                    <a:pt x="128" y="164"/>
                    <a:pt x="124" y="168"/>
                    <a:pt x="120" y="168"/>
                  </a:cubicBezTo>
                  <a:cubicBezTo>
                    <a:pt x="8" y="168"/>
                    <a:pt x="8" y="168"/>
                    <a:pt x="8" y="168"/>
                  </a:cubicBezTo>
                  <a:cubicBezTo>
                    <a:pt x="4" y="168"/>
                    <a:pt x="0" y="164"/>
                    <a:pt x="0" y="160"/>
                  </a:cubicBezTo>
                  <a:cubicBezTo>
                    <a:pt x="0" y="148"/>
                    <a:pt x="0" y="148"/>
                    <a:pt x="0" y="148"/>
                  </a:cubicBezTo>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42" name="Freeform 191">
              <a:extLst>
                <a:ext uri="{FF2B5EF4-FFF2-40B4-BE49-F238E27FC236}">
                  <a16:creationId xmlns:a16="http://schemas.microsoft.com/office/drawing/2014/main" id="{91FB25EE-728F-47E8-9100-3E5ECCF284C4}"/>
                </a:ext>
              </a:extLst>
            </p:cNvPr>
            <p:cNvSpPr>
              <a:spLocks/>
            </p:cNvSpPr>
            <p:nvPr/>
          </p:nvSpPr>
          <p:spPr bwMode="auto">
            <a:xfrm>
              <a:off x="9682163" y="1765301"/>
              <a:ext cx="77788" cy="76200"/>
            </a:xfrm>
            <a:custGeom>
              <a:avLst/>
              <a:gdLst>
                <a:gd name="T0" fmla="*/ 49 w 49"/>
                <a:gd name="T1" fmla="*/ 48 h 48"/>
                <a:gd name="T2" fmla="*/ 0 w 49"/>
                <a:gd name="T3" fmla="*/ 48 h 48"/>
                <a:gd name="T4" fmla="*/ 0 w 49"/>
                <a:gd name="T5" fmla="*/ 0 h 48"/>
              </a:gdLst>
              <a:ahLst/>
              <a:cxnLst>
                <a:cxn ang="0">
                  <a:pos x="T0" y="T1"/>
                </a:cxn>
                <a:cxn ang="0">
                  <a:pos x="T2" y="T3"/>
                </a:cxn>
                <a:cxn ang="0">
                  <a:pos x="T4" y="T5"/>
                </a:cxn>
              </a:cxnLst>
              <a:rect l="0" t="0" r="r" b="b"/>
              <a:pathLst>
                <a:path w="49" h="48">
                  <a:moveTo>
                    <a:pt x="49" y="48"/>
                  </a:moveTo>
                  <a:lnTo>
                    <a:pt x="0" y="48"/>
                  </a:lnTo>
                  <a:lnTo>
                    <a:pt x="0" y="0"/>
                  </a:lnTo>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43" name="Freeform 192">
              <a:extLst>
                <a:ext uri="{FF2B5EF4-FFF2-40B4-BE49-F238E27FC236}">
                  <a16:creationId xmlns:a16="http://schemas.microsoft.com/office/drawing/2014/main" id="{971BCB2D-2F16-4385-BC35-55D5D731052C}"/>
                </a:ext>
              </a:extLst>
            </p:cNvPr>
            <p:cNvSpPr>
              <a:spLocks/>
            </p:cNvSpPr>
            <p:nvPr/>
          </p:nvSpPr>
          <p:spPr bwMode="auto">
            <a:xfrm>
              <a:off x="9423400" y="1968501"/>
              <a:ext cx="144463" cy="128588"/>
            </a:xfrm>
            <a:custGeom>
              <a:avLst/>
              <a:gdLst>
                <a:gd name="T0" fmla="*/ 0 w 91"/>
                <a:gd name="T1" fmla="*/ 53 h 81"/>
                <a:gd name="T2" fmla="*/ 27 w 91"/>
                <a:gd name="T3" fmla="*/ 81 h 81"/>
                <a:gd name="T4" fmla="*/ 91 w 91"/>
                <a:gd name="T5" fmla="*/ 0 h 81"/>
              </a:gdLst>
              <a:ahLst/>
              <a:cxnLst>
                <a:cxn ang="0">
                  <a:pos x="T0" y="T1"/>
                </a:cxn>
                <a:cxn ang="0">
                  <a:pos x="T2" y="T3"/>
                </a:cxn>
                <a:cxn ang="0">
                  <a:pos x="T4" y="T5"/>
                </a:cxn>
              </a:cxnLst>
              <a:rect l="0" t="0" r="r" b="b"/>
              <a:pathLst>
                <a:path w="91" h="81">
                  <a:moveTo>
                    <a:pt x="0" y="53"/>
                  </a:moveTo>
                  <a:lnTo>
                    <a:pt x="27" y="81"/>
                  </a:lnTo>
                  <a:lnTo>
                    <a:pt x="91" y="0"/>
                  </a:lnTo>
                </a:path>
              </a:pathLst>
            </a:custGeom>
            <a:noFill/>
            <a:ln w="19050"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grpSp>
      <p:grpSp>
        <p:nvGrpSpPr>
          <p:cNvPr id="44" name="Agrupar 42">
            <a:extLst>
              <a:ext uri="{FF2B5EF4-FFF2-40B4-BE49-F238E27FC236}">
                <a16:creationId xmlns:a16="http://schemas.microsoft.com/office/drawing/2014/main" id="{3A29AFA1-0287-468A-BE91-52DD346F7907}"/>
              </a:ext>
            </a:extLst>
          </p:cNvPr>
          <p:cNvGrpSpPr>
            <a:grpSpLocks noChangeAspect="1"/>
          </p:cNvGrpSpPr>
          <p:nvPr/>
        </p:nvGrpSpPr>
        <p:grpSpPr>
          <a:xfrm>
            <a:off x="4611499" y="5137686"/>
            <a:ext cx="398296" cy="407002"/>
            <a:chOff x="25950863" y="2809558"/>
            <a:chExt cx="581025" cy="593725"/>
          </a:xfrm>
        </p:grpSpPr>
        <p:sp>
          <p:nvSpPr>
            <p:cNvPr id="45" name="Freeform 258">
              <a:extLst>
                <a:ext uri="{FF2B5EF4-FFF2-40B4-BE49-F238E27FC236}">
                  <a16:creationId xmlns:a16="http://schemas.microsoft.com/office/drawing/2014/main" id="{DDA34D49-6A0F-4924-8349-168B68EC637F}"/>
                </a:ext>
              </a:extLst>
            </p:cNvPr>
            <p:cNvSpPr>
              <a:spLocks/>
            </p:cNvSpPr>
            <p:nvPr/>
          </p:nvSpPr>
          <p:spPr bwMode="auto">
            <a:xfrm>
              <a:off x="26011188" y="3261995"/>
              <a:ext cx="76200" cy="76200"/>
            </a:xfrm>
            <a:custGeom>
              <a:avLst/>
              <a:gdLst>
                <a:gd name="T0" fmla="*/ 48 w 48"/>
                <a:gd name="T1" fmla="*/ 0 h 48"/>
                <a:gd name="T2" fmla="*/ 0 w 48"/>
                <a:gd name="T3" fmla="*/ 0 h 48"/>
                <a:gd name="T4" fmla="*/ 0 w 48"/>
                <a:gd name="T5" fmla="*/ 48 h 48"/>
              </a:gdLst>
              <a:ahLst/>
              <a:cxnLst>
                <a:cxn ang="0">
                  <a:pos x="T0" y="T1"/>
                </a:cxn>
                <a:cxn ang="0">
                  <a:pos x="T2" y="T3"/>
                </a:cxn>
                <a:cxn ang="0">
                  <a:pos x="T4" y="T5"/>
                </a:cxn>
              </a:cxnLst>
              <a:rect l="0" t="0" r="r" b="b"/>
              <a:pathLst>
                <a:path w="48" h="48">
                  <a:moveTo>
                    <a:pt x="48" y="0"/>
                  </a:moveTo>
                  <a:lnTo>
                    <a:pt x="0" y="0"/>
                  </a:lnTo>
                  <a:lnTo>
                    <a:pt x="0" y="48"/>
                  </a:lnTo>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46" name="Freeform 259">
              <a:extLst>
                <a:ext uri="{FF2B5EF4-FFF2-40B4-BE49-F238E27FC236}">
                  <a16:creationId xmlns:a16="http://schemas.microsoft.com/office/drawing/2014/main" id="{FADDA657-6779-4C3B-B22D-E4184DB9EA01}"/>
                </a:ext>
              </a:extLst>
            </p:cNvPr>
            <p:cNvSpPr>
              <a:spLocks/>
            </p:cNvSpPr>
            <p:nvPr/>
          </p:nvSpPr>
          <p:spPr bwMode="auto">
            <a:xfrm>
              <a:off x="25950863" y="2809558"/>
              <a:ext cx="514350" cy="406400"/>
            </a:xfrm>
            <a:custGeom>
              <a:avLst/>
              <a:gdLst>
                <a:gd name="T0" fmla="*/ 15 w 161"/>
                <a:gd name="T1" fmla="*/ 126 h 126"/>
                <a:gd name="T2" fmla="*/ 32 w 161"/>
                <a:gd name="T3" fmla="*/ 32 h 126"/>
                <a:gd name="T4" fmla="*/ 151 w 161"/>
                <a:gd name="T5" fmla="*/ 32 h 126"/>
                <a:gd name="T6" fmla="*/ 161 w 161"/>
                <a:gd name="T7" fmla="*/ 43 h 126"/>
              </a:gdLst>
              <a:ahLst/>
              <a:cxnLst>
                <a:cxn ang="0">
                  <a:pos x="T0" y="T1"/>
                </a:cxn>
                <a:cxn ang="0">
                  <a:pos x="T2" y="T3"/>
                </a:cxn>
                <a:cxn ang="0">
                  <a:pos x="T4" y="T5"/>
                </a:cxn>
                <a:cxn ang="0">
                  <a:pos x="T6" y="T7"/>
                </a:cxn>
              </a:cxnLst>
              <a:rect l="0" t="0" r="r" b="b"/>
              <a:pathLst>
                <a:path w="161" h="126">
                  <a:moveTo>
                    <a:pt x="15" y="126"/>
                  </a:moveTo>
                  <a:cubicBezTo>
                    <a:pt x="0" y="95"/>
                    <a:pt x="6" y="58"/>
                    <a:pt x="32" y="32"/>
                  </a:cubicBezTo>
                  <a:cubicBezTo>
                    <a:pt x="65" y="0"/>
                    <a:pt x="118" y="0"/>
                    <a:pt x="151" y="32"/>
                  </a:cubicBezTo>
                  <a:cubicBezTo>
                    <a:pt x="161" y="43"/>
                    <a:pt x="161" y="43"/>
                    <a:pt x="161" y="43"/>
                  </a:cubicBezTo>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47" name="Freeform 260">
              <a:extLst>
                <a:ext uri="{FF2B5EF4-FFF2-40B4-BE49-F238E27FC236}">
                  <a16:creationId xmlns:a16="http://schemas.microsoft.com/office/drawing/2014/main" id="{EBCCFA8C-152C-4A56-ACA0-4DB285E1CD23}"/>
                </a:ext>
              </a:extLst>
            </p:cNvPr>
            <p:cNvSpPr>
              <a:spLocks/>
            </p:cNvSpPr>
            <p:nvPr/>
          </p:nvSpPr>
          <p:spPr bwMode="auto">
            <a:xfrm>
              <a:off x="26017538" y="2996883"/>
              <a:ext cx="514350" cy="406400"/>
            </a:xfrm>
            <a:custGeom>
              <a:avLst/>
              <a:gdLst>
                <a:gd name="T0" fmla="*/ 147 w 161"/>
                <a:gd name="T1" fmla="*/ 0 h 126"/>
                <a:gd name="T2" fmla="*/ 129 w 161"/>
                <a:gd name="T3" fmla="*/ 94 h 126"/>
                <a:gd name="T4" fmla="*/ 11 w 161"/>
                <a:gd name="T5" fmla="*/ 93 h 126"/>
                <a:gd name="T6" fmla="*/ 0 w 161"/>
                <a:gd name="T7" fmla="*/ 83 h 126"/>
              </a:gdLst>
              <a:ahLst/>
              <a:cxnLst>
                <a:cxn ang="0">
                  <a:pos x="T0" y="T1"/>
                </a:cxn>
                <a:cxn ang="0">
                  <a:pos x="T2" y="T3"/>
                </a:cxn>
                <a:cxn ang="0">
                  <a:pos x="T4" y="T5"/>
                </a:cxn>
                <a:cxn ang="0">
                  <a:pos x="T6" y="T7"/>
                </a:cxn>
              </a:cxnLst>
              <a:rect l="0" t="0" r="r" b="b"/>
              <a:pathLst>
                <a:path w="161" h="126">
                  <a:moveTo>
                    <a:pt x="147" y="0"/>
                  </a:moveTo>
                  <a:cubicBezTo>
                    <a:pt x="161" y="31"/>
                    <a:pt x="155" y="68"/>
                    <a:pt x="129" y="94"/>
                  </a:cubicBezTo>
                  <a:cubicBezTo>
                    <a:pt x="97" y="126"/>
                    <a:pt x="43" y="126"/>
                    <a:pt x="11" y="93"/>
                  </a:cubicBezTo>
                  <a:cubicBezTo>
                    <a:pt x="0" y="83"/>
                    <a:pt x="0" y="83"/>
                    <a:pt x="0" y="83"/>
                  </a:cubicBezTo>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48" name="Freeform 261">
              <a:extLst>
                <a:ext uri="{FF2B5EF4-FFF2-40B4-BE49-F238E27FC236}">
                  <a16:creationId xmlns:a16="http://schemas.microsoft.com/office/drawing/2014/main" id="{AE5DD29A-8634-4E10-93B0-DC7B395803F1}"/>
                </a:ext>
              </a:extLst>
            </p:cNvPr>
            <p:cNvSpPr>
              <a:spLocks/>
            </p:cNvSpPr>
            <p:nvPr/>
          </p:nvSpPr>
          <p:spPr bwMode="auto">
            <a:xfrm>
              <a:off x="26393776" y="2873058"/>
              <a:ext cx="77788" cy="77787"/>
            </a:xfrm>
            <a:custGeom>
              <a:avLst/>
              <a:gdLst>
                <a:gd name="T0" fmla="*/ 0 w 49"/>
                <a:gd name="T1" fmla="*/ 49 h 49"/>
                <a:gd name="T2" fmla="*/ 49 w 49"/>
                <a:gd name="T3" fmla="*/ 49 h 49"/>
                <a:gd name="T4" fmla="*/ 49 w 49"/>
                <a:gd name="T5" fmla="*/ 0 h 49"/>
              </a:gdLst>
              <a:ahLst/>
              <a:cxnLst>
                <a:cxn ang="0">
                  <a:pos x="T0" y="T1"/>
                </a:cxn>
                <a:cxn ang="0">
                  <a:pos x="T2" y="T3"/>
                </a:cxn>
                <a:cxn ang="0">
                  <a:pos x="T4" y="T5"/>
                </a:cxn>
              </a:cxnLst>
              <a:rect l="0" t="0" r="r" b="b"/>
              <a:pathLst>
                <a:path w="49" h="49">
                  <a:moveTo>
                    <a:pt x="0" y="49"/>
                  </a:moveTo>
                  <a:lnTo>
                    <a:pt x="49" y="49"/>
                  </a:lnTo>
                  <a:lnTo>
                    <a:pt x="49" y="0"/>
                  </a:lnTo>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49" name="Freeform 262">
              <a:extLst>
                <a:ext uri="{FF2B5EF4-FFF2-40B4-BE49-F238E27FC236}">
                  <a16:creationId xmlns:a16="http://schemas.microsoft.com/office/drawing/2014/main" id="{57B2594C-E8D0-425B-A95C-5E871A998CD0}"/>
                </a:ext>
              </a:extLst>
            </p:cNvPr>
            <p:cNvSpPr>
              <a:spLocks/>
            </p:cNvSpPr>
            <p:nvPr/>
          </p:nvSpPr>
          <p:spPr bwMode="auto">
            <a:xfrm>
              <a:off x="26138188" y="2950845"/>
              <a:ext cx="230188" cy="311150"/>
            </a:xfrm>
            <a:custGeom>
              <a:avLst/>
              <a:gdLst>
                <a:gd name="T0" fmla="*/ 0 w 145"/>
                <a:gd name="T1" fmla="*/ 0 h 196"/>
                <a:gd name="T2" fmla="*/ 105 w 145"/>
                <a:gd name="T3" fmla="*/ 0 h 196"/>
                <a:gd name="T4" fmla="*/ 145 w 145"/>
                <a:gd name="T5" fmla="*/ 41 h 196"/>
                <a:gd name="T6" fmla="*/ 145 w 145"/>
                <a:gd name="T7" fmla="*/ 196 h 196"/>
                <a:gd name="T8" fmla="*/ 0 w 145"/>
                <a:gd name="T9" fmla="*/ 196 h 196"/>
                <a:gd name="T10" fmla="*/ 0 w 145"/>
                <a:gd name="T11" fmla="*/ 0 h 196"/>
              </a:gdLst>
              <a:ahLst/>
              <a:cxnLst>
                <a:cxn ang="0">
                  <a:pos x="T0" y="T1"/>
                </a:cxn>
                <a:cxn ang="0">
                  <a:pos x="T2" y="T3"/>
                </a:cxn>
                <a:cxn ang="0">
                  <a:pos x="T4" y="T5"/>
                </a:cxn>
                <a:cxn ang="0">
                  <a:pos x="T6" y="T7"/>
                </a:cxn>
                <a:cxn ang="0">
                  <a:pos x="T8" y="T9"/>
                </a:cxn>
                <a:cxn ang="0">
                  <a:pos x="T10" y="T11"/>
                </a:cxn>
              </a:cxnLst>
              <a:rect l="0" t="0" r="r" b="b"/>
              <a:pathLst>
                <a:path w="145" h="196">
                  <a:moveTo>
                    <a:pt x="0" y="0"/>
                  </a:moveTo>
                  <a:lnTo>
                    <a:pt x="105" y="0"/>
                  </a:lnTo>
                  <a:lnTo>
                    <a:pt x="145" y="41"/>
                  </a:lnTo>
                  <a:lnTo>
                    <a:pt x="145" y="196"/>
                  </a:lnTo>
                  <a:lnTo>
                    <a:pt x="0" y="196"/>
                  </a:lnTo>
                  <a:lnTo>
                    <a:pt x="0" y="0"/>
                  </a:lnTo>
                  <a:close/>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50" name="Freeform 263">
              <a:extLst>
                <a:ext uri="{FF2B5EF4-FFF2-40B4-BE49-F238E27FC236}">
                  <a16:creationId xmlns:a16="http://schemas.microsoft.com/office/drawing/2014/main" id="{591EC213-8DB8-4B0D-A923-AD4551C91F0F}"/>
                </a:ext>
              </a:extLst>
            </p:cNvPr>
            <p:cNvSpPr>
              <a:spLocks/>
            </p:cNvSpPr>
            <p:nvPr/>
          </p:nvSpPr>
          <p:spPr bwMode="auto">
            <a:xfrm>
              <a:off x="26292176" y="2976245"/>
              <a:ext cx="50800" cy="52387"/>
            </a:xfrm>
            <a:custGeom>
              <a:avLst/>
              <a:gdLst>
                <a:gd name="T0" fmla="*/ 32 w 32"/>
                <a:gd name="T1" fmla="*/ 33 h 33"/>
                <a:gd name="T2" fmla="*/ 0 w 32"/>
                <a:gd name="T3" fmla="*/ 33 h 33"/>
                <a:gd name="T4" fmla="*/ 0 w 32"/>
                <a:gd name="T5" fmla="*/ 0 h 33"/>
              </a:gdLst>
              <a:ahLst/>
              <a:cxnLst>
                <a:cxn ang="0">
                  <a:pos x="T0" y="T1"/>
                </a:cxn>
                <a:cxn ang="0">
                  <a:pos x="T2" y="T3"/>
                </a:cxn>
                <a:cxn ang="0">
                  <a:pos x="T4" y="T5"/>
                </a:cxn>
              </a:cxnLst>
              <a:rect l="0" t="0" r="r" b="b"/>
              <a:pathLst>
                <a:path w="32" h="33">
                  <a:moveTo>
                    <a:pt x="32" y="33"/>
                  </a:moveTo>
                  <a:lnTo>
                    <a:pt x="0" y="33"/>
                  </a:lnTo>
                  <a:lnTo>
                    <a:pt x="0" y="0"/>
                  </a:lnTo>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51" name="Line 264">
              <a:extLst>
                <a:ext uri="{FF2B5EF4-FFF2-40B4-BE49-F238E27FC236}">
                  <a16:creationId xmlns:a16="http://schemas.microsoft.com/office/drawing/2014/main" id="{A3F693E0-29B2-48F3-9124-85F716560DD7}"/>
                </a:ext>
              </a:extLst>
            </p:cNvPr>
            <p:cNvSpPr>
              <a:spLocks noChangeShapeType="1"/>
            </p:cNvSpPr>
            <p:nvPr/>
          </p:nvSpPr>
          <p:spPr bwMode="auto">
            <a:xfrm>
              <a:off x="26203276" y="3106420"/>
              <a:ext cx="0" cy="103187"/>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52" name="Line 265">
              <a:extLst>
                <a:ext uri="{FF2B5EF4-FFF2-40B4-BE49-F238E27FC236}">
                  <a16:creationId xmlns:a16="http://schemas.microsoft.com/office/drawing/2014/main" id="{3FCD86DA-79B3-4A61-8450-8696301BA6FB}"/>
                </a:ext>
              </a:extLst>
            </p:cNvPr>
            <p:cNvSpPr>
              <a:spLocks noChangeShapeType="1"/>
            </p:cNvSpPr>
            <p:nvPr/>
          </p:nvSpPr>
          <p:spPr bwMode="auto">
            <a:xfrm>
              <a:off x="26254076" y="3157220"/>
              <a:ext cx="0" cy="52387"/>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53" name="Line 266">
              <a:extLst>
                <a:ext uri="{FF2B5EF4-FFF2-40B4-BE49-F238E27FC236}">
                  <a16:creationId xmlns:a16="http://schemas.microsoft.com/office/drawing/2014/main" id="{4B6EA6C0-DF27-4E42-A52D-82B5DB8EE9B0}"/>
                </a:ext>
              </a:extLst>
            </p:cNvPr>
            <p:cNvSpPr>
              <a:spLocks noChangeShapeType="1"/>
            </p:cNvSpPr>
            <p:nvPr/>
          </p:nvSpPr>
          <p:spPr bwMode="auto">
            <a:xfrm>
              <a:off x="26304876" y="3131820"/>
              <a:ext cx="0" cy="77787"/>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grpSp>
      <p:grpSp>
        <p:nvGrpSpPr>
          <p:cNvPr id="54" name="Agrupar 140">
            <a:extLst>
              <a:ext uri="{FF2B5EF4-FFF2-40B4-BE49-F238E27FC236}">
                <a16:creationId xmlns:a16="http://schemas.microsoft.com/office/drawing/2014/main" id="{379C3C63-6913-4A94-AAAA-6E56786E8E70}"/>
              </a:ext>
            </a:extLst>
          </p:cNvPr>
          <p:cNvGrpSpPr/>
          <p:nvPr/>
        </p:nvGrpSpPr>
        <p:grpSpPr>
          <a:xfrm>
            <a:off x="4616203" y="3383205"/>
            <a:ext cx="388889" cy="393093"/>
            <a:chOff x="25947688" y="3843020"/>
            <a:chExt cx="587375" cy="593725"/>
          </a:xfrm>
        </p:grpSpPr>
        <p:sp>
          <p:nvSpPr>
            <p:cNvPr id="55" name="Oval 347">
              <a:extLst>
                <a:ext uri="{FF2B5EF4-FFF2-40B4-BE49-F238E27FC236}">
                  <a16:creationId xmlns:a16="http://schemas.microsoft.com/office/drawing/2014/main" id="{943E1FAD-0DD3-4423-8B48-A69AD4F65BD7}"/>
                </a:ext>
              </a:extLst>
            </p:cNvPr>
            <p:cNvSpPr>
              <a:spLocks noChangeArrowheads="1"/>
            </p:cNvSpPr>
            <p:nvPr/>
          </p:nvSpPr>
          <p:spPr bwMode="auto">
            <a:xfrm>
              <a:off x="26087388" y="4023995"/>
              <a:ext cx="306388" cy="309562"/>
            </a:xfrm>
            <a:prstGeom prst="ellipse">
              <a:avLst/>
            </a:pr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56" name="Freeform 348">
              <a:extLst>
                <a:ext uri="{FF2B5EF4-FFF2-40B4-BE49-F238E27FC236}">
                  <a16:creationId xmlns:a16="http://schemas.microsoft.com/office/drawing/2014/main" id="{85DBB369-F3D1-456F-9330-3463E58DD115}"/>
                </a:ext>
              </a:extLst>
            </p:cNvPr>
            <p:cNvSpPr>
              <a:spLocks/>
            </p:cNvSpPr>
            <p:nvPr/>
          </p:nvSpPr>
          <p:spPr bwMode="auto">
            <a:xfrm>
              <a:off x="26177876" y="4114483"/>
              <a:ext cx="127000" cy="128587"/>
            </a:xfrm>
            <a:custGeom>
              <a:avLst/>
              <a:gdLst>
                <a:gd name="T0" fmla="*/ 12 w 40"/>
                <a:gd name="T1" fmla="*/ 2 h 40"/>
                <a:gd name="T2" fmla="*/ 20 w 40"/>
                <a:gd name="T3" fmla="*/ 0 h 40"/>
                <a:gd name="T4" fmla="*/ 40 w 40"/>
                <a:gd name="T5" fmla="*/ 20 h 40"/>
                <a:gd name="T6" fmla="*/ 20 w 40"/>
                <a:gd name="T7" fmla="*/ 40 h 40"/>
                <a:gd name="T8" fmla="*/ 0 w 40"/>
                <a:gd name="T9" fmla="*/ 20 h 40"/>
                <a:gd name="T10" fmla="*/ 4 w 40"/>
                <a:gd name="T11" fmla="*/ 8 h 40"/>
              </a:gdLst>
              <a:ahLst/>
              <a:cxnLst>
                <a:cxn ang="0">
                  <a:pos x="T0" y="T1"/>
                </a:cxn>
                <a:cxn ang="0">
                  <a:pos x="T2" y="T3"/>
                </a:cxn>
                <a:cxn ang="0">
                  <a:pos x="T4" y="T5"/>
                </a:cxn>
                <a:cxn ang="0">
                  <a:pos x="T6" y="T7"/>
                </a:cxn>
                <a:cxn ang="0">
                  <a:pos x="T8" y="T9"/>
                </a:cxn>
                <a:cxn ang="0">
                  <a:pos x="T10" y="T11"/>
                </a:cxn>
              </a:cxnLst>
              <a:rect l="0" t="0" r="r" b="b"/>
              <a:pathLst>
                <a:path w="40" h="40">
                  <a:moveTo>
                    <a:pt x="12" y="2"/>
                  </a:moveTo>
                  <a:cubicBezTo>
                    <a:pt x="14" y="1"/>
                    <a:pt x="17" y="0"/>
                    <a:pt x="20" y="0"/>
                  </a:cubicBezTo>
                  <a:cubicBezTo>
                    <a:pt x="31" y="0"/>
                    <a:pt x="40" y="9"/>
                    <a:pt x="40" y="20"/>
                  </a:cubicBezTo>
                  <a:cubicBezTo>
                    <a:pt x="40" y="31"/>
                    <a:pt x="31" y="40"/>
                    <a:pt x="20" y="40"/>
                  </a:cubicBezTo>
                  <a:cubicBezTo>
                    <a:pt x="9" y="40"/>
                    <a:pt x="0" y="31"/>
                    <a:pt x="0" y="20"/>
                  </a:cubicBezTo>
                  <a:cubicBezTo>
                    <a:pt x="0" y="15"/>
                    <a:pt x="1" y="11"/>
                    <a:pt x="4" y="8"/>
                  </a:cubicBezTo>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57" name="Freeform 349">
              <a:extLst>
                <a:ext uri="{FF2B5EF4-FFF2-40B4-BE49-F238E27FC236}">
                  <a16:creationId xmlns:a16="http://schemas.microsoft.com/office/drawing/2014/main" id="{5CDE8727-129E-4476-9C03-DAE93ADB774E}"/>
                </a:ext>
              </a:extLst>
            </p:cNvPr>
            <p:cNvSpPr>
              <a:spLocks/>
            </p:cNvSpPr>
            <p:nvPr/>
          </p:nvSpPr>
          <p:spPr bwMode="auto">
            <a:xfrm>
              <a:off x="25947688" y="4023995"/>
              <a:ext cx="587375" cy="309562"/>
            </a:xfrm>
            <a:custGeom>
              <a:avLst/>
              <a:gdLst>
                <a:gd name="T0" fmla="*/ 184 w 184"/>
                <a:gd name="T1" fmla="*/ 48 h 96"/>
                <a:gd name="T2" fmla="*/ 108 w 184"/>
                <a:gd name="T3" fmla="*/ 94 h 96"/>
                <a:gd name="T4" fmla="*/ 92 w 184"/>
                <a:gd name="T5" fmla="*/ 96 h 96"/>
                <a:gd name="T6" fmla="*/ 0 w 184"/>
                <a:gd name="T7" fmla="*/ 48 h 96"/>
                <a:gd name="T8" fmla="*/ 92 w 184"/>
                <a:gd name="T9" fmla="*/ 0 h 96"/>
                <a:gd name="T10" fmla="*/ 184 w 184"/>
                <a:gd name="T11" fmla="*/ 48 h 96"/>
              </a:gdLst>
              <a:ahLst/>
              <a:cxnLst>
                <a:cxn ang="0">
                  <a:pos x="T0" y="T1"/>
                </a:cxn>
                <a:cxn ang="0">
                  <a:pos x="T2" y="T3"/>
                </a:cxn>
                <a:cxn ang="0">
                  <a:pos x="T4" y="T5"/>
                </a:cxn>
                <a:cxn ang="0">
                  <a:pos x="T6" y="T7"/>
                </a:cxn>
                <a:cxn ang="0">
                  <a:pos x="T8" y="T9"/>
                </a:cxn>
                <a:cxn ang="0">
                  <a:pos x="T10" y="T11"/>
                </a:cxn>
              </a:cxnLst>
              <a:rect l="0" t="0" r="r" b="b"/>
              <a:pathLst>
                <a:path w="184" h="96">
                  <a:moveTo>
                    <a:pt x="184" y="48"/>
                  </a:moveTo>
                  <a:cubicBezTo>
                    <a:pt x="184" y="48"/>
                    <a:pt x="151" y="86"/>
                    <a:pt x="108" y="94"/>
                  </a:cubicBezTo>
                  <a:cubicBezTo>
                    <a:pt x="103" y="95"/>
                    <a:pt x="97" y="96"/>
                    <a:pt x="92" y="96"/>
                  </a:cubicBezTo>
                  <a:cubicBezTo>
                    <a:pt x="41" y="96"/>
                    <a:pt x="0" y="48"/>
                    <a:pt x="0" y="48"/>
                  </a:cubicBezTo>
                  <a:cubicBezTo>
                    <a:pt x="0" y="48"/>
                    <a:pt x="41" y="0"/>
                    <a:pt x="92" y="0"/>
                  </a:cubicBezTo>
                  <a:cubicBezTo>
                    <a:pt x="143" y="0"/>
                    <a:pt x="184" y="48"/>
                    <a:pt x="184" y="48"/>
                  </a:cubicBezTo>
                  <a:close/>
                </a:path>
              </a:pathLst>
            </a:custGeom>
            <a:noFill/>
            <a:ln w="19050"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58" name="Freeform 350">
              <a:extLst>
                <a:ext uri="{FF2B5EF4-FFF2-40B4-BE49-F238E27FC236}">
                  <a16:creationId xmlns:a16="http://schemas.microsoft.com/office/drawing/2014/main" id="{DADE06B5-0C7A-460F-BB65-DB3D12377716}"/>
                </a:ext>
              </a:extLst>
            </p:cNvPr>
            <p:cNvSpPr>
              <a:spLocks/>
            </p:cNvSpPr>
            <p:nvPr/>
          </p:nvSpPr>
          <p:spPr bwMode="auto">
            <a:xfrm>
              <a:off x="26023888" y="4295458"/>
              <a:ext cx="422275" cy="141287"/>
            </a:xfrm>
            <a:custGeom>
              <a:avLst/>
              <a:gdLst>
                <a:gd name="T0" fmla="*/ 0 w 132"/>
                <a:gd name="T1" fmla="*/ 0 h 44"/>
                <a:gd name="T2" fmla="*/ 0 w 132"/>
                <a:gd name="T3" fmla="*/ 36 h 44"/>
                <a:gd name="T4" fmla="*/ 8 w 132"/>
                <a:gd name="T5" fmla="*/ 44 h 44"/>
                <a:gd name="T6" fmla="*/ 124 w 132"/>
                <a:gd name="T7" fmla="*/ 44 h 44"/>
                <a:gd name="T8" fmla="*/ 132 w 132"/>
                <a:gd name="T9" fmla="*/ 36 h 44"/>
                <a:gd name="T10" fmla="*/ 132 w 132"/>
                <a:gd name="T11" fmla="*/ 4 h 44"/>
              </a:gdLst>
              <a:ahLst/>
              <a:cxnLst>
                <a:cxn ang="0">
                  <a:pos x="T0" y="T1"/>
                </a:cxn>
                <a:cxn ang="0">
                  <a:pos x="T2" y="T3"/>
                </a:cxn>
                <a:cxn ang="0">
                  <a:pos x="T4" y="T5"/>
                </a:cxn>
                <a:cxn ang="0">
                  <a:pos x="T6" y="T7"/>
                </a:cxn>
                <a:cxn ang="0">
                  <a:pos x="T8" y="T9"/>
                </a:cxn>
                <a:cxn ang="0">
                  <a:pos x="T10" y="T11"/>
                </a:cxn>
              </a:cxnLst>
              <a:rect l="0" t="0" r="r" b="b"/>
              <a:pathLst>
                <a:path w="132" h="44">
                  <a:moveTo>
                    <a:pt x="0" y="0"/>
                  </a:moveTo>
                  <a:cubicBezTo>
                    <a:pt x="0" y="36"/>
                    <a:pt x="0" y="36"/>
                    <a:pt x="0" y="36"/>
                  </a:cubicBezTo>
                  <a:cubicBezTo>
                    <a:pt x="0" y="40"/>
                    <a:pt x="4" y="44"/>
                    <a:pt x="8" y="44"/>
                  </a:cubicBezTo>
                  <a:cubicBezTo>
                    <a:pt x="124" y="44"/>
                    <a:pt x="124" y="44"/>
                    <a:pt x="124" y="44"/>
                  </a:cubicBezTo>
                  <a:cubicBezTo>
                    <a:pt x="128" y="44"/>
                    <a:pt x="132" y="40"/>
                    <a:pt x="132" y="36"/>
                  </a:cubicBezTo>
                  <a:cubicBezTo>
                    <a:pt x="132" y="4"/>
                    <a:pt x="132" y="4"/>
                    <a:pt x="132" y="4"/>
                  </a:cubicBezTo>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59" name="Freeform 351">
              <a:extLst>
                <a:ext uri="{FF2B5EF4-FFF2-40B4-BE49-F238E27FC236}">
                  <a16:creationId xmlns:a16="http://schemas.microsoft.com/office/drawing/2014/main" id="{A9752265-A2CA-4655-97CE-DD5A76BEB49E}"/>
                </a:ext>
              </a:extLst>
            </p:cNvPr>
            <p:cNvSpPr>
              <a:spLocks/>
            </p:cNvSpPr>
            <p:nvPr/>
          </p:nvSpPr>
          <p:spPr bwMode="auto">
            <a:xfrm>
              <a:off x="26023888" y="3843020"/>
              <a:ext cx="422275" cy="219075"/>
            </a:xfrm>
            <a:custGeom>
              <a:avLst/>
              <a:gdLst>
                <a:gd name="T0" fmla="*/ 132 w 132"/>
                <a:gd name="T1" fmla="*/ 64 h 68"/>
                <a:gd name="T2" fmla="*/ 132 w 132"/>
                <a:gd name="T3" fmla="*/ 8 h 68"/>
                <a:gd name="T4" fmla="*/ 124 w 132"/>
                <a:gd name="T5" fmla="*/ 0 h 68"/>
                <a:gd name="T6" fmla="*/ 28 w 132"/>
                <a:gd name="T7" fmla="*/ 0 h 68"/>
                <a:gd name="T8" fmla="*/ 0 w 132"/>
                <a:gd name="T9" fmla="*/ 28 h 68"/>
                <a:gd name="T10" fmla="*/ 0 w 132"/>
                <a:gd name="T11" fmla="*/ 68 h 68"/>
              </a:gdLst>
              <a:ahLst/>
              <a:cxnLst>
                <a:cxn ang="0">
                  <a:pos x="T0" y="T1"/>
                </a:cxn>
                <a:cxn ang="0">
                  <a:pos x="T2" y="T3"/>
                </a:cxn>
                <a:cxn ang="0">
                  <a:pos x="T4" y="T5"/>
                </a:cxn>
                <a:cxn ang="0">
                  <a:pos x="T6" y="T7"/>
                </a:cxn>
                <a:cxn ang="0">
                  <a:pos x="T8" y="T9"/>
                </a:cxn>
                <a:cxn ang="0">
                  <a:pos x="T10" y="T11"/>
                </a:cxn>
              </a:cxnLst>
              <a:rect l="0" t="0" r="r" b="b"/>
              <a:pathLst>
                <a:path w="132" h="68">
                  <a:moveTo>
                    <a:pt x="132" y="64"/>
                  </a:moveTo>
                  <a:cubicBezTo>
                    <a:pt x="132" y="8"/>
                    <a:pt x="132" y="8"/>
                    <a:pt x="132" y="8"/>
                  </a:cubicBezTo>
                  <a:cubicBezTo>
                    <a:pt x="132" y="4"/>
                    <a:pt x="128" y="0"/>
                    <a:pt x="124" y="0"/>
                  </a:cubicBezTo>
                  <a:cubicBezTo>
                    <a:pt x="28" y="0"/>
                    <a:pt x="28" y="0"/>
                    <a:pt x="28" y="0"/>
                  </a:cubicBezTo>
                  <a:cubicBezTo>
                    <a:pt x="0" y="28"/>
                    <a:pt x="0" y="28"/>
                    <a:pt x="0" y="28"/>
                  </a:cubicBezTo>
                  <a:cubicBezTo>
                    <a:pt x="0" y="68"/>
                    <a:pt x="0" y="68"/>
                    <a:pt x="0" y="68"/>
                  </a:cubicBezTo>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60" name="Freeform 352">
              <a:extLst>
                <a:ext uri="{FF2B5EF4-FFF2-40B4-BE49-F238E27FC236}">
                  <a16:creationId xmlns:a16="http://schemas.microsoft.com/office/drawing/2014/main" id="{D356E16A-AE7A-44CC-9FB8-2252942E21A0}"/>
                </a:ext>
              </a:extLst>
            </p:cNvPr>
            <p:cNvSpPr>
              <a:spLocks/>
            </p:cNvSpPr>
            <p:nvPr/>
          </p:nvSpPr>
          <p:spPr bwMode="auto">
            <a:xfrm>
              <a:off x="26061988" y="3881120"/>
              <a:ext cx="63500" cy="65087"/>
            </a:xfrm>
            <a:custGeom>
              <a:avLst/>
              <a:gdLst>
                <a:gd name="T0" fmla="*/ 0 w 40"/>
                <a:gd name="T1" fmla="*/ 41 h 41"/>
                <a:gd name="T2" fmla="*/ 40 w 40"/>
                <a:gd name="T3" fmla="*/ 41 h 41"/>
                <a:gd name="T4" fmla="*/ 40 w 40"/>
                <a:gd name="T5" fmla="*/ 0 h 41"/>
              </a:gdLst>
              <a:ahLst/>
              <a:cxnLst>
                <a:cxn ang="0">
                  <a:pos x="T0" y="T1"/>
                </a:cxn>
                <a:cxn ang="0">
                  <a:pos x="T2" y="T3"/>
                </a:cxn>
                <a:cxn ang="0">
                  <a:pos x="T4" y="T5"/>
                </a:cxn>
              </a:cxnLst>
              <a:rect l="0" t="0" r="r" b="b"/>
              <a:pathLst>
                <a:path w="40" h="41">
                  <a:moveTo>
                    <a:pt x="0" y="41"/>
                  </a:moveTo>
                  <a:lnTo>
                    <a:pt x="40" y="41"/>
                  </a:lnTo>
                  <a:lnTo>
                    <a:pt x="40" y="0"/>
                  </a:lnTo>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grpSp>
    </p:spTree>
    <p:extLst>
      <p:ext uri="{BB962C8B-B14F-4D97-AF65-F5344CB8AC3E}">
        <p14:creationId xmlns:p14="http://schemas.microsoft.com/office/powerpoint/2010/main" val="2278186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BB02B88-F2DA-4696-A7DC-57FFB4C88284}"/>
              </a:ext>
            </a:extLst>
          </p:cNvPr>
          <p:cNvSpPr>
            <a:spLocks noGrp="1"/>
          </p:cNvSpPr>
          <p:nvPr>
            <p:ph type="sldNum" sz="quarter" idx="10"/>
          </p:nvPr>
        </p:nvSpPr>
        <p:spPr/>
        <p:txBody>
          <a:bodyPr/>
          <a:lstStyle/>
          <a:p>
            <a:fld id="{08789ED0-683C-4C95-BAE1-094AE5A57631}" type="slidenum">
              <a:rPr lang="pt-PT" smtClean="0"/>
              <a:pPr/>
              <a:t>15</a:t>
            </a:fld>
            <a:endParaRPr lang="pt-PT" dirty="0"/>
          </a:p>
        </p:txBody>
      </p:sp>
      <p:sp>
        <p:nvSpPr>
          <p:cNvPr id="3" name="Text Placeholder 2">
            <a:extLst>
              <a:ext uri="{FF2B5EF4-FFF2-40B4-BE49-F238E27FC236}">
                <a16:creationId xmlns:a16="http://schemas.microsoft.com/office/drawing/2014/main" id="{493A5579-E782-4C61-A56D-EE0B744239E9}"/>
              </a:ext>
            </a:extLst>
          </p:cNvPr>
          <p:cNvSpPr>
            <a:spLocks noGrp="1"/>
          </p:cNvSpPr>
          <p:nvPr>
            <p:ph type="body" sz="quarter" idx="21"/>
          </p:nvPr>
        </p:nvSpPr>
        <p:spPr>
          <a:xfrm>
            <a:off x="528992" y="314578"/>
            <a:ext cx="11358209" cy="461665"/>
          </a:xfrm>
        </p:spPr>
        <p:txBody>
          <a:bodyPr/>
          <a:lstStyle/>
          <a:p>
            <a:r>
              <a:rPr lang="pt-PT" dirty="0"/>
              <a:t>Exemplo de Gráficos 1</a:t>
            </a:r>
          </a:p>
        </p:txBody>
      </p:sp>
      <p:sp>
        <p:nvSpPr>
          <p:cNvPr id="4" name="Text Placeholder 3">
            <a:extLst>
              <a:ext uri="{FF2B5EF4-FFF2-40B4-BE49-F238E27FC236}">
                <a16:creationId xmlns:a16="http://schemas.microsoft.com/office/drawing/2014/main" id="{9E73461F-1262-4515-B4A1-310BB07EA442}"/>
              </a:ext>
            </a:extLst>
          </p:cNvPr>
          <p:cNvSpPr>
            <a:spLocks noGrp="1"/>
          </p:cNvSpPr>
          <p:nvPr>
            <p:ph type="body" sz="quarter" idx="22"/>
          </p:nvPr>
        </p:nvSpPr>
        <p:spPr/>
        <p:txBody>
          <a:bodyPr/>
          <a:lstStyle/>
          <a:p>
            <a:r>
              <a:rPr lang="pt-PT" dirty="0"/>
              <a:t>Subtítulo</a:t>
            </a:r>
          </a:p>
        </p:txBody>
      </p:sp>
      <p:sp>
        <p:nvSpPr>
          <p:cNvPr id="5" name="Text Placeholder 4">
            <a:extLst>
              <a:ext uri="{FF2B5EF4-FFF2-40B4-BE49-F238E27FC236}">
                <a16:creationId xmlns:a16="http://schemas.microsoft.com/office/drawing/2014/main" id="{5195F63D-E1AC-42ED-BC2B-CF76492BAEE3}"/>
              </a:ext>
            </a:extLst>
          </p:cNvPr>
          <p:cNvSpPr>
            <a:spLocks noGrp="1"/>
          </p:cNvSpPr>
          <p:nvPr>
            <p:ph type="body" sz="quarter" idx="23"/>
          </p:nvPr>
        </p:nvSpPr>
        <p:spPr/>
        <p:txBody>
          <a:bodyPr>
            <a:normAutofit/>
          </a:bodyPr>
          <a:lstStyle/>
          <a:p>
            <a:r>
              <a:rPr lang="pt-PT" dirty="0"/>
              <a:t>Título do Gráfico 1</a:t>
            </a:r>
          </a:p>
        </p:txBody>
      </p:sp>
      <p:sp>
        <p:nvSpPr>
          <p:cNvPr id="6" name="Text Placeholder 5">
            <a:extLst>
              <a:ext uri="{FF2B5EF4-FFF2-40B4-BE49-F238E27FC236}">
                <a16:creationId xmlns:a16="http://schemas.microsoft.com/office/drawing/2014/main" id="{56C3E28D-113D-4DA0-9CF4-84FB80B78A03}"/>
              </a:ext>
            </a:extLst>
          </p:cNvPr>
          <p:cNvSpPr>
            <a:spLocks noGrp="1"/>
          </p:cNvSpPr>
          <p:nvPr>
            <p:ph type="body" sz="quarter" idx="24"/>
          </p:nvPr>
        </p:nvSpPr>
        <p:spPr/>
        <p:txBody>
          <a:bodyPr>
            <a:normAutofit/>
          </a:bodyPr>
          <a:lstStyle/>
          <a:p>
            <a:r>
              <a:rPr lang="pt-PT" dirty="0"/>
              <a:t>Título do Gráfico 1</a:t>
            </a:r>
          </a:p>
        </p:txBody>
      </p:sp>
      <p:sp>
        <p:nvSpPr>
          <p:cNvPr id="7" name="Text Placeholder 6">
            <a:extLst>
              <a:ext uri="{FF2B5EF4-FFF2-40B4-BE49-F238E27FC236}">
                <a16:creationId xmlns:a16="http://schemas.microsoft.com/office/drawing/2014/main" id="{2A0F2399-92B3-4654-B53A-ACB8AFE61676}"/>
              </a:ext>
            </a:extLst>
          </p:cNvPr>
          <p:cNvSpPr>
            <a:spLocks noGrp="1"/>
          </p:cNvSpPr>
          <p:nvPr>
            <p:ph type="body" sz="quarter" idx="25"/>
          </p:nvPr>
        </p:nvSpPr>
        <p:spPr/>
        <p:txBody>
          <a:bodyPr/>
          <a:lstStyle/>
          <a:p>
            <a:r>
              <a:rPr lang="pt-PT" b="0" dirty="0">
                <a:ea typeface="Microsoft JhengHei" panose="020B0604030504040204" pitchFamily="34" charset="-120"/>
              </a:rPr>
              <a:t>Destaque principal do gráfico 1</a:t>
            </a:r>
            <a:endParaRPr lang="pt-PT" sz="1400" b="0" dirty="0">
              <a:ea typeface="Microsoft JhengHei" panose="020B0604030504040204" pitchFamily="34" charset="-120"/>
            </a:endParaRPr>
          </a:p>
        </p:txBody>
      </p:sp>
      <p:sp>
        <p:nvSpPr>
          <p:cNvPr id="8" name="Text Placeholder 7">
            <a:extLst>
              <a:ext uri="{FF2B5EF4-FFF2-40B4-BE49-F238E27FC236}">
                <a16:creationId xmlns:a16="http://schemas.microsoft.com/office/drawing/2014/main" id="{F932177B-4190-4F64-B6CA-692A06B35E64}"/>
              </a:ext>
            </a:extLst>
          </p:cNvPr>
          <p:cNvSpPr>
            <a:spLocks noGrp="1"/>
          </p:cNvSpPr>
          <p:nvPr>
            <p:ph type="body" sz="quarter" idx="26"/>
          </p:nvPr>
        </p:nvSpPr>
        <p:spPr/>
        <p:txBody>
          <a:bodyPr/>
          <a:lstStyle/>
          <a:p>
            <a:r>
              <a:rPr lang="pt-PT" b="0" dirty="0">
                <a:ea typeface="Microsoft JhengHei" panose="020B0604030504040204" pitchFamily="34" charset="-120"/>
              </a:rPr>
              <a:t>Destaque principal do gráfico 2</a:t>
            </a:r>
            <a:endParaRPr lang="pt-PT" sz="1400" b="0" dirty="0">
              <a:ea typeface="Microsoft JhengHei" panose="020B0604030504040204" pitchFamily="34" charset="-120"/>
            </a:endParaRPr>
          </a:p>
        </p:txBody>
      </p:sp>
      <p:graphicFrame>
        <p:nvGraphicFramePr>
          <p:cNvPr id="13" name="Chart Placeholder 32">
            <a:extLst>
              <a:ext uri="{FF2B5EF4-FFF2-40B4-BE49-F238E27FC236}">
                <a16:creationId xmlns:a16="http://schemas.microsoft.com/office/drawing/2014/main" id="{D570FF3F-72B5-4B91-B6E6-12C421BFBB69}"/>
              </a:ext>
            </a:extLst>
          </p:cNvPr>
          <p:cNvGraphicFramePr>
            <a:graphicFrameLocks/>
          </p:cNvGraphicFramePr>
          <p:nvPr>
            <p:extLst>
              <p:ext uri="{D42A27DB-BD31-4B8C-83A1-F6EECF244321}">
                <p14:modId xmlns:p14="http://schemas.microsoft.com/office/powerpoint/2010/main" val="3258904237"/>
              </p:ext>
            </p:extLst>
          </p:nvPr>
        </p:nvGraphicFramePr>
        <p:xfrm>
          <a:off x="793750" y="2238375"/>
          <a:ext cx="4827588" cy="27654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Chart Placeholder 33">
            <a:extLst>
              <a:ext uri="{FF2B5EF4-FFF2-40B4-BE49-F238E27FC236}">
                <a16:creationId xmlns:a16="http://schemas.microsoft.com/office/drawing/2014/main" id="{D65C532A-4BAB-45BB-8B50-8F452001DB8C}"/>
              </a:ext>
            </a:extLst>
          </p:cNvPr>
          <p:cNvGraphicFramePr>
            <a:graphicFrameLocks/>
          </p:cNvGraphicFramePr>
          <p:nvPr>
            <p:extLst>
              <p:ext uri="{D42A27DB-BD31-4B8C-83A1-F6EECF244321}">
                <p14:modId xmlns:p14="http://schemas.microsoft.com/office/powerpoint/2010/main" val="1270084052"/>
              </p:ext>
            </p:extLst>
          </p:nvPr>
        </p:nvGraphicFramePr>
        <p:xfrm>
          <a:off x="6538913" y="2238375"/>
          <a:ext cx="4827587" cy="27654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65106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B220F9-18AD-438E-A267-9613FB377330}"/>
              </a:ext>
            </a:extLst>
          </p:cNvPr>
          <p:cNvSpPr>
            <a:spLocks noGrp="1"/>
          </p:cNvSpPr>
          <p:nvPr>
            <p:ph type="sldNum" sz="quarter" idx="10"/>
          </p:nvPr>
        </p:nvSpPr>
        <p:spPr/>
        <p:txBody>
          <a:bodyPr/>
          <a:lstStyle/>
          <a:p>
            <a:fld id="{08789ED0-683C-4C95-BAE1-094AE5A57631}" type="slidenum">
              <a:rPr lang="pt-PT" smtClean="0"/>
              <a:pPr/>
              <a:t>16</a:t>
            </a:fld>
            <a:endParaRPr lang="pt-PT" dirty="0"/>
          </a:p>
        </p:txBody>
      </p:sp>
      <p:sp>
        <p:nvSpPr>
          <p:cNvPr id="3" name="Text Placeholder 2">
            <a:extLst>
              <a:ext uri="{FF2B5EF4-FFF2-40B4-BE49-F238E27FC236}">
                <a16:creationId xmlns:a16="http://schemas.microsoft.com/office/drawing/2014/main" id="{4BC08B49-9877-4BBC-93F3-7FF129BB3988}"/>
              </a:ext>
            </a:extLst>
          </p:cNvPr>
          <p:cNvSpPr>
            <a:spLocks noGrp="1"/>
          </p:cNvSpPr>
          <p:nvPr>
            <p:ph type="body" sz="quarter" idx="21"/>
          </p:nvPr>
        </p:nvSpPr>
        <p:spPr>
          <a:xfrm>
            <a:off x="528992" y="314578"/>
            <a:ext cx="11358209" cy="461665"/>
          </a:xfrm>
        </p:spPr>
        <p:txBody>
          <a:bodyPr/>
          <a:lstStyle/>
          <a:p>
            <a:r>
              <a:rPr lang="pt-PT" dirty="0"/>
              <a:t>Exemplo de Gráficos com muitas barras</a:t>
            </a:r>
          </a:p>
        </p:txBody>
      </p:sp>
      <p:sp>
        <p:nvSpPr>
          <p:cNvPr id="4" name="Text Placeholder 3">
            <a:extLst>
              <a:ext uri="{FF2B5EF4-FFF2-40B4-BE49-F238E27FC236}">
                <a16:creationId xmlns:a16="http://schemas.microsoft.com/office/drawing/2014/main" id="{3854BF17-C8E2-46FE-9F08-C0DBB7BC4060}"/>
              </a:ext>
            </a:extLst>
          </p:cNvPr>
          <p:cNvSpPr>
            <a:spLocks noGrp="1"/>
          </p:cNvSpPr>
          <p:nvPr>
            <p:ph type="body" sz="quarter" idx="22"/>
          </p:nvPr>
        </p:nvSpPr>
        <p:spPr>
          <a:xfrm>
            <a:off x="528992" y="769719"/>
            <a:ext cx="11358209" cy="369332"/>
          </a:xfrm>
        </p:spPr>
        <p:txBody>
          <a:bodyPr/>
          <a:lstStyle/>
          <a:p>
            <a:r>
              <a:rPr lang="pt-PT" dirty="0"/>
              <a:t>Subtítulo</a:t>
            </a:r>
          </a:p>
        </p:txBody>
      </p:sp>
      <p:sp>
        <p:nvSpPr>
          <p:cNvPr id="6" name="Text Placeholder 5">
            <a:extLst>
              <a:ext uri="{FF2B5EF4-FFF2-40B4-BE49-F238E27FC236}">
                <a16:creationId xmlns:a16="http://schemas.microsoft.com/office/drawing/2014/main" id="{9DE921D1-8AC2-4909-9279-F44858F156A8}"/>
              </a:ext>
            </a:extLst>
          </p:cNvPr>
          <p:cNvSpPr>
            <a:spLocks noGrp="1"/>
          </p:cNvSpPr>
          <p:nvPr>
            <p:ph type="body" sz="quarter" idx="23"/>
          </p:nvPr>
        </p:nvSpPr>
        <p:spPr/>
        <p:txBody>
          <a:bodyPr/>
          <a:lstStyle/>
          <a:p>
            <a:r>
              <a:rPr lang="pt-PT" dirty="0"/>
              <a:t>Título do Gráfico 1</a:t>
            </a:r>
          </a:p>
        </p:txBody>
      </p:sp>
      <p:sp>
        <p:nvSpPr>
          <p:cNvPr id="7" name="Text Placeholder 6">
            <a:extLst>
              <a:ext uri="{FF2B5EF4-FFF2-40B4-BE49-F238E27FC236}">
                <a16:creationId xmlns:a16="http://schemas.microsoft.com/office/drawing/2014/main" id="{C5406746-7DD3-4C1B-B678-59B29EDF3F55}"/>
              </a:ext>
            </a:extLst>
          </p:cNvPr>
          <p:cNvSpPr>
            <a:spLocks noGrp="1"/>
          </p:cNvSpPr>
          <p:nvPr>
            <p:ph type="body" sz="quarter" idx="28"/>
          </p:nvPr>
        </p:nvSpPr>
        <p:spPr/>
        <p:txBody>
          <a:bodyPr/>
          <a:lstStyle/>
          <a:p>
            <a:r>
              <a:rPr lang="pt-PT" dirty="0"/>
              <a:t>Nota: Podem ser usadas outras soluções cromáticas que permitam fazer uma legenda com maior leitura entre as várias barras presentes, podendo ser com outro fundo (Branco).</a:t>
            </a:r>
          </a:p>
        </p:txBody>
      </p:sp>
      <p:graphicFrame>
        <p:nvGraphicFramePr>
          <p:cNvPr id="8" name="Chart Placeholder 19">
            <a:extLst>
              <a:ext uri="{FF2B5EF4-FFF2-40B4-BE49-F238E27FC236}">
                <a16:creationId xmlns:a16="http://schemas.microsoft.com/office/drawing/2014/main" id="{C93F22E5-B4B3-4D5B-8B14-001FDE31C0AD}"/>
              </a:ext>
            </a:extLst>
          </p:cNvPr>
          <p:cNvGraphicFramePr>
            <a:graphicFrameLocks noGrp="1"/>
          </p:cNvGraphicFramePr>
          <p:nvPr>
            <p:ph type="chart" sz="quarter" idx="27"/>
            <p:extLst>
              <p:ext uri="{D42A27DB-BD31-4B8C-83A1-F6EECF244321}">
                <p14:modId xmlns:p14="http://schemas.microsoft.com/office/powerpoint/2010/main" val="3061272039"/>
              </p:ext>
            </p:extLst>
          </p:nvPr>
        </p:nvGraphicFramePr>
        <p:xfrm>
          <a:off x="571500" y="2273300"/>
          <a:ext cx="11017250" cy="27701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878358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Chart Placeholder 89">
            <a:extLst>
              <a:ext uri="{FF2B5EF4-FFF2-40B4-BE49-F238E27FC236}">
                <a16:creationId xmlns:a16="http://schemas.microsoft.com/office/drawing/2014/main" id="{AE520313-2424-404D-9A8A-26FB0F0F8FA8}"/>
              </a:ext>
            </a:extLst>
          </p:cNvPr>
          <p:cNvGraphicFramePr>
            <a:graphicFrameLocks noGrp="1"/>
          </p:cNvGraphicFramePr>
          <p:nvPr>
            <p:ph type="chart" sz="quarter" idx="26"/>
            <p:extLst>
              <p:ext uri="{D42A27DB-BD31-4B8C-83A1-F6EECF244321}">
                <p14:modId xmlns:p14="http://schemas.microsoft.com/office/powerpoint/2010/main" val="667340979"/>
              </p:ext>
            </p:extLst>
          </p:nvPr>
        </p:nvGraphicFramePr>
        <p:xfrm>
          <a:off x="4210050" y="2384725"/>
          <a:ext cx="2338388" cy="20447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5" name="Chart Placeholder 92">
            <a:extLst>
              <a:ext uri="{FF2B5EF4-FFF2-40B4-BE49-F238E27FC236}">
                <a16:creationId xmlns:a16="http://schemas.microsoft.com/office/drawing/2014/main" id="{B6B6A4A6-0E17-4F6F-90B3-6F996504317B}"/>
              </a:ext>
            </a:extLst>
          </p:cNvPr>
          <p:cNvGraphicFramePr>
            <a:graphicFrameLocks noGrp="1"/>
          </p:cNvGraphicFramePr>
          <p:nvPr>
            <p:ph type="chart" sz="quarter" idx="27"/>
            <p:extLst>
              <p:ext uri="{D42A27DB-BD31-4B8C-83A1-F6EECF244321}">
                <p14:modId xmlns:p14="http://schemas.microsoft.com/office/powerpoint/2010/main" val="2832778338"/>
              </p:ext>
            </p:extLst>
          </p:nvPr>
        </p:nvGraphicFramePr>
        <p:xfrm>
          <a:off x="9207500" y="2384725"/>
          <a:ext cx="2336800" cy="20447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6" name="Chart Placeholder 91">
            <a:extLst>
              <a:ext uri="{FF2B5EF4-FFF2-40B4-BE49-F238E27FC236}">
                <a16:creationId xmlns:a16="http://schemas.microsoft.com/office/drawing/2014/main" id="{4BAEA569-B9A4-4514-923F-4F25B6A212D3}"/>
              </a:ext>
            </a:extLst>
          </p:cNvPr>
          <p:cNvGraphicFramePr>
            <a:graphicFrameLocks noGrp="1"/>
          </p:cNvGraphicFramePr>
          <p:nvPr>
            <p:ph type="chart" sz="quarter" idx="28"/>
            <p:extLst>
              <p:ext uri="{D42A27DB-BD31-4B8C-83A1-F6EECF244321}">
                <p14:modId xmlns:p14="http://schemas.microsoft.com/office/powerpoint/2010/main" val="1476858518"/>
              </p:ext>
            </p:extLst>
          </p:nvPr>
        </p:nvGraphicFramePr>
        <p:xfrm>
          <a:off x="6708775" y="2384725"/>
          <a:ext cx="2336800" cy="20447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3" name="Chart Placeholder 88">
            <a:extLst>
              <a:ext uri="{FF2B5EF4-FFF2-40B4-BE49-F238E27FC236}">
                <a16:creationId xmlns:a16="http://schemas.microsoft.com/office/drawing/2014/main" id="{50755619-C61A-45A2-A0B6-792A39626F6D}"/>
              </a:ext>
            </a:extLst>
          </p:cNvPr>
          <p:cNvGraphicFramePr>
            <a:graphicFrameLocks noGrp="1"/>
          </p:cNvGraphicFramePr>
          <p:nvPr>
            <p:ph type="chart" sz="quarter" idx="25"/>
            <p:extLst>
              <p:ext uri="{D42A27DB-BD31-4B8C-83A1-F6EECF244321}">
                <p14:modId xmlns:p14="http://schemas.microsoft.com/office/powerpoint/2010/main" val="2310333820"/>
              </p:ext>
            </p:extLst>
          </p:nvPr>
        </p:nvGraphicFramePr>
        <p:xfrm>
          <a:off x="1712913" y="2384725"/>
          <a:ext cx="2336800" cy="2044700"/>
        </p:xfrm>
        <a:graphic>
          <a:graphicData uri="http://schemas.openxmlformats.org/drawingml/2006/chart">
            <c:chart xmlns:c="http://schemas.openxmlformats.org/drawingml/2006/chart" xmlns:r="http://schemas.openxmlformats.org/officeDocument/2006/relationships" r:id="rId5"/>
          </a:graphicData>
        </a:graphic>
      </p:graphicFrame>
      <p:sp>
        <p:nvSpPr>
          <p:cNvPr id="2" name="Slide Number Placeholder 1">
            <a:extLst>
              <a:ext uri="{FF2B5EF4-FFF2-40B4-BE49-F238E27FC236}">
                <a16:creationId xmlns:a16="http://schemas.microsoft.com/office/drawing/2014/main" id="{982D8AAD-0263-43C8-B6B5-17D20A52F75C}"/>
              </a:ext>
            </a:extLst>
          </p:cNvPr>
          <p:cNvSpPr>
            <a:spLocks noGrp="1"/>
          </p:cNvSpPr>
          <p:nvPr>
            <p:ph type="sldNum" sz="quarter" idx="10"/>
          </p:nvPr>
        </p:nvSpPr>
        <p:spPr/>
        <p:txBody>
          <a:bodyPr/>
          <a:lstStyle/>
          <a:p>
            <a:fld id="{08789ED0-683C-4C95-BAE1-094AE5A57631}" type="slidenum">
              <a:rPr lang="pt-PT" smtClean="0"/>
              <a:pPr/>
              <a:t>17</a:t>
            </a:fld>
            <a:endParaRPr lang="pt-PT" dirty="0"/>
          </a:p>
        </p:txBody>
      </p:sp>
      <p:sp>
        <p:nvSpPr>
          <p:cNvPr id="3" name="Text Placeholder 2">
            <a:extLst>
              <a:ext uri="{FF2B5EF4-FFF2-40B4-BE49-F238E27FC236}">
                <a16:creationId xmlns:a16="http://schemas.microsoft.com/office/drawing/2014/main" id="{10DA5F3B-73A2-4509-8483-D24BD6C1E226}"/>
              </a:ext>
            </a:extLst>
          </p:cNvPr>
          <p:cNvSpPr>
            <a:spLocks noGrp="1"/>
          </p:cNvSpPr>
          <p:nvPr>
            <p:ph type="body" sz="quarter" idx="21"/>
          </p:nvPr>
        </p:nvSpPr>
        <p:spPr>
          <a:xfrm>
            <a:off x="528992" y="314578"/>
            <a:ext cx="11358209" cy="461665"/>
          </a:xfrm>
        </p:spPr>
        <p:txBody>
          <a:bodyPr/>
          <a:lstStyle/>
          <a:p>
            <a:r>
              <a:rPr lang="pt-PT" dirty="0"/>
              <a:t>Exemplo com PIE </a:t>
            </a:r>
            <a:r>
              <a:rPr lang="pt-PT" dirty="0" err="1"/>
              <a:t>Charts</a:t>
            </a:r>
            <a:endParaRPr lang="pt-PT" dirty="0"/>
          </a:p>
        </p:txBody>
      </p:sp>
      <p:sp>
        <p:nvSpPr>
          <p:cNvPr id="4" name="Text Placeholder 3">
            <a:extLst>
              <a:ext uri="{FF2B5EF4-FFF2-40B4-BE49-F238E27FC236}">
                <a16:creationId xmlns:a16="http://schemas.microsoft.com/office/drawing/2014/main" id="{2B3ABA11-32BC-4C8C-9158-5D96468C14EB}"/>
              </a:ext>
            </a:extLst>
          </p:cNvPr>
          <p:cNvSpPr>
            <a:spLocks noGrp="1"/>
          </p:cNvSpPr>
          <p:nvPr>
            <p:ph type="body" sz="quarter" idx="22"/>
          </p:nvPr>
        </p:nvSpPr>
        <p:spPr>
          <a:xfrm>
            <a:off x="528992" y="769719"/>
            <a:ext cx="11358209" cy="369332"/>
          </a:xfrm>
        </p:spPr>
        <p:txBody>
          <a:bodyPr/>
          <a:lstStyle/>
          <a:p>
            <a:r>
              <a:rPr lang="pt-PT" dirty="0"/>
              <a:t>Subtítulo</a:t>
            </a:r>
          </a:p>
        </p:txBody>
      </p:sp>
      <p:sp>
        <p:nvSpPr>
          <p:cNvPr id="6" name="Text Placeholder 5">
            <a:extLst>
              <a:ext uri="{FF2B5EF4-FFF2-40B4-BE49-F238E27FC236}">
                <a16:creationId xmlns:a16="http://schemas.microsoft.com/office/drawing/2014/main" id="{6B004584-E1E3-4F6E-80A6-C31E7528185C}"/>
              </a:ext>
            </a:extLst>
          </p:cNvPr>
          <p:cNvSpPr>
            <a:spLocks noGrp="1"/>
          </p:cNvSpPr>
          <p:nvPr>
            <p:ph type="body" sz="quarter" idx="23"/>
          </p:nvPr>
        </p:nvSpPr>
        <p:spPr/>
        <p:txBody>
          <a:bodyPr/>
          <a:lstStyle/>
          <a:p>
            <a:endParaRPr lang="pt-PT"/>
          </a:p>
        </p:txBody>
      </p:sp>
      <p:sp>
        <p:nvSpPr>
          <p:cNvPr id="7" name="Text Placeholder 6">
            <a:extLst>
              <a:ext uri="{FF2B5EF4-FFF2-40B4-BE49-F238E27FC236}">
                <a16:creationId xmlns:a16="http://schemas.microsoft.com/office/drawing/2014/main" id="{BCCBCDB8-5C89-453C-8B57-7A16A6781B5D}"/>
              </a:ext>
            </a:extLst>
          </p:cNvPr>
          <p:cNvSpPr>
            <a:spLocks noGrp="1"/>
          </p:cNvSpPr>
          <p:nvPr>
            <p:ph type="body" sz="quarter" idx="24"/>
          </p:nvPr>
        </p:nvSpPr>
        <p:spPr/>
        <p:txBody>
          <a:bodyPr/>
          <a:lstStyle/>
          <a:p>
            <a:endParaRPr lang="pt-PT" dirty="0"/>
          </a:p>
        </p:txBody>
      </p:sp>
      <p:sp>
        <p:nvSpPr>
          <p:cNvPr id="11" name="Text Placeholder 10">
            <a:extLst>
              <a:ext uri="{FF2B5EF4-FFF2-40B4-BE49-F238E27FC236}">
                <a16:creationId xmlns:a16="http://schemas.microsoft.com/office/drawing/2014/main" id="{BE34D06E-1BC3-4D2C-B312-675B476F8EDF}"/>
              </a:ext>
            </a:extLst>
          </p:cNvPr>
          <p:cNvSpPr>
            <a:spLocks noGrp="1"/>
          </p:cNvSpPr>
          <p:nvPr>
            <p:ph type="body" sz="quarter" idx="29"/>
          </p:nvPr>
        </p:nvSpPr>
        <p:spPr/>
        <p:txBody>
          <a:bodyPr/>
          <a:lstStyle/>
          <a:p>
            <a:r>
              <a:rPr lang="pt-PT" dirty="0"/>
              <a:t>Descritivo 1</a:t>
            </a:r>
          </a:p>
        </p:txBody>
      </p:sp>
      <p:sp>
        <p:nvSpPr>
          <p:cNvPr id="12" name="Text Placeholder 11">
            <a:extLst>
              <a:ext uri="{FF2B5EF4-FFF2-40B4-BE49-F238E27FC236}">
                <a16:creationId xmlns:a16="http://schemas.microsoft.com/office/drawing/2014/main" id="{50577AB8-94EB-4736-92C3-69B4348B43BA}"/>
              </a:ext>
            </a:extLst>
          </p:cNvPr>
          <p:cNvSpPr>
            <a:spLocks noGrp="1"/>
          </p:cNvSpPr>
          <p:nvPr>
            <p:ph type="body" sz="quarter" idx="30"/>
          </p:nvPr>
        </p:nvSpPr>
        <p:spPr/>
        <p:txBody>
          <a:bodyPr/>
          <a:lstStyle/>
          <a:p>
            <a:r>
              <a:rPr lang="pt-PT" dirty="0"/>
              <a:t>Descritivo 2</a:t>
            </a:r>
          </a:p>
        </p:txBody>
      </p:sp>
      <p:sp>
        <p:nvSpPr>
          <p:cNvPr id="13" name="Text Placeholder 12">
            <a:extLst>
              <a:ext uri="{FF2B5EF4-FFF2-40B4-BE49-F238E27FC236}">
                <a16:creationId xmlns:a16="http://schemas.microsoft.com/office/drawing/2014/main" id="{68981A0B-054D-4C65-B125-97F3A4734C6F}"/>
              </a:ext>
            </a:extLst>
          </p:cNvPr>
          <p:cNvSpPr>
            <a:spLocks noGrp="1"/>
          </p:cNvSpPr>
          <p:nvPr>
            <p:ph type="body" sz="quarter" idx="31"/>
          </p:nvPr>
        </p:nvSpPr>
        <p:spPr/>
        <p:txBody>
          <a:bodyPr/>
          <a:lstStyle/>
          <a:p>
            <a:r>
              <a:rPr lang="pt-PT" dirty="0"/>
              <a:t>Descritivo 3</a:t>
            </a:r>
          </a:p>
        </p:txBody>
      </p:sp>
      <p:sp>
        <p:nvSpPr>
          <p:cNvPr id="14" name="Text Placeholder 13">
            <a:extLst>
              <a:ext uri="{FF2B5EF4-FFF2-40B4-BE49-F238E27FC236}">
                <a16:creationId xmlns:a16="http://schemas.microsoft.com/office/drawing/2014/main" id="{FA9D4E2C-ECB5-439E-98FC-2D2459DD078D}"/>
              </a:ext>
            </a:extLst>
          </p:cNvPr>
          <p:cNvSpPr>
            <a:spLocks noGrp="1"/>
          </p:cNvSpPr>
          <p:nvPr>
            <p:ph type="body" sz="quarter" idx="32"/>
          </p:nvPr>
        </p:nvSpPr>
        <p:spPr/>
        <p:txBody>
          <a:bodyPr/>
          <a:lstStyle/>
          <a:p>
            <a:r>
              <a:rPr lang="pt-PT" dirty="0"/>
              <a:t>Descritivo 4</a:t>
            </a:r>
          </a:p>
        </p:txBody>
      </p:sp>
      <p:sp>
        <p:nvSpPr>
          <p:cNvPr id="19" name="Text Placeholder 18">
            <a:extLst>
              <a:ext uri="{FF2B5EF4-FFF2-40B4-BE49-F238E27FC236}">
                <a16:creationId xmlns:a16="http://schemas.microsoft.com/office/drawing/2014/main" id="{8E3BD253-FFC1-4767-A5FD-94535A151BFC}"/>
              </a:ext>
            </a:extLst>
          </p:cNvPr>
          <p:cNvSpPr>
            <a:spLocks noGrp="1"/>
          </p:cNvSpPr>
          <p:nvPr>
            <p:ph type="body" sz="quarter" idx="37"/>
          </p:nvPr>
        </p:nvSpPr>
        <p:spPr/>
        <p:txBody>
          <a:bodyPr/>
          <a:lstStyle/>
          <a:p>
            <a:r>
              <a:rPr lang="pt-PT" dirty="0"/>
              <a:t>98%</a:t>
            </a:r>
          </a:p>
        </p:txBody>
      </p:sp>
      <p:sp>
        <p:nvSpPr>
          <p:cNvPr id="20" name="Text Placeholder 19">
            <a:extLst>
              <a:ext uri="{FF2B5EF4-FFF2-40B4-BE49-F238E27FC236}">
                <a16:creationId xmlns:a16="http://schemas.microsoft.com/office/drawing/2014/main" id="{C77E4971-1EF0-49FF-9D92-266578BBCC7F}"/>
              </a:ext>
            </a:extLst>
          </p:cNvPr>
          <p:cNvSpPr>
            <a:spLocks noGrp="1"/>
          </p:cNvSpPr>
          <p:nvPr>
            <p:ph type="body" sz="quarter" idx="38"/>
          </p:nvPr>
        </p:nvSpPr>
        <p:spPr/>
        <p:txBody>
          <a:bodyPr/>
          <a:lstStyle/>
          <a:p>
            <a:r>
              <a:rPr lang="pt-PT" dirty="0"/>
              <a:t>80%</a:t>
            </a:r>
          </a:p>
        </p:txBody>
      </p:sp>
      <p:sp>
        <p:nvSpPr>
          <p:cNvPr id="21" name="Text Placeholder 20">
            <a:extLst>
              <a:ext uri="{FF2B5EF4-FFF2-40B4-BE49-F238E27FC236}">
                <a16:creationId xmlns:a16="http://schemas.microsoft.com/office/drawing/2014/main" id="{65D6389C-FBB9-44DD-A948-7D23E5479710}"/>
              </a:ext>
            </a:extLst>
          </p:cNvPr>
          <p:cNvSpPr>
            <a:spLocks noGrp="1"/>
          </p:cNvSpPr>
          <p:nvPr>
            <p:ph type="body" sz="quarter" idx="39"/>
          </p:nvPr>
        </p:nvSpPr>
        <p:spPr/>
        <p:txBody>
          <a:bodyPr/>
          <a:lstStyle/>
          <a:p>
            <a:r>
              <a:rPr lang="pt-PT" dirty="0"/>
              <a:t>60%</a:t>
            </a:r>
          </a:p>
        </p:txBody>
      </p:sp>
      <p:sp>
        <p:nvSpPr>
          <p:cNvPr id="22" name="Text Placeholder 21">
            <a:extLst>
              <a:ext uri="{FF2B5EF4-FFF2-40B4-BE49-F238E27FC236}">
                <a16:creationId xmlns:a16="http://schemas.microsoft.com/office/drawing/2014/main" id="{213A587D-0279-4CCB-BBF8-17C0DE9D3F81}"/>
              </a:ext>
            </a:extLst>
          </p:cNvPr>
          <p:cNvSpPr>
            <a:spLocks noGrp="1"/>
          </p:cNvSpPr>
          <p:nvPr>
            <p:ph type="body" sz="quarter" idx="40"/>
          </p:nvPr>
        </p:nvSpPr>
        <p:spPr/>
        <p:txBody>
          <a:bodyPr/>
          <a:lstStyle/>
          <a:p>
            <a:r>
              <a:rPr lang="pt-PT" dirty="0"/>
              <a:t>40%</a:t>
            </a:r>
          </a:p>
        </p:txBody>
      </p:sp>
      <p:sp>
        <p:nvSpPr>
          <p:cNvPr id="31" name="Text Placeholder 14">
            <a:extLst>
              <a:ext uri="{FF2B5EF4-FFF2-40B4-BE49-F238E27FC236}">
                <a16:creationId xmlns:a16="http://schemas.microsoft.com/office/drawing/2014/main" id="{23CFFE1D-C445-49F0-BA4A-AE07FB383CC7}"/>
              </a:ext>
            </a:extLst>
          </p:cNvPr>
          <p:cNvSpPr>
            <a:spLocks noGrp="1"/>
          </p:cNvSpPr>
          <p:nvPr>
            <p:ph type="body" sz="quarter" idx="33"/>
          </p:nvPr>
        </p:nvSpPr>
        <p:spPr>
          <a:xfrm>
            <a:off x="2119686" y="5552808"/>
            <a:ext cx="1440160" cy="406196"/>
          </a:xfrm>
        </p:spPr>
        <p:txBody>
          <a:bodyPr/>
          <a:lstStyle/>
          <a:p>
            <a:r>
              <a:rPr lang="pt-PT" dirty="0">
                <a:solidFill>
                  <a:srgbClr val="009900"/>
                </a:solidFill>
                <a:latin typeface="Verdana"/>
                <a:ea typeface="Microsoft JhengHei" panose="020B0604030504040204" pitchFamily="34" charset="-120"/>
              </a:rPr>
              <a:t>Var.+</a:t>
            </a:r>
            <a:endParaRPr lang="pt-PT" sz="1050" dirty="0">
              <a:solidFill>
                <a:srgbClr val="009900"/>
              </a:solidFill>
              <a:latin typeface="Verdana"/>
              <a:ea typeface="Microsoft JhengHei" panose="020B0604030504040204" pitchFamily="34" charset="-120"/>
            </a:endParaRPr>
          </a:p>
        </p:txBody>
      </p:sp>
      <p:sp>
        <p:nvSpPr>
          <p:cNvPr id="32" name="Text Placeholder 15">
            <a:extLst>
              <a:ext uri="{FF2B5EF4-FFF2-40B4-BE49-F238E27FC236}">
                <a16:creationId xmlns:a16="http://schemas.microsoft.com/office/drawing/2014/main" id="{C0F7073A-A0C6-496F-9219-E5FA273CABC9}"/>
              </a:ext>
            </a:extLst>
          </p:cNvPr>
          <p:cNvSpPr>
            <a:spLocks noGrp="1"/>
          </p:cNvSpPr>
          <p:nvPr>
            <p:ph type="body" sz="quarter" idx="34"/>
          </p:nvPr>
        </p:nvSpPr>
        <p:spPr>
          <a:xfrm>
            <a:off x="4659364" y="5552808"/>
            <a:ext cx="1440160" cy="406196"/>
          </a:xfrm>
        </p:spPr>
        <p:txBody>
          <a:bodyPr/>
          <a:lstStyle/>
          <a:p>
            <a:r>
              <a:rPr lang="pt-PT" dirty="0">
                <a:solidFill>
                  <a:srgbClr val="C00000"/>
                </a:solidFill>
                <a:latin typeface="Verdana"/>
                <a:ea typeface="Microsoft JhengHei" panose="020B0604030504040204" pitchFamily="34" charset="-120"/>
              </a:rPr>
              <a:t>Var.-</a:t>
            </a:r>
            <a:endParaRPr lang="pt-PT" sz="1050" dirty="0">
              <a:solidFill>
                <a:srgbClr val="C00000"/>
              </a:solidFill>
              <a:latin typeface="Verdana"/>
              <a:ea typeface="Microsoft JhengHei" panose="020B0604030504040204" pitchFamily="34" charset="-120"/>
            </a:endParaRPr>
          </a:p>
        </p:txBody>
      </p:sp>
      <p:sp>
        <p:nvSpPr>
          <p:cNvPr id="33" name="Text Placeholder 16">
            <a:extLst>
              <a:ext uri="{FF2B5EF4-FFF2-40B4-BE49-F238E27FC236}">
                <a16:creationId xmlns:a16="http://schemas.microsoft.com/office/drawing/2014/main" id="{C8C6ACC9-32D0-4F6F-8A10-48DF24486D9E}"/>
              </a:ext>
            </a:extLst>
          </p:cNvPr>
          <p:cNvSpPr>
            <a:spLocks noGrp="1"/>
          </p:cNvSpPr>
          <p:nvPr>
            <p:ph type="body" sz="quarter" idx="35"/>
          </p:nvPr>
        </p:nvSpPr>
        <p:spPr>
          <a:xfrm>
            <a:off x="7154378" y="5552808"/>
            <a:ext cx="1440160" cy="406196"/>
          </a:xfrm>
        </p:spPr>
        <p:txBody>
          <a:bodyPr/>
          <a:lstStyle/>
          <a:p>
            <a:r>
              <a:rPr lang="pt-PT" dirty="0">
                <a:solidFill>
                  <a:srgbClr val="009900"/>
                </a:solidFill>
                <a:latin typeface="Verdana"/>
                <a:ea typeface="Microsoft JhengHei" panose="020B0604030504040204" pitchFamily="34" charset="-120"/>
              </a:rPr>
              <a:t>Var.+</a:t>
            </a:r>
            <a:endParaRPr lang="pt-PT" sz="1050" dirty="0">
              <a:solidFill>
                <a:srgbClr val="009900"/>
              </a:solidFill>
              <a:latin typeface="Verdana"/>
              <a:ea typeface="Microsoft JhengHei" panose="020B0604030504040204" pitchFamily="34" charset="-120"/>
            </a:endParaRPr>
          </a:p>
        </p:txBody>
      </p:sp>
      <p:sp>
        <p:nvSpPr>
          <p:cNvPr id="34" name="Text Placeholder 17">
            <a:extLst>
              <a:ext uri="{FF2B5EF4-FFF2-40B4-BE49-F238E27FC236}">
                <a16:creationId xmlns:a16="http://schemas.microsoft.com/office/drawing/2014/main" id="{FE76E7BF-CCCE-4710-8643-05812A91ADAD}"/>
              </a:ext>
            </a:extLst>
          </p:cNvPr>
          <p:cNvSpPr>
            <a:spLocks noGrp="1"/>
          </p:cNvSpPr>
          <p:nvPr>
            <p:ph type="body" sz="quarter" idx="36"/>
          </p:nvPr>
        </p:nvSpPr>
        <p:spPr>
          <a:xfrm>
            <a:off x="9655426" y="5552808"/>
            <a:ext cx="1440160" cy="406196"/>
          </a:xfrm>
        </p:spPr>
        <p:txBody>
          <a:bodyPr/>
          <a:lstStyle/>
          <a:p>
            <a:r>
              <a:rPr lang="pt-PT" dirty="0">
                <a:solidFill>
                  <a:srgbClr val="009900"/>
                </a:solidFill>
                <a:latin typeface="Verdana"/>
                <a:ea typeface="Microsoft JhengHei" panose="020B0604030504040204" pitchFamily="34" charset="-120"/>
              </a:rPr>
              <a:t>Var.+</a:t>
            </a:r>
            <a:endParaRPr lang="pt-PT" sz="1050" dirty="0">
              <a:solidFill>
                <a:srgbClr val="009900"/>
              </a:solidFill>
              <a:latin typeface="Verdana"/>
              <a:ea typeface="Microsoft JhengHei" panose="020B0604030504040204" pitchFamily="34" charset="-120"/>
            </a:endParaRPr>
          </a:p>
        </p:txBody>
      </p:sp>
      <p:sp>
        <p:nvSpPr>
          <p:cNvPr id="35" name="Text Placeholder 9">
            <a:extLst>
              <a:ext uri="{FF2B5EF4-FFF2-40B4-BE49-F238E27FC236}">
                <a16:creationId xmlns:a16="http://schemas.microsoft.com/office/drawing/2014/main" id="{0EAC6730-24FF-4852-AB44-2D9EEB0F35F3}"/>
              </a:ext>
            </a:extLst>
          </p:cNvPr>
          <p:cNvSpPr txBox="1">
            <a:spLocks/>
          </p:cNvSpPr>
          <p:nvPr/>
        </p:nvSpPr>
        <p:spPr>
          <a:xfrm>
            <a:off x="814412" y="5946737"/>
            <a:ext cx="10666313" cy="406196"/>
          </a:xfrm>
          <a:prstGeom prst="rect">
            <a:avLst/>
          </a:prstGeom>
        </p:spPr>
        <p:txBody>
          <a:bodyPr vert="horz" lIns="91440" tIns="45720" rIns="91440" bIns="45720" rtlCol="0" anchor="ctr">
            <a:noAutofit/>
          </a:bodyPr>
          <a:lstStyle>
            <a:lvl1pPr marL="0" indent="0" algn="l" defTabSz="912168" rtl="0" eaLnBrk="1" latinLnBrk="0" hangingPunct="1">
              <a:lnSpc>
                <a:spcPct val="100000"/>
              </a:lnSpc>
              <a:spcBef>
                <a:spcPts val="0"/>
              </a:spcBef>
              <a:spcAft>
                <a:spcPts val="0"/>
              </a:spcAft>
              <a:buFont typeface="Arial" panose="020B0604020202020204" pitchFamily="34" charset="0"/>
              <a:buNone/>
              <a:defRPr sz="2000" b="1" kern="1200" baseline="0">
                <a:solidFill>
                  <a:schemeClr val="tx1"/>
                </a:solidFill>
                <a:latin typeface="+mn-lt"/>
                <a:ea typeface="+mn-ea"/>
                <a:cs typeface="+mn-cs"/>
              </a:defRPr>
            </a:lvl1pPr>
            <a:lvl2pPr marL="288017" indent="-288017" algn="l" defTabSz="912168" rtl="0" eaLnBrk="1" latinLnBrk="0" hangingPunct="1">
              <a:lnSpc>
                <a:spcPct val="100000"/>
              </a:lnSpc>
              <a:spcBef>
                <a:spcPts val="600"/>
              </a:spcBef>
              <a:spcAft>
                <a:spcPts val="0"/>
              </a:spcAft>
              <a:buClr>
                <a:srgbClr val="FF6600"/>
              </a:buClr>
              <a:buSzPct val="110000"/>
              <a:buFont typeface="Wingdings" panose="05000000000000000000" pitchFamily="2" charset="2"/>
              <a:buChar char="§"/>
              <a:defRPr sz="1400" kern="1200">
                <a:solidFill>
                  <a:srgbClr val="6E6E6E"/>
                </a:solidFill>
                <a:latin typeface="+mn-lt"/>
                <a:ea typeface="+mn-ea"/>
                <a:cs typeface="+mn-cs"/>
              </a:defRPr>
            </a:lvl2pPr>
            <a:lvl3pPr marL="630917" indent="-342900" algn="l" defTabSz="912168" rtl="0" eaLnBrk="1" latinLnBrk="0" hangingPunct="1">
              <a:lnSpc>
                <a:spcPct val="100000"/>
              </a:lnSpc>
              <a:spcBef>
                <a:spcPts val="600"/>
              </a:spcBef>
              <a:spcAft>
                <a:spcPts val="0"/>
              </a:spcAft>
              <a:buClr>
                <a:srgbClr val="FF6600"/>
              </a:buClr>
              <a:buFont typeface="Wingdings" panose="05000000000000000000" pitchFamily="2" charset="2"/>
              <a:buChar char="§"/>
              <a:defRPr sz="1400" kern="1200">
                <a:solidFill>
                  <a:srgbClr val="6E6E6E"/>
                </a:solidFill>
                <a:latin typeface="+mn-lt"/>
                <a:ea typeface="+mn-ea"/>
                <a:cs typeface="+mn-cs"/>
              </a:defRPr>
            </a:lvl3pPr>
            <a:lvl4pPr marL="990600" indent="-368300" algn="l" defTabSz="912168" rtl="0" eaLnBrk="1" latinLnBrk="0" hangingPunct="1">
              <a:lnSpc>
                <a:spcPct val="100000"/>
              </a:lnSpc>
              <a:spcBef>
                <a:spcPts val="600"/>
              </a:spcBef>
              <a:spcAft>
                <a:spcPts val="0"/>
              </a:spcAft>
              <a:buClr>
                <a:srgbClr val="FF6600"/>
              </a:buClr>
              <a:buFont typeface="Wingdings" panose="05000000000000000000" pitchFamily="2" charset="2"/>
              <a:buChar char="§"/>
              <a:defRPr sz="1400" kern="1200">
                <a:solidFill>
                  <a:srgbClr val="6E6E6E"/>
                </a:solidFill>
                <a:latin typeface="+mn-lt"/>
                <a:ea typeface="+mn-ea"/>
                <a:cs typeface="+mn-cs"/>
              </a:defRPr>
            </a:lvl4pPr>
            <a:lvl5pPr marL="917575" indent="339725" algn="l" defTabSz="912168" rtl="0" eaLnBrk="1" latinLnBrk="0" hangingPunct="1">
              <a:lnSpc>
                <a:spcPct val="100000"/>
              </a:lnSpc>
              <a:spcBef>
                <a:spcPts val="600"/>
              </a:spcBef>
              <a:spcAft>
                <a:spcPts val="0"/>
              </a:spcAft>
              <a:buClr>
                <a:srgbClr val="FF6600"/>
              </a:buClr>
              <a:buFont typeface="Wingdings" panose="05000000000000000000" pitchFamily="2" charset="2"/>
              <a:buChar char="§"/>
              <a:defRPr sz="1400" kern="1200">
                <a:solidFill>
                  <a:srgbClr val="6E6E6E"/>
                </a:solidFill>
                <a:latin typeface="+mn-lt"/>
                <a:ea typeface="+mn-ea"/>
                <a:cs typeface="+mn-cs"/>
              </a:defRPr>
            </a:lvl5pPr>
            <a:lvl6pPr marL="2508464" indent="-228042" algn="l" defTabSz="912168"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4548" indent="-228042" algn="l" defTabSz="912168"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20632" indent="-228042" algn="l" defTabSz="912168"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6717" indent="-228042" algn="l" defTabSz="912168"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r>
              <a:rPr lang="pt-PT" sz="1000" b="0" dirty="0"/>
              <a:t>Nota: As variações e percentagens nos gráficos, e as variações positivas/negativas em baixo são meramente exemplificativas</a:t>
            </a:r>
          </a:p>
        </p:txBody>
      </p:sp>
    </p:spTree>
    <p:extLst>
      <p:ext uri="{BB962C8B-B14F-4D97-AF65-F5344CB8AC3E}">
        <p14:creationId xmlns:p14="http://schemas.microsoft.com/office/powerpoint/2010/main" val="24094728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B6BB23-93FF-4E7B-BC2D-05716F0EBAD7}"/>
              </a:ext>
            </a:extLst>
          </p:cNvPr>
          <p:cNvSpPr>
            <a:spLocks noGrp="1"/>
          </p:cNvSpPr>
          <p:nvPr>
            <p:ph type="sldNum" sz="quarter" idx="10"/>
          </p:nvPr>
        </p:nvSpPr>
        <p:spPr/>
        <p:txBody>
          <a:bodyPr/>
          <a:lstStyle/>
          <a:p>
            <a:fld id="{08789ED0-683C-4C95-BAE1-094AE5A57631}" type="slidenum">
              <a:rPr lang="pt-PT" smtClean="0"/>
              <a:pPr/>
              <a:t>18</a:t>
            </a:fld>
            <a:endParaRPr lang="pt-PT" dirty="0"/>
          </a:p>
        </p:txBody>
      </p:sp>
      <p:sp>
        <p:nvSpPr>
          <p:cNvPr id="3" name="Text Placeholder 2">
            <a:extLst>
              <a:ext uri="{FF2B5EF4-FFF2-40B4-BE49-F238E27FC236}">
                <a16:creationId xmlns:a16="http://schemas.microsoft.com/office/drawing/2014/main" id="{F50F991E-F24A-463C-9EF3-7D6B4BAD7353}"/>
              </a:ext>
            </a:extLst>
          </p:cNvPr>
          <p:cNvSpPr>
            <a:spLocks noGrp="1"/>
          </p:cNvSpPr>
          <p:nvPr>
            <p:ph type="body" sz="quarter" idx="21"/>
          </p:nvPr>
        </p:nvSpPr>
        <p:spPr>
          <a:xfrm>
            <a:off x="528992" y="314578"/>
            <a:ext cx="11358209" cy="461665"/>
          </a:xfrm>
        </p:spPr>
        <p:txBody>
          <a:bodyPr/>
          <a:lstStyle/>
          <a:p>
            <a:r>
              <a:rPr lang="pt-PT" dirty="0"/>
              <a:t>Exemplo de </a:t>
            </a:r>
            <a:r>
              <a:rPr lang="pt-PT" dirty="0" err="1"/>
              <a:t>Timeline</a:t>
            </a:r>
            <a:r>
              <a:rPr lang="pt-PT" dirty="0"/>
              <a:t> ou Processo</a:t>
            </a:r>
          </a:p>
        </p:txBody>
      </p:sp>
      <p:sp>
        <p:nvSpPr>
          <p:cNvPr id="4" name="Text Placeholder 3">
            <a:extLst>
              <a:ext uri="{FF2B5EF4-FFF2-40B4-BE49-F238E27FC236}">
                <a16:creationId xmlns:a16="http://schemas.microsoft.com/office/drawing/2014/main" id="{48008CB5-2447-40F3-88F7-E6CC63B6819D}"/>
              </a:ext>
            </a:extLst>
          </p:cNvPr>
          <p:cNvSpPr>
            <a:spLocks noGrp="1"/>
          </p:cNvSpPr>
          <p:nvPr>
            <p:ph type="body" sz="quarter" idx="22"/>
          </p:nvPr>
        </p:nvSpPr>
        <p:spPr>
          <a:xfrm>
            <a:off x="528992" y="769719"/>
            <a:ext cx="11358209" cy="369332"/>
          </a:xfrm>
        </p:spPr>
        <p:txBody>
          <a:bodyPr/>
          <a:lstStyle/>
          <a:p>
            <a:r>
              <a:rPr lang="pt-PT" dirty="0"/>
              <a:t>Subtítulo</a:t>
            </a:r>
          </a:p>
        </p:txBody>
      </p:sp>
      <p:sp>
        <p:nvSpPr>
          <p:cNvPr id="5" name="Text Placeholder 4">
            <a:extLst>
              <a:ext uri="{FF2B5EF4-FFF2-40B4-BE49-F238E27FC236}">
                <a16:creationId xmlns:a16="http://schemas.microsoft.com/office/drawing/2014/main" id="{349AD293-7179-4803-B9AE-859860D3E1A5}"/>
              </a:ext>
            </a:extLst>
          </p:cNvPr>
          <p:cNvSpPr>
            <a:spLocks noGrp="1"/>
          </p:cNvSpPr>
          <p:nvPr>
            <p:ph type="body" sz="quarter" idx="23"/>
          </p:nvPr>
        </p:nvSpPr>
        <p:spPr/>
        <p:txBody>
          <a:bodyPr/>
          <a:lstStyle/>
          <a:p>
            <a:r>
              <a:rPr lang="pt-PT" dirty="0"/>
              <a:t>Facto 1 ou Momento 1</a:t>
            </a:r>
          </a:p>
        </p:txBody>
      </p:sp>
      <p:sp>
        <p:nvSpPr>
          <p:cNvPr id="6" name="Text Placeholder 5">
            <a:extLst>
              <a:ext uri="{FF2B5EF4-FFF2-40B4-BE49-F238E27FC236}">
                <a16:creationId xmlns:a16="http://schemas.microsoft.com/office/drawing/2014/main" id="{D45FEBDF-CA68-4EB9-875C-921F7F696D99}"/>
              </a:ext>
            </a:extLst>
          </p:cNvPr>
          <p:cNvSpPr>
            <a:spLocks noGrp="1"/>
          </p:cNvSpPr>
          <p:nvPr>
            <p:ph type="body" sz="quarter" idx="24"/>
          </p:nvPr>
        </p:nvSpPr>
        <p:spPr/>
        <p:txBody>
          <a:bodyPr/>
          <a:lstStyle/>
          <a:p>
            <a:pPr defTabSz="912931">
              <a:lnSpc>
                <a:spcPct val="85000"/>
              </a:lnSpc>
            </a:pPr>
            <a:r>
              <a:rPr lang="pt-PT" b="1" dirty="0"/>
              <a:t>Descrição 1</a:t>
            </a:r>
          </a:p>
          <a:p>
            <a:pPr defTabSz="912931">
              <a:lnSpc>
                <a:spcPct val="85000"/>
              </a:lnSpc>
            </a:pPr>
            <a:r>
              <a:rPr lang="pt-PT" dirty="0" err="1"/>
              <a:t>Lorem</a:t>
            </a:r>
            <a:r>
              <a:rPr lang="pt-PT" dirty="0"/>
              <a:t> </a:t>
            </a:r>
            <a:r>
              <a:rPr lang="pt-PT" dirty="0" err="1"/>
              <a:t>ipsum</a:t>
            </a:r>
            <a:r>
              <a:rPr lang="pt-PT" dirty="0"/>
              <a:t> </a:t>
            </a:r>
            <a:r>
              <a:rPr lang="pt-PT" dirty="0" err="1"/>
              <a:t>dolor</a:t>
            </a:r>
            <a:r>
              <a:rPr lang="pt-PT" dirty="0"/>
              <a:t> </a:t>
            </a:r>
            <a:r>
              <a:rPr lang="pt-PT" dirty="0" err="1"/>
              <a:t>sit</a:t>
            </a:r>
            <a:r>
              <a:rPr lang="pt-PT" dirty="0"/>
              <a:t> </a:t>
            </a:r>
            <a:r>
              <a:rPr lang="pt-PT" dirty="0" err="1"/>
              <a:t>amet</a:t>
            </a:r>
            <a:r>
              <a:rPr lang="pt-PT" dirty="0"/>
              <a:t>, </a:t>
            </a:r>
            <a:r>
              <a:rPr lang="pt-PT" dirty="0" err="1"/>
              <a:t>consectetur</a:t>
            </a:r>
            <a:r>
              <a:rPr lang="pt-PT" dirty="0"/>
              <a:t> </a:t>
            </a:r>
            <a:r>
              <a:rPr lang="pt-PT" dirty="0" err="1"/>
              <a:t>adipiscing</a:t>
            </a:r>
            <a:r>
              <a:rPr lang="pt-PT" dirty="0"/>
              <a:t> </a:t>
            </a:r>
            <a:r>
              <a:rPr lang="pt-PT" dirty="0" err="1"/>
              <a:t>elit</a:t>
            </a:r>
            <a:r>
              <a:rPr lang="pt-PT" dirty="0"/>
              <a:t>, </a:t>
            </a:r>
            <a:r>
              <a:rPr lang="pt-PT" dirty="0" err="1"/>
              <a:t>sed</a:t>
            </a:r>
            <a:r>
              <a:rPr lang="pt-PT" dirty="0"/>
              <a:t> do </a:t>
            </a:r>
            <a:r>
              <a:rPr lang="pt-PT" dirty="0" err="1"/>
              <a:t>eiusmod</a:t>
            </a:r>
            <a:r>
              <a:rPr lang="pt-PT" dirty="0"/>
              <a:t> </a:t>
            </a:r>
            <a:r>
              <a:rPr lang="pt-PT" dirty="0" err="1"/>
              <a:t>tempor</a:t>
            </a:r>
            <a:endParaRPr lang="pt-PT" dirty="0"/>
          </a:p>
        </p:txBody>
      </p:sp>
      <p:sp>
        <p:nvSpPr>
          <p:cNvPr id="7" name="Text Placeholder 6">
            <a:extLst>
              <a:ext uri="{FF2B5EF4-FFF2-40B4-BE49-F238E27FC236}">
                <a16:creationId xmlns:a16="http://schemas.microsoft.com/office/drawing/2014/main" id="{668F782C-1D38-46D2-8EFF-A8E5E02F9071}"/>
              </a:ext>
            </a:extLst>
          </p:cNvPr>
          <p:cNvSpPr>
            <a:spLocks noGrp="1"/>
          </p:cNvSpPr>
          <p:nvPr>
            <p:ph type="body" sz="quarter" idx="25"/>
          </p:nvPr>
        </p:nvSpPr>
        <p:spPr/>
        <p:txBody>
          <a:bodyPr/>
          <a:lstStyle/>
          <a:p>
            <a:r>
              <a:rPr lang="pt-PT" dirty="0"/>
              <a:t>Facto 2 ou Momento 2</a:t>
            </a:r>
          </a:p>
        </p:txBody>
      </p:sp>
      <p:sp>
        <p:nvSpPr>
          <p:cNvPr id="8" name="Text Placeholder 7">
            <a:extLst>
              <a:ext uri="{FF2B5EF4-FFF2-40B4-BE49-F238E27FC236}">
                <a16:creationId xmlns:a16="http://schemas.microsoft.com/office/drawing/2014/main" id="{ACA04C2C-911B-4FB0-9451-29A12669F351}"/>
              </a:ext>
            </a:extLst>
          </p:cNvPr>
          <p:cNvSpPr>
            <a:spLocks noGrp="1"/>
          </p:cNvSpPr>
          <p:nvPr>
            <p:ph type="body" sz="quarter" idx="26"/>
          </p:nvPr>
        </p:nvSpPr>
        <p:spPr/>
        <p:txBody>
          <a:bodyPr/>
          <a:lstStyle/>
          <a:p>
            <a:pPr defTabSz="912931">
              <a:lnSpc>
                <a:spcPct val="85000"/>
              </a:lnSpc>
            </a:pPr>
            <a:r>
              <a:rPr lang="pt-PT" b="1" dirty="0"/>
              <a:t>Descrição 2</a:t>
            </a:r>
          </a:p>
          <a:p>
            <a:pPr defTabSz="912931">
              <a:lnSpc>
                <a:spcPct val="85000"/>
              </a:lnSpc>
            </a:pPr>
            <a:r>
              <a:rPr lang="pt-PT" dirty="0" err="1"/>
              <a:t>Lorem</a:t>
            </a:r>
            <a:r>
              <a:rPr lang="pt-PT" dirty="0"/>
              <a:t> </a:t>
            </a:r>
            <a:r>
              <a:rPr lang="pt-PT" dirty="0" err="1"/>
              <a:t>ipsum</a:t>
            </a:r>
            <a:r>
              <a:rPr lang="pt-PT" dirty="0"/>
              <a:t> </a:t>
            </a:r>
            <a:r>
              <a:rPr lang="pt-PT" dirty="0" err="1"/>
              <a:t>dolor</a:t>
            </a:r>
            <a:r>
              <a:rPr lang="pt-PT" dirty="0"/>
              <a:t> </a:t>
            </a:r>
            <a:r>
              <a:rPr lang="pt-PT" dirty="0" err="1"/>
              <a:t>sit</a:t>
            </a:r>
            <a:r>
              <a:rPr lang="pt-PT" dirty="0"/>
              <a:t> </a:t>
            </a:r>
            <a:r>
              <a:rPr lang="pt-PT" dirty="0" err="1"/>
              <a:t>amet</a:t>
            </a:r>
            <a:r>
              <a:rPr lang="pt-PT" dirty="0"/>
              <a:t>, </a:t>
            </a:r>
            <a:r>
              <a:rPr lang="pt-PT" dirty="0" err="1"/>
              <a:t>consectetur</a:t>
            </a:r>
            <a:r>
              <a:rPr lang="pt-PT" dirty="0"/>
              <a:t> </a:t>
            </a:r>
            <a:r>
              <a:rPr lang="pt-PT" dirty="0" err="1"/>
              <a:t>adipiscing</a:t>
            </a:r>
            <a:r>
              <a:rPr lang="pt-PT" dirty="0"/>
              <a:t> </a:t>
            </a:r>
            <a:r>
              <a:rPr lang="pt-PT" dirty="0" err="1"/>
              <a:t>elit</a:t>
            </a:r>
            <a:r>
              <a:rPr lang="pt-PT" dirty="0"/>
              <a:t>, </a:t>
            </a:r>
            <a:r>
              <a:rPr lang="pt-PT" dirty="0" err="1"/>
              <a:t>sed</a:t>
            </a:r>
            <a:r>
              <a:rPr lang="pt-PT" dirty="0"/>
              <a:t> do </a:t>
            </a:r>
            <a:r>
              <a:rPr lang="pt-PT" dirty="0" err="1"/>
              <a:t>eiusmod</a:t>
            </a:r>
            <a:r>
              <a:rPr lang="pt-PT" dirty="0"/>
              <a:t> </a:t>
            </a:r>
            <a:r>
              <a:rPr lang="pt-PT" dirty="0" err="1"/>
              <a:t>tempor</a:t>
            </a:r>
            <a:endParaRPr lang="pt-PT" dirty="0"/>
          </a:p>
        </p:txBody>
      </p:sp>
      <p:sp>
        <p:nvSpPr>
          <p:cNvPr id="9" name="Text Placeholder 8">
            <a:extLst>
              <a:ext uri="{FF2B5EF4-FFF2-40B4-BE49-F238E27FC236}">
                <a16:creationId xmlns:a16="http://schemas.microsoft.com/office/drawing/2014/main" id="{854F48E0-9BF3-4831-BEBE-40B350318D85}"/>
              </a:ext>
            </a:extLst>
          </p:cNvPr>
          <p:cNvSpPr>
            <a:spLocks noGrp="1"/>
          </p:cNvSpPr>
          <p:nvPr>
            <p:ph type="body" sz="quarter" idx="27"/>
          </p:nvPr>
        </p:nvSpPr>
        <p:spPr/>
        <p:txBody>
          <a:bodyPr/>
          <a:lstStyle/>
          <a:p>
            <a:r>
              <a:rPr lang="pt-PT" dirty="0"/>
              <a:t>Facto 3 ou Momento 3</a:t>
            </a:r>
          </a:p>
        </p:txBody>
      </p:sp>
      <p:sp>
        <p:nvSpPr>
          <p:cNvPr id="10" name="Text Placeholder 9">
            <a:extLst>
              <a:ext uri="{FF2B5EF4-FFF2-40B4-BE49-F238E27FC236}">
                <a16:creationId xmlns:a16="http://schemas.microsoft.com/office/drawing/2014/main" id="{C0D4F4FF-63E8-40D5-B76F-6ED844BA6181}"/>
              </a:ext>
            </a:extLst>
          </p:cNvPr>
          <p:cNvSpPr>
            <a:spLocks noGrp="1"/>
          </p:cNvSpPr>
          <p:nvPr>
            <p:ph type="body" sz="quarter" idx="28"/>
          </p:nvPr>
        </p:nvSpPr>
        <p:spPr/>
        <p:txBody>
          <a:bodyPr/>
          <a:lstStyle/>
          <a:p>
            <a:pPr defTabSz="912931">
              <a:lnSpc>
                <a:spcPct val="85000"/>
              </a:lnSpc>
            </a:pPr>
            <a:r>
              <a:rPr lang="pt-PT" b="1" dirty="0"/>
              <a:t>Descrição 3</a:t>
            </a:r>
          </a:p>
          <a:p>
            <a:pPr defTabSz="912931">
              <a:lnSpc>
                <a:spcPct val="85000"/>
              </a:lnSpc>
            </a:pPr>
            <a:r>
              <a:rPr lang="pt-PT" dirty="0" err="1"/>
              <a:t>Lorem</a:t>
            </a:r>
            <a:r>
              <a:rPr lang="pt-PT" dirty="0"/>
              <a:t> </a:t>
            </a:r>
            <a:r>
              <a:rPr lang="pt-PT" dirty="0" err="1"/>
              <a:t>ipsum</a:t>
            </a:r>
            <a:r>
              <a:rPr lang="pt-PT" dirty="0"/>
              <a:t> </a:t>
            </a:r>
            <a:r>
              <a:rPr lang="pt-PT" dirty="0" err="1"/>
              <a:t>dolor</a:t>
            </a:r>
            <a:r>
              <a:rPr lang="pt-PT" dirty="0"/>
              <a:t> </a:t>
            </a:r>
            <a:r>
              <a:rPr lang="pt-PT" dirty="0" err="1"/>
              <a:t>sit</a:t>
            </a:r>
            <a:r>
              <a:rPr lang="pt-PT" dirty="0"/>
              <a:t> </a:t>
            </a:r>
            <a:r>
              <a:rPr lang="pt-PT" dirty="0" err="1"/>
              <a:t>amet</a:t>
            </a:r>
            <a:r>
              <a:rPr lang="pt-PT" dirty="0"/>
              <a:t>, </a:t>
            </a:r>
            <a:r>
              <a:rPr lang="pt-PT" dirty="0" err="1"/>
              <a:t>consectetur</a:t>
            </a:r>
            <a:r>
              <a:rPr lang="pt-PT" dirty="0"/>
              <a:t> </a:t>
            </a:r>
            <a:r>
              <a:rPr lang="pt-PT" dirty="0" err="1"/>
              <a:t>adipiscing</a:t>
            </a:r>
            <a:r>
              <a:rPr lang="pt-PT" dirty="0"/>
              <a:t> </a:t>
            </a:r>
            <a:r>
              <a:rPr lang="pt-PT" dirty="0" err="1"/>
              <a:t>elit</a:t>
            </a:r>
            <a:r>
              <a:rPr lang="pt-PT" dirty="0"/>
              <a:t>, </a:t>
            </a:r>
            <a:r>
              <a:rPr lang="pt-PT" dirty="0" err="1"/>
              <a:t>sed</a:t>
            </a:r>
            <a:r>
              <a:rPr lang="pt-PT" dirty="0"/>
              <a:t> do </a:t>
            </a:r>
            <a:r>
              <a:rPr lang="pt-PT" dirty="0" err="1"/>
              <a:t>eiusmod</a:t>
            </a:r>
            <a:r>
              <a:rPr lang="pt-PT" dirty="0"/>
              <a:t> </a:t>
            </a:r>
            <a:r>
              <a:rPr lang="pt-PT" dirty="0" err="1"/>
              <a:t>tempor</a:t>
            </a:r>
            <a:endParaRPr lang="pt-PT" dirty="0"/>
          </a:p>
        </p:txBody>
      </p:sp>
      <p:sp>
        <p:nvSpPr>
          <p:cNvPr id="11" name="Text Placeholder 10">
            <a:extLst>
              <a:ext uri="{FF2B5EF4-FFF2-40B4-BE49-F238E27FC236}">
                <a16:creationId xmlns:a16="http://schemas.microsoft.com/office/drawing/2014/main" id="{2488F0CC-3D95-4AED-AB12-533D21BE5D37}"/>
              </a:ext>
            </a:extLst>
          </p:cNvPr>
          <p:cNvSpPr>
            <a:spLocks noGrp="1"/>
          </p:cNvSpPr>
          <p:nvPr>
            <p:ph type="body" sz="quarter" idx="29"/>
          </p:nvPr>
        </p:nvSpPr>
        <p:spPr/>
        <p:txBody>
          <a:bodyPr/>
          <a:lstStyle/>
          <a:p>
            <a:r>
              <a:rPr lang="pt-PT" dirty="0"/>
              <a:t>Facto 4 ou Momento 4</a:t>
            </a:r>
          </a:p>
        </p:txBody>
      </p:sp>
      <p:sp>
        <p:nvSpPr>
          <p:cNvPr id="12" name="Text Placeholder 11">
            <a:extLst>
              <a:ext uri="{FF2B5EF4-FFF2-40B4-BE49-F238E27FC236}">
                <a16:creationId xmlns:a16="http://schemas.microsoft.com/office/drawing/2014/main" id="{FD38A58B-4F86-4956-BAAA-45BFDC72D5F8}"/>
              </a:ext>
            </a:extLst>
          </p:cNvPr>
          <p:cNvSpPr>
            <a:spLocks noGrp="1"/>
          </p:cNvSpPr>
          <p:nvPr>
            <p:ph type="body" sz="quarter" idx="30"/>
          </p:nvPr>
        </p:nvSpPr>
        <p:spPr/>
        <p:txBody>
          <a:bodyPr/>
          <a:lstStyle/>
          <a:p>
            <a:pPr defTabSz="912931">
              <a:lnSpc>
                <a:spcPct val="85000"/>
              </a:lnSpc>
            </a:pPr>
            <a:r>
              <a:rPr lang="pt-PT" b="1" dirty="0"/>
              <a:t>Descrição 4</a:t>
            </a:r>
          </a:p>
          <a:p>
            <a:pPr defTabSz="912931">
              <a:lnSpc>
                <a:spcPct val="85000"/>
              </a:lnSpc>
            </a:pPr>
            <a:r>
              <a:rPr lang="pt-PT" dirty="0" err="1"/>
              <a:t>Lorem</a:t>
            </a:r>
            <a:r>
              <a:rPr lang="pt-PT" dirty="0"/>
              <a:t> </a:t>
            </a:r>
            <a:r>
              <a:rPr lang="pt-PT" dirty="0" err="1"/>
              <a:t>ipsum</a:t>
            </a:r>
            <a:r>
              <a:rPr lang="pt-PT" dirty="0"/>
              <a:t> </a:t>
            </a:r>
            <a:r>
              <a:rPr lang="pt-PT" dirty="0" err="1"/>
              <a:t>dolor</a:t>
            </a:r>
            <a:r>
              <a:rPr lang="pt-PT" dirty="0"/>
              <a:t> </a:t>
            </a:r>
            <a:r>
              <a:rPr lang="pt-PT" dirty="0" err="1"/>
              <a:t>sit</a:t>
            </a:r>
            <a:r>
              <a:rPr lang="pt-PT" dirty="0"/>
              <a:t> </a:t>
            </a:r>
            <a:r>
              <a:rPr lang="pt-PT" dirty="0" err="1"/>
              <a:t>amet</a:t>
            </a:r>
            <a:r>
              <a:rPr lang="pt-PT" dirty="0"/>
              <a:t>, </a:t>
            </a:r>
            <a:r>
              <a:rPr lang="pt-PT" dirty="0" err="1"/>
              <a:t>consectetur</a:t>
            </a:r>
            <a:r>
              <a:rPr lang="pt-PT" dirty="0"/>
              <a:t> </a:t>
            </a:r>
            <a:r>
              <a:rPr lang="pt-PT" dirty="0" err="1"/>
              <a:t>adipiscing</a:t>
            </a:r>
            <a:r>
              <a:rPr lang="pt-PT" dirty="0"/>
              <a:t> </a:t>
            </a:r>
            <a:r>
              <a:rPr lang="pt-PT" dirty="0" err="1"/>
              <a:t>elit</a:t>
            </a:r>
            <a:r>
              <a:rPr lang="pt-PT" dirty="0"/>
              <a:t>, </a:t>
            </a:r>
            <a:r>
              <a:rPr lang="pt-PT" dirty="0" err="1"/>
              <a:t>sed</a:t>
            </a:r>
            <a:r>
              <a:rPr lang="pt-PT" dirty="0"/>
              <a:t> do </a:t>
            </a:r>
            <a:r>
              <a:rPr lang="pt-PT" dirty="0" err="1"/>
              <a:t>eiusmod</a:t>
            </a:r>
            <a:r>
              <a:rPr lang="pt-PT" dirty="0"/>
              <a:t> </a:t>
            </a:r>
            <a:r>
              <a:rPr lang="pt-PT" dirty="0" err="1"/>
              <a:t>tempor</a:t>
            </a:r>
            <a:endParaRPr lang="pt-PT" dirty="0"/>
          </a:p>
        </p:txBody>
      </p:sp>
      <p:sp>
        <p:nvSpPr>
          <p:cNvPr id="13" name="Text Placeholder 12">
            <a:extLst>
              <a:ext uri="{FF2B5EF4-FFF2-40B4-BE49-F238E27FC236}">
                <a16:creationId xmlns:a16="http://schemas.microsoft.com/office/drawing/2014/main" id="{EAF781A4-5B78-4D6D-8F6D-60935E27B896}"/>
              </a:ext>
            </a:extLst>
          </p:cNvPr>
          <p:cNvSpPr>
            <a:spLocks noGrp="1"/>
          </p:cNvSpPr>
          <p:nvPr>
            <p:ph type="body" sz="quarter" idx="31"/>
          </p:nvPr>
        </p:nvSpPr>
        <p:spPr/>
        <p:txBody>
          <a:bodyPr/>
          <a:lstStyle/>
          <a:p>
            <a:r>
              <a:rPr lang="pt-PT" dirty="0"/>
              <a:t>Facto 5 ou Momento 5</a:t>
            </a:r>
          </a:p>
        </p:txBody>
      </p:sp>
      <p:sp>
        <p:nvSpPr>
          <p:cNvPr id="14" name="Text Placeholder 13">
            <a:extLst>
              <a:ext uri="{FF2B5EF4-FFF2-40B4-BE49-F238E27FC236}">
                <a16:creationId xmlns:a16="http://schemas.microsoft.com/office/drawing/2014/main" id="{D027A044-5D9E-4095-821C-4EEE4066DCBD}"/>
              </a:ext>
            </a:extLst>
          </p:cNvPr>
          <p:cNvSpPr>
            <a:spLocks noGrp="1"/>
          </p:cNvSpPr>
          <p:nvPr>
            <p:ph type="body" sz="quarter" idx="32"/>
          </p:nvPr>
        </p:nvSpPr>
        <p:spPr/>
        <p:txBody>
          <a:bodyPr/>
          <a:lstStyle/>
          <a:p>
            <a:pPr defTabSz="912931">
              <a:lnSpc>
                <a:spcPct val="85000"/>
              </a:lnSpc>
            </a:pPr>
            <a:r>
              <a:rPr lang="pt-PT" b="1" dirty="0"/>
              <a:t>Descrição 5</a:t>
            </a:r>
          </a:p>
          <a:p>
            <a:pPr defTabSz="912931">
              <a:lnSpc>
                <a:spcPct val="85000"/>
              </a:lnSpc>
            </a:pPr>
            <a:r>
              <a:rPr lang="pt-PT" dirty="0" err="1"/>
              <a:t>Lorem</a:t>
            </a:r>
            <a:r>
              <a:rPr lang="pt-PT" dirty="0"/>
              <a:t> </a:t>
            </a:r>
            <a:r>
              <a:rPr lang="pt-PT" dirty="0" err="1"/>
              <a:t>ipsum</a:t>
            </a:r>
            <a:r>
              <a:rPr lang="pt-PT" dirty="0"/>
              <a:t> </a:t>
            </a:r>
            <a:r>
              <a:rPr lang="pt-PT" dirty="0" err="1"/>
              <a:t>dolor</a:t>
            </a:r>
            <a:r>
              <a:rPr lang="pt-PT" dirty="0"/>
              <a:t> </a:t>
            </a:r>
            <a:r>
              <a:rPr lang="pt-PT" dirty="0" err="1"/>
              <a:t>sit</a:t>
            </a:r>
            <a:r>
              <a:rPr lang="pt-PT" dirty="0"/>
              <a:t> </a:t>
            </a:r>
            <a:r>
              <a:rPr lang="pt-PT" dirty="0" err="1"/>
              <a:t>amet</a:t>
            </a:r>
            <a:r>
              <a:rPr lang="pt-PT" dirty="0"/>
              <a:t>, </a:t>
            </a:r>
            <a:r>
              <a:rPr lang="pt-PT" dirty="0" err="1"/>
              <a:t>consectetur</a:t>
            </a:r>
            <a:r>
              <a:rPr lang="pt-PT" dirty="0"/>
              <a:t> </a:t>
            </a:r>
            <a:r>
              <a:rPr lang="pt-PT" dirty="0" err="1"/>
              <a:t>adipiscing</a:t>
            </a:r>
            <a:r>
              <a:rPr lang="pt-PT" dirty="0"/>
              <a:t> </a:t>
            </a:r>
            <a:r>
              <a:rPr lang="pt-PT" dirty="0" err="1"/>
              <a:t>elit</a:t>
            </a:r>
            <a:r>
              <a:rPr lang="pt-PT" dirty="0"/>
              <a:t>, </a:t>
            </a:r>
            <a:r>
              <a:rPr lang="pt-PT" dirty="0" err="1"/>
              <a:t>sed</a:t>
            </a:r>
            <a:r>
              <a:rPr lang="pt-PT" dirty="0"/>
              <a:t> do </a:t>
            </a:r>
            <a:r>
              <a:rPr lang="pt-PT" dirty="0" err="1"/>
              <a:t>eiusmod</a:t>
            </a:r>
            <a:r>
              <a:rPr lang="pt-PT" dirty="0"/>
              <a:t> </a:t>
            </a:r>
            <a:r>
              <a:rPr lang="pt-PT" dirty="0" err="1"/>
              <a:t>tempor</a:t>
            </a:r>
            <a:endParaRPr lang="pt-PT" dirty="0"/>
          </a:p>
        </p:txBody>
      </p:sp>
      <p:sp>
        <p:nvSpPr>
          <p:cNvPr id="17" name="TextBox 16">
            <a:extLst>
              <a:ext uri="{FF2B5EF4-FFF2-40B4-BE49-F238E27FC236}">
                <a16:creationId xmlns:a16="http://schemas.microsoft.com/office/drawing/2014/main" id="{C485E79F-B249-465A-B8C1-D866CC2C0985}"/>
              </a:ext>
            </a:extLst>
          </p:cNvPr>
          <p:cNvSpPr txBox="1"/>
          <p:nvPr/>
        </p:nvSpPr>
        <p:spPr>
          <a:xfrm>
            <a:off x="954097" y="1716682"/>
            <a:ext cx="1008112" cy="539446"/>
          </a:xfrm>
          <a:prstGeom prst="rect">
            <a:avLst/>
          </a:prstGeom>
          <a:noFill/>
        </p:spPr>
        <p:txBody>
          <a:bodyPr wrap="square" lIns="0" tIns="0" rIns="0" bIns="0" rtlCol="0" anchor="ctr">
            <a:noAutofit/>
          </a:bodyPr>
          <a:lstStyle/>
          <a:p>
            <a:pPr algn="ctr">
              <a:spcBef>
                <a:spcPts val="200"/>
              </a:spcBef>
              <a:spcAft>
                <a:spcPts val="600"/>
              </a:spcAft>
            </a:pPr>
            <a:r>
              <a:rPr lang="pt-PT" sz="1200" b="1" cap="all" baseline="0" dirty="0">
                <a:solidFill>
                  <a:schemeClr val="bg1"/>
                </a:solidFill>
              </a:rPr>
              <a:t>Nº, Texto ou ícone</a:t>
            </a:r>
          </a:p>
        </p:txBody>
      </p:sp>
      <p:sp>
        <p:nvSpPr>
          <p:cNvPr id="18" name="TextBox 17">
            <a:extLst>
              <a:ext uri="{FF2B5EF4-FFF2-40B4-BE49-F238E27FC236}">
                <a16:creationId xmlns:a16="http://schemas.microsoft.com/office/drawing/2014/main" id="{B4300B77-A905-4237-AF24-26BCD19E11AA}"/>
              </a:ext>
            </a:extLst>
          </p:cNvPr>
          <p:cNvSpPr txBox="1"/>
          <p:nvPr/>
        </p:nvSpPr>
        <p:spPr>
          <a:xfrm>
            <a:off x="3262130" y="1712468"/>
            <a:ext cx="1008112" cy="539446"/>
          </a:xfrm>
          <a:prstGeom prst="rect">
            <a:avLst/>
          </a:prstGeom>
          <a:noFill/>
        </p:spPr>
        <p:txBody>
          <a:bodyPr wrap="square" lIns="0" tIns="0" rIns="0" bIns="0" rtlCol="0" anchor="ctr">
            <a:noAutofit/>
          </a:bodyPr>
          <a:lstStyle/>
          <a:p>
            <a:pPr algn="ctr">
              <a:spcBef>
                <a:spcPts val="200"/>
              </a:spcBef>
              <a:spcAft>
                <a:spcPts val="600"/>
              </a:spcAft>
            </a:pPr>
            <a:r>
              <a:rPr lang="pt-PT" sz="1200" b="1" cap="all" baseline="0" dirty="0">
                <a:solidFill>
                  <a:schemeClr val="bg1"/>
                </a:solidFill>
              </a:rPr>
              <a:t>Nº, Texto ou ícone</a:t>
            </a:r>
          </a:p>
        </p:txBody>
      </p:sp>
      <p:sp>
        <p:nvSpPr>
          <p:cNvPr id="19" name="TextBox 18">
            <a:extLst>
              <a:ext uri="{FF2B5EF4-FFF2-40B4-BE49-F238E27FC236}">
                <a16:creationId xmlns:a16="http://schemas.microsoft.com/office/drawing/2014/main" id="{A042CB2C-4690-4688-8343-3042063B2194}"/>
              </a:ext>
            </a:extLst>
          </p:cNvPr>
          <p:cNvSpPr txBox="1"/>
          <p:nvPr/>
        </p:nvSpPr>
        <p:spPr>
          <a:xfrm>
            <a:off x="5582581" y="1722995"/>
            <a:ext cx="1008112" cy="539446"/>
          </a:xfrm>
          <a:prstGeom prst="rect">
            <a:avLst/>
          </a:prstGeom>
          <a:noFill/>
        </p:spPr>
        <p:txBody>
          <a:bodyPr wrap="square" lIns="0" tIns="0" rIns="0" bIns="0" rtlCol="0" anchor="ctr">
            <a:noAutofit/>
          </a:bodyPr>
          <a:lstStyle/>
          <a:p>
            <a:pPr algn="ctr">
              <a:spcBef>
                <a:spcPts val="200"/>
              </a:spcBef>
              <a:spcAft>
                <a:spcPts val="600"/>
              </a:spcAft>
            </a:pPr>
            <a:r>
              <a:rPr lang="pt-PT" sz="1200" b="1" cap="all" baseline="0" dirty="0">
                <a:solidFill>
                  <a:schemeClr val="bg1"/>
                </a:solidFill>
              </a:rPr>
              <a:t>Nº, Texto ou ícone</a:t>
            </a:r>
          </a:p>
        </p:txBody>
      </p:sp>
      <p:sp>
        <p:nvSpPr>
          <p:cNvPr id="20" name="TextBox 19">
            <a:extLst>
              <a:ext uri="{FF2B5EF4-FFF2-40B4-BE49-F238E27FC236}">
                <a16:creationId xmlns:a16="http://schemas.microsoft.com/office/drawing/2014/main" id="{6105A1EA-9891-4F8F-9A6D-F84ADC1268FA}"/>
              </a:ext>
            </a:extLst>
          </p:cNvPr>
          <p:cNvSpPr txBox="1"/>
          <p:nvPr/>
        </p:nvSpPr>
        <p:spPr>
          <a:xfrm>
            <a:off x="7903032" y="1712468"/>
            <a:ext cx="1008112" cy="539446"/>
          </a:xfrm>
          <a:prstGeom prst="rect">
            <a:avLst/>
          </a:prstGeom>
          <a:noFill/>
        </p:spPr>
        <p:txBody>
          <a:bodyPr wrap="square" lIns="0" tIns="0" rIns="0" bIns="0" rtlCol="0" anchor="ctr">
            <a:noAutofit/>
          </a:bodyPr>
          <a:lstStyle/>
          <a:p>
            <a:pPr algn="ctr">
              <a:spcBef>
                <a:spcPts val="200"/>
              </a:spcBef>
              <a:spcAft>
                <a:spcPts val="600"/>
              </a:spcAft>
            </a:pPr>
            <a:r>
              <a:rPr lang="pt-PT" sz="1200" b="1" cap="all" baseline="0" dirty="0">
                <a:solidFill>
                  <a:schemeClr val="bg1"/>
                </a:solidFill>
              </a:rPr>
              <a:t>Nº, Texto ou ícone</a:t>
            </a:r>
          </a:p>
        </p:txBody>
      </p:sp>
      <p:sp>
        <p:nvSpPr>
          <p:cNvPr id="21" name="TextBox 20">
            <a:extLst>
              <a:ext uri="{FF2B5EF4-FFF2-40B4-BE49-F238E27FC236}">
                <a16:creationId xmlns:a16="http://schemas.microsoft.com/office/drawing/2014/main" id="{5FFD888B-5C06-4E4B-8984-12F487175669}"/>
              </a:ext>
            </a:extLst>
          </p:cNvPr>
          <p:cNvSpPr txBox="1"/>
          <p:nvPr/>
        </p:nvSpPr>
        <p:spPr>
          <a:xfrm>
            <a:off x="10197147" y="1712468"/>
            <a:ext cx="1008112" cy="539446"/>
          </a:xfrm>
          <a:prstGeom prst="rect">
            <a:avLst/>
          </a:prstGeom>
          <a:noFill/>
        </p:spPr>
        <p:txBody>
          <a:bodyPr wrap="square" lIns="0" tIns="0" rIns="0" bIns="0" rtlCol="0" anchor="ctr">
            <a:noAutofit/>
          </a:bodyPr>
          <a:lstStyle/>
          <a:p>
            <a:pPr algn="ctr">
              <a:spcBef>
                <a:spcPts val="200"/>
              </a:spcBef>
              <a:spcAft>
                <a:spcPts val="600"/>
              </a:spcAft>
            </a:pPr>
            <a:r>
              <a:rPr lang="pt-PT" sz="1200" b="1" cap="all" baseline="0" dirty="0">
                <a:solidFill>
                  <a:schemeClr val="bg1"/>
                </a:solidFill>
              </a:rPr>
              <a:t>Nº, Texto ou ícone</a:t>
            </a:r>
          </a:p>
        </p:txBody>
      </p:sp>
      <p:sp>
        <p:nvSpPr>
          <p:cNvPr id="22" name="Text Placeholder 9">
            <a:extLst>
              <a:ext uri="{FF2B5EF4-FFF2-40B4-BE49-F238E27FC236}">
                <a16:creationId xmlns:a16="http://schemas.microsoft.com/office/drawing/2014/main" id="{1FF8AE27-C6E0-402B-B0AE-389D70840F12}"/>
              </a:ext>
            </a:extLst>
          </p:cNvPr>
          <p:cNvSpPr txBox="1">
            <a:spLocks/>
          </p:cNvSpPr>
          <p:nvPr/>
        </p:nvSpPr>
        <p:spPr>
          <a:xfrm>
            <a:off x="803877" y="5946737"/>
            <a:ext cx="10666313" cy="406196"/>
          </a:xfrm>
          <a:prstGeom prst="rect">
            <a:avLst/>
          </a:prstGeom>
        </p:spPr>
        <p:txBody>
          <a:bodyPr vert="horz" lIns="91440" tIns="45720" rIns="91440" bIns="45720" rtlCol="0" anchor="ctr">
            <a:noAutofit/>
          </a:bodyPr>
          <a:lstStyle>
            <a:lvl1pPr marL="0" indent="0" algn="l" defTabSz="912168" rtl="0" eaLnBrk="1" latinLnBrk="0" hangingPunct="1">
              <a:lnSpc>
                <a:spcPct val="100000"/>
              </a:lnSpc>
              <a:spcBef>
                <a:spcPts val="0"/>
              </a:spcBef>
              <a:spcAft>
                <a:spcPts val="0"/>
              </a:spcAft>
              <a:buFont typeface="Arial" panose="020B0604020202020204" pitchFamily="34" charset="0"/>
              <a:buNone/>
              <a:defRPr sz="2000" b="1" kern="1200" baseline="0">
                <a:solidFill>
                  <a:schemeClr val="tx1"/>
                </a:solidFill>
                <a:latin typeface="+mn-lt"/>
                <a:ea typeface="+mn-ea"/>
                <a:cs typeface="+mn-cs"/>
              </a:defRPr>
            </a:lvl1pPr>
            <a:lvl2pPr marL="288017" indent="-288017" algn="l" defTabSz="912168" rtl="0" eaLnBrk="1" latinLnBrk="0" hangingPunct="1">
              <a:lnSpc>
                <a:spcPct val="100000"/>
              </a:lnSpc>
              <a:spcBef>
                <a:spcPts val="600"/>
              </a:spcBef>
              <a:spcAft>
                <a:spcPts val="0"/>
              </a:spcAft>
              <a:buClr>
                <a:srgbClr val="FF6600"/>
              </a:buClr>
              <a:buSzPct val="110000"/>
              <a:buFont typeface="Wingdings" panose="05000000000000000000" pitchFamily="2" charset="2"/>
              <a:buChar char="§"/>
              <a:defRPr sz="1400" kern="1200">
                <a:solidFill>
                  <a:srgbClr val="6E6E6E"/>
                </a:solidFill>
                <a:latin typeface="+mn-lt"/>
                <a:ea typeface="+mn-ea"/>
                <a:cs typeface="+mn-cs"/>
              </a:defRPr>
            </a:lvl2pPr>
            <a:lvl3pPr marL="630917" indent="-342900" algn="l" defTabSz="912168" rtl="0" eaLnBrk="1" latinLnBrk="0" hangingPunct="1">
              <a:lnSpc>
                <a:spcPct val="100000"/>
              </a:lnSpc>
              <a:spcBef>
                <a:spcPts val="600"/>
              </a:spcBef>
              <a:spcAft>
                <a:spcPts val="0"/>
              </a:spcAft>
              <a:buClr>
                <a:srgbClr val="FF6600"/>
              </a:buClr>
              <a:buFont typeface="Wingdings" panose="05000000000000000000" pitchFamily="2" charset="2"/>
              <a:buChar char="§"/>
              <a:defRPr sz="1400" kern="1200">
                <a:solidFill>
                  <a:srgbClr val="6E6E6E"/>
                </a:solidFill>
                <a:latin typeface="+mn-lt"/>
                <a:ea typeface="+mn-ea"/>
                <a:cs typeface="+mn-cs"/>
              </a:defRPr>
            </a:lvl3pPr>
            <a:lvl4pPr marL="990600" indent="-368300" algn="l" defTabSz="912168" rtl="0" eaLnBrk="1" latinLnBrk="0" hangingPunct="1">
              <a:lnSpc>
                <a:spcPct val="100000"/>
              </a:lnSpc>
              <a:spcBef>
                <a:spcPts val="600"/>
              </a:spcBef>
              <a:spcAft>
                <a:spcPts val="0"/>
              </a:spcAft>
              <a:buClr>
                <a:srgbClr val="FF6600"/>
              </a:buClr>
              <a:buFont typeface="Wingdings" panose="05000000000000000000" pitchFamily="2" charset="2"/>
              <a:buChar char="§"/>
              <a:defRPr sz="1400" kern="1200">
                <a:solidFill>
                  <a:srgbClr val="6E6E6E"/>
                </a:solidFill>
                <a:latin typeface="+mn-lt"/>
                <a:ea typeface="+mn-ea"/>
                <a:cs typeface="+mn-cs"/>
              </a:defRPr>
            </a:lvl4pPr>
            <a:lvl5pPr marL="917575" indent="339725" algn="l" defTabSz="912168" rtl="0" eaLnBrk="1" latinLnBrk="0" hangingPunct="1">
              <a:lnSpc>
                <a:spcPct val="100000"/>
              </a:lnSpc>
              <a:spcBef>
                <a:spcPts val="600"/>
              </a:spcBef>
              <a:spcAft>
                <a:spcPts val="0"/>
              </a:spcAft>
              <a:buClr>
                <a:srgbClr val="FF6600"/>
              </a:buClr>
              <a:buFont typeface="Wingdings" panose="05000000000000000000" pitchFamily="2" charset="2"/>
              <a:buChar char="§"/>
              <a:defRPr sz="1400" kern="1200">
                <a:solidFill>
                  <a:srgbClr val="6E6E6E"/>
                </a:solidFill>
                <a:latin typeface="+mn-lt"/>
                <a:ea typeface="+mn-ea"/>
                <a:cs typeface="+mn-cs"/>
              </a:defRPr>
            </a:lvl5pPr>
            <a:lvl6pPr marL="2508464" indent="-228042" algn="l" defTabSz="912168"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4548" indent="-228042" algn="l" defTabSz="912168"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20632" indent="-228042" algn="l" defTabSz="912168"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6717" indent="-228042" algn="l" defTabSz="912168"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r>
              <a:rPr lang="pt-PT" sz="1000" b="0" dirty="0"/>
              <a:t>Nota: Exemplo de </a:t>
            </a:r>
            <a:r>
              <a:rPr lang="pt-PT" sz="1000" b="0" dirty="0" err="1"/>
              <a:t>Timeline</a:t>
            </a:r>
            <a:r>
              <a:rPr lang="pt-PT" sz="1000" b="0" dirty="0"/>
              <a:t> ou Processo com 5 momentos/passos. Facilmente pode ser generalizado para outra quantidade.</a:t>
            </a:r>
          </a:p>
        </p:txBody>
      </p:sp>
    </p:spTree>
    <p:extLst>
      <p:ext uri="{BB962C8B-B14F-4D97-AF65-F5344CB8AC3E}">
        <p14:creationId xmlns:p14="http://schemas.microsoft.com/office/powerpoint/2010/main" val="210968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5816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BF973FC-84E6-4AD7-AD49-001142DF8086}"/>
              </a:ext>
            </a:extLst>
          </p:cNvPr>
          <p:cNvSpPr>
            <a:spLocks noGrp="1"/>
          </p:cNvSpPr>
          <p:nvPr>
            <p:ph type="sldNum" sz="quarter" idx="10"/>
          </p:nvPr>
        </p:nvSpPr>
        <p:spPr/>
        <p:txBody>
          <a:bodyPr/>
          <a:lstStyle/>
          <a:p>
            <a:fld id="{08789ED0-683C-4C95-BAE1-094AE5A57631}" type="slidenum">
              <a:rPr lang="pt-PT" smtClean="0"/>
              <a:pPr/>
              <a:t>2</a:t>
            </a:fld>
            <a:endParaRPr lang="pt-PT" dirty="0"/>
          </a:p>
        </p:txBody>
      </p:sp>
      <p:sp>
        <p:nvSpPr>
          <p:cNvPr id="3" name="Text Placeholder 2">
            <a:extLst>
              <a:ext uri="{FF2B5EF4-FFF2-40B4-BE49-F238E27FC236}">
                <a16:creationId xmlns:a16="http://schemas.microsoft.com/office/drawing/2014/main" id="{37B9A3ED-933C-4709-9C00-21CE99922B83}"/>
              </a:ext>
            </a:extLst>
          </p:cNvPr>
          <p:cNvSpPr>
            <a:spLocks noGrp="1"/>
          </p:cNvSpPr>
          <p:nvPr>
            <p:ph type="body" sz="quarter" idx="21"/>
          </p:nvPr>
        </p:nvSpPr>
        <p:spPr/>
        <p:txBody>
          <a:bodyPr/>
          <a:lstStyle/>
          <a:p>
            <a:r>
              <a:rPr lang="pt-PT" dirty="0"/>
              <a:t>Apresentação das áreas entrevistadas</a:t>
            </a:r>
          </a:p>
        </p:txBody>
      </p:sp>
      <p:sp>
        <p:nvSpPr>
          <p:cNvPr id="7" name="Arrow: Pentagon 6">
            <a:extLst>
              <a:ext uri="{FF2B5EF4-FFF2-40B4-BE49-F238E27FC236}">
                <a16:creationId xmlns:a16="http://schemas.microsoft.com/office/drawing/2014/main" id="{C066B31E-396E-49A2-B2C0-7D84B14636FD}"/>
              </a:ext>
            </a:extLst>
          </p:cNvPr>
          <p:cNvSpPr/>
          <p:nvPr/>
        </p:nvSpPr>
        <p:spPr>
          <a:xfrm flipH="1">
            <a:off x="10400605" y="1476053"/>
            <a:ext cx="1800200" cy="3960440"/>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700"/>
              </a:lnSpc>
              <a:spcBef>
                <a:spcPts val="800"/>
              </a:spcBef>
              <a:spcAft>
                <a:spcPts val="400"/>
              </a:spcAft>
            </a:pPr>
            <a:endParaRPr lang="pt-PT" sz="1400" noProof="0" dirty="0" err="1">
              <a:solidFill>
                <a:schemeClr val="tx1"/>
              </a:solidFill>
            </a:endParaRPr>
          </a:p>
        </p:txBody>
      </p:sp>
      <p:pic>
        <p:nvPicPr>
          <p:cNvPr id="10" name="Picture 9">
            <a:extLst>
              <a:ext uri="{FF2B5EF4-FFF2-40B4-BE49-F238E27FC236}">
                <a16:creationId xmlns:a16="http://schemas.microsoft.com/office/drawing/2014/main" id="{C98A984B-5532-4E1D-823F-3E943136720B}"/>
              </a:ext>
            </a:extLst>
          </p:cNvPr>
          <p:cNvPicPr>
            <a:picLocks noChangeAspect="1"/>
          </p:cNvPicPr>
          <p:nvPr/>
        </p:nvPicPr>
        <p:blipFill>
          <a:blip r:embed="rId2"/>
          <a:stretch>
            <a:fillRect/>
          </a:stretch>
        </p:blipFill>
        <p:spPr>
          <a:xfrm>
            <a:off x="1327597" y="1620069"/>
            <a:ext cx="952500" cy="971550"/>
          </a:xfrm>
          <a:prstGeom prst="rect">
            <a:avLst/>
          </a:prstGeom>
        </p:spPr>
      </p:pic>
      <p:sp>
        <p:nvSpPr>
          <p:cNvPr id="11" name="Oval 10">
            <a:extLst>
              <a:ext uri="{FF2B5EF4-FFF2-40B4-BE49-F238E27FC236}">
                <a16:creationId xmlns:a16="http://schemas.microsoft.com/office/drawing/2014/main" id="{5A98C66E-CBF4-47EF-83BA-B2A0DAA96443}"/>
              </a:ext>
            </a:extLst>
          </p:cNvPr>
          <p:cNvSpPr/>
          <p:nvPr/>
        </p:nvSpPr>
        <p:spPr>
          <a:xfrm>
            <a:off x="2767757" y="1620069"/>
            <a:ext cx="1008112" cy="100811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700"/>
              </a:lnSpc>
              <a:spcBef>
                <a:spcPts val="800"/>
              </a:spcBef>
              <a:spcAft>
                <a:spcPts val="400"/>
              </a:spcAft>
            </a:pPr>
            <a:endParaRPr lang="pt-PT" sz="1400" noProof="0" dirty="0" err="1">
              <a:solidFill>
                <a:schemeClr val="tx1"/>
              </a:solidFill>
            </a:endParaRPr>
          </a:p>
        </p:txBody>
      </p:sp>
      <p:pic>
        <p:nvPicPr>
          <p:cNvPr id="14" name="Picture 13">
            <a:extLst>
              <a:ext uri="{FF2B5EF4-FFF2-40B4-BE49-F238E27FC236}">
                <a16:creationId xmlns:a16="http://schemas.microsoft.com/office/drawing/2014/main" id="{F555CB8A-ECE9-4C67-8B5B-DCA3853AE9FD}"/>
              </a:ext>
            </a:extLst>
          </p:cNvPr>
          <p:cNvPicPr>
            <a:picLocks noChangeAspect="1"/>
          </p:cNvPicPr>
          <p:nvPr/>
        </p:nvPicPr>
        <p:blipFill>
          <a:blip r:embed="rId3"/>
          <a:stretch>
            <a:fillRect/>
          </a:stretch>
        </p:blipFill>
        <p:spPr>
          <a:xfrm>
            <a:off x="4285754" y="1661617"/>
            <a:ext cx="942975" cy="971550"/>
          </a:xfrm>
          <a:prstGeom prst="rect">
            <a:avLst/>
          </a:prstGeom>
        </p:spPr>
      </p:pic>
      <p:pic>
        <p:nvPicPr>
          <p:cNvPr id="16" name="Picture 15">
            <a:extLst>
              <a:ext uri="{FF2B5EF4-FFF2-40B4-BE49-F238E27FC236}">
                <a16:creationId xmlns:a16="http://schemas.microsoft.com/office/drawing/2014/main" id="{90941EFE-DFCD-43DE-9E5F-4C3C36DE8E21}"/>
              </a:ext>
            </a:extLst>
          </p:cNvPr>
          <p:cNvPicPr>
            <a:picLocks noChangeAspect="1"/>
          </p:cNvPicPr>
          <p:nvPr/>
        </p:nvPicPr>
        <p:blipFill>
          <a:blip r:embed="rId4"/>
          <a:stretch>
            <a:fillRect/>
          </a:stretch>
        </p:blipFill>
        <p:spPr>
          <a:xfrm>
            <a:off x="5504061" y="1610197"/>
            <a:ext cx="942975" cy="914400"/>
          </a:xfrm>
          <a:prstGeom prst="rect">
            <a:avLst/>
          </a:prstGeom>
        </p:spPr>
      </p:pic>
      <p:pic>
        <p:nvPicPr>
          <p:cNvPr id="18" name="Picture 17">
            <a:extLst>
              <a:ext uri="{FF2B5EF4-FFF2-40B4-BE49-F238E27FC236}">
                <a16:creationId xmlns:a16="http://schemas.microsoft.com/office/drawing/2014/main" id="{C7262D87-0D44-473C-AF0D-F76F9AB57FE8}"/>
              </a:ext>
            </a:extLst>
          </p:cNvPr>
          <p:cNvPicPr>
            <a:picLocks noChangeAspect="1"/>
          </p:cNvPicPr>
          <p:nvPr/>
        </p:nvPicPr>
        <p:blipFill>
          <a:blip r:embed="rId5"/>
          <a:stretch>
            <a:fillRect/>
          </a:stretch>
        </p:blipFill>
        <p:spPr>
          <a:xfrm>
            <a:off x="2809850" y="2948781"/>
            <a:ext cx="923925" cy="942975"/>
          </a:xfrm>
          <a:prstGeom prst="rect">
            <a:avLst/>
          </a:prstGeom>
        </p:spPr>
      </p:pic>
      <p:pic>
        <p:nvPicPr>
          <p:cNvPr id="20" name="Picture 19">
            <a:extLst>
              <a:ext uri="{FF2B5EF4-FFF2-40B4-BE49-F238E27FC236}">
                <a16:creationId xmlns:a16="http://schemas.microsoft.com/office/drawing/2014/main" id="{D144D471-13E0-4CB8-94FF-D51DAE0ACB39}"/>
              </a:ext>
            </a:extLst>
          </p:cNvPr>
          <p:cNvPicPr>
            <a:picLocks noChangeAspect="1"/>
          </p:cNvPicPr>
          <p:nvPr/>
        </p:nvPicPr>
        <p:blipFill>
          <a:blip r:embed="rId6"/>
          <a:stretch>
            <a:fillRect/>
          </a:stretch>
        </p:blipFill>
        <p:spPr>
          <a:xfrm>
            <a:off x="1381869" y="2916213"/>
            <a:ext cx="923925" cy="904875"/>
          </a:xfrm>
          <a:prstGeom prst="rect">
            <a:avLst/>
          </a:prstGeom>
        </p:spPr>
      </p:pic>
      <p:pic>
        <p:nvPicPr>
          <p:cNvPr id="22" name="Picture 21">
            <a:extLst>
              <a:ext uri="{FF2B5EF4-FFF2-40B4-BE49-F238E27FC236}">
                <a16:creationId xmlns:a16="http://schemas.microsoft.com/office/drawing/2014/main" id="{0FB8CBB2-E565-4473-A2C7-2E1FA0FEAF22}"/>
              </a:ext>
            </a:extLst>
          </p:cNvPr>
          <p:cNvPicPr>
            <a:picLocks noChangeAspect="1"/>
          </p:cNvPicPr>
          <p:nvPr/>
        </p:nvPicPr>
        <p:blipFill>
          <a:blip r:embed="rId7"/>
          <a:stretch>
            <a:fillRect/>
          </a:stretch>
        </p:blipFill>
        <p:spPr>
          <a:xfrm>
            <a:off x="4423941" y="3055399"/>
            <a:ext cx="885825" cy="923925"/>
          </a:xfrm>
          <a:prstGeom prst="rect">
            <a:avLst/>
          </a:prstGeom>
        </p:spPr>
      </p:pic>
      <p:pic>
        <p:nvPicPr>
          <p:cNvPr id="24" name="Picture 23">
            <a:extLst>
              <a:ext uri="{FF2B5EF4-FFF2-40B4-BE49-F238E27FC236}">
                <a16:creationId xmlns:a16="http://schemas.microsoft.com/office/drawing/2014/main" id="{3A8BBAFA-D038-4ABD-BA50-BDC8C6480AC7}"/>
              </a:ext>
            </a:extLst>
          </p:cNvPr>
          <p:cNvPicPr>
            <a:picLocks noChangeAspect="1"/>
          </p:cNvPicPr>
          <p:nvPr/>
        </p:nvPicPr>
        <p:blipFill>
          <a:blip r:embed="rId8"/>
          <a:stretch>
            <a:fillRect/>
          </a:stretch>
        </p:blipFill>
        <p:spPr>
          <a:xfrm>
            <a:off x="5513735" y="2994310"/>
            <a:ext cx="895350" cy="923925"/>
          </a:xfrm>
          <a:prstGeom prst="rect">
            <a:avLst/>
          </a:prstGeom>
        </p:spPr>
      </p:pic>
    </p:spTree>
    <p:extLst>
      <p:ext uri="{BB962C8B-B14F-4D97-AF65-F5344CB8AC3E}">
        <p14:creationId xmlns:p14="http://schemas.microsoft.com/office/powerpoint/2010/main" val="2564676778"/>
      </p:ext>
    </p:extLst>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0BAF7EA-E2C6-4B99-9B91-3AE608C1EABB}"/>
              </a:ext>
            </a:extLst>
          </p:cNvPr>
          <p:cNvSpPr>
            <a:spLocks noGrp="1"/>
          </p:cNvSpPr>
          <p:nvPr>
            <p:ph type="sldNum" sz="quarter" idx="10"/>
          </p:nvPr>
        </p:nvSpPr>
        <p:spPr/>
        <p:txBody>
          <a:bodyPr/>
          <a:lstStyle/>
          <a:p>
            <a:fld id="{08789ED0-683C-4C95-BAE1-094AE5A57631}" type="slidenum">
              <a:rPr lang="pt-PT" smtClean="0"/>
              <a:pPr/>
              <a:t>20</a:t>
            </a:fld>
            <a:endParaRPr lang="pt-PT" dirty="0"/>
          </a:p>
        </p:txBody>
      </p:sp>
      <p:sp>
        <p:nvSpPr>
          <p:cNvPr id="3" name="Text Placeholder 2">
            <a:extLst>
              <a:ext uri="{FF2B5EF4-FFF2-40B4-BE49-F238E27FC236}">
                <a16:creationId xmlns:a16="http://schemas.microsoft.com/office/drawing/2014/main" id="{0D9480AA-4277-450F-AB0F-A33CE28DC393}"/>
              </a:ext>
            </a:extLst>
          </p:cNvPr>
          <p:cNvSpPr>
            <a:spLocks noGrp="1"/>
          </p:cNvSpPr>
          <p:nvPr>
            <p:ph type="body" sz="quarter" idx="16"/>
          </p:nvPr>
        </p:nvSpPr>
        <p:spPr>
          <a:xfrm>
            <a:off x="612218" y="2738948"/>
            <a:ext cx="10843183" cy="585994"/>
          </a:xfrm>
        </p:spPr>
        <p:txBody>
          <a:bodyPr/>
          <a:lstStyle/>
          <a:p>
            <a:r>
              <a:rPr lang="pt-PT" dirty="0"/>
              <a:t>Anexo: Elementos auxiliares</a:t>
            </a:r>
          </a:p>
        </p:txBody>
      </p:sp>
    </p:spTree>
    <p:extLst>
      <p:ext uri="{BB962C8B-B14F-4D97-AF65-F5344CB8AC3E}">
        <p14:creationId xmlns:p14="http://schemas.microsoft.com/office/powerpoint/2010/main" val="26340822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7CEFDF2-CC65-4969-8D2F-E366F886D7A1}"/>
              </a:ext>
            </a:extLst>
          </p:cNvPr>
          <p:cNvSpPr>
            <a:spLocks noGrp="1"/>
          </p:cNvSpPr>
          <p:nvPr>
            <p:ph type="sldNum" sz="quarter" idx="10"/>
          </p:nvPr>
        </p:nvSpPr>
        <p:spPr/>
        <p:txBody>
          <a:bodyPr/>
          <a:lstStyle/>
          <a:p>
            <a:fld id="{08789ED0-683C-4C95-BAE1-094AE5A57631}" type="slidenum">
              <a:rPr lang="pt-PT" smtClean="0"/>
              <a:pPr/>
              <a:t>21</a:t>
            </a:fld>
            <a:endParaRPr lang="pt-PT" dirty="0"/>
          </a:p>
        </p:txBody>
      </p:sp>
      <p:sp>
        <p:nvSpPr>
          <p:cNvPr id="3" name="Text Placeholder 2">
            <a:extLst>
              <a:ext uri="{FF2B5EF4-FFF2-40B4-BE49-F238E27FC236}">
                <a16:creationId xmlns:a16="http://schemas.microsoft.com/office/drawing/2014/main" id="{770DDBD1-3D1E-4FDD-895B-D33AC6C05A76}"/>
              </a:ext>
            </a:extLst>
          </p:cNvPr>
          <p:cNvSpPr>
            <a:spLocks noGrp="1"/>
          </p:cNvSpPr>
          <p:nvPr>
            <p:ph type="body" sz="quarter" idx="21"/>
          </p:nvPr>
        </p:nvSpPr>
        <p:spPr>
          <a:xfrm>
            <a:off x="528992" y="314578"/>
            <a:ext cx="11358209" cy="461665"/>
          </a:xfrm>
        </p:spPr>
        <p:txBody>
          <a:bodyPr/>
          <a:lstStyle/>
          <a:p>
            <a:r>
              <a:rPr lang="pt-PT" dirty="0"/>
              <a:t>Guia de Cores</a:t>
            </a:r>
          </a:p>
        </p:txBody>
      </p:sp>
      <p:sp>
        <p:nvSpPr>
          <p:cNvPr id="4" name="Text Placeholder 3">
            <a:extLst>
              <a:ext uri="{FF2B5EF4-FFF2-40B4-BE49-F238E27FC236}">
                <a16:creationId xmlns:a16="http://schemas.microsoft.com/office/drawing/2014/main" id="{7072E0E2-D2A7-40C8-B7C9-A2443AD28505}"/>
              </a:ext>
            </a:extLst>
          </p:cNvPr>
          <p:cNvSpPr>
            <a:spLocks noGrp="1"/>
          </p:cNvSpPr>
          <p:nvPr>
            <p:ph type="body" sz="quarter" idx="22"/>
          </p:nvPr>
        </p:nvSpPr>
        <p:spPr/>
        <p:txBody>
          <a:bodyPr/>
          <a:lstStyle/>
          <a:p>
            <a:r>
              <a:rPr lang="pt-PT" dirty="0"/>
              <a:t>Palete RGB</a:t>
            </a:r>
          </a:p>
        </p:txBody>
      </p:sp>
      <p:pic>
        <p:nvPicPr>
          <p:cNvPr id="6" name="Picture 5">
            <a:extLst>
              <a:ext uri="{FF2B5EF4-FFF2-40B4-BE49-F238E27FC236}">
                <a16:creationId xmlns:a16="http://schemas.microsoft.com/office/drawing/2014/main" id="{011476A1-F379-4B05-9CF1-0527D72423FD}"/>
              </a:ext>
            </a:extLst>
          </p:cNvPr>
          <p:cNvPicPr>
            <a:picLocks noChangeAspect="1"/>
          </p:cNvPicPr>
          <p:nvPr/>
        </p:nvPicPr>
        <p:blipFill rotWithShape="1">
          <a:blip r:embed="rId2"/>
          <a:srcRect t="10564"/>
          <a:stretch/>
        </p:blipFill>
        <p:spPr>
          <a:xfrm>
            <a:off x="1255589" y="1764085"/>
            <a:ext cx="9094171" cy="3990590"/>
          </a:xfrm>
          <a:prstGeom prst="rect">
            <a:avLst/>
          </a:prstGeom>
        </p:spPr>
      </p:pic>
    </p:spTree>
    <p:extLst>
      <p:ext uri="{BB962C8B-B14F-4D97-AF65-F5344CB8AC3E}">
        <p14:creationId xmlns:p14="http://schemas.microsoft.com/office/powerpoint/2010/main" val="39147038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5C73D90-C37B-4C58-B451-22C1A26CD893}"/>
              </a:ext>
            </a:extLst>
          </p:cNvPr>
          <p:cNvSpPr>
            <a:spLocks noGrp="1"/>
          </p:cNvSpPr>
          <p:nvPr>
            <p:ph type="sldNum" sz="quarter" idx="10"/>
          </p:nvPr>
        </p:nvSpPr>
        <p:spPr/>
        <p:txBody>
          <a:bodyPr/>
          <a:lstStyle/>
          <a:p>
            <a:fld id="{08789ED0-683C-4C95-BAE1-094AE5A57631}" type="slidenum">
              <a:rPr lang="pt-PT" smtClean="0"/>
              <a:pPr/>
              <a:t>22</a:t>
            </a:fld>
            <a:endParaRPr lang="pt-PT" dirty="0"/>
          </a:p>
        </p:txBody>
      </p:sp>
      <p:sp>
        <p:nvSpPr>
          <p:cNvPr id="3" name="Text Placeholder 2">
            <a:extLst>
              <a:ext uri="{FF2B5EF4-FFF2-40B4-BE49-F238E27FC236}">
                <a16:creationId xmlns:a16="http://schemas.microsoft.com/office/drawing/2014/main" id="{8269C562-9B56-40FE-8AB0-D27654BA879A}"/>
              </a:ext>
            </a:extLst>
          </p:cNvPr>
          <p:cNvSpPr>
            <a:spLocks noGrp="1"/>
          </p:cNvSpPr>
          <p:nvPr>
            <p:ph type="body" sz="quarter" idx="21"/>
          </p:nvPr>
        </p:nvSpPr>
        <p:spPr>
          <a:xfrm>
            <a:off x="528992" y="314578"/>
            <a:ext cx="11358209" cy="461665"/>
          </a:xfrm>
        </p:spPr>
        <p:txBody>
          <a:bodyPr/>
          <a:lstStyle/>
          <a:p>
            <a:r>
              <a:rPr lang="pt-PT" sz="2400" cap="none" dirty="0" err="1">
                <a:solidFill>
                  <a:srgbClr val="FF6600"/>
                </a:solidFill>
              </a:rPr>
              <a:t>Lettering</a:t>
            </a:r>
            <a:r>
              <a:rPr lang="pt-PT" sz="2400" cap="none" dirty="0">
                <a:solidFill>
                  <a:srgbClr val="FF6600"/>
                </a:solidFill>
              </a:rPr>
              <a:t> – título tamanho 24 (R255 G102 B000)</a:t>
            </a:r>
            <a:endParaRPr lang="pt-PT" dirty="0"/>
          </a:p>
        </p:txBody>
      </p:sp>
      <p:sp>
        <p:nvSpPr>
          <p:cNvPr id="4" name="Text Placeholder 3">
            <a:extLst>
              <a:ext uri="{FF2B5EF4-FFF2-40B4-BE49-F238E27FC236}">
                <a16:creationId xmlns:a16="http://schemas.microsoft.com/office/drawing/2014/main" id="{8AD29A5A-32F0-4FCB-93A8-680B3015C428}"/>
              </a:ext>
            </a:extLst>
          </p:cNvPr>
          <p:cNvSpPr>
            <a:spLocks noGrp="1"/>
          </p:cNvSpPr>
          <p:nvPr>
            <p:ph type="body" sz="quarter" idx="22"/>
          </p:nvPr>
        </p:nvSpPr>
        <p:spPr>
          <a:xfrm>
            <a:off x="528992" y="769719"/>
            <a:ext cx="11358209" cy="369332"/>
          </a:xfrm>
        </p:spPr>
        <p:txBody>
          <a:bodyPr/>
          <a:lstStyle/>
          <a:p>
            <a:r>
              <a:rPr lang="pt-PT" sz="1800" dirty="0"/>
              <a:t>Subtítulo a </a:t>
            </a:r>
            <a:r>
              <a:rPr lang="pt-PT" sz="1800" dirty="0" err="1"/>
              <a:t>verdana</a:t>
            </a:r>
            <a:r>
              <a:rPr lang="pt-PT" sz="1800" dirty="0"/>
              <a:t> tamanho 18 (R102 G102 B102)</a:t>
            </a:r>
          </a:p>
        </p:txBody>
      </p:sp>
      <p:sp>
        <p:nvSpPr>
          <p:cNvPr id="5" name="Text Placeholder 4">
            <a:extLst>
              <a:ext uri="{FF2B5EF4-FFF2-40B4-BE49-F238E27FC236}">
                <a16:creationId xmlns:a16="http://schemas.microsoft.com/office/drawing/2014/main" id="{8D1B9303-CB29-45B4-8A66-1D33E6C03C1B}"/>
              </a:ext>
            </a:extLst>
          </p:cNvPr>
          <p:cNvSpPr>
            <a:spLocks noGrp="1"/>
          </p:cNvSpPr>
          <p:nvPr>
            <p:ph type="body" sz="quarter" idx="23"/>
          </p:nvPr>
        </p:nvSpPr>
        <p:spPr>
          <a:xfrm>
            <a:off x="528990" y="1412874"/>
            <a:ext cx="11342579" cy="2923877"/>
          </a:xfrm>
        </p:spPr>
        <p:txBody>
          <a:bodyPr/>
          <a:lstStyle/>
          <a:p>
            <a:pPr marL="285750" indent="-285750">
              <a:spcAft>
                <a:spcPts val="0"/>
              </a:spcAft>
              <a:buClr>
                <a:srgbClr val="FF6600"/>
              </a:buClr>
              <a:buFont typeface="Wingdings" panose="05000000000000000000" pitchFamily="2" charset="2"/>
              <a:buChar char="§"/>
            </a:pPr>
            <a:r>
              <a:rPr lang="pt-PT" sz="1600" b="1" dirty="0">
                <a:solidFill>
                  <a:srgbClr val="666666"/>
                </a:solidFill>
              </a:rPr>
              <a:t>Font </a:t>
            </a:r>
            <a:r>
              <a:rPr lang="pt-PT" sz="1600" b="1" dirty="0" err="1">
                <a:solidFill>
                  <a:srgbClr val="666666"/>
                </a:solidFill>
              </a:rPr>
              <a:t>verdana</a:t>
            </a:r>
            <a:endParaRPr lang="pt-PT" sz="1600" b="1" dirty="0">
              <a:solidFill>
                <a:srgbClr val="666666"/>
              </a:solidFill>
            </a:endParaRPr>
          </a:p>
          <a:p>
            <a:pPr marL="285750" indent="-285750">
              <a:spcAft>
                <a:spcPts val="0"/>
              </a:spcAft>
              <a:buClr>
                <a:srgbClr val="FF6600"/>
              </a:buClr>
              <a:buFont typeface="Wingdings" panose="05000000000000000000" pitchFamily="2" charset="2"/>
              <a:buChar char="§"/>
            </a:pPr>
            <a:r>
              <a:rPr lang="pt-PT" sz="1600" dirty="0">
                <a:solidFill>
                  <a:srgbClr val="666666"/>
                </a:solidFill>
              </a:rPr>
              <a:t>ABCDEFGHIJLKMNOPQRSTUVWXYZ</a:t>
            </a:r>
          </a:p>
          <a:p>
            <a:pPr marL="285750" indent="-285750">
              <a:spcAft>
                <a:spcPts val="0"/>
              </a:spcAft>
              <a:buClr>
                <a:srgbClr val="FF6600"/>
              </a:buClr>
              <a:buFont typeface="Wingdings" panose="05000000000000000000" pitchFamily="2" charset="2"/>
              <a:buChar char="§"/>
            </a:pPr>
            <a:r>
              <a:rPr lang="pt-PT" sz="1600" dirty="0" err="1">
                <a:solidFill>
                  <a:srgbClr val="666666"/>
                </a:solidFill>
              </a:rPr>
              <a:t>Abcdefghijklmnopqrstuvwxyz</a:t>
            </a:r>
            <a:endParaRPr lang="pt-PT" sz="1600" dirty="0">
              <a:solidFill>
                <a:srgbClr val="666666"/>
              </a:solidFill>
            </a:endParaRPr>
          </a:p>
          <a:p>
            <a:pPr marL="285750" indent="-285750">
              <a:spcAft>
                <a:spcPts val="0"/>
              </a:spcAft>
              <a:buClr>
                <a:srgbClr val="FF6600"/>
              </a:buClr>
              <a:buFont typeface="Wingdings" panose="05000000000000000000" pitchFamily="2" charset="2"/>
              <a:buChar char="§"/>
            </a:pPr>
            <a:r>
              <a:rPr lang="pt-PT" sz="1600" dirty="0">
                <a:solidFill>
                  <a:srgbClr val="666666"/>
                </a:solidFill>
              </a:rPr>
              <a:t>1234567890</a:t>
            </a:r>
          </a:p>
          <a:p>
            <a:pPr marL="285750" indent="-285750">
              <a:spcAft>
                <a:spcPts val="0"/>
              </a:spcAft>
              <a:buClr>
                <a:srgbClr val="FF6600"/>
              </a:buClr>
              <a:buFont typeface="Wingdings" panose="05000000000000000000" pitchFamily="2" charset="2"/>
              <a:buChar char="§"/>
            </a:pPr>
            <a:r>
              <a:rPr lang="pt-PT" sz="1600" dirty="0">
                <a:solidFill>
                  <a:srgbClr val="666666"/>
                </a:solidFill>
              </a:rPr>
              <a:t>Cor para textos cinzenta R102 G102 B102 tamanho 16</a:t>
            </a:r>
          </a:p>
          <a:p>
            <a:pPr marL="285750" indent="-285750">
              <a:spcAft>
                <a:spcPts val="0"/>
              </a:spcAft>
              <a:buClr>
                <a:srgbClr val="FF6600"/>
              </a:buClr>
              <a:buFont typeface="Wingdings" panose="05000000000000000000" pitchFamily="2" charset="2"/>
              <a:buChar char="§"/>
            </a:pPr>
            <a:r>
              <a:rPr lang="pt-PT" sz="1600" dirty="0">
                <a:solidFill>
                  <a:srgbClr val="666666"/>
                </a:solidFill>
              </a:rPr>
              <a:t>Alinhamento vertical ao centro</a:t>
            </a:r>
          </a:p>
          <a:p>
            <a:pPr marL="285750" indent="-285750">
              <a:spcAft>
                <a:spcPts val="0"/>
              </a:spcAft>
              <a:buClr>
                <a:srgbClr val="FF6600"/>
              </a:buClr>
              <a:buFont typeface="Wingdings" panose="05000000000000000000" pitchFamily="2" charset="2"/>
              <a:buChar char="§"/>
            </a:pPr>
            <a:r>
              <a:rPr lang="pt-PT" dirty="0">
                <a:solidFill>
                  <a:srgbClr val="666666"/>
                </a:solidFill>
              </a:rPr>
              <a:t>Alinhamento horizontal à esquerda</a:t>
            </a:r>
            <a:endParaRPr lang="pt-PT" sz="1600" dirty="0">
              <a:solidFill>
                <a:srgbClr val="666666"/>
              </a:solidFill>
            </a:endParaRPr>
          </a:p>
          <a:p>
            <a:pPr marL="285750" indent="-285750">
              <a:spcAft>
                <a:spcPts val="0"/>
              </a:spcAft>
              <a:buClr>
                <a:srgbClr val="FF6600"/>
              </a:buClr>
              <a:buFont typeface="Wingdings" panose="05000000000000000000" pitchFamily="2" charset="2"/>
              <a:buChar char="§"/>
            </a:pPr>
            <a:r>
              <a:rPr lang="pt-PT" sz="1600" dirty="0" err="1">
                <a:solidFill>
                  <a:srgbClr val="666666"/>
                </a:solidFill>
              </a:rPr>
              <a:t>Bullet</a:t>
            </a:r>
            <a:r>
              <a:rPr lang="pt-PT" sz="1600" dirty="0">
                <a:solidFill>
                  <a:srgbClr val="666666"/>
                </a:solidFill>
              </a:rPr>
              <a:t> quadrado laranja R255 G102 B0 </a:t>
            </a:r>
          </a:p>
          <a:p>
            <a:pPr marL="285750" indent="-285750">
              <a:spcAft>
                <a:spcPts val="0"/>
              </a:spcAft>
              <a:buClr>
                <a:srgbClr val="FF6600"/>
              </a:buClr>
              <a:buFont typeface="Wingdings" panose="05000000000000000000" pitchFamily="2" charset="2"/>
              <a:buChar char="§"/>
            </a:pPr>
            <a:r>
              <a:rPr lang="en-US" sz="1600" dirty="0" err="1">
                <a:solidFill>
                  <a:srgbClr val="666666"/>
                </a:solidFill>
              </a:rPr>
              <a:t>Espaçamento</a:t>
            </a:r>
            <a:r>
              <a:rPr lang="en-US" sz="1600" dirty="0">
                <a:solidFill>
                  <a:srgbClr val="666666"/>
                </a:solidFill>
              </a:rPr>
              <a:t> entre </a:t>
            </a:r>
            <a:r>
              <a:rPr lang="en-US" sz="1600" dirty="0" err="1">
                <a:solidFill>
                  <a:srgbClr val="666666"/>
                </a:solidFill>
              </a:rPr>
              <a:t>linhas</a:t>
            </a:r>
            <a:r>
              <a:rPr lang="en-US" sz="1600" dirty="0">
                <a:solidFill>
                  <a:srgbClr val="666666"/>
                </a:solidFill>
              </a:rPr>
              <a:t> 1 (single)</a:t>
            </a:r>
          </a:p>
        </p:txBody>
      </p:sp>
    </p:spTree>
    <p:extLst>
      <p:ext uri="{BB962C8B-B14F-4D97-AF65-F5344CB8AC3E}">
        <p14:creationId xmlns:p14="http://schemas.microsoft.com/office/powerpoint/2010/main" val="6135260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B303FE9-AFB0-4908-82CA-1D39461A84EE}"/>
              </a:ext>
            </a:extLst>
          </p:cNvPr>
          <p:cNvSpPr>
            <a:spLocks noGrp="1"/>
          </p:cNvSpPr>
          <p:nvPr>
            <p:ph type="sldNum" sz="quarter" idx="10"/>
          </p:nvPr>
        </p:nvSpPr>
        <p:spPr/>
        <p:txBody>
          <a:bodyPr/>
          <a:lstStyle/>
          <a:p>
            <a:fld id="{08789ED0-683C-4C95-BAE1-094AE5A57631}" type="slidenum">
              <a:rPr lang="pt-PT" smtClean="0"/>
              <a:pPr/>
              <a:t>23</a:t>
            </a:fld>
            <a:endParaRPr lang="pt-PT" dirty="0"/>
          </a:p>
        </p:txBody>
      </p:sp>
      <p:sp>
        <p:nvSpPr>
          <p:cNvPr id="3" name="Text Placeholder 2">
            <a:extLst>
              <a:ext uri="{FF2B5EF4-FFF2-40B4-BE49-F238E27FC236}">
                <a16:creationId xmlns:a16="http://schemas.microsoft.com/office/drawing/2014/main" id="{4D90F615-E1C0-4F7A-A3A9-BDDFE48B3440}"/>
              </a:ext>
            </a:extLst>
          </p:cNvPr>
          <p:cNvSpPr>
            <a:spLocks noGrp="1"/>
          </p:cNvSpPr>
          <p:nvPr>
            <p:ph type="body" sz="quarter" idx="21"/>
          </p:nvPr>
        </p:nvSpPr>
        <p:spPr>
          <a:xfrm>
            <a:off x="528992" y="314578"/>
            <a:ext cx="11358209" cy="461665"/>
          </a:xfrm>
        </p:spPr>
        <p:txBody>
          <a:bodyPr/>
          <a:lstStyle/>
          <a:p>
            <a:r>
              <a:rPr lang="pt-PT" sz="2400" cap="none" dirty="0">
                <a:solidFill>
                  <a:srgbClr val="FF6600"/>
                </a:solidFill>
              </a:rPr>
              <a:t>Ícones</a:t>
            </a:r>
            <a:endParaRPr lang="pt-PT" dirty="0"/>
          </a:p>
        </p:txBody>
      </p:sp>
      <p:sp>
        <p:nvSpPr>
          <p:cNvPr id="4" name="Text Placeholder 3">
            <a:extLst>
              <a:ext uri="{FF2B5EF4-FFF2-40B4-BE49-F238E27FC236}">
                <a16:creationId xmlns:a16="http://schemas.microsoft.com/office/drawing/2014/main" id="{E42CBC3F-F096-4BCB-895B-0DFA60D805F7}"/>
              </a:ext>
            </a:extLst>
          </p:cNvPr>
          <p:cNvSpPr>
            <a:spLocks noGrp="1"/>
          </p:cNvSpPr>
          <p:nvPr>
            <p:ph type="body" sz="quarter" idx="22"/>
          </p:nvPr>
        </p:nvSpPr>
        <p:spPr>
          <a:xfrm>
            <a:off x="528992" y="769719"/>
            <a:ext cx="11358209" cy="369332"/>
          </a:xfrm>
        </p:spPr>
        <p:txBody>
          <a:bodyPr/>
          <a:lstStyle/>
          <a:p>
            <a:r>
              <a:rPr lang="pt-PT" sz="1800" dirty="0"/>
              <a:t>Exemplos para utilização</a:t>
            </a:r>
          </a:p>
        </p:txBody>
      </p:sp>
      <p:grpSp>
        <p:nvGrpSpPr>
          <p:cNvPr id="6" name="Agrupar 15">
            <a:extLst>
              <a:ext uri="{FF2B5EF4-FFF2-40B4-BE49-F238E27FC236}">
                <a16:creationId xmlns:a16="http://schemas.microsoft.com/office/drawing/2014/main" id="{2715156B-A84B-4892-AF1C-1DC536E76016}"/>
              </a:ext>
            </a:extLst>
          </p:cNvPr>
          <p:cNvGrpSpPr>
            <a:grpSpLocks noChangeAspect="1"/>
          </p:cNvGrpSpPr>
          <p:nvPr/>
        </p:nvGrpSpPr>
        <p:grpSpPr>
          <a:xfrm>
            <a:off x="1758232" y="3166145"/>
            <a:ext cx="485264" cy="489785"/>
            <a:chOff x="26208038" y="3925888"/>
            <a:chExt cx="511175" cy="515938"/>
          </a:xfrm>
        </p:grpSpPr>
        <p:sp>
          <p:nvSpPr>
            <p:cNvPr id="7" name="Oval 441">
              <a:extLst>
                <a:ext uri="{FF2B5EF4-FFF2-40B4-BE49-F238E27FC236}">
                  <a16:creationId xmlns:a16="http://schemas.microsoft.com/office/drawing/2014/main" id="{A16AE524-B288-4FF7-A439-5AAE4DE8F657}"/>
                </a:ext>
              </a:extLst>
            </p:cNvPr>
            <p:cNvSpPr>
              <a:spLocks noChangeArrowheads="1"/>
            </p:cNvSpPr>
            <p:nvPr/>
          </p:nvSpPr>
          <p:spPr bwMode="auto">
            <a:xfrm>
              <a:off x="26208038" y="3925888"/>
              <a:ext cx="511175" cy="515938"/>
            </a:xfrm>
            <a:prstGeom prst="ellipse">
              <a:avLst/>
            </a:prstGeom>
            <a:noFill/>
            <a:ln w="19050" cap="flat">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 name="Line 442">
              <a:extLst>
                <a:ext uri="{FF2B5EF4-FFF2-40B4-BE49-F238E27FC236}">
                  <a16:creationId xmlns:a16="http://schemas.microsoft.com/office/drawing/2014/main" id="{99AF24EC-CD5C-45F2-884D-E62AA1432A98}"/>
                </a:ext>
              </a:extLst>
            </p:cNvPr>
            <p:cNvSpPr>
              <a:spLocks noChangeShapeType="1"/>
            </p:cNvSpPr>
            <p:nvPr/>
          </p:nvSpPr>
          <p:spPr bwMode="auto">
            <a:xfrm>
              <a:off x="26360438" y="4079875"/>
              <a:ext cx="204788" cy="206375"/>
            </a:xfrm>
            <a:prstGeom prst="line">
              <a:avLst/>
            </a:prstGeom>
            <a:noFill/>
            <a:ln w="19050" cap="flat">
              <a:solidFill>
                <a:srgbClr val="FF66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Line 443">
              <a:extLst>
                <a:ext uri="{FF2B5EF4-FFF2-40B4-BE49-F238E27FC236}">
                  <a16:creationId xmlns:a16="http://schemas.microsoft.com/office/drawing/2014/main" id="{77AAF1D7-84EC-48F3-B41E-B6ADF2114D67}"/>
                </a:ext>
              </a:extLst>
            </p:cNvPr>
            <p:cNvSpPr>
              <a:spLocks noChangeShapeType="1"/>
            </p:cNvSpPr>
            <p:nvPr/>
          </p:nvSpPr>
          <p:spPr bwMode="auto">
            <a:xfrm flipH="1">
              <a:off x="26360438" y="4079875"/>
              <a:ext cx="204788" cy="206375"/>
            </a:xfrm>
            <a:prstGeom prst="line">
              <a:avLst/>
            </a:prstGeom>
            <a:noFill/>
            <a:ln w="19050" cap="flat">
              <a:solidFill>
                <a:srgbClr val="FF66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grpSp>
      <p:grpSp>
        <p:nvGrpSpPr>
          <p:cNvPr id="10" name="Agrupar 500">
            <a:extLst>
              <a:ext uri="{FF2B5EF4-FFF2-40B4-BE49-F238E27FC236}">
                <a16:creationId xmlns:a16="http://schemas.microsoft.com/office/drawing/2014/main" id="{6366E6A4-4272-44F4-8C3E-9F1105C508A9}"/>
              </a:ext>
            </a:extLst>
          </p:cNvPr>
          <p:cNvGrpSpPr>
            <a:grpSpLocks noChangeAspect="1"/>
          </p:cNvGrpSpPr>
          <p:nvPr/>
        </p:nvGrpSpPr>
        <p:grpSpPr>
          <a:xfrm rot="5400000">
            <a:off x="2840837" y="3125943"/>
            <a:ext cx="422125" cy="502530"/>
            <a:chOff x="14662295" y="3872057"/>
            <a:chExt cx="466725" cy="555625"/>
          </a:xfrm>
        </p:grpSpPr>
        <p:sp>
          <p:nvSpPr>
            <p:cNvPr id="11" name="Freeform 380">
              <a:extLst>
                <a:ext uri="{FF2B5EF4-FFF2-40B4-BE49-F238E27FC236}">
                  <a16:creationId xmlns:a16="http://schemas.microsoft.com/office/drawing/2014/main" id="{4F764D3C-028A-4CA6-8D6A-FDDCA1852C1F}"/>
                </a:ext>
              </a:extLst>
            </p:cNvPr>
            <p:cNvSpPr>
              <a:spLocks/>
            </p:cNvSpPr>
            <p:nvPr/>
          </p:nvSpPr>
          <p:spPr bwMode="auto">
            <a:xfrm>
              <a:off x="14721032" y="3872057"/>
              <a:ext cx="407988" cy="555625"/>
            </a:xfrm>
            <a:custGeom>
              <a:avLst/>
              <a:gdLst>
                <a:gd name="T0" fmla="*/ 28 w 128"/>
                <a:gd name="T1" fmla="*/ 172 h 172"/>
                <a:gd name="T2" fmla="*/ 28 w 128"/>
                <a:gd name="T3" fmla="*/ 145 h 172"/>
                <a:gd name="T4" fmla="*/ 38 w 128"/>
                <a:gd name="T5" fmla="*/ 127 h 172"/>
                <a:gd name="T6" fmla="*/ 86 w 128"/>
                <a:gd name="T7" fmla="*/ 97 h 172"/>
                <a:gd name="T8" fmla="*/ 108 w 128"/>
                <a:gd name="T9" fmla="*/ 56 h 172"/>
                <a:gd name="T10" fmla="*/ 108 w 128"/>
                <a:gd name="T11" fmla="*/ 40 h 172"/>
                <a:gd name="T12" fmla="*/ 128 w 128"/>
                <a:gd name="T13" fmla="*/ 40 h 172"/>
                <a:gd name="T14" fmla="*/ 98 w 128"/>
                <a:gd name="T15" fmla="*/ 0 h 172"/>
                <a:gd name="T16" fmla="*/ 66 w 128"/>
                <a:gd name="T17" fmla="*/ 40 h 172"/>
                <a:gd name="T18" fmla="*/ 84 w 128"/>
                <a:gd name="T19" fmla="*/ 40 h 172"/>
                <a:gd name="T20" fmla="*/ 84 w 128"/>
                <a:gd name="T21" fmla="*/ 56 h 172"/>
                <a:gd name="T22" fmla="*/ 74 w 128"/>
                <a:gd name="T23" fmla="*/ 75 h 172"/>
                <a:gd name="T24" fmla="*/ 23 w 128"/>
                <a:gd name="T25" fmla="*/ 105 h 172"/>
                <a:gd name="T26" fmla="*/ 0 w 128"/>
                <a:gd name="T27" fmla="*/ 145 h 172"/>
                <a:gd name="T28" fmla="*/ 0 w 128"/>
                <a:gd name="T29"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8" h="172">
                  <a:moveTo>
                    <a:pt x="28" y="172"/>
                  </a:moveTo>
                  <a:cubicBezTo>
                    <a:pt x="28" y="145"/>
                    <a:pt x="28" y="145"/>
                    <a:pt x="28" y="145"/>
                  </a:cubicBezTo>
                  <a:cubicBezTo>
                    <a:pt x="28" y="136"/>
                    <a:pt x="31" y="131"/>
                    <a:pt x="38" y="127"/>
                  </a:cubicBezTo>
                  <a:cubicBezTo>
                    <a:pt x="86" y="97"/>
                    <a:pt x="86" y="97"/>
                    <a:pt x="86" y="97"/>
                  </a:cubicBezTo>
                  <a:cubicBezTo>
                    <a:pt x="103" y="86"/>
                    <a:pt x="108" y="71"/>
                    <a:pt x="108" y="56"/>
                  </a:cubicBezTo>
                  <a:cubicBezTo>
                    <a:pt x="108" y="40"/>
                    <a:pt x="108" y="40"/>
                    <a:pt x="108" y="40"/>
                  </a:cubicBezTo>
                  <a:cubicBezTo>
                    <a:pt x="128" y="40"/>
                    <a:pt x="128" y="40"/>
                    <a:pt x="128" y="40"/>
                  </a:cubicBezTo>
                  <a:cubicBezTo>
                    <a:pt x="98" y="0"/>
                    <a:pt x="98" y="0"/>
                    <a:pt x="98" y="0"/>
                  </a:cubicBezTo>
                  <a:cubicBezTo>
                    <a:pt x="66" y="40"/>
                    <a:pt x="66" y="40"/>
                    <a:pt x="66" y="40"/>
                  </a:cubicBezTo>
                  <a:cubicBezTo>
                    <a:pt x="84" y="40"/>
                    <a:pt x="84" y="40"/>
                    <a:pt x="84" y="40"/>
                  </a:cubicBezTo>
                  <a:cubicBezTo>
                    <a:pt x="84" y="56"/>
                    <a:pt x="84" y="56"/>
                    <a:pt x="84" y="56"/>
                  </a:cubicBezTo>
                  <a:cubicBezTo>
                    <a:pt x="84" y="62"/>
                    <a:pt x="82" y="69"/>
                    <a:pt x="74" y="75"/>
                  </a:cubicBezTo>
                  <a:cubicBezTo>
                    <a:pt x="23" y="105"/>
                    <a:pt x="23" y="105"/>
                    <a:pt x="23" y="105"/>
                  </a:cubicBezTo>
                  <a:cubicBezTo>
                    <a:pt x="6" y="115"/>
                    <a:pt x="0" y="126"/>
                    <a:pt x="0" y="145"/>
                  </a:cubicBezTo>
                  <a:cubicBezTo>
                    <a:pt x="0" y="172"/>
                    <a:pt x="0" y="172"/>
                    <a:pt x="0" y="172"/>
                  </a:cubicBezTo>
                </a:path>
              </a:pathLst>
            </a:custGeom>
            <a:noFill/>
            <a:ln w="19050" cap="flat">
              <a:solidFill>
                <a:srgbClr val="FF66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2" name="Freeform 381">
              <a:extLst>
                <a:ext uri="{FF2B5EF4-FFF2-40B4-BE49-F238E27FC236}">
                  <a16:creationId xmlns:a16="http://schemas.microsoft.com/office/drawing/2014/main" id="{ED4458DA-8467-4D09-990B-1761A7BD888F}"/>
                </a:ext>
              </a:extLst>
            </p:cNvPr>
            <p:cNvSpPr>
              <a:spLocks/>
            </p:cNvSpPr>
            <p:nvPr/>
          </p:nvSpPr>
          <p:spPr bwMode="auto">
            <a:xfrm>
              <a:off x="15021070" y="4230832"/>
              <a:ext cx="44450" cy="196850"/>
            </a:xfrm>
            <a:custGeom>
              <a:avLst/>
              <a:gdLst>
                <a:gd name="T0" fmla="*/ 14 w 14"/>
                <a:gd name="T1" fmla="*/ 61 h 61"/>
                <a:gd name="T2" fmla="*/ 14 w 14"/>
                <a:gd name="T3" fmla="*/ 34 h 61"/>
                <a:gd name="T4" fmla="*/ 0 w 14"/>
                <a:gd name="T5" fmla="*/ 0 h 61"/>
              </a:gdLst>
              <a:ahLst/>
              <a:cxnLst>
                <a:cxn ang="0">
                  <a:pos x="T0" y="T1"/>
                </a:cxn>
                <a:cxn ang="0">
                  <a:pos x="T2" y="T3"/>
                </a:cxn>
                <a:cxn ang="0">
                  <a:pos x="T4" y="T5"/>
                </a:cxn>
              </a:cxnLst>
              <a:rect l="0" t="0" r="r" b="b"/>
              <a:pathLst>
                <a:path w="14" h="61">
                  <a:moveTo>
                    <a:pt x="14" y="61"/>
                  </a:moveTo>
                  <a:cubicBezTo>
                    <a:pt x="14" y="34"/>
                    <a:pt x="14" y="34"/>
                    <a:pt x="14" y="34"/>
                  </a:cubicBezTo>
                  <a:cubicBezTo>
                    <a:pt x="14" y="17"/>
                    <a:pt x="12" y="9"/>
                    <a:pt x="0" y="0"/>
                  </a:cubicBezTo>
                </a:path>
              </a:pathLst>
            </a:custGeom>
            <a:noFill/>
            <a:ln w="19050" cap="flat">
              <a:solidFill>
                <a:srgbClr val="FF66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3" name="Freeform 382">
              <a:extLst>
                <a:ext uri="{FF2B5EF4-FFF2-40B4-BE49-F238E27FC236}">
                  <a16:creationId xmlns:a16="http://schemas.microsoft.com/office/drawing/2014/main" id="{681D22CB-56C4-47A2-99F6-1342282B3B49}"/>
                </a:ext>
              </a:extLst>
            </p:cNvPr>
            <p:cNvSpPr>
              <a:spLocks/>
            </p:cNvSpPr>
            <p:nvPr/>
          </p:nvSpPr>
          <p:spPr bwMode="auto">
            <a:xfrm>
              <a:off x="14946457" y="4280045"/>
              <a:ext cx="42863" cy="147637"/>
            </a:xfrm>
            <a:custGeom>
              <a:avLst/>
              <a:gdLst>
                <a:gd name="T0" fmla="*/ 0 w 13"/>
                <a:gd name="T1" fmla="*/ 0 h 46"/>
                <a:gd name="T2" fmla="*/ 2 w 13"/>
                <a:gd name="T3" fmla="*/ 1 h 46"/>
                <a:gd name="T4" fmla="*/ 13 w 13"/>
                <a:gd name="T5" fmla="*/ 19 h 46"/>
                <a:gd name="T6" fmla="*/ 13 w 13"/>
                <a:gd name="T7" fmla="*/ 46 h 46"/>
              </a:gdLst>
              <a:ahLst/>
              <a:cxnLst>
                <a:cxn ang="0">
                  <a:pos x="T0" y="T1"/>
                </a:cxn>
                <a:cxn ang="0">
                  <a:pos x="T2" y="T3"/>
                </a:cxn>
                <a:cxn ang="0">
                  <a:pos x="T4" y="T5"/>
                </a:cxn>
                <a:cxn ang="0">
                  <a:pos x="T6" y="T7"/>
                </a:cxn>
              </a:cxnLst>
              <a:rect l="0" t="0" r="r" b="b"/>
              <a:pathLst>
                <a:path w="13" h="46">
                  <a:moveTo>
                    <a:pt x="0" y="0"/>
                  </a:moveTo>
                  <a:cubicBezTo>
                    <a:pt x="2" y="1"/>
                    <a:pt x="2" y="1"/>
                    <a:pt x="2" y="1"/>
                  </a:cubicBezTo>
                  <a:cubicBezTo>
                    <a:pt x="7" y="4"/>
                    <a:pt x="13" y="9"/>
                    <a:pt x="13" y="19"/>
                  </a:cubicBezTo>
                  <a:cubicBezTo>
                    <a:pt x="13" y="46"/>
                    <a:pt x="13" y="46"/>
                    <a:pt x="13" y="46"/>
                  </a:cubicBezTo>
                </a:path>
              </a:pathLst>
            </a:custGeom>
            <a:noFill/>
            <a:ln w="19050" cap="flat">
              <a:solidFill>
                <a:srgbClr val="FF66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4" name="Freeform 383">
              <a:extLst>
                <a:ext uri="{FF2B5EF4-FFF2-40B4-BE49-F238E27FC236}">
                  <a16:creationId xmlns:a16="http://schemas.microsoft.com/office/drawing/2014/main" id="{E1430269-8F70-455F-9898-358A1A465752}"/>
                </a:ext>
              </a:extLst>
            </p:cNvPr>
            <p:cNvSpPr>
              <a:spLocks/>
            </p:cNvSpPr>
            <p:nvPr/>
          </p:nvSpPr>
          <p:spPr bwMode="auto">
            <a:xfrm>
              <a:off x="14662295" y="3875232"/>
              <a:ext cx="198438" cy="287337"/>
            </a:xfrm>
            <a:custGeom>
              <a:avLst/>
              <a:gdLst>
                <a:gd name="T0" fmla="*/ 55 w 62"/>
                <a:gd name="T1" fmla="*/ 74 h 89"/>
                <a:gd name="T2" fmla="*/ 42 w 62"/>
                <a:gd name="T3" fmla="*/ 55 h 89"/>
                <a:gd name="T4" fmla="*/ 42 w 62"/>
                <a:gd name="T5" fmla="*/ 39 h 89"/>
                <a:gd name="T6" fmla="*/ 62 w 62"/>
                <a:gd name="T7" fmla="*/ 39 h 89"/>
                <a:gd name="T8" fmla="*/ 32 w 62"/>
                <a:gd name="T9" fmla="*/ 0 h 89"/>
                <a:gd name="T10" fmla="*/ 0 w 62"/>
                <a:gd name="T11" fmla="*/ 39 h 89"/>
                <a:gd name="T12" fmla="*/ 18 w 62"/>
                <a:gd name="T13" fmla="*/ 39 h 89"/>
                <a:gd name="T14" fmla="*/ 18 w 62"/>
                <a:gd name="T15" fmla="*/ 55 h 89"/>
                <a:gd name="T16" fmla="*/ 32 w 62"/>
                <a:gd name="T17"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89">
                  <a:moveTo>
                    <a:pt x="55" y="74"/>
                  </a:moveTo>
                  <a:cubicBezTo>
                    <a:pt x="49" y="68"/>
                    <a:pt x="42" y="62"/>
                    <a:pt x="42" y="55"/>
                  </a:cubicBezTo>
                  <a:cubicBezTo>
                    <a:pt x="42" y="39"/>
                    <a:pt x="42" y="39"/>
                    <a:pt x="42" y="39"/>
                  </a:cubicBezTo>
                  <a:cubicBezTo>
                    <a:pt x="62" y="39"/>
                    <a:pt x="62" y="39"/>
                    <a:pt x="62" y="39"/>
                  </a:cubicBezTo>
                  <a:cubicBezTo>
                    <a:pt x="32" y="0"/>
                    <a:pt x="32" y="0"/>
                    <a:pt x="32" y="0"/>
                  </a:cubicBezTo>
                  <a:cubicBezTo>
                    <a:pt x="0" y="39"/>
                    <a:pt x="0" y="39"/>
                    <a:pt x="0" y="39"/>
                  </a:cubicBezTo>
                  <a:cubicBezTo>
                    <a:pt x="18" y="39"/>
                    <a:pt x="18" y="39"/>
                    <a:pt x="18" y="39"/>
                  </a:cubicBezTo>
                  <a:cubicBezTo>
                    <a:pt x="18" y="55"/>
                    <a:pt x="18" y="55"/>
                    <a:pt x="18" y="55"/>
                  </a:cubicBezTo>
                  <a:cubicBezTo>
                    <a:pt x="18" y="72"/>
                    <a:pt x="24" y="80"/>
                    <a:pt x="32" y="89"/>
                  </a:cubicBezTo>
                </a:path>
              </a:pathLst>
            </a:custGeom>
            <a:noFill/>
            <a:ln w="19050" cap="flat">
              <a:solidFill>
                <a:srgbClr val="FF66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grpSp>
      <p:grpSp>
        <p:nvGrpSpPr>
          <p:cNvPr id="15" name="Agrupar 269">
            <a:extLst>
              <a:ext uri="{FF2B5EF4-FFF2-40B4-BE49-F238E27FC236}">
                <a16:creationId xmlns:a16="http://schemas.microsoft.com/office/drawing/2014/main" id="{A2FC8BC8-BEBB-413E-8F69-DB6D4C1F6760}"/>
              </a:ext>
            </a:extLst>
          </p:cNvPr>
          <p:cNvGrpSpPr>
            <a:grpSpLocks noChangeAspect="1"/>
          </p:cNvGrpSpPr>
          <p:nvPr/>
        </p:nvGrpSpPr>
        <p:grpSpPr>
          <a:xfrm>
            <a:off x="3860304" y="3166145"/>
            <a:ext cx="507266" cy="513897"/>
            <a:chOff x="13910042" y="1846263"/>
            <a:chExt cx="485775" cy="492126"/>
          </a:xfrm>
        </p:grpSpPr>
        <p:sp>
          <p:nvSpPr>
            <p:cNvPr id="16" name="Freeform 385">
              <a:extLst>
                <a:ext uri="{FF2B5EF4-FFF2-40B4-BE49-F238E27FC236}">
                  <a16:creationId xmlns:a16="http://schemas.microsoft.com/office/drawing/2014/main" id="{86482D03-B37B-4EA7-9844-4222236B34AE}"/>
                </a:ext>
              </a:extLst>
            </p:cNvPr>
            <p:cNvSpPr>
              <a:spLocks/>
            </p:cNvSpPr>
            <p:nvPr/>
          </p:nvSpPr>
          <p:spPr bwMode="auto">
            <a:xfrm>
              <a:off x="13910042" y="2260601"/>
              <a:ext cx="485775" cy="77788"/>
            </a:xfrm>
            <a:custGeom>
              <a:avLst/>
              <a:gdLst>
                <a:gd name="T0" fmla="*/ 306 w 306"/>
                <a:gd name="T1" fmla="*/ 0 h 49"/>
                <a:gd name="T2" fmla="*/ 306 w 306"/>
                <a:gd name="T3" fmla="*/ 49 h 49"/>
                <a:gd name="T4" fmla="*/ 0 w 306"/>
                <a:gd name="T5" fmla="*/ 49 h 49"/>
                <a:gd name="T6" fmla="*/ 0 w 306"/>
                <a:gd name="T7" fmla="*/ 0 h 49"/>
              </a:gdLst>
              <a:ahLst/>
              <a:cxnLst>
                <a:cxn ang="0">
                  <a:pos x="T0" y="T1"/>
                </a:cxn>
                <a:cxn ang="0">
                  <a:pos x="T2" y="T3"/>
                </a:cxn>
                <a:cxn ang="0">
                  <a:pos x="T4" y="T5"/>
                </a:cxn>
                <a:cxn ang="0">
                  <a:pos x="T6" y="T7"/>
                </a:cxn>
              </a:cxnLst>
              <a:rect l="0" t="0" r="r" b="b"/>
              <a:pathLst>
                <a:path w="306" h="49">
                  <a:moveTo>
                    <a:pt x="306" y="0"/>
                  </a:moveTo>
                  <a:lnTo>
                    <a:pt x="306" y="49"/>
                  </a:lnTo>
                  <a:lnTo>
                    <a:pt x="0" y="49"/>
                  </a:lnTo>
                  <a:lnTo>
                    <a:pt x="0" y="0"/>
                  </a:lnTo>
                </a:path>
              </a:pathLst>
            </a:custGeom>
            <a:noFill/>
            <a:ln w="19050" cap="flat">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7" name="Freeform 386">
              <a:extLst>
                <a:ext uri="{FF2B5EF4-FFF2-40B4-BE49-F238E27FC236}">
                  <a16:creationId xmlns:a16="http://schemas.microsoft.com/office/drawing/2014/main" id="{5CD911A2-F60C-40E1-8DAC-D91F24276410}"/>
                </a:ext>
              </a:extLst>
            </p:cNvPr>
            <p:cNvSpPr>
              <a:spLocks/>
            </p:cNvSpPr>
            <p:nvPr/>
          </p:nvSpPr>
          <p:spPr bwMode="auto">
            <a:xfrm>
              <a:off x="14000529" y="1846263"/>
              <a:ext cx="306388" cy="155575"/>
            </a:xfrm>
            <a:custGeom>
              <a:avLst/>
              <a:gdLst>
                <a:gd name="T0" fmla="*/ 0 w 193"/>
                <a:gd name="T1" fmla="*/ 98 h 98"/>
                <a:gd name="T2" fmla="*/ 96 w 193"/>
                <a:gd name="T3" fmla="*/ 0 h 98"/>
                <a:gd name="T4" fmla="*/ 193 w 193"/>
                <a:gd name="T5" fmla="*/ 98 h 98"/>
              </a:gdLst>
              <a:ahLst/>
              <a:cxnLst>
                <a:cxn ang="0">
                  <a:pos x="T0" y="T1"/>
                </a:cxn>
                <a:cxn ang="0">
                  <a:pos x="T2" y="T3"/>
                </a:cxn>
                <a:cxn ang="0">
                  <a:pos x="T4" y="T5"/>
                </a:cxn>
              </a:cxnLst>
              <a:rect l="0" t="0" r="r" b="b"/>
              <a:pathLst>
                <a:path w="193" h="98">
                  <a:moveTo>
                    <a:pt x="0" y="98"/>
                  </a:moveTo>
                  <a:lnTo>
                    <a:pt x="96" y="0"/>
                  </a:lnTo>
                  <a:lnTo>
                    <a:pt x="193" y="98"/>
                  </a:lnTo>
                </a:path>
              </a:pathLst>
            </a:custGeom>
            <a:noFill/>
            <a:ln w="19050" cap="flat">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8" name="Line 387">
              <a:extLst>
                <a:ext uri="{FF2B5EF4-FFF2-40B4-BE49-F238E27FC236}">
                  <a16:creationId xmlns:a16="http://schemas.microsoft.com/office/drawing/2014/main" id="{D6ECD167-6FC3-4C77-B6FA-8FD777EB1A8F}"/>
                </a:ext>
              </a:extLst>
            </p:cNvPr>
            <p:cNvSpPr>
              <a:spLocks noChangeShapeType="1"/>
            </p:cNvSpPr>
            <p:nvPr/>
          </p:nvSpPr>
          <p:spPr bwMode="auto">
            <a:xfrm>
              <a:off x="14152929" y="1846263"/>
              <a:ext cx="0" cy="401638"/>
            </a:xfrm>
            <a:prstGeom prst="line">
              <a:avLst/>
            </a:prstGeom>
            <a:noFill/>
            <a:ln w="19050" cap="flat">
              <a:solidFill>
                <a:srgbClr val="FF66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grpSp>
      <p:grpSp>
        <p:nvGrpSpPr>
          <p:cNvPr id="19" name="Agrupar 362">
            <a:extLst>
              <a:ext uri="{FF2B5EF4-FFF2-40B4-BE49-F238E27FC236}">
                <a16:creationId xmlns:a16="http://schemas.microsoft.com/office/drawing/2014/main" id="{3877C854-F219-46D8-9BB3-A337A7977BBD}"/>
              </a:ext>
            </a:extLst>
          </p:cNvPr>
          <p:cNvGrpSpPr>
            <a:grpSpLocks noChangeAspect="1"/>
          </p:cNvGrpSpPr>
          <p:nvPr/>
        </p:nvGrpSpPr>
        <p:grpSpPr>
          <a:xfrm>
            <a:off x="4924709" y="3166145"/>
            <a:ext cx="565654" cy="522847"/>
            <a:chOff x="7242175" y="1725613"/>
            <a:chExt cx="587376" cy="542925"/>
          </a:xfrm>
        </p:grpSpPr>
        <p:sp>
          <p:nvSpPr>
            <p:cNvPr id="20" name="Freeform 179">
              <a:extLst>
                <a:ext uri="{FF2B5EF4-FFF2-40B4-BE49-F238E27FC236}">
                  <a16:creationId xmlns:a16="http://schemas.microsoft.com/office/drawing/2014/main" id="{7AF42DDC-8E3E-443B-AADE-C83429509DDD}"/>
                </a:ext>
              </a:extLst>
            </p:cNvPr>
            <p:cNvSpPr>
              <a:spLocks/>
            </p:cNvSpPr>
            <p:nvPr/>
          </p:nvSpPr>
          <p:spPr bwMode="auto">
            <a:xfrm>
              <a:off x="7434263" y="1725613"/>
              <a:ext cx="395288" cy="542925"/>
            </a:xfrm>
            <a:custGeom>
              <a:avLst/>
              <a:gdLst>
                <a:gd name="T0" fmla="*/ 8 w 124"/>
                <a:gd name="T1" fmla="*/ 0 h 168"/>
                <a:gd name="T2" fmla="*/ 92 w 124"/>
                <a:gd name="T3" fmla="*/ 0 h 168"/>
                <a:gd name="T4" fmla="*/ 124 w 124"/>
                <a:gd name="T5" fmla="*/ 32 h 168"/>
                <a:gd name="T6" fmla="*/ 124 w 124"/>
                <a:gd name="T7" fmla="*/ 160 h 168"/>
                <a:gd name="T8" fmla="*/ 116 w 124"/>
                <a:gd name="T9" fmla="*/ 168 h 168"/>
                <a:gd name="T10" fmla="*/ 8 w 124"/>
                <a:gd name="T11" fmla="*/ 168 h 168"/>
                <a:gd name="T12" fmla="*/ 0 w 124"/>
                <a:gd name="T13" fmla="*/ 160 h 168"/>
                <a:gd name="T14" fmla="*/ 0 w 124"/>
                <a:gd name="T15" fmla="*/ 8 h 168"/>
                <a:gd name="T16" fmla="*/ 8 w 124"/>
                <a:gd name="T1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4" h="168">
                  <a:moveTo>
                    <a:pt x="8" y="0"/>
                  </a:moveTo>
                  <a:cubicBezTo>
                    <a:pt x="92" y="0"/>
                    <a:pt x="92" y="0"/>
                    <a:pt x="92" y="0"/>
                  </a:cubicBezTo>
                  <a:cubicBezTo>
                    <a:pt x="124" y="32"/>
                    <a:pt x="124" y="32"/>
                    <a:pt x="124" y="32"/>
                  </a:cubicBezTo>
                  <a:cubicBezTo>
                    <a:pt x="124" y="160"/>
                    <a:pt x="124" y="160"/>
                    <a:pt x="124" y="160"/>
                  </a:cubicBezTo>
                  <a:cubicBezTo>
                    <a:pt x="124" y="164"/>
                    <a:pt x="120" y="168"/>
                    <a:pt x="116" y="168"/>
                  </a:cubicBezTo>
                  <a:cubicBezTo>
                    <a:pt x="8" y="168"/>
                    <a:pt x="8" y="168"/>
                    <a:pt x="8" y="168"/>
                  </a:cubicBezTo>
                  <a:cubicBezTo>
                    <a:pt x="4" y="168"/>
                    <a:pt x="0" y="164"/>
                    <a:pt x="0" y="160"/>
                  </a:cubicBezTo>
                  <a:cubicBezTo>
                    <a:pt x="0" y="8"/>
                    <a:pt x="0" y="8"/>
                    <a:pt x="0" y="8"/>
                  </a:cubicBezTo>
                  <a:cubicBezTo>
                    <a:pt x="0" y="4"/>
                    <a:pt x="4" y="0"/>
                    <a:pt x="8" y="0"/>
                  </a:cubicBezTo>
                  <a:close/>
                </a:path>
              </a:pathLst>
            </a:custGeom>
            <a:noFill/>
            <a:ln w="19050" cap="flat">
              <a:solidFill>
                <a:srgbClr val="FF66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21" name="Freeform 180">
              <a:extLst>
                <a:ext uri="{FF2B5EF4-FFF2-40B4-BE49-F238E27FC236}">
                  <a16:creationId xmlns:a16="http://schemas.microsoft.com/office/drawing/2014/main" id="{D56D43EB-053D-4686-9A96-D63744B240EA}"/>
                </a:ext>
              </a:extLst>
            </p:cNvPr>
            <p:cNvSpPr>
              <a:spLocks/>
            </p:cNvSpPr>
            <p:nvPr/>
          </p:nvSpPr>
          <p:spPr bwMode="auto">
            <a:xfrm>
              <a:off x="7715250" y="1765301"/>
              <a:ext cx="76200" cy="76200"/>
            </a:xfrm>
            <a:custGeom>
              <a:avLst/>
              <a:gdLst>
                <a:gd name="T0" fmla="*/ 48 w 48"/>
                <a:gd name="T1" fmla="*/ 48 h 48"/>
                <a:gd name="T2" fmla="*/ 0 w 48"/>
                <a:gd name="T3" fmla="*/ 48 h 48"/>
                <a:gd name="T4" fmla="*/ 0 w 48"/>
                <a:gd name="T5" fmla="*/ 0 h 48"/>
              </a:gdLst>
              <a:ahLst/>
              <a:cxnLst>
                <a:cxn ang="0">
                  <a:pos x="T0" y="T1"/>
                </a:cxn>
                <a:cxn ang="0">
                  <a:pos x="T2" y="T3"/>
                </a:cxn>
                <a:cxn ang="0">
                  <a:pos x="T4" y="T5"/>
                </a:cxn>
              </a:cxnLst>
              <a:rect l="0" t="0" r="r" b="b"/>
              <a:pathLst>
                <a:path w="48" h="48">
                  <a:moveTo>
                    <a:pt x="48" y="48"/>
                  </a:moveTo>
                  <a:lnTo>
                    <a:pt x="0" y="48"/>
                  </a:lnTo>
                  <a:lnTo>
                    <a:pt x="0" y="0"/>
                  </a:lnTo>
                </a:path>
              </a:pathLst>
            </a:custGeom>
            <a:noFill/>
            <a:ln w="19050" cap="flat">
              <a:solidFill>
                <a:srgbClr val="FF66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22" name="Line 181">
              <a:extLst>
                <a:ext uri="{FF2B5EF4-FFF2-40B4-BE49-F238E27FC236}">
                  <a16:creationId xmlns:a16="http://schemas.microsoft.com/office/drawing/2014/main" id="{F42A3A0E-8A5C-49AB-8266-3B3311A04465}"/>
                </a:ext>
              </a:extLst>
            </p:cNvPr>
            <p:cNvSpPr>
              <a:spLocks noChangeShapeType="1"/>
            </p:cNvSpPr>
            <p:nvPr/>
          </p:nvSpPr>
          <p:spPr bwMode="auto">
            <a:xfrm>
              <a:off x="7370763" y="1751013"/>
              <a:ext cx="0" cy="492125"/>
            </a:xfrm>
            <a:prstGeom prst="line">
              <a:avLst/>
            </a:prstGeom>
            <a:noFill/>
            <a:ln w="19050" cap="flat">
              <a:solidFill>
                <a:srgbClr val="FF66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23" name="Line 182">
              <a:extLst>
                <a:ext uri="{FF2B5EF4-FFF2-40B4-BE49-F238E27FC236}">
                  <a16:creationId xmlns:a16="http://schemas.microsoft.com/office/drawing/2014/main" id="{90902A0D-CB39-4DB7-9C07-FD437F8BE543}"/>
                </a:ext>
              </a:extLst>
            </p:cNvPr>
            <p:cNvSpPr>
              <a:spLocks noChangeShapeType="1"/>
            </p:cNvSpPr>
            <p:nvPr/>
          </p:nvSpPr>
          <p:spPr bwMode="auto">
            <a:xfrm>
              <a:off x="7305675" y="1790701"/>
              <a:ext cx="0" cy="412750"/>
            </a:xfrm>
            <a:prstGeom prst="line">
              <a:avLst/>
            </a:prstGeom>
            <a:noFill/>
            <a:ln w="19050" cap="flat">
              <a:solidFill>
                <a:srgbClr val="FF66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24" name="Line 183">
              <a:extLst>
                <a:ext uri="{FF2B5EF4-FFF2-40B4-BE49-F238E27FC236}">
                  <a16:creationId xmlns:a16="http://schemas.microsoft.com/office/drawing/2014/main" id="{779A0D79-5DDE-4D11-9A37-AB39AA3F1A21}"/>
                </a:ext>
              </a:extLst>
            </p:cNvPr>
            <p:cNvSpPr>
              <a:spLocks noChangeShapeType="1"/>
            </p:cNvSpPr>
            <p:nvPr/>
          </p:nvSpPr>
          <p:spPr bwMode="auto">
            <a:xfrm>
              <a:off x="7242175" y="1828801"/>
              <a:ext cx="0" cy="323850"/>
            </a:xfrm>
            <a:prstGeom prst="line">
              <a:avLst/>
            </a:prstGeom>
            <a:noFill/>
            <a:ln w="19050" cap="flat">
              <a:solidFill>
                <a:srgbClr val="FF66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grpSp>
      <p:grpSp>
        <p:nvGrpSpPr>
          <p:cNvPr id="25" name="Agrupar 397">
            <a:extLst>
              <a:ext uri="{FF2B5EF4-FFF2-40B4-BE49-F238E27FC236}">
                <a16:creationId xmlns:a16="http://schemas.microsoft.com/office/drawing/2014/main" id="{44E2EEF8-7E94-4093-BBEA-2A6F0BEC24A0}"/>
              </a:ext>
            </a:extLst>
          </p:cNvPr>
          <p:cNvGrpSpPr>
            <a:grpSpLocks noChangeAspect="1"/>
          </p:cNvGrpSpPr>
          <p:nvPr/>
        </p:nvGrpSpPr>
        <p:grpSpPr>
          <a:xfrm>
            <a:off x="6047502" y="3166145"/>
            <a:ext cx="483291" cy="526387"/>
            <a:chOff x="7267575" y="2759076"/>
            <a:chExt cx="498475" cy="542925"/>
          </a:xfrm>
        </p:grpSpPr>
        <p:sp>
          <p:nvSpPr>
            <p:cNvPr id="26" name="Freeform 207">
              <a:extLst>
                <a:ext uri="{FF2B5EF4-FFF2-40B4-BE49-F238E27FC236}">
                  <a16:creationId xmlns:a16="http://schemas.microsoft.com/office/drawing/2014/main" id="{655658AE-BA99-446C-9A01-BF37AC755E01}"/>
                </a:ext>
              </a:extLst>
            </p:cNvPr>
            <p:cNvSpPr>
              <a:spLocks/>
            </p:cNvSpPr>
            <p:nvPr/>
          </p:nvSpPr>
          <p:spPr bwMode="auto">
            <a:xfrm>
              <a:off x="7356475" y="2759076"/>
              <a:ext cx="409575" cy="542925"/>
            </a:xfrm>
            <a:custGeom>
              <a:avLst/>
              <a:gdLst>
                <a:gd name="T0" fmla="*/ 0 w 128"/>
                <a:gd name="T1" fmla="*/ 56 h 168"/>
                <a:gd name="T2" fmla="*/ 0 w 128"/>
                <a:gd name="T3" fmla="*/ 8 h 168"/>
                <a:gd name="T4" fmla="*/ 8 w 128"/>
                <a:gd name="T5" fmla="*/ 0 h 168"/>
                <a:gd name="T6" fmla="*/ 96 w 128"/>
                <a:gd name="T7" fmla="*/ 0 h 168"/>
                <a:gd name="T8" fmla="*/ 128 w 128"/>
                <a:gd name="T9" fmla="*/ 32 h 168"/>
                <a:gd name="T10" fmla="*/ 128 w 128"/>
                <a:gd name="T11" fmla="*/ 160 h 168"/>
                <a:gd name="T12" fmla="*/ 120 w 128"/>
                <a:gd name="T13" fmla="*/ 168 h 168"/>
                <a:gd name="T14" fmla="*/ 8 w 128"/>
                <a:gd name="T15" fmla="*/ 168 h 168"/>
                <a:gd name="T16" fmla="*/ 0 w 128"/>
                <a:gd name="T17" fmla="*/ 160 h 168"/>
                <a:gd name="T18" fmla="*/ 0 w 128"/>
                <a:gd name="T19" fmla="*/ 14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168">
                  <a:moveTo>
                    <a:pt x="0" y="56"/>
                  </a:moveTo>
                  <a:cubicBezTo>
                    <a:pt x="0" y="8"/>
                    <a:pt x="0" y="8"/>
                    <a:pt x="0" y="8"/>
                  </a:cubicBezTo>
                  <a:cubicBezTo>
                    <a:pt x="0" y="4"/>
                    <a:pt x="4" y="0"/>
                    <a:pt x="8" y="0"/>
                  </a:cubicBezTo>
                  <a:cubicBezTo>
                    <a:pt x="96" y="0"/>
                    <a:pt x="96" y="0"/>
                    <a:pt x="96" y="0"/>
                  </a:cubicBezTo>
                  <a:cubicBezTo>
                    <a:pt x="128" y="32"/>
                    <a:pt x="128" y="32"/>
                    <a:pt x="128" y="32"/>
                  </a:cubicBezTo>
                  <a:cubicBezTo>
                    <a:pt x="128" y="160"/>
                    <a:pt x="128" y="160"/>
                    <a:pt x="128" y="160"/>
                  </a:cubicBezTo>
                  <a:cubicBezTo>
                    <a:pt x="128" y="164"/>
                    <a:pt x="124" y="168"/>
                    <a:pt x="120" y="168"/>
                  </a:cubicBezTo>
                  <a:cubicBezTo>
                    <a:pt x="8" y="168"/>
                    <a:pt x="8" y="168"/>
                    <a:pt x="8" y="168"/>
                  </a:cubicBezTo>
                  <a:cubicBezTo>
                    <a:pt x="4" y="168"/>
                    <a:pt x="0" y="164"/>
                    <a:pt x="0" y="160"/>
                  </a:cubicBezTo>
                  <a:cubicBezTo>
                    <a:pt x="0" y="144"/>
                    <a:pt x="0" y="144"/>
                    <a:pt x="0" y="144"/>
                  </a:cubicBezTo>
                </a:path>
              </a:pathLst>
            </a:custGeom>
            <a:noFill/>
            <a:ln w="19050" cap="flat">
              <a:solidFill>
                <a:srgbClr val="FF66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27" name="Freeform 208">
              <a:extLst>
                <a:ext uri="{FF2B5EF4-FFF2-40B4-BE49-F238E27FC236}">
                  <a16:creationId xmlns:a16="http://schemas.microsoft.com/office/drawing/2014/main" id="{3408433E-5066-47BB-9BE0-C72310EEFFAF}"/>
                </a:ext>
              </a:extLst>
            </p:cNvPr>
            <p:cNvSpPr>
              <a:spLocks/>
            </p:cNvSpPr>
            <p:nvPr/>
          </p:nvSpPr>
          <p:spPr bwMode="auto">
            <a:xfrm>
              <a:off x="7651750" y="2798763"/>
              <a:ext cx="76200" cy="77788"/>
            </a:xfrm>
            <a:custGeom>
              <a:avLst/>
              <a:gdLst>
                <a:gd name="T0" fmla="*/ 48 w 48"/>
                <a:gd name="T1" fmla="*/ 49 h 49"/>
                <a:gd name="T2" fmla="*/ 0 w 48"/>
                <a:gd name="T3" fmla="*/ 49 h 49"/>
                <a:gd name="T4" fmla="*/ 0 w 48"/>
                <a:gd name="T5" fmla="*/ 0 h 49"/>
              </a:gdLst>
              <a:ahLst/>
              <a:cxnLst>
                <a:cxn ang="0">
                  <a:pos x="T0" y="T1"/>
                </a:cxn>
                <a:cxn ang="0">
                  <a:pos x="T2" y="T3"/>
                </a:cxn>
                <a:cxn ang="0">
                  <a:pos x="T4" y="T5"/>
                </a:cxn>
              </a:cxnLst>
              <a:rect l="0" t="0" r="r" b="b"/>
              <a:pathLst>
                <a:path w="48" h="49">
                  <a:moveTo>
                    <a:pt x="48" y="49"/>
                  </a:moveTo>
                  <a:lnTo>
                    <a:pt x="0" y="49"/>
                  </a:lnTo>
                  <a:lnTo>
                    <a:pt x="0" y="0"/>
                  </a:lnTo>
                </a:path>
              </a:pathLst>
            </a:custGeom>
            <a:noFill/>
            <a:ln w="19050" cap="flat">
              <a:solidFill>
                <a:srgbClr val="FF66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28" name="Freeform 209">
              <a:extLst>
                <a:ext uri="{FF2B5EF4-FFF2-40B4-BE49-F238E27FC236}">
                  <a16:creationId xmlns:a16="http://schemas.microsoft.com/office/drawing/2014/main" id="{16E33E25-D726-4423-A071-36696C42F8ED}"/>
                </a:ext>
              </a:extLst>
            </p:cNvPr>
            <p:cNvSpPr>
              <a:spLocks/>
            </p:cNvSpPr>
            <p:nvPr/>
          </p:nvSpPr>
          <p:spPr bwMode="auto">
            <a:xfrm>
              <a:off x="7267575" y="2901951"/>
              <a:ext cx="306388" cy="290513"/>
            </a:xfrm>
            <a:custGeom>
              <a:avLst/>
              <a:gdLst>
                <a:gd name="T0" fmla="*/ 97 w 193"/>
                <a:gd name="T1" fmla="*/ 0 h 183"/>
                <a:gd name="T2" fmla="*/ 129 w 193"/>
                <a:gd name="T3" fmla="*/ 61 h 183"/>
                <a:gd name="T4" fmla="*/ 193 w 193"/>
                <a:gd name="T5" fmla="*/ 69 h 183"/>
                <a:gd name="T6" fmla="*/ 149 w 193"/>
                <a:gd name="T7" fmla="*/ 122 h 183"/>
                <a:gd name="T8" fmla="*/ 155 w 193"/>
                <a:gd name="T9" fmla="*/ 183 h 183"/>
                <a:gd name="T10" fmla="*/ 97 w 193"/>
                <a:gd name="T11" fmla="*/ 159 h 183"/>
                <a:gd name="T12" fmla="*/ 36 w 193"/>
                <a:gd name="T13" fmla="*/ 183 h 183"/>
                <a:gd name="T14" fmla="*/ 44 w 193"/>
                <a:gd name="T15" fmla="*/ 122 h 183"/>
                <a:gd name="T16" fmla="*/ 0 w 193"/>
                <a:gd name="T17" fmla="*/ 69 h 183"/>
                <a:gd name="T18" fmla="*/ 65 w 193"/>
                <a:gd name="T19" fmla="*/ 61 h 183"/>
                <a:gd name="T20" fmla="*/ 97 w 193"/>
                <a:gd name="T21"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3" h="183">
                  <a:moveTo>
                    <a:pt x="97" y="0"/>
                  </a:moveTo>
                  <a:lnTo>
                    <a:pt x="129" y="61"/>
                  </a:lnTo>
                  <a:lnTo>
                    <a:pt x="193" y="69"/>
                  </a:lnTo>
                  <a:lnTo>
                    <a:pt x="149" y="122"/>
                  </a:lnTo>
                  <a:lnTo>
                    <a:pt x="155" y="183"/>
                  </a:lnTo>
                  <a:lnTo>
                    <a:pt x="97" y="159"/>
                  </a:lnTo>
                  <a:lnTo>
                    <a:pt x="36" y="183"/>
                  </a:lnTo>
                  <a:lnTo>
                    <a:pt x="44" y="122"/>
                  </a:lnTo>
                  <a:lnTo>
                    <a:pt x="0" y="69"/>
                  </a:lnTo>
                  <a:lnTo>
                    <a:pt x="65" y="61"/>
                  </a:lnTo>
                  <a:lnTo>
                    <a:pt x="97" y="0"/>
                  </a:lnTo>
                  <a:close/>
                </a:path>
              </a:pathLst>
            </a:custGeom>
            <a:noFill/>
            <a:ln w="19050" cap="flat">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grpSp>
      <p:grpSp>
        <p:nvGrpSpPr>
          <p:cNvPr id="29" name="Agrupar 42">
            <a:extLst>
              <a:ext uri="{FF2B5EF4-FFF2-40B4-BE49-F238E27FC236}">
                <a16:creationId xmlns:a16="http://schemas.microsoft.com/office/drawing/2014/main" id="{59743029-801F-468E-812C-4E7C674583C4}"/>
              </a:ext>
            </a:extLst>
          </p:cNvPr>
          <p:cNvGrpSpPr>
            <a:grpSpLocks noChangeAspect="1"/>
          </p:cNvGrpSpPr>
          <p:nvPr/>
        </p:nvGrpSpPr>
        <p:grpSpPr>
          <a:xfrm>
            <a:off x="7087932" y="3166145"/>
            <a:ext cx="561172" cy="573438"/>
            <a:chOff x="25950863" y="2809558"/>
            <a:chExt cx="581025" cy="593725"/>
          </a:xfrm>
        </p:grpSpPr>
        <p:sp>
          <p:nvSpPr>
            <p:cNvPr id="30" name="Freeform 258">
              <a:extLst>
                <a:ext uri="{FF2B5EF4-FFF2-40B4-BE49-F238E27FC236}">
                  <a16:creationId xmlns:a16="http://schemas.microsoft.com/office/drawing/2014/main" id="{83F212BE-57E7-4188-9A1F-9225C576C552}"/>
                </a:ext>
              </a:extLst>
            </p:cNvPr>
            <p:cNvSpPr>
              <a:spLocks/>
            </p:cNvSpPr>
            <p:nvPr/>
          </p:nvSpPr>
          <p:spPr bwMode="auto">
            <a:xfrm>
              <a:off x="26011188" y="3261995"/>
              <a:ext cx="76200" cy="76200"/>
            </a:xfrm>
            <a:custGeom>
              <a:avLst/>
              <a:gdLst>
                <a:gd name="T0" fmla="*/ 48 w 48"/>
                <a:gd name="T1" fmla="*/ 0 h 48"/>
                <a:gd name="T2" fmla="*/ 0 w 48"/>
                <a:gd name="T3" fmla="*/ 0 h 48"/>
                <a:gd name="T4" fmla="*/ 0 w 48"/>
                <a:gd name="T5" fmla="*/ 48 h 48"/>
              </a:gdLst>
              <a:ahLst/>
              <a:cxnLst>
                <a:cxn ang="0">
                  <a:pos x="T0" y="T1"/>
                </a:cxn>
                <a:cxn ang="0">
                  <a:pos x="T2" y="T3"/>
                </a:cxn>
                <a:cxn ang="0">
                  <a:pos x="T4" y="T5"/>
                </a:cxn>
              </a:cxnLst>
              <a:rect l="0" t="0" r="r" b="b"/>
              <a:pathLst>
                <a:path w="48" h="48">
                  <a:moveTo>
                    <a:pt x="48" y="0"/>
                  </a:moveTo>
                  <a:lnTo>
                    <a:pt x="0" y="0"/>
                  </a:lnTo>
                  <a:lnTo>
                    <a:pt x="0" y="48"/>
                  </a:lnTo>
                </a:path>
              </a:pathLst>
            </a:custGeom>
            <a:noFill/>
            <a:ln w="19050" cap="flat">
              <a:solidFill>
                <a:srgbClr val="FF66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31" name="Freeform 259">
              <a:extLst>
                <a:ext uri="{FF2B5EF4-FFF2-40B4-BE49-F238E27FC236}">
                  <a16:creationId xmlns:a16="http://schemas.microsoft.com/office/drawing/2014/main" id="{BA6892C6-B626-4D18-A48A-3DEC58FEA8D1}"/>
                </a:ext>
              </a:extLst>
            </p:cNvPr>
            <p:cNvSpPr>
              <a:spLocks/>
            </p:cNvSpPr>
            <p:nvPr/>
          </p:nvSpPr>
          <p:spPr bwMode="auto">
            <a:xfrm>
              <a:off x="25950863" y="2809558"/>
              <a:ext cx="514350" cy="406400"/>
            </a:xfrm>
            <a:custGeom>
              <a:avLst/>
              <a:gdLst>
                <a:gd name="T0" fmla="*/ 15 w 161"/>
                <a:gd name="T1" fmla="*/ 126 h 126"/>
                <a:gd name="T2" fmla="*/ 32 w 161"/>
                <a:gd name="T3" fmla="*/ 32 h 126"/>
                <a:gd name="T4" fmla="*/ 151 w 161"/>
                <a:gd name="T5" fmla="*/ 32 h 126"/>
                <a:gd name="T6" fmla="*/ 161 w 161"/>
                <a:gd name="T7" fmla="*/ 43 h 126"/>
              </a:gdLst>
              <a:ahLst/>
              <a:cxnLst>
                <a:cxn ang="0">
                  <a:pos x="T0" y="T1"/>
                </a:cxn>
                <a:cxn ang="0">
                  <a:pos x="T2" y="T3"/>
                </a:cxn>
                <a:cxn ang="0">
                  <a:pos x="T4" y="T5"/>
                </a:cxn>
                <a:cxn ang="0">
                  <a:pos x="T6" y="T7"/>
                </a:cxn>
              </a:cxnLst>
              <a:rect l="0" t="0" r="r" b="b"/>
              <a:pathLst>
                <a:path w="161" h="126">
                  <a:moveTo>
                    <a:pt x="15" y="126"/>
                  </a:moveTo>
                  <a:cubicBezTo>
                    <a:pt x="0" y="95"/>
                    <a:pt x="6" y="58"/>
                    <a:pt x="32" y="32"/>
                  </a:cubicBezTo>
                  <a:cubicBezTo>
                    <a:pt x="65" y="0"/>
                    <a:pt x="118" y="0"/>
                    <a:pt x="151" y="32"/>
                  </a:cubicBezTo>
                  <a:cubicBezTo>
                    <a:pt x="161" y="43"/>
                    <a:pt x="161" y="43"/>
                    <a:pt x="161" y="43"/>
                  </a:cubicBezTo>
                </a:path>
              </a:pathLst>
            </a:custGeom>
            <a:noFill/>
            <a:ln w="19050" cap="flat">
              <a:solidFill>
                <a:srgbClr val="FF66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32" name="Freeform 260">
              <a:extLst>
                <a:ext uri="{FF2B5EF4-FFF2-40B4-BE49-F238E27FC236}">
                  <a16:creationId xmlns:a16="http://schemas.microsoft.com/office/drawing/2014/main" id="{F88DEDD5-903E-45F1-9AD1-BEF5645FA4E6}"/>
                </a:ext>
              </a:extLst>
            </p:cNvPr>
            <p:cNvSpPr>
              <a:spLocks/>
            </p:cNvSpPr>
            <p:nvPr/>
          </p:nvSpPr>
          <p:spPr bwMode="auto">
            <a:xfrm>
              <a:off x="26017538" y="2996883"/>
              <a:ext cx="514350" cy="406400"/>
            </a:xfrm>
            <a:custGeom>
              <a:avLst/>
              <a:gdLst>
                <a:gd name="T0" fmla="*/ 147 w 161"/>
                <a:gd name="T1" fmla="*/ 0 h 126"/>
                <a:gd name="T2" fmla="*/ 129 w 161"/>
                <a:gd name="T3" fmla="*/ 94 h 126"/>
                <a:gd name="T4" fmla="*/ 11 w 161"/>
                <a:gd name="T5" fmla="*/ 93 h 126"/>
                <a:gd name="T6" fmla="*/ 0 w 161"/>
                <a:gd name="T7" fmla="*/ 83 h 126"/>
              </a:gdLst>
              <a:ahLst/>
              <a:cxnLst>
                <a:cxn ang="0">
                  <a:pos x="T0" y="T1"/>
                </a:cxn>
                <a:cxn ang="0">
                  <a:pos x="T2" y="T3"/>
                </a:cxn>
                <a:cxn ang="0">
                  <a:pos x="T4" y="T5"/>
                </a:cxn>
                <a:cxn ang="0">
                  <a:pos x="T6" y="T7"/>
                </a:cxn>
              </a:cxnLst>
              <a:rect l="0" t="0" r="r" b="b"/>
              <a:pathLst>
                <a:path w="161" h="126">
                  <a:moveTo>
                    <a:pt x="147" y="0"/>
                  </a:moveTo>
                  <a:cubicBezTo>
                    <a:pt x="161" y="31"/>
                    <a:pt x="155" y="68"/>
                    <a:pt x="129" y="94"/>
                  </a:cubicBezTo>
                  <a:cubicBezTo>
                    <a:pt x="97" y="126"/>
                    <a:pt x="43" y="126"/>
                    <a:pt x="11" y="93"/>
                  </a:cubicBezTo>
                  <a:cubicBezTo>
                    <a:pt x="0" y="83"/>
                    <a:pt x="0" y="83"/>
                    <a:pt x="0" y="83"/>
                  </a:cubicBezTo>
                </a:path>
              </a:pathLst>
            </a:custGeom>
            <a:noFill/>
            <a:ln w="19050" cap="flat">
              <a:solidFill>
                <a:srgbClr val="FF66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33" name="Freeform 261">
              <a:extLst>
                <a:ext uri="{FF2B5EF4-FFF2-40B4-BE49-F238E27FC236}">
                  <a16:creationId xmlns:a16="http://schemas.microsoft.com/office/drawing/2014/main" id="{53F0EB4A-A50B-4B8F-B3FC-CA28BFCEC20A}"/>
                </a:ext>
              </a:extLst>
            </p:cNvPr>
            <p:cNvSpPr>
              <a:spLocks/>
            </p:cNvSpPr>
            <p:nvPr/>
          </p:nvSpPr>
          <p:spPr bwMode="auto">
            <a:xfrm>
              <a:off x="26393776" y="2873058"/>
              <a:ext cx="77788" cy="77787"/>
            </a:xfrm>
            <a:custGeom>
              <a:avLst/>
              <a:gdLst>
                <a:gd name="T0" fmla="*/ 0 w 49"/>
                <a:gd name="T1" fmla="*/ 49 h 49"/>
                <a:gd name="T2" fmla="*/ 49 w 49"/>
                <a:gd name="T3" fmla="*/ 49 h 49"/>
                <a:gd name="T4" fmla="*/ 49 w 49"/>
                <a:gd name="T5" fmla="*/ 0 h 49"/>
              </a:gdLst>
              <a:ahLst/>
              <a:cxnLst>
                <a:cxn ang="0">
                  <a:pos x="T0" y="T1"/>
                </a:cxn>
                <a:cxn ang="0">
                  <a:pos x="T2" y="T3"/>
                </a:cxn>
                <a:cxn ang="0">
                  <a:pos x="T4" y="T5"/>
                </a:cxn>
              </a:cxnLst>
              <a:rect l="0" t="0" r="r" b="b"/>
              <a:pathLst>
                <a:path w="49" h="49">
                  <a:moveTo>
                    <a:pt x="0" y="49"/>
                  </a:moveTo>
                  <a:lnTo>
                    <a:pt x="49" y="49"/>
                  </a:lnTo>
                  <a:lnTo>
                    <a:pt x="49" y="0"/>
                  </a:lnTo>
                </a:path>
              </a:pathLst>
            </a:custGeom>
            <a:noFill/>
            <a:ln w="19050" cap="flat">
              <a:solidFill>
                <a:srgbClr val="FF66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34" name="Freeform 262">
              <a:extLst>
                <a:ext uri="{FF2B5EF4-FFF2-40B4-BE49-F238E27FC236}">
                  <a16:creationId xmlns:a16="http://schemas.microsoft.com/office/drawing/2014/main" id="{808747F5-BEE9-4D4A-AB5A-850C342C9E42}"/>
                </a:ext>
              </a:extLst>
            </p:cNvPr>
            <p:cNvSpPr>
              <a:spLocks/>
            </p:cNvSpPr>
            <p:nvPr/>
          </p:nvSpPr>
          <p:spPr bwMode="auto">
            <a:xfrm>
              <a:off x="26138188" y="2950845"/>
              <a:ext cx="230188" cy="311150"/>
            </a:xfrm>
            <a:custGeom>
              <a:avLst/>
              <a:gdLst>
                <a:gd name="T0" fmla="*/ 0 w 145"/>
                <a:gd name="T1" fmla="*/ 0 h 196"/>
                <a:gd name="T2" fmla="*/ 105 w 145"/>
                <a:gd name="T3" fmla="*/ 0 h 196"/>
                <a:gd name="T4" fmla="*/ 145 w 145"/>
                <a:gd name="T5" fmla="*/ 41 h 196"/>
                <a:gd name="T6" fmla="*/ 145 w 145"/>
                <a:gd name="T7" fmla="*/ 196 h 196"/>
                <a:gd name="T8" fmla="*/ 0 w 145"/>
                <a:gd name="T9" fmla="*/ 196 h 196"/>
                <a:gd name="T10" fmla="*/ 0 w 145"/>
                <a:gd name="T11" fmla="*/ 0 h 196"/>
              </a:gdLst>
              <a:ahLst/>
              <a:cxnLst>
                <a:cxn ang="0">
                  <a:pos x="T0" y="T1"/>
                </a:cxn>
                <a:cxn ang="0">
                  <a:pos x="T2" y="T3"/>
                </a:cxn>
                <a:cxn ang="0">
                  <a:pos x="T4" y="T5"/>
                </a:cxn>
                <a:cxn ang="0">
                  <a:pos x="T6" y="T7"/>
                </a:cxn>
                <a:cxn ang="0">
                  <a:pos x="T8" y="T9"/>
                </a:cxn>
                <a:cxn ang="0">
                  <a:pos x="T10" y="T11"/>
                </a:cxn>
              </a:cxnLst>
              <a:rect l="0" t="0" r="r" b="b"/>
              <a:pathLst>
                <a:path w="145" h="196">
                  <a:moveTo>
                    <a:pt x="0" y="0"/>
                  </a:moveTo>
                  <a:lnTo>
                    <a:pt x="105" y="0"/>
                  </a:lnTo>
                  <a:lnTo>
                    <a:pt x="145" y="41"/>
                  </a:lnTo>
                  <a:lnTo>
                    <a:pt x="145" y="196"/>
                  </a:lnTo>
                  <a:lnTo>
                    <a:pt x="0" y="196"/>
                  </a:lnTo>
                  <a:lnTo>
                    <a:pt x="0" y="0"/>
                  </a:lnTo>
                  <a:close/>
                </a:path>
              </a:pathLst>
            </a:custGeom>
            <a:noFill/>
            <a:ln w="19050" cap="flat">
              <a:solidFill>
                <a:srgbClr val="FF66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35" name="Freeform 263">
              <a:extLst>
                <a:ext uri="{FF2B5EF4-FFF2-40B4-BE49-F238E27FC236}">
                  <a16:creationId xmlns:a16="http://schemas.microsoft.com/office/drawing/2014/main" id="{330D5403-F3EB-40F4-A156-3F24D7DFE7B8}"/>
                </a:ext>
              </a:extLst>
            </p:cNvPr>
            <p:cNvSpPr>
              <a:spLocks/>
            </p:cNvSpPr>
            <p:nvPr/>
          </p:nvSpPr>
          <p:spPr bwMode="auto">
            <a:xfrm>
              <a:off x="26292176" y="2976245"/>
              <a:ext cx="50800" cy="52387"/>
            </a:xfrm>
            <a:custGeom>
              <a:avLst/>
              <a:gdLst>
                <a:gd name="T0" fmla="*/ 32 w 32"/>
                <a:gd name="T1" fmla="*/ 33 h 33"/>
                <a:gd name="T2" fmla="*/ 0 w 32"/>
                <a:gd name="T3" fmla="*/ 33 h 33"/>
                <a:gd name="T4" fmla="*/ 0 w 32"/>
                <a:gd name="T5" fmla="*/ 0 h 33"/>
              </a:gdLst>
              <a:ahLst/>
              <a:cxnLst>
                <a:cxn ang="0">
                  <a:pos x="T0" y="T1"/>
                </a:cxn>
                <a:cxn ang="0">
                  <a:pos x="T2" y="T3"/>
                </a:cxn>
                <a:cxn ang="0">
                  <a:pos x="T4" y="T5"/>
                </a:cxn>
              </a:cxnLst>
              <a:rect l="0" t="0" r="r" b="b"/>
              <a:pathLst>
                <a:path w="32" h="33">
                  <a:moveTo>
                    <a:pt x="32" y="33"/>
                  </a:moveTo>
                  <a:lnTo>
                    <a:pt x="0" y="33"/>
                  </a:lnTo>
                  <a:lnTo>
                    <a:pt x="0" y="0"/>
                  </a:lnTo>
                </a:path>
              </a:pathLst>
            </a:custGeom>
            <a:noFill/>
            <a:ln w="19050" cap="flat">
              <a:solidFill>
                <a:srgbClr val="FF66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36" name="Line 264">
              <a:extLst>
                <a:ext uri="{FF2B5EF4-FFF2-40B4-BE49-F238E27FC236}">
                  <a16:creationId xmlns:a16="http://schemas.microsoft.com/office/drawing/2014/main" id="{7485AB8D-316A-462A-89A8-2C7B356D8627}"/>
                </a:ext>
              </a:extLst>
            </p:cNvPr>
            <p:cNvSpPr>
              <a:spLocks noChangeShapeType="1"/>
            </p:cNvSpPr>
            <p:nvPr/>
          </p:nvSpPr>
          <p:spPr bwMode="auto">
            <a:xfrm>
              <a:off x="26203276" y="3106420"/>
              <a:ext cx="0" cy="103187"/>
            </a:xfrm>
            <a:prstGeom prst="line">
              <a:avLst/>
            </a:prstGeom>
            <a:noFill/>
            <a:ln w="19050" cap="flat">
              <a:solidFill>
                <a:srgbClr val="FF66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37" name="Line 265">
              <a:extLst>
                <a:ext uri="{FF2B5EF4-FFF2-40B4-BE49-F238E27FC236}">
                  <a16:creationId xmlns:a16="http://schemas.microsoft.com/office/drawing/2014/main" id="{DE92D815-675D-4FF5-9681-BEEC2B7D860A}"/>
                </a:ext>
              </a:extLst>
            </p:cNvPr>
            <p:cNvSpPr>
              <a:spLocks noChangeShapeType="1"/>
            </p:cNvSpPr>
            <p:nvPr/>
          </p:nvSpPr>
          <p:spPr bwMode="auto">
            <a:xfrm>
              <a:off x="26254076" y="3157220"/>
              <a:ext cx="0" cy="52387"/>
            </a:xfrm>
            <a:prstGeom prst="line">
              <a:avLst/>
            </a:prstGeom>
            <a:noFill/>
            <a:ln w="19050" cap="flat">
              <a:solidFill>
                <a:srgbClr val="FF66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38" name="Line 266">
              <a:extLst>
                <a:ext uri="{FF2B5EF4-FFF2-40B4-BE49-F238E27FC236}">
                  <a16:creationId xmlns:a16="http://schemas.microsoft.com/office/drawing/2014/main" id="{D2557440-13B7-4438-96D5-F02389718440}"/>
                </a:ext>
              </a:extLst>
            </p:cNvPr>
            <p:cNvSpPr>
              <a:spLocks noChangeShapeType="1"/>
            </p:cNvSpPr>
            <p:nvPr/>
          </p:nvSpPr>
          <p:spPr bwMode="auto">
            <a:xfrm>
              <a:off x="26304876" y="3131820"/>
              <a:ext cx="0" cy="77787"/>
            </a:xfrm>
            <a:prstGeom prst="line">
              <a:avLst/>
            </a:prstGeom>
            <a:noFill/>
            <a:ln w="19050" cap="flat">
              <a:solidFill>
                <a:srgbClr val="FF66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grpSp>
      <p:grpSp>
        <p:nvGrpSpPr>
          <p:cNvPr id="39" name="Agrupar 277">
            <a:extLst>
              <a:ext uri="{FF2B5EF4-FFF2-40B4-BE49-F238E27FC236}">
                <a16:creationId xmlns:a16="http://schemas.microsoft.com/office/drawing/2014/main" id="{6E7515D1-89BB-4886-B811-3DC07555D9F8}"/>
              </a:ext>
            </a:extLst>
          </p:cNvPr>
          <p:cNvGrpSpPr>
            <a:grpSpLocks noChangeAspect="1"/>
          </p:cNvGrpSpPr>
          <p:nvPr/>
        </p:nvGrpSpPr>
        <p:grpSpPr>
          <a:xfrm>
            <a:off x="714793" y="3166145"/>
            <a:ext cx="486300" cy="490071"/>
            <a:chOff x="10831879" y="2881313"/>
            <a:chExt cx="409575" cy="412750"/>
          </a:xfrm>
        </p:grpSpPr>
        <p:sp>
          <p:nvSpPr>
            <p:cNvPr id="40" name="Oval 396">
              <a:extLst>
                <a:ext uri="{FF2B5EF4-FFF2-40B4-BE49-F238E27FC236}">
                  <a16:creationId xmlns:a16="http://schemas.microsoft.com/office/drawing/2014/main" id="{37B77FA8-30D9-4E2F-81BD-0A1CBB27E8EE}"/>
                </a:ext>
              </a:extLst>
            </p:cNvPr>
            <p:cNvSpPr>
              <a:spLocks noChangeArrowheads="1"/>
            </p:cNvSpPr>
            <p:nvPr/>
          </p:nvSpPr>
          <p:spPr bwMode="auto">
            <a:xfrm>
              <a:off x="10831879" y="2881313"/>
              <a:ext cx="409575" cy="412750"/>
            </a:xfrm>
            <a:prstGeom prst="ellipse">
              <a:avLst/>
            </a:prstGeom>
            <a:noFill/>
            <a:ln w="25400" cap="flat">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41" name="Line 398">
              <a:extLst>
                <a:ext uri="{FF2B5EF4-FFF2-40B4-BE49-F238E27FC236}">
                  <a16:creationId xmlns:a16="http://schemas.microsoft.com/office/drawing/2014/main" id="{775D84A9-24C2-4721-8568-BBB3DDB98F30}"/>
                </a:ext>
              </a:extLst>
            </p:cNvPr>
            <p:cNvSpPr>
              <a:spLocks noChangeShapeType="1"/>
            </p:cNvSpPr>
            <p:nvPr/>
          </p:nvSpPr>
          <p:spPr bwMode="auto">
            <a:xfrm>
              <a:off x="10933479" y="3087688"/>
              <a:ext cx="204788" cy="0"/>
            </a:xfrm>
            <a:prstGeom prst="line">
              <a:avLst/>
            </a:prstGeom>
            <a:noFill/>
            <a:ln w="25400" cap="flat">
              <a:solidFill>
                <a:srgbClr val="FF66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42" name="Line 399">
              <a:extLst>
                <a:ext uri="{FF2B5EF4-FFF2-40B4-BE49-F238E27FC236}">
                  <a16:creationId xmlns:a16="http://schemas.microsoft.com/office/drawing/2014/main" id="{2D53AA57-2CB0-4E2A-BFD1-4E0443CB86B5}"/>
                </a:ext>
              </a:extLst>
            </p:cNvPr>
            <p:cNvSpPr>
              <a:spLocks noChangeShapeType="1"/>
            </p:cNvSpPr>
            <p:nvPr/>
          </p:nvSpPr>
          <p:spPr bwMode="auto">
            <a:xfrm>
              <a:off x="11036667" y="2984501"/>
              <a:ext cx="0" cy="206375"/>
            </a:xfrm>
            <a:prstGeom prst="line">
              <a:avLst/>
            </a:prstGeom>
            <a:noFill/>
            <a:ln w="25400" cap="flat">
              <a:solidFill>
                <a:srgbClr val="FF66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grpSp>
      <p:pic>
        <p:nvPicPr>
          <p:cNvPr id="43" name="Graphic 33">
            <a:extLst>
              <a:ext uri="{FF2B5EF4-FFF2-40B4-BE49-F238E27FC236}">
                <a16:creationId xmlns:a16="http://schemas.microsoft.com/office/drawing/2014/main" id="{217A7CB6-7F34-49C5-9837-73340A795DE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29763" y="1797993"/>
            <a:ext cx="606337" cy="608715"/>
          </a:xfrm>
          <a:prstGeom prst="rect">
            <a:avLst/>
          </a:prstGeom>
        </p:spPr>
      </p:pic>
      <p:pic>
        <p:nvPicPr>
          <p:cNvPr id="44" name="Graphic 57">
            <a:extLst>
              <a:ext uri="{FF2B5EF4-FFF2-40B4-BE49-F238E27FC236}">
                <a16:creationId xmlns:a16="http://schemas.microsoft.com/office/drawing/2014/main" id="{26D4CF35-7102-4958-8284-F736EF15DC5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616629" y="4439609"/>
            <a:ext cx="535808" cy="535808"/>
          </a:xfrm>
          <a:prstGeom prst="rect">
            <a:avLst/>
          </a:prstGeom>
        </p:spPr>
      </p:pic>
      <p:pic>
        <p:nvPicPr>
          <p:cNvPr id="45" name="Graphic 58">
            <a:extLst>
              <a:ext uri="{FF2B5EF4-FFF2-40B4-BE49-F238E27FC236}">
                <a16:creationId xmlns:a16="http://schemas.microsoft.com/office/drawing/2014/main" id="{AB053A86-B2FF-4851-A650-E0B73973E5B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767757" y="4390281"/>
            <a:ext cx="687180" cy="687180"/>
          </a:xfrm>
          <a:prstGeom prst="rect">
            <a:avLst/>
          </a:prstGeom>
        </p:spPr>
      </p:pic>
      <p:pic>
        <p:nvPicPr>
          <p:cNvPr id="46" name="Graphic 59">
            <a:extLst>
              <a:ext uri="{FF2B5EF4-FFF2-40B4-BE49-F238E27FC236}">
                <a16:creationId xmlns:a16="http://schemas.microsoft.com/office/drawing/2014/main" id="{F1C12814-D857-4245-A471-A737DCAC777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64667" y="4390281"/>
            <a:ext cx="548148" cy="610112"/>
          </a:xfrm>
          <a:prstGeom prst="rect">
            <a:avLst/>
          </a:prstGeom>
        </p:spPr>
      </p:pic>
      <p:pic>
        <p:nvPicPr>
          <p:cNvPr id="47" name="Graphic 62">
            <a:extLst>
              <a:ext uri="{FF2B5EF4-FFF2-40B4-BE49-F238E27FC236}">
                <a16:creationId xmlns:a16="http://schemas.microsoft.com/office/drawing/2014/main" id="{80ABC1B7-EF42-47F2-A9F3-F63E56B24A4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305627" y="1797993"/>
            <a:ext cx="559078" cy="570185"/>
          </a:xfrm>
          <a:prstGeom prst="rect">
            <a:avLst/>
          </a:prstGeom>
        </p:spPr>
      </p:pic>
      <p:pic>
        <p:nvPicPr>
          <p:cNvPr id="48" name="Graphic 73">
            <a:extLst>
              <a:ext uri="{FF2B5EF4-FFF2-40B4-BE49-F238E27FC236}">
                <a16:creationId xmlns:a16="http://schemas.microsoft.com/office/drawing/2014/main" id="{AF4D03A8-A5BD-4885-ABF1-48FD7CE5D44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919885" y="4390281"/>
            <a:ext cx="520858" cy="679381"/>
          </a:xfrm>
          <a:prstGeom prst="rect">
            <a:avLst/>
          </a:prstGeom>
        </p:spPr>
      </p:pic>
      <p:pic>
        <p:nvPicPr>
          <p:cNvPr id="49" name="Graphic 74">
            <a:extLst>
              <a:ext uri="{FF2B5EF4-FFF2-40B4-BE49-F238E27FC236}">
                <a16:creationId xmlns:a16="http://schemas.microsoft.com/office/drawing/2014/main" id="{D7D77926-6345-465B-A108-CEE5BD04B297}"/>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175971" y="4361557"/>
            <a:ext cx="642888" cy="642888"/>
          </a:xfrm>
          <a:prstGeom prst="rect">
            <a:avLst/>
          </a:prstGeom>
        </p:spPr>
      </p:pic>
      <p:pic>
        <p:nvPicPr>
          <p:cNvPr id="50" name="Graphic 77">
            <a:extLst>
              <a:ext uri="{FF2B5EF4-FFF2-40B4-BE49-F238E27FC236}">
                <a16:creationId xmlns:a16="http://schemas.microsoft.com/office/drawing/2014/main" id="{DE09CF28-0350-4192-A41D-24BB56D69D1E}"/>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8397283" y="1797244"/>
            <a:ext cx="357018" cy="703956"/>
          </a:xfrm>
          <a:prstGeom prst="rect">
            <a:avLst/>
          </a:prstGeom>
        </p:spPr>
      </p:pic>
      <p:grpSp>
        <p:nvGrpSpPr>
          <p:cNvPr id="51" name="Agrupar 22">
            <a:extLst>
              <a:ext uri="{FF2B5EF4-FFF2-40B4-BE49-F238E27FC236}">
                <a16:creationId xmlns:a16="http://schemas.microsoft.com/office/drawing/2014/main" id="{704A20A9-AC3D-401A-9301-1B9F9460A8AE}"/>
              </a:ext>
            </a:extLst>
          </p:cNvPr>
          <p:cNvGrpSpPr>
            <a:grpSpLocks noChangeAspect="1"/>
          </p:cNvGrpSpPr>
          <p:nvPr/>
        </p:nvGrpSpPr>
        <p:grpSpPr>
          <a:xfrm>
            <a:off x="9327012" y="3166145"/>
            <a:ext cx="573608" cy="578952"/>
            <a:chOff x="25185688" y="3925888"/>
            <a:chExt cx="511175" cy="515938"/>
          </a:xfrm>
        </p:grpSpPr>
        <p:sp>
          <p:nvSpPr>
            <p:cNvPr id="52" name="Oval 446">
              <a:extLst>
                <a:ext uri="{FF2B5EF4-FFF2-40B4-BE49-F238E27FC236}">
                  <a16:creationId xmlns:a16="http://schemas.microsoft.com/office/drawing/2014/main" id="{DFFFC24F-F351-4701-B83E-97E1FB485381}"/>
                </a:ext>
              </a:extLst>
            </p:cNvPr>
            <p:cNvSpPr>
              <a:spLocks noChangeArrowheads="1"/>
            </p:cNvSpPr>
            <p:nvPr/>
          </p:nvSpPr>
          <p:spPr bwMode="auto">
            <a:xfrm>
              <a:off x="25185688" y="3925888"/>
              <a:ext cx="511175" cy="515938"/>
            </a:xfrm>
            <a:prstGeom prst="ellipse">
              <a:avLst/>
            </a:prstGeom>
            <a:noFill/>
            <a:ln w="19050" cap="flat">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Freeform 447">
              <a:extLst>
                <a:ext uri="{FF2B5EF4-FFF2-40B4-BE49-F238E27FC236}">
                  <a16:creationId xmlns:a16="http://schemas.microsoft.com/office/drawing/2014/main" id="{5BEA21F8-DFD8-4622-8E90-70BD0FC49780}"/>
                </a:ext>
              </a:extLst>
            </p:cNvPr>
            <p:cNvSpPr>
              <a:spLocks/>
            </p:cNvSpPr>
            <p:nvPr/>
          </p:nvSpPr>
          <p:spPr bwMode="auto">
            <a:xfrm>
              <a:off x="25287288" y="3989388"/>
              <a:ext cx="307975" cy="361950"/>
            </a:xfrm>
            <a:custGeom>
              <a:avLst/>
              <a:gdLst>
                <a:gd name="T0" fmla="*/ 96 w 96"/>
                <a:gd name="T1" fmla="*/ 112 h 112"/>
                <a:gd name="T2" fmla="*/ 70 w 96"/>
                <a:gd name="T3" fmla="*/ 102 h 112"/>
                <a:gd name="T4" fmla="*/ 64 w 96"/>
                <a:gd name="T5" fmla="*/ 94 h 112"/>
                <a:gd name="T6" fmla="*/ 64 w 96"/>
                <a:gd name="T7" fmla="*/ 88 h 112"/>
                <a:gd name="T8" fmla="*/ 77 w 96"/>
                <a:gd name="T9" fmla="*/ 64 h 112"/>
                <a:gd name="T10" fmla="*/ 81 w 96"/>
                <a:gd name="T11" fmla="*/ 60 h 112"/>
                <a:gd name="T12" fmla="*/ 85 w 96"/>
                <a:gd name="T13" fmla="*/ 44 h 112"/>
                <a:gd name="T14" fmla="*/ 80 w 96"/>
                <a:gd name="T15" fmla="*/ 40 h 112"/>
                <a:gd name="T16" fmla="*/ 80 w 96"/>
                <a:gd name="T17" fmla="*/ 29 h 112"/>
                <a:gd name="T18" fmla="*/ 48 w 96"/>
                <a:gd name="T19" fmla="*/ 0 h 112"/>
                <a:gd name="T20" fmla="*/ 16 w 96"/>
                <a:gd name="T21" fmla="*/ 29 h 112"/>
                <a:gd name="T22" fmla="*/ 16 w 96"/>
                <a:gd name="T23" fmla="*/ 40 h 112"/>
                <a:gd name="T24" fmla="*/ 11 w 96"/>
                <a:gd name="T25" fmla="*/ 44 h 112"/>
                <a:gd name="T26" fmla="*/ 15 w 96"/>
                <a:gd name="T27" fmla="*/ 60 h 112"/>
                <a:gd name="T28" fmla="*/ 19 w 96"/>
                <a:gd name="T29" fmla="*/ 64 h 112"/>
                <a:gd name="T30" fmla="*/ 32 w 96"/>
                <a:gd name="T31" fmla="*/ 88 h 112"/>
                <a:gd name="T32" fmla="*/ 32 w 96"/>
                <a:gd name="T33" fmla="*/ 94 h 112"/>
                <a:gd name="T34" fmla="*/ 26 w 96"/>
                <a:gd name="T35" fmla="*/ 102 h 112"/>
                <a:gd name="T36" fmla="*/ 0 w 96"/>
                <a:gd name="T37"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112">
                  <a:moveTo>
                    <a:pt x="96" y="112"/>
                  </a:moveTo>
                  <a:cubicBezTo>
                    <a:pt x="70" y="102"/>
                    <a:pt x="70" y="102"/>
                    <a:pt x="70" y="102"/>
                  </a:cubicBezTo>
                  <a:cubicBezTo>
                    <a:pt x="67" y="101"/>
                    <a:pt x="64" y="98"/>
                    <a:pt x="64" y="94"/>
                  </a:cubicBezTo>
                  <a:cubicBezTo>
                    <a:pt x="64" y="88"/>
                    <a:pt x="64" y="88"/>
                    <a:pt x="64" y="88"/>
                  </a:cubicBezTo>
                  <a:cubicBezTo>
                    <a:pt x="76" y="84"/>
                    <a:pt x="77" y="73"/>
                    <a:pt x="77" y="64"/>
                  </a:cubicBezTo>
                  <a:cubicBezTo>
                    <a:pt x="77" y="64"/>
                    <a:pt x="80" y="62"/>
                    <a:pt x="81" y="60"/>
                  </a:cubicBezTo>
                  <a:cubicBezTo>
                    <a:pt x="84" y="55"/>
                    <a:pt x="85" y="44"/>
                    <a:pt x="85" y="44"/>
                  </a:cubicBezTo>
                  <a:cubicBezTo>
                    <a:pt x="80" y="40"/>
                    <a:pt x="80" y="40"/>
                    <a:pt x="80" y="40"/>
                  </a:cubicBezTo>
                  <a:cubicBezTo>
                    <a:pt x="80" y="40"/>
                    <a:pt x="80" y="36"/>
                    <a:pt x="80" y="29"/>
                  </a:cubicBezTo>
                  <a:cubicBezTo>
                    <a:pt x="80" y="14"/>
                    <a:pt x="66" y="0"/>
                    <a:pt x="48" y="0"/>
                  </a:cubicBezTo>
                  <a:cubicBezTo>
                    <a:pt x="30" y="0"/>
                    <a:pt x="16" y="14"/>
                    <a:pt x="16" y="29"/>
                  </a:cubicBezTo>
                  <a:cubicBezTo>
                    <a:pt x="16" y="36"/>
                    <a:pt x="16" y="40"/>
                    <a:pt x="16" y="40"/>
                  </a:cubicBezTo>
                  <a:cubicBezTo>
                    <a:pt x="11" y="44"/>
                    <a:pt x="11" y="44"/>
                    <a:pt x="11" y="44"/>
                  </a:cubicBezTo>
                  <a:cubicBezTo>
                    <a:pt x="11" y="44"/>
                    <a:pt x="12" y="55"/>
                    <a:pt x="15" y="60"/>
                  </a:cubicBezTo>
                  <a:cubicBezTo>
                    <a:pt x="16" y="62"/>
                    <a:pt x="19" y="64"/>
                    <a:pt x="19" y="64"/>
                  </a:cubicBezTo>
                  <a:cubicBezTo>
                    <a:pt x="19" y="73"/>
                    <a:pt x="20" y="84"/>
                    <a:pt x="32" y="88"/>
                  </a:cubicBezTo>
                  <a:cubicBezTo>
                    <a:pt x="32" y="94"/>
                    <a:pt x="32" y="94"/>
                    <a:pt x="32" y="94"/>
                  </a:cubicBezTo>
                  <a:cubicBezTo>
                    <a:pt x="32" y="98"/>
                    <a:pt x="29" y="101"/>
                    <a:pt x="26" y="102"/>
                  </a:cubicBezTo>
                  <a:cubicBezTo>
                    <a:pt x="0" y="112"/>
                    <a:pt x="0" y="112"/>
                    <a:pt x="0" y="112"/>
                  </a:cubicBezTo>
                </a:path>
              </a:pathLst>
            </a:custGeom>
            <a:noFill/>
            <a:ln w="19050" cap="flat">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54" name="Agrupar 1159">
            <a:extLst>
              <a:ext uri="{FF2B5EF4-FFF2-40B4-BE49-F238E27FC236}">
                <a16:creationId xmlns:a16="http://schemas.microsoft.com/office/drawing/2014/main" id="{3FF3F0F6-BEC2-41C1-A006-B3973FB5CDD8}"/>
              </a:ext>
            </a:extLst>
          </p:cNvPr>
          <p:cNvGrpSpPr>
            <a:grpSpLocks noChangeAspect="1"/>
          </p:cNvGrpSpPr>
          <p:nvPr/>
        </p:nvGrpSpPr>
        <p:grpSpPr>
          <a:xfrm>
            <a:off x="10457755" y="3166145"/>
            <a:ext cx="795812" cy="507599"/>
            <a:chOff x="6030383" y="2940580"/>
            <a:chExt cx="587375" cy="374650"/>
          </a:xfrm>
        </p:grpSpPr>
        <p:sp>
          <p:nvSpPr>
            <p:cNvPr id="55" name="Oval 950">
              <a:extLst>
                <a:ext uri="{FF2B5EF4-FFF2-40B4-BE49-F238E27FC236}">
                  <a16:creationId xmlns:a16="http://schemas.microsoft.com/office/drawing/2014/main" id="{82A3C52E-C164-44EF-9328-AABC4DE899ED}"/>
                </a:ext>
              </a:extLst>
            </p:cNvPr>
            <p:cNvSpPr>
              <a:spLocks noChangeArrowheads="1"/>
            </p:cNvSpPr>
            <p:nvPr/>
          </p:nvSpPr>
          <p:spPr bwMode="auto">
            <a:xfrm>
              <a:off x="6184371" y="2940580"/>
              <a:ext cx="280988" cy="284163"/>
            </a:xfrm>
            <a:prstGeom prst="ellipse">
              <a:avLst/>
            </a:prstGeom>
            <a:noFill/>
            <a:ln w="19050" cap="flat">
              <a:solidFill>
                <a:srgbClr val="FF66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 name="Freeform 951">
              <a:extLst>
                <a:ext uri="{FF2B5EF4-FFF2-40B4-BE49-F238E27FC236}">
                  <a16:creationId xmlns:a16="http://schemas.microsoft.com/office/drawing/2014/main" id="{6DBB7033-D323-4082-86E0-3B28D20C7C0B}"/>
                </a:ext>
              </a:extLst>
            </p:cNvPr>
            <p:cNvSpPr>
              <a:spLocks/>
            </p:cNvSpPr>
            <p:nvPr/>
          </p:nvSpPr>
          <p:spPr bwMode="auto">
            <a:xfrm>
              <a:off x="6478058" y="2965980"/>
              <a:ext cx="139700" cy="180975"/>
            </a:xfrm>
            <a:custGeom>
              <a:avLst/>
              <a:gdLst>
                <a:gd name="T0" fmla="*/ 0 w 88"/>
                <a:gd name="T1" fmla="*/ 24 h 114"/>
                <a:gd name="T2" fmla="*/ 32 w 88"/>
                <a:gd name="T3" fmla="*/ 24 h 114"/>
                <a:gd name="T4" fmla="*/ 32 w 88"/>
                <a:gd name="T5" fmla="*/ 0 h 114"/>
                <a:gd name="T6" fmla="*/ 88 w 88"/>
                <a:gd name="T7" fmla="*/ 57 h 114"/>
                <a:gd name="T8" fmla="*/ 32 w 88"/>
                <a:gd name="T9" fmla="*/ 114 h 114"/>
                <a:gd name="T10" fmla="*/ 32 w 88"/>
                <a:gd name="T11" fmla="*/ 89 h 114"/>
                <a:gd name="T12" fmla="*/ 8 w 88"/>
                <a:gd name="T13" fmla="*/ 89 h 114"/>
              </a:gdLst>
              <a:ahLst/>
              <a:cxnLst>
                <a:cxn ang="0">
                  <a:pos x="T0" y="T1"/>
                </a:cxn>
                <a:cxn ang="0">
                  <a:pos x="T2" y="T3"/>
                </a:cxn>
                <a:cxn ang="0">
                  <a:pos x="T4" y="T5"/>
                </a:cxn>
                <a:cxn ang="0">
                  <a:pos x="T6" y="T7"/>
                </a:cxn>
                <a:cxn ang="0">
                  <a:pos x="T8" y="T9"/>
                </a:cxn>
                <a:cxn ang="0">
                  <a:pos x="T10" y="T11"/>
                </a:cxn>
                <a:cxn ang="0">
                  <a:pos x="T12" y="T13"/>
                </a:cxn>
              </a:cxnLst>
              <a:rect l="0" t="0" r="r" b="b"/>
              <a:pathLst>
                <a:path w="88" h="114">
                  <a:moveTo>
                    <a:pt x="0" y="24"/>
                  </a:moveTo>
                  <a:lnTo>
                    <a:pt x="32" y="24"/>
                  </a:lnTo>
                  <a:lnTo>
                    <a:pt x="32" y="0"/>
                  </a:lnTo>
                  <a:lnTo>
                    <a:pt x="88" y="57"/>
                  </a:lnTo>
                  <a:lnTo>
                    <a:pt x="32" y="114"/>
                  </a:lnTo>
                  <a:lnTo>
                    <a:pt x="32" y="89"/>
                  </a:lnTo>
                  <a:lnTo>
                    <a:pt x="8" y="89"/>
                  </a:lnTo>
                </a:path>
              </a:pathLst>
            </a:custGeom>
            <a:noFill/>
            <a:ln w="19050" cap="flat">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 name="Freeform 952">
              <a:extLst>
                <a:ext uri="{FF2B5EF4-FFF2-40B4-BE49-F238E27FC236}">
                  <a16:creationId xmlns:a16="http://schemas.microsoft.com/office/drawing/2014/main" id="{B52F61CE-A910-42E8-B026-4E662174FAE8}"/>
                </a:ext>
              </a:extLst>
            </p:cNvPr>
            <p:cNvSpPr>
              <a:spLocks/>
            </p:cNvSpPr>
            <p:nvPr/>
          </p:nvSpPr>
          <p:spPr bwMode="auto">
            <a:xfrm>
              <a:off x="6030383" y="3016780"/>
              <a:ext cx="141288" cy="180975"/>
            </a:xfrm>
            <a:custGeom>
              <a:avLst/>
              <a:gdLst>
                <a:gd name="T0" fmla="*/ 89 w 89"/>
                <a:gd name="T1" fmla="*/ 90 h 114"/>
                <a:gd name="T2" fmla="*/ 56 w 89"/>
                <a:gd name="T3" fmla="*/ 90 h 114"/>
                <a:gd name="T4" fmla="*/ 56 w 89"/>
                <a:gd name="T5" fmla="*/ 114 h 114"/>
                <a:gd name="T6" fmla="*/ 0 w 89"/>
                <a:gd name="T7" fmla="*/ 57 h 114"/>
                <a:gd name="T8" fmla="*/ 56 w 89"/>
                <a:gd name="T9" fmla="*/ 0 h 114"/>
                <a:gd name="T10" fmla="*/ 56 w 89"/>
                <a:gd name="T11" fmla="*/ 25 h 114"/>
                <a:gd name="T12" fmla="*/ 81 w 89"/>
                <a:gd name="T13" fmla="*/ 25 h 114"/>
              </a:gdLst>
              <a:ahLst/>
              <a:cxnLst>
                <a:cxn ang="0">
                  <a:pos x="T0" y="T1"/>
                </a:cxn>
                <a:cxn ang="0">
                  <a:pos x="T2" y="T3"/>
                </a:cxn>
                <a:cxn ang="0">
                  <a:pos x="T4" y="T5"/>
                </a:cxn>
                <a:cxn ang="0">
                  <a:pos x="T6" y="T7"/>
                </a:cxn>
                <a:cxn ang="0">
                  <a:pos x="T8" y="T9"/>
                </a:cxn>
                <a:cxn ang="0">
                  <a:pos x="T10" y="T11"/>
                </a:cxn>
                <a:cxn ang="0">
                  <a:pos x="T12" y="T13"/>
                </a:cxn>
              </a:cxnLst>
              <a:rect l="0" t="0" r="r" b="b"/>
              <a:pathLst>
                <a:path w="89" h="114">
                  <a:moveTo>
                    <a:pt x="89" y="90"/>
                  </a:moveTo>
                  <a:lnTo>
                    <a:pt x="56" y="90"/>
                  </a:lnTo>
                  <a:lnTo>
                    <a:pt x="56" y="114"/>
                  </a:lnTo>
                  <a:lnTo>
                    <a:pt x="0" y="57"/>
                  </a:lnTo>
                  <a:lnTo>
                    <a:pt x="56" y="0"/>
                  </a:lnTo>
                  <a:lnTo>
                    <a:pt x="56" y="25"/>
                  </a:lnTo>
                  <a:lnTo>
                    <a:pt x="81" y="25"/>
                  </a:lnTo>
                </a:path>
              </a:pathLst>
            </a:custGeom>
            <a:noFill/>
            <a:ln w="19050" cap="flat">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Line 953">
              <a:extLst>
                <a:ext uri="{FF2B5EF4-FFF2-40B4-BE49-F238E27FC236}">
                  <a16:creationId xmlns:a16="http://schemas.microsoft.com/office/drawing/2014/main" id="{078BC73A-B380-4795-A02F-A3952505F6D3}"/>
                </a:ext>
              </a:extLst>
            </p:cNvPr>
            <p:cNvSpPr>
              <a:spLocks noChangeShapeType="1"/>
            </p:cNvSpPr>
            <p:nvPr/>
          </p:nvSpPr>
          <p:spPr bwMode="auto">
            <a:xfrm>
              <a:off x="6412971" y="3197755"/>
              <a:ext cx="115888" cy="117475"/>
            </a:xfrm>
            <a:prstGeom prst="line">
              <a:avLst/>
            </a:prstGeom>
            <a:noFill/>
            <a:ln w="19050" cap="flat">
              <a:solidFill>
                <a:srgbClr val="FF66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 name="Line 954">
              <a:extLst>
                <a:ext uri="{FF2B5EF4-FFF2-40B4-BE49-F238E27FC236}">
                  <a16:creationId xmlns:a16="http://schemas.microsoft.com/office/drawing/2014/main" id="{0B150980-4144-4484-8DE2-D7BF0FFA10D0}"/>
                </a:ext>
              </a:extLst>
            </p:cNvPr>
            <p:cNvSpPr>
              <a:spLocks noChangeShapeType="1"/>
            </p:cNvSpPr>
            <p:nvPr/>
          </p:nvSpPr>
          <p:spPr bwMode="auto">
            <a:xfrm flipH="1">
              <a:off x="6311371" y="3004080"/>
              <a:ext cx="88900" cy="0"/>
            </a:xfrm>
            <a:prstGeom prst="line">
              <a:avLst/>
            </a:prstGeom>
            <a:noFill/>
            <a:ln w="19050" cap="flat">
              <a:solidFill>
                <a:srgbClr val="FF66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 name="Line 955">
              <a:extLst>
                <a:ext uri="{FF2B5EF4-FFF2-40B4-BE49-F238E27FC236}">
                  <a16:creationId xmlns:a16="http://schemas.microsoft.com/office/drawing/2014/main" id="{43F18B00-315B-4A4D-BA72-589BC55F44A4}"/>
                </a:ext>
              </a:extLst>
            </p:cNvPr>
            <p:cNvSpPr>
              <a:spLocks noChangeShapeType="1"/>
            </p:cNvSpPr>
            <p:nvPr/>
          </p:nvSpPr>
          <p:spPr bwMode="auto">
            <a:xfrm flipH="1">
              <a:off x="6247871" y="3159655"/>
              <a:ext cx="88900" cy="0"/>
            </a:xfrm>
            <a:prstGeom prst="line">
              <a:avLst/>
            </a:prstGeom>
            <a:noFill/>
            <a:ln w="19050" cap="flat">
              <a:solidFill>
                <a:srgbClr val="FF66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 name="Line 956">
              <a:extLst>
                <a:ext uri="{FF2B5EF4-FFF2-40B4-BE49-F238E27FC236}">
                  <a16:creationId xmlns:a16="http://schemas.microsoft.com/office/drawing/2014/main" id="{A9BC3E34-210F-48A7-99CB-FD63FAB5D9B3}"/>
                </a:ext>
              </a:extLst>
            </p:cNvPr>
            <p:cNvSpPr>
              <a:spLocks noChangeShapeType="1"/>
            </p:cNvSpPr>
            <p:nvPr/>
          </p:nvSpPr>
          <p:spPr bwMode="auto">
            <a:xfrm flipH="1">
              <a:off x="6222471" y="3056467"/>
              <a:ext cx="139700" cy="0"/>
            </a:xfrm>
            <a:prstGeom prst="line">
              <a:avLst/>
            </a:prstGeom>
            <a:noFill/>
            <a:ln w="19050" cap="flat">
              <a:solidFill>
                <a:srgbClr val="FF66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2" name="Line 957">
              <a:extLst>
                <a:ext uri="{FF2B5EF4-FFF2-40B4-BE49-F238E27FC236}">
                  <a16:creationId xmlns:a16="http://schemas.microsoft.com/office/drawing/2014/main" id="{E9456347-C8ED-4975-A1B7-C1FC85CFC8D4}"/>
                </a:ext>
              </a:extLst>
            </p:cNvPr>
            <p:cNvSpPr>
              <a:spLocks noChangeShapeType="1"/>
            </p:cNvSpPr>
            <p:nvPr/>
          </p:nvSpPr>
          <p:spPr bwMode="auto">
            <a:xfrm flipH="1">
              <a:off x="6285971" y="3107267"/>
              <a:ext cx="139700" cy="0"/>
            </a:xfrm>
            <a:prstGeom prst="line">
              <a:avLst/>
            </a:prstGeom>
            <a:noFill/>
            <a:ln w="19050" cap="flat">
              <a:solidFill>
                <a:srgbClr val="FF66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63" name="Agrupar 1237">
            <a:extLst>
              <a:ext uri="{FF2B5EF4-FFF2-40B4-BE49-F238E27FC236}">
                <a16:creationId xmlns:a16="http://schemas.microsoft.com/office/drawing/2014/main" id="{495E93BC-165D-4FD2-A7A5-42398A920C10}"/>
              </a:ext>
            </a:extLst>
          </p:cNvPr>
          <p:cNvGrpSpPr>
            <a:grpSpLocks noChangeAspect="1"/>
          </p:cNvGrpSpPr>
          <p:nvPr/>
        </p:nvGrpSpPr>
        <p:grpSpPr>
          <a:xfrm>
            <a:off x="8206243" y="3166145"/>
            <a:ext cx="563630" cy="507266"/>
            <a:chOff x="8866374" y="2742173"/>
            <a:chExt cx="587375" cy="528638"/>
          </a:xfrm>
        </p:grpSpPr>
        <p:sp>
          <p:nvSpPr>
            <p:cNvPr id="64" name="Freeform 240">
              <a:extLst>
                <a:ext uri="{FF2B5EF4-FFF2-40B4-BE49-F238E27FC236}">
                  <a16:creationId xmlns:a16="http://schemas.microsoft.com/office/drawing/2014/main" id="{FC6B2A4A-C4ED-4C84-9B1C-92C5EEBB9728}"/>
                </a:ext>
              </a:extLst>
            </p:cNvPr>
            <p:cNvSpPr>
              <a:spLocks/>
            </p:cNvSpPr>
            <p:nvPr/>
          </p:nvSpPr>
          <p:spPr bwMode="auto">
            <a:xfrm>
              <a:off x="8879074" y="3026336"/>
              <a:ext cx="561975" cy="244475"/>
            </a:xfrm>
            <a:custGeom>
              <a:avLst/>
              <a:gdLst>
                <a:gd name="T0" fmla="*/ 354 w 354"/>
                <a:gd name="T1" fmla="*/ 0 h 154"/>
                <a:gd name="T2" fmla="*/ 354 w 354"/>
                <a:gd name="T3" fmla="*/ 154 h 154"/>
                <a:gd name="T4" fmla="*/ 0 w 354"/>
                <a:gd name="T5" fmla="*/ 154 h 154"/>
                <a:gd name="T6" fmla="*/ 0 w 354"/>
                <a:gd name="T7" fmla="*/ 0 h 154"/>
              </a:gdLst>
              <a:ahLst/>
              <a:cxnLst>
                <a:cxn ang="0">
                  <a:pos x="T0" y="T1"/>
                </a:cxn>
                <a:cxn ang="0">
                  <a:pos x="T2" y="T3"/>
                </a:cxn>
                <a:cxn ang="0">
                  <a:pos x="T4" y="T5"/>
                </a:cxn>
                <a:cxn ang="0">
                  <a:pos x="T6" y="T7"/>
                </a:cxn>
              </a:cxnLst>
              <a:rect l="0" t="0" r="r" b="b"/>
              <a:pathLst>
                <a:path w="354" h="154">
                  <a:moveTo>
                    <a:pt x="354" y="0"/>
                  </a:moveTo>
                  <a:lnTo>
                    <a:pt x="354" y="154"/>
                  </a:lnTo>
                  <a:lnTo>
                    <a:pt x="0" y="154"/>
                  </a:lnTo>
                  <a:lnTo>
                    <a:pt x="0" y="0"/>
                  </a:lnTo>
                </a:path>
              </a:pathLst>
            </a:custGeom>
            <a:noFill/>
            <a:ln w="19050" cap="rnd">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Freeform 241">
              <a:extLst>
                <a:ext uri="{FF2B5EF4-FFF2-40B4-BE49-F238E27FC236}">
                  <a16:creationId xmlns:a16="http://schemas.microsoft.com/office/drawing/2014/main" id="{AC2F8002-23BB-49A2-AF01-F1BE338FE7DC}"/>
                </a:ext>
              </a:extLst>
            </p:cNvPr>
            <p:cNvSpPr>
              <a:spLocks/>
            </p:cNvSpPr>
            <p:nvPr/>
          </p:nvSpPr>
          <p:spPr bwMode="auto">
            <a:xfrm>
              <a:off x="8866374" y="2818373"/>
              <a:ext cx="587375" cy="258763"/>
            </a:xfrm>
            <a:custGeom>
              <a:avLst/>
              <a:gdLst>
                <a:gd name="T0" fmla="*/ 44 w 184"/>
                <a:gd name="T1" fmla="*/ 80 h 80"/>
                <a:gd name="T2" fmla="*/ 36 w 184"/>
                <a:gd name="T3" fmla="*/ 80 h 80"/>
                <a:gd name="T4" fmla="*/ 0 w 184"/>
                <a:gd name="T5" fmla="*/ 48 h 80"/>
                <a:gd name="T6" fmla="*/ 0 w 184"/>
                <a:gd name="T7" fmla="*/ 0 h 80"/>
                <a:gd name="T8" fmla="*/ 184 w 184"/>
                <a:gd name="T9" fmla="*/ 0 h 80"/>
                <a:gd name="T10" fmla="*/ 184 w 184"/>
                <a:gd name="T11" fmla="*/ 48 h 80"/>
                <a:gd name="T12" fmla="*/ 148 w 184"/>
                <a:gd name="T13" fmla="*/ 80 h 80"/>
                <a:gd name="T14" fmla="*/ 140 w 184"/>
                <a:gd name="T15" fmla="*/ 8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4" h="80">
                  <a:moveTo>
                    <a:pt x="44" y="80"/>
                  </a:moveTo>
                  <a:cubicBezTo>
                    <a:pt x="36" y="80"/>
                    <a:pt x="36" y="80"/>
                    <a:pt x="36" y="80"/>
                  </a:cubicBezTo>
                  <a:cubicBezTo>
                    <a:pt x="16" y="80"/>
                    <a:pt x="0" y="67"/>
                    <a:pt x="0" y="48"/>
                  </a:cubicBezTo>
                  <a:cubicBezTo>
                    <a:pt x="0" y="0"/>
                    <a:pt x="0" y="0"/>
                    <a:pt x="0" y="0"/>
                  </a:cubicBezTo>
                  <a:cubicBezTo>
                    <a:pt x="184" y="0"/>
                    <a:pt x="184" y="0"/>
                    <a:pt x="184" y="0"/>
                  </a:cubicBezTo>
                  <a:cubicBezTo>
                    <a:pt x="184" y="48"/>
                    <a:pt x="184" y="48"/>
                    <a:pt x="184" y="48"/>
                  </a:cubicBezTo>
                  <a:cubicBezTo>
                    <a:pt x="184" y="67"/>
                    <a:pt x="168" y="80"/>
                    <a:pt x="148" y="80"/>
                  </a:cubicBezTo>
                  <a:cubicBezTo>
                    <a:pt x="140" y="80"/>
                    <a:pt x="140" y="80"/>
                    <a:pt x="140" y="80"/>
                  </a:cubicBezTo>
                </a:path>
              </a:pathLst>
            </a:custGeom>
            <a:noFill/>
            <a:ln w="19050" cap="rnd">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 name="Line 242">
              <a:extLst>
                <a:ext uri="{FF2B5EF4-FFF2-40B4-BE49-F238E27FC236}">
                  <a16:creationId xmlns:a16="http://schemas.microsoft.com/office/drawing/2014/main" id="{C7366B35-58FC-4703-A826-9B5C1194EF3B}"/>
                </a:ext>
              </a:extLst>
            </p:cNvPr>
            <p:cNvSpPr>
              <a:spLocks noChangeShapeType="1"/>
            </p:cNvSpPr>
            <p:nvPr/>
          </p:nvSpPr>
          <p:spPr bwMode="auto">
            <a:xfrm flipH="1">
              <a:off x="9071162" y="3077136"/>
              <a:ext cx="177800" cy="0"/>
            </a:xfrm>
            <a:prstGeom prst="line">
              <a:avLst/>
            </a:prstGeom>
            <a:noFill/>
            <a:ln w="19050" cap="rnd">
              <a:solidFill>
                <a:srgbClr val="FF66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 name="Freeform 243">
              <a:extLst>
                <a:ext uri="{FF2B5EF4-FFF2-40B4-BE49-F238E27FC236}">
                  <a16:creationId xmlns:a16="http://schemas.microsoft.com/office/drawing/2014/main" id="{BECD5A1C-9162-46FA-AB4F-D7E75E402B6A}"/>
                </a:ext>
              </a:extLst>
            </p:cNvPr>
            <p:cNvSpPr>
              <a:spLocks/>
            </p:cNvSpPr>
            <p:nvPr/>
          </p:nvSpPr>
          <p:spPr bwMode="auto">
            <a:xfrm>
              <a:off x="9071162" y="2742173"/>
              <a:ext cx="165100" cy="50800"/>
            </a:xfrm>
            <a:custGeom>
              <a:avLst/>
              <a:gdLst>
                <a:gd name="T0" fmla="*/ 52 w 52"/>
                <a:gd name="T1" fmla="*/ 16 h 16"/>
                <a:gd name="T2" fmla="*/ 52 w 52"/>
                <a:gd name="T3" fmla="*/ 12 h 16"/>
                <a:gd name="T4" fmla="*/ 40 w 52"/>
                <a:gd name="T5" fmla="*/ 0 h 16"/>
                <a:gd name="T6" fmla="*/ 12 w 52"/>
                <a:gd name="T7" fmla="*/ 0 h 16"/>
                <a:gd name="T8" fmla="*/ 0 w 52"/>
                <a:gd name="T9" fmla="*/ 12 h 16"/>
                <a:gd name="T10" fmla="*/ 0 w 52"/>
                <a:gd name="T11" fmla="*/ 16 h 16"/>
              </a:gdLst>
              <a:ahLst/>
              <a:cxnLst>
                <a:cxn ang="0">
                  <a:pos x="T0" y="T1"/>
                </a:cxn>
                <a:cxn ang="0">
                  <a:pos x="T2" y="T3"/>
                </a:cxn>
                <a:cxn ang="0">
                  <a:pos x="T4" y="T5"/>
                </a:cxn>
                <a:cxn ang="0">
                  <a:pos x="T6" y="T7"/>
                </a:cxn>
                <a:cxn ang="0">
                  <a:pos x="T8" y="T9"/>
                </a:cxn>
                <a:cxn ang="0">
                  <a:pos x="T10" y="T11"/>
                </a:cxn>
              </a:cxnLst>
              <a:rect l="0" t="0" r="r" b="b"/>
              <a:pathLst>
                <a:path w="52" h="16">
                  <a:moveTo>
                    <a:pt x="52" y="16"/>
                  </a:moveTo>
                  <a:cubicBezTo>
                    <a:pt x="52" y="12"/>
                    <a:pt x="52" y="12"/>
                    <a:pt x="52" y="12"/>
                  </a:cubicBezTo>
                  <a:cubicBezTo>
                    <a:pt x="52" y="5"/>
                    <a:pt x="47" y="0"/>
                    <a:pt x="40" y="0"/>
                  </a:cubicBezTo>
                  <a:cubicBezTo>
                    <a:pt x="12" y="0"/>
                    <a:pt x="12" y="0"/>
                    <a:pt x="12" y="0"/>
                  </a:cubicBezTo>
                  <a:cubicBezTo>
                    <a:pt x="5" y="0"/>
                    <a:pt x="0" y="5"/>
                    <a:pt x="0" y="12"/>
                  </a:cubicBezTo>
                  <a:cubicBezTo>
                    <a:pt x="0" y="16"/>
                    <a:pt x="0" y="16"/>
                    <a:pt x="0" y="16"/>
                  </a:cubicBezTo>
                </a:path>
              </a:pathLst>
            </a:custGeom>
            <a:noFill/>
            <a:ln w="19050" cap="flat">
              <a:solidFill>
                <a:srgbClr val="FF66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Rectangle 244">
              <a:extLst>
                <a:ext uri="{FF2B5EF4-FFF2-40B4-BE49-F238E27FC236}">
                  <a16:creationId xmlns:a16="http://schemas.microsoft.com/office/drawing/2014/main" id="{E41912F7-0C11-4ABD-A629-DC2FEB000506}"/>
                </a:ext>
              </a:extLst>
            </p:cNvPr>
            <p:cNvSpPr>
              <a:spLocks noChangeArrowheads="1"/>
            </p:cNvSpPr>
            <p:nvPr/>
          </p:nvSpPr>
          <p:spPr bwMode="auto">
            <a:xfrm>
              <a:off x="9006074" y="3039036"/>
              <a:ext cx="65088" cy="77788"/>
            </a:xfrm>
            <a:prstGeom prst="rect">
              <a:avLst/>
            </a:prstGeom>
            <a:noFill/>
            <a:ln w="19050" cap="rnd">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Rectangle 245">
              <a:extLst>
                <a:ext uri="{FF2B5EF4-FFF2-40B4-BE49-F238E27FC236}">
                  <a16:creationId xmlns:a16="http://schemas.microsoft.com/office/drawing/2014/main" id="{AA9F60E1-0883-45FA-B789-F66EDE3D1256}"/>
                </a:ext>
              </a:extLst>
            </p:cNvPr>
            <p:cNvSpPr>
              <a:spLocks noChangeArrowheads="1"/>
            </p:cNvSpPr>
            <p:nvPr/>
          </p:nvSpPr>
          <p:spPr bwMode="auto">
            <a:xfrm>
              <a:off x="9248962" y="3039036"/>
              <a:ext cx="65088" cy="77788"/>
            </a:xfrm>
            <a:prstGeom prst="rect">
              <a:avLst/>
            </a:prstGeom>
            <a:noFill/>
            <a:ln w="19050" cap="rnd">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70" name="Graphic 1">
            <a:extLst>
              <a:ext uri="{FF2B5EF4-FFF2-40B4-BE49-F238E27FC236}">
                <a16:creationId xmlns:a16="http://schemas.microsoft.com/office/drawing/2014/main" id="{CB17068E-5413-4CE5-88D0-5F5BE59F5F94}"/>
              </a:ext>
            </a:extLst>
          </p:cNvPr>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978466" y="4301057"/>
            <a:ext cx="766536" cy="766536"/>
          </a:xfrm>
          <a:prstGeom prst="rect">
            <a:avLst/>
          </a:prstGeom>
        </p:spPr>
      </p:pic>
      <p:grpSp>
        <p:nvGrpSpPr>
          <p:cNvPr id="71" name="Agrupar 193">
            <a:extLst>
              <a:ext uri="{FF2B5EF4-FFF2-40B4-BE49-F238E27FC236}">
                <a16:creationId xmlns:a16="http://schemas.microsoft.com/office/drawing/2014/main" id="{7D263780-3688-4249-B3F4-4137D779B3F8}"/>
              </a:ext>
            </a:extLst>
          </p:cNvPr>
          <p:cNvGrpSpPr>
            <a:grpSpLocks noChangeAspect="1"/>
          </p:cNvGrpSpPr>
          <p:nvPr/>
        </p:nvGrpSpPr>
        <p:grpSpPr>
          <a:xfrm>
            <a:off x="1733476" y="1797993"/>
            <a:ext cx="587375" cy="569913"/>
            <a:chOff x="1321616" y="1201223"/>
            <a:chExt cx="587375" cy="569913"/>
          </a:xfrm>
        </p:grpSpPr>
        <p:sp>
          <p:nvSpPr>
            <p:cNvPr id="72" name="Rectangle 14">
              <a:extLst>
                <a:ext uri="{FF2B5EF4-FFF2-40B4-BE49-F238E27FC236}">
                  <a16:creationId xmlns:a16="http://schemas.microsoft.com/office/drawing/2014/main" id="{7431BBDD-7D7C-44C6-954B-EEF46CCA0E98}"/>
                </a:ext>
              </a:extLst>
            </p:cNvPr>
            <p:cNvSpPr>
              <a:spLocks noChangeArrowheads="1"/>
            </p:cNvSpPr>
            <p:nvPr/>
          </p:nvSpPr>
          <p:spPr bwMode="auto">
            <a:xfrm>
              <a:off x="1731191" y="1447286"/>
              <a:ext cx="127000" cy="323850"/>
            </a:xfrm>
            <a:prstGeom prst="rect">
              <a:avLst/>
            </a:prstGeom>
            <a:noFill/>
            <a:ln w="19050" cap="flat">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3" name="Rectangle 15">
              <a:extLst>
                <a:ext uri="{FF2B5EF4-FFF2-40B4-BE49-F238E27FC236}">
                  <a16:creationId xmlns:a16="http://schemas.microsoft.com/office/drawing/2014/main" id="{60F43F7B-0EB4-41D6-8D6E-3B6A3841BF1D}"/>
                </a:ext>
              </a:extLst>
            </p:cNvPr>
            <p:cNvSpPr>
              <a:spLocks noChangeArrowheads="1"/>
            </p:cNvSpPr>
            <p:nvPr/>
          </p:nvSpPr>
          <p:spPr bwMode="auto">
            <a:xfrm>
              <a:off x="1372416" y="1653661"/>
              <a:ext cx="128588" cy="117475"/>
            </a:xfrm>
            <a:prstGeom prst="rect">
              <a:avLst/>
            </a:prstGeom>
            <a:noFill/>
            <a:ln w="19050" cap="flat">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4" name="Rectangle 16">
              <a:extLst>
                <a:ext uri="{FF2B5EF4-FFF2-40B4-BE49-F238E27FC236}">
                  <a16:creationId xmlns:a16="http://schemas.microsoft.com/office/drawing/2014/main" id="{C7B5CB1E-8D99-4097-88D8-AD14A437B93F}"/>
                </a:ext>
              </a:extLst>
            </p:cNvPr>
            <p:cNvSpPr>
              <a:spLocks noChangeArrowheads="1"/>
            </p:cNvSpPr>
            <p:nvPr/>
          </p:nvSpPr>
          <p:spPr bwMode="auto">
            <a:xfrm>
              <a:off x="1551804" y="1563173"/>
              <a:ext cx="127000" cy="207963"/>
            </a:xfrm>
            <a:prstGeom prst="rect">
              <a:avLst/>
            </a:prstGeom>
            <a:noFill/>
            <a:ln w="19050" cap="flat">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5" name="Line 17">
              <a:extLst>
                <a:ext uri="{FF2B5EF4-FFF2-40B4-BE49-F238E27FC236}">
                  <a16:creationId xmlns:a16="http://schemas.microsoft.com/office/drawing/2014/main" id="{4EF85C45-58DC-49A2-98C3-BDC67184927C}"/>
                </a:ext>
              </a:extLst>
            </p:cNvPr>
            <p:cNvSpPr>
              <a:spLocks noChangeShapeType="1"/>
            </p:cNvSpPr>
            <p:nvPr/>
          </p:nvSpPr>
          <p:spPr bwMode="auto">
            <a:xfrm flipH="1">
              <a:off x="1321616" y="1771136"/>
              <a:ext cx="587375" cy="0"/>
            </a:xfrm>
            <a:prstGeom prst="line">
              <a:avLst/>
            </a:prstGeom>
            <a:noFill/>
            <a:ln w="19050" cap="flat">
              <a:solidFill>
                <a:srgbClr val="FF66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6" name="Freeform 18">
              <a:extLst>
                <a:ext uri="{FF2B5EF4-FFF2-40B4-BE49-F238E27FC236}">
                  <a16:creationId xmlns:a16="http://schemas.microsoft.com/office/drawing/2014/main" id="{CD493FD4-B85F-47CE-87FA-25610E46A8FB}"/>
                </a:ext>
              </a:extLst>
            </p:cNvPr>
            <p:cNvSpPr>
              <a:spLocks/>
            </p:cNvSpPr>
            <p:nvPr/>
          </p:nvSpPr>
          <p:spPr bwMode="auto">
            <a:xfrm>
              <a:off x="1321616" y="1201223"/>
              <a:ext cx="523875" cy="361950"/>
            </a:xfrm>
            <a:custGeom>
              <a:avLst/>
              <a:gdLst>
                <a:gd name="T0" fmla="*/ 330 w 330"/>
                <a:gd name="T1" fmla="*/ 0 h 228"/>
                <a:gd name="T2" fmla="*/ 250 w 330"/>
                <a:gd name="T3" fmla="*/ 0 h 228"/>
                <a:gd name="T4" fmla="*/ 274 w 330"/>
                <a:gd name="T5" fmla="*/ 25 h 228"/>
                <a:gd name="T6" fmla="*/ 161 w 330"/>
                <a:gd name="T7" fmla="*/ 131 h 228"/>
                <a:gd name="T8" fmla="*/ 113 w 330"/>
                <a:gd name="T9" fmla="*/ 82 h 228"/>
                <a:gd name="T10" fmla="*/ 0 w 330"/>
                <a:gd name="T11" fmla="*/ 196 h 228"/>
                <a:gd name="T12" fmla="*/ 32 w 330"/>
                <a:gd name="T13" fmla="*/ 228 h 228"/>
                <a:gd name="T14" fmla="*/ 113 w 330"/>
                <a:gd name="T15" fmla="*/ 147 h 228"/>
                <a:gd name="T16" fmla="*/ 169 w 330"/>
                <a:gd name="T17" fmla="*/ 196 h 228"/>
                <a:gd name="T18" fmla="*/ 306 w 330"/>
                <a:gd name="T19" fmla="*/ 57 h 228"/>
                <a:gd name="T20" fmla="*/ 330 w 330"/>
                <a:gd name="T21" fmla="*/ 82 h 228"/>
                <a:gd name="T22" fmla="*/ 330 w 330"/>
                <a:gd name="T23"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0" h="228">
                  <a:moveTo>
                    <a:pt x="330" y="0"/>
                  </a:moveTo>
                  <a:lnTo>
                    <a:pt x="250" y="0"/>
                  </a:lnTo>
                  <a:lnTo>
                    <a:pt x="274" y="25"/>
                  </a:lnTo>
                  <a:lnTo>
                    <a:pt x="161" y="131"/>
                  </a:lnTo>
                  <a:lnTo>
                    <a:pt x="113" y="82"/>
                  </a:lnTo>
                  <a:lnTo>
                    <a:pt x="0" y="196"/>
                  </a:lnTo>
                  <a:lnTo>
                    <a:pt x="32" y="228"/>
                  </a:lnTo>
                  <a:lnTo>
                    <a:pt x="113" y="147"/>
                  </a:lnTo>
                  <a:lnTo>
                    <a:pt x="169" y="196"/>
                  </a:lnTo>
                  <a:lnTo>
                    <a:pt x="306" y="57"/>
                  </a:lnTo>
                  <a:lnTo>
                    <a:pt x="330" y="82"/>
                  </a:lnTo>
                  <a:lnTo>
                    <a:pt x="330" y="0"/>
                  </a:lnTo>
                  <a:close/>
                </a:path>
              </a:pathLst>
            </a:custGeom>
            <a:noFill/>
            <a:ln w="19050" cap="flat">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grpSp>
      <p:grpSp>
        <p:nvGrpSpPr>
          <p:cNvPr id="77" name="Agrupar 323">
            <a:extLst>
              <a:ext uri="{FF2B5EF4-FFF2-40B4-BE49-F238E27FC236}">
                <a16:creationId xmlns:a16="http://schemas.microsoft.com/office/drawing/2014/main" id="{32940757-715A-4928-9864-43F2E5C72920}"/>
              </a:ext>
            </a:extLst>
          </p:cNvPr>
          <p:cNvGrpSpPr>
            <a:grpSpLocks noChangeAspect="1"/>
          </p:cNvGrpSpPr>
          <p:nvPr/>
        </p:nvGrpSpPr>
        <p:grpSpPr>
          <a:xfrm>
            <a:off x="736675" y="1791643"/>
            <a:ext cx="409575" cy="582613"/>
            <a:chOff x="6198436" y="3870993"/>
            <a:chExt cx="409575" cy="582613"/>
          </a:xfrm>
        </p:grpSpPr>
        <p:sp>
          <p:nvSpPr>
            <p:cNvPr id="78" name="Freeform 206">
              <a:extLst>
                <a:ext uri="{FF2B5EF4-FFF2-40B4-BE49-F238E27FC236}">
                  <a16:creationId xmlns:a16="http://schemas.microsoft.com/office/drawing/2014/main" id="{BA74A660-6FE3-44FC-9236-5D09F3E91083}"/>
                </a:ext>
              </a:extLst>
            </p:cNvPr>
            <p:cNvSpPr>
              <a:spLocks/>
            </p:cNvSpPr>
            <p:nvPr/>
          </p:nvSpPr>
          <p:spPr bwMode="auto">
            <a:xfrm>
              <a:off x="6276224" y="3870993"/>
              <a:ext cx="255588" cy="115888"/>
            </a:xfrm>
            <a:custGeom>
              <a:avLst/>
              <a:gdLst>
                <a:gd name="T0" fmla="*/ 51 w 80"/>
                <a:gd name="T1" fmla="*/ 16 h 36"/>
                <a:gd name="T2" fmla="*/ 52 w 80"/>
                <a:gd name="T3" fmla="*/ 12 h 36"/>
                <a:gd name="T4" fmla="*/ 40 w 80"/>
                <a:gd name="T5" fmla="*/ 0 h 36"/>
                <a:gd name="T6" fmla="*/ 28 w 80"/>
                <a:gd name="T7" fmla="*/ 12 h 36"/>
                <a:gd name="T8" fmla="*/ 29 w 80"/>
                <a:gd name="T9" fmla="*/ 16 h 36"/>
                <a:gd name="T10" fmla="*/ 0 w 80"/>
                <a:gd name="T11" fmla="*/ 16 h 36"/>
                <a:gd name="T12" fmla="*/ 0 w 80"/>
                <a:gd name="T13" fmla="*/ 36 h 36"/>
                <a:gd name="T14" fmla="*/ 80 w 80"/>
                <a:gd name="T15" fmla="*/ 36 h 36"/>
                <a:gd name="T16" fmla="*/ 80 w 80"/>
                <a:gd name="T17" fmla="*/ 16 h 36"/>
                <a:gd name="T18" fmla="*/ 51 w 80"/>
                <a:gd name="T19" fmla="*/ 1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36">
                  <a:moveTo>
                    <a:pt x="51" y="16"/>
                  </a:moveTo>
                  <a:cubicBezTo>
                    <a:pt x="52" y="15"/>
                    <a:pt x="52" y="13"/>
                    <a:pt x="52" y="12"/>
                  </a:cubicBezTo>
                  <a:cubicBezTo>
                    <a:pt x="52" y="5"/>
                    <a:pt x="47" y="0"/>
                    <a:pt x="40" y="0"/>
                  </a:cubicBezTo>
                  <a:cubicBezTo>
                    <a:pt x="33" y="0"/>
                    <a:pt x="28" y="5"/>
                    <a:pt x="28" y="12"/>
                  </a:cubicBezTo>
                  <a:cubicBezTo>
                    <a:pt x="28" y="13"/>
                    <a:pt x="28" y="15"/>
                    <a:pt x="29" y="16"/>
                  </a:cubicBezTo>
                  <a:cubicBezTo>
                    <a:pt x="0" y="16"/>
                    <a:pt x="0" y="16"/>
                    <a:pt x="0" y="16"/>
                  </a:cubicBezTo>
                  <a:cubicBezTo>
                    <a:pt x="0" y="36"/>
                    <a:pt x="0" y="36"/>
                    <a:pt x="0" y="36"/>
                  </a:cubicBezTo>
                  <a:cubicBezTo>
                    <a:pt x="80" y="36"/>
                    <a:pt x="80" y="36"/>
                    <a:pt x="80" y="36"/>
                  </a:cubicBezTo>
                  <a:cubicBezTo>
                    <a:pt x="80" y="16"/>
                    <a:pt x="80" y="16"/>
                    <a:pt x="80" y="16"/>
                  </a:cubicBezTo>
                  <a:lnTo>
                    <a:pt x="51" y="16"/>
                  </a:lnTo>
                  <a:close/>
                </a:path>
              </a:pathLst>
            </a:custGeom>
            <a:noFill/>
            <a:ln w="19050" cap="flat">
              <a:solidFill>
                <a:srgbClr val="FF66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9" name="Freeform 207">
              <a:extLst>
                <a:ext uri="{FF2B5EF4-FFF2-40B4-BE49-F238E27FC236}">
                  <a16:creationId xmlns:a16="http://schemas.microsoft.com/office/drawing/2014/main" id="{5AB76F33-957C-41DD-BEB6-74E78DDD992E}"/>
                </a:ext>
              </a:extLst>
            </p:cNvPr>
            <p:cNvSpPr>
              <a:spLocks/>
            </p:cNvSpPr>
            <p:nvPr/>
          </p:nvSpPr>
          <p:spPr bwMode="auto">
            <a:xfrm>
              <a:off x="6198436" y="3948781"/>
              <a:ext cx="409575" cy="504825"/>
            </a:xfrm>
            <a:custGeom>
              <a:avLst/>
              <a:gdLst>
                <a:gd name="T0" fmla="*/ 210 w 258"/>
                <a:gd name="T1" fmla="*/ 0 h 318"/>
                <a:gd name="T2" fmla="*/ 258 w 258"/>
                <a:gd name="T3" fmla="*/ 0 h 318"/>
                <a:gd name="T4" fmla="*/ 258 w 258"/>
                <a:gd name="T5" fmla="*/ 318 h 318"/>
                <a:gd name="T6" fmla="*/ 0 w 258"/>
                <a:gd name="T7" fmla="*/ 318 h 318"/>
                <a:gd name="T8" fmla="*/ 0 w 258"/>
                <a:gd name="T9" fmla="*/ 0 h 318"/>
                <a:gd name="T10" fmla="*/ 49 w 258"/>
                <a:gd name="T11" fmla="*/ 0 h 318"/>
              </a:gdLst>
              <a:ahLst/>
              <a:cxnLst>
                <a:cxn ang="0">
                  <a:pos x="T0" y="T1"/>
                </a:cxn>
                <a:cxn ang="0">
                  <a:pos x="T2" y="T3"/>
                </a:cxn>
                <a:cxn ang="0">
                  <a:pos x="T4" y="T5"/>
                </a:cxn>
                <a:cxn ang="0">
                  <a:pos x="T6" y="T7"/>
                </a:cxn>
                <a:cxn ang="0">
                  <a:pos x="T8" y="T9"/>
                </a:cxn>
                <a:cxn ang="0">
                  <a:pos x="T10" y="T11"/>
                </a:cxn>
              </a:cxnLst>
              <a:rect l="0" t="0" r="r" b="b"/>
              <a:pathLst>
                <a:path w="258" h="318">
                  <a:moveTo>
                    <a:pt x="210" y="0"/>
                  </a:moveTo>
                  <a:lnTo>
                    <a:pt x="258" y="0"/>
                  </a:lnTo>
                  <a:lnTo>
                    <a:pt x="258" y="318"/>
                  </a:lnTo>
                  <a:lnTo>
                    <a:pt x="0" y="318"/>
                  </a:lnTo>
                  <a:lnTo>
                    <a:pt x="0" y="0"/>
                  </a:lnTo>
                  <a:lnTo>
                    <a:pt x="49" y="0"/>
                  </a:lnTo>
                </a:path>
              </a:pathLst>
            </a:custGeom>
            <a:noFill/>
            <a:ln w="19050" cap="flat">
              <a:solidFill>
                <a:srgbClr val="FF66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0" name="Freeform 208">
              <a:extLst>
                <a:ext uri="{FF2B5EF4-FFF2-40B4-BE49-F238E27FC236}">
                  <a16:creationId xmlns:a16="http://schemas.microsoft.com/office/drawing/2014/main" id="{FA5D728A-50A8-4B17-9B90-3836524E25F2}"/>
                </a:ext>
              </a:extLst>
            </p:cNvPr>
            <p:cNvSpPr>
              <a:spLocks/>
            </p:cNvSpPr>
            <p:nvPr/>
          </p:nvSpPr>
          <p:spPr bwMode="auto">
            <a:xfrm>
              <a:off x="6263524" y="4077368"/>
              <a:ext cx="101600" cy="104775"/>
            </a:xfrm>
            <a:custGeom>
              <a:avLst/>
              <a:gdLst>
                <a:gd name="T0" fmla="*/ 64 w 64"/>
                <a:gd name="T1" fmla="*/ 49 h 66"/>
                <a:gd name="T2" fmla="*/ 64 w 64"/>
                <a:gd name="T3" fmla="*/ 66 h 66"/>
                <a:gd name="T4" fmla="*/ 0 w 64"/>
                <a:gd name="T5" fmla="*/ 66 h 66"/>
                <a:gd name="T6" fmla="*/ 0 w 64"/>
                <a:gd name="T7" fmla="*/ 0 h 66"/>
                <a:gd name="T8" fmla="*/ 40 w 64"/>
                <a:gd name="T9" fmla="*/ 0 h 66"/>
              </a:gdLst>
              <a:ahLst/>
              <a:cxnLst>
                <a:cxn ang="0">
                  <a:pos x="T0" y="T1"/>
                </a:cxn>
                <a:cxn ang="0">
                  <a:pos x="T2" y="T3"/>
                </a:cxn>
                <a:cxn ang="0">
                  <a:pos x="T4" y="T5"/>
                </a:cxn>
                <a:cxn ang="0">
                  <a:pos x="T6" y="T7"/>
                </a:cxn>
                <a:cxn ang="0">
                  <a:pos x="T8" y="T9"/>
                </a:cxn>
              </a:cxnLst>
              <a:rect l="0" t="0" r="r" b="b"/>
              <a:pathLst>
                <a:path w="64" h="66">
                  <a:moveTo>
                    <a:pt x="64" y="49"/>
                  </a:moveTo>
                  <a:lnTo>
                    <a:pt x="64" y="66"/>
                  </a:lnTo>
                  <a:lnTo>
                    <a:pt x="0" y="66"/>
                  </a:lnTo>
                  <a:lnTo>
                    <a:pt x="0" y="0"/>
                  </a:lnTo>
                  <a:lnTo>
                    <a:pt x="40" y="0"/>
                  </a:lnTo>
                </a:path>
              </a:pathLst>
            </a:custGeom>
            <a:noFill/>
            <a:ln w="19050" cap="flat">
              <a:solidFill>
                <a:srgbClr val="FF66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1" name="Freeform 209">
              <a:extLst>
                <a:ext uri="{FF2B5EF4-FFF2-40B4-BE49-F238E27FC236}">
                  <a16:creationId xmlns:a16="http://schemas.microsoft.com/office/drawing/2014/main" id="{0A0B7E1B-19ED-45C5-BF45-0290685F151E}"/>
                </a:ext>
              </a:extLst>
            </p:cNvPr>
            <p:cNvSpPr>
              <a:spLocks/>
            </p:cNvSpPr>
            <p:nvPr/>
          </p:nvSpPr>
          <p:spPr bwMode="auto">
            <a:xfrm>
              <a:off x="6301624" y="4071018"/>
              <a:ext cx="95250" cy="71438"/>
            </a:xfrm>
            <a:custGeom>
              <a:avLst/>
              <a:gdLst>
                <a:gd name="T0" fmla="*/ 0 w 60"/>
                <a:gd name="T1" fmla="*/ 29 h 45"/>
                <a:gd name="T2" fmla="*/ 16 w 60"/>
                <a:gd name="T3" fmla="*/ 45 h 45"/>
                <a:gd name="T4" fmla="*/ 60 w 60"/>
                <a:gd name="T5" fmla="*/ 0 h 45"/>
              </a:gdLst>
              <a:ahLst/>
              <a:cxnLst>
                <a:cxn ang="0">
                  <a:pos x="T0" y="T1"/>
                </a:cxn>
                <a:cxn ang="0">
                  <a:pos x="T2" y="T3"/>
                </a:cxn>
                <a:cxn ang="0">
                  <a:pos x="T4" y="T5"/>
                </a:cxn>
              </a:cxnLst>
              <a:rect l="0" t="0" r="r" b="b"/>
              <a:pathLst>
                <a:path w="60" h="45">
                  <a:moveTo>
                    <a:pt x="0" y="29"/>
                  </a:moveTo>
                  <a:lnTo>
                    <a:pt x="16" y="45"/>
                  </a:lnTo>
                  <a:lnTo>
                    <a:pt x="60" y="0"/>
                  </a:lnTo>
                </a:path>
              </a:pathLst>
            </a:custGeom>
            <a:noFill/>
            <a:ln w="19050" cap="flat">
              <a:solidFill>
                <a:srgbClr val="FF66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2" name="Freeform 210">
              <a:extLst>
                <a:ext uri="{FF2B5EF4-FFF2-40B4-BE49-F238E27FC236}">
                  <a16:creationId xmlns:a16="http://schemas.microsoft.com/office/drawing/2014/main" id="{340A217E-8595-471D-8930-D83ACF43BE17}"/>
                </a:ext>
              </a:extLst>
            </p:cNvPr>
            <p:cNvSpPr>
              <a:spLocks/>
            </p:cNvSpPr>
            <p:nvPr/>
          </p:nvSpPr>
          <p:spPr bwMode="auto">
            <a:xfrm>
              <a:off x="6263524" y="4258343"/>
              <a:ext cx="101600" cy="104775"/>
            </a:xfrm>
            <a:custGeom>
              <a:avLst/>
              <a:gdLst>
                <a:gd name="T0" fmla="*/ 64 w 64"/>
                <a:gd name="T1" fmla="*/ 49 h 66"/>
                <a:gd name="T2" fmla="*/ 64 w 64"/>
                <a:gd name="T3" fmla="*/ 66 h 66"/>
                <a:gd name="T4" fmla="*/ 0 w 64"/>
                <a:gd name="T5" fmla="*/ 66 h 66"/>
                <a:gd name="T6" fmla="*/ 0 w 64"/>
                <a:gd name="T7" fmla="*/ 0 h 66"/>
                <a:gd name="T8" fmla="*/ 40 w 64"/>
                <a:gd name="T9" fmla="*/ 0 h 66"/>
              </a:gdLst>
              <a:ahLst/>
              <a:cxnLst>
                <a:cxn ang="0">
                  <a:pos x="T0" y="T1"/>
                </a:cxn>
                <a:cxn ang="0">
                  <a:pos x="T2" y="T3"/>
                </a:cxn>
                <a:cxn ang="0">
                  <a:pos x="T4" y="T5"/>
                </a:cxn>
                <a:cxn ang="0">
                  <a:pos x="T6" y="T7"/>
                </a:cxn>
                <a:cxn ang="0">
                  <a:pos x="T8" y="T9"/>
                </a:cxn>
              </a:cxnLst>
              <a:rect l="0" t="0" r="r" b="b"/>
              <a:pathLst>
                <a:path w="64" h="66">
                  <a:moveTo>
                    <a:pt x="64" y="49"/>
                  </a:moveTo>
                  <a:lnTo>
                    <a:pt x="64" y="66"/>
                  </a:lnTo>
                  <a:lnTo>
                    <a:pt x="0" y="66"/>
                  </a:lnTo>
                  <a:lnTo>
                    <a:pt x="0" y="0"/>
                  </a:lnTo>
                  <a:lnTo>
                    <a:pt x="40" y="0"/>
                  </a:lnTo>
                </a:path>
              </a:pathLst>
            </a:custGeom>
            <a:noFill/>
            <a:ln w="19050" cap="flat">
              <a:solidFill>
                <a:srgbClr val="FF66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3" name="Freeform 211">
              <a:extLst>
                <a:ext uri="{FF2B5EF4-FFF2-40B4-BE49-F238E27FC236}">
                  <a16:creationId xmlns:a16="http://schemas.microsoft.com/office/drawing/2014/main" id="{B9AB5CB9-E08D-4478-B550-2CCC7430381C}"/>
                </a:ext>
              </a:extLst>
            </p:cNvPr>
            <p:cNvSpPr>
              <a:spLocks/>
            </p:cNvSpPr>
            <p:nvPr/>
          </p:nvSpPr>
          <p:spPr bwMode="auto">
            <a:xfrm>
              <a:off x="6301624" y="4251993"/>
              <a:ext cx="95250" cy="71438"/>
            </a:xfrm>
            <a:custGeom>
              <a:avLst/>
              <a:gdLst>
                <a:gd name="T0" fmla="*/ 0 w 60"/>
                <a:gd name="T1" fmla="*/ 29 h 45"/>
                <a:gd name="T2" fmla="*/ 16 w 60"/>
                <a:gd name="T3" fmla="*/ 45 h 45"/>
                <a:gd name="T4" fmla="*/ 60 w 60"/>
                <a:gd name="T5" fmla="*/ 0 h 45"/>
              </a:gdLst>
              <a:ahLst/>
              <a:cxnLst>
                <a:cxn ang="0">
                  <a:pos x="T0" y="T1"/>
                </a:cxn>
                <a:cxn ang="0">
                  <a:pos x="T2" y="T3"/>
                </a:cxn>
                <a:cxn ang="0">
                  <a:pos x="T4" y="T5"/>
                </a:cxn>
              </a:cxnLst>
              <a:rect l="0" t="0" r="r" b="b"/>
              <a:pathLst>
                <a:path w="60" h="45">
                  <a:moveTo>
                    <a:pt x="0" y="29"/>
                  </a:moveTo>
                  <a:lnTo>
                    <a:pt x="16" y="45"/>
                  </a:lnTo>
                  <a:lnTo>
                    <a:pt x="60" y="0"/>
                  </a:lnTo>
                </a:path>
              </a:pathLst>
            </a:custGeom>
            <a:noFill/>
            <a:ln w="19050" cap="flat">
              <a:solidFill>
                <a:srgbClr val="FF66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4" name="Line 212">
              <a:extLst>
                <a:ext uri="{FF2B5EF4-FFF2-40B4-BE49-F238E27FC236}">
                  <a16:creationId xmlns:a16="http://schemas.microsoft.com/office/drawing/2014/main" id="{B0077195-D74E-4B20-A707-D4529F8F9AA4}"/>
                </a:ext>
              </a:extLst>
            </p:cNvPr>
            <p:cNvSpPr>
              <a:spLocks noChangeShapeType="1"/>
            </p:cNvSpPr>
            <p:nvPr/>
          </p:nvSpPr>
          <p:spPr bwMode="auto">
            <a:xfrm>
              <a:off x="6428624" y="4104356"/>
              <a:ext cx="128588" cy="0"/>
            </a:xfrm>
            <a:prstGeom prst="line">
              <a:avLst/>
            </a:prstGeom>
            <a:noFill/>
            <a:ln w="19050" cap="flat">
              <a:solidFill>
                <a:srgbClr val="FF66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5" name="Line 213">
              <a:extLst>
                <a:ext uri="{FF2B5EF4-FFF2-40B4-BE49-F238E27FC236}">
                  <a16:creationId xmlns:a16="http://schemas.microsoft.com/office/drawing/2014/main" id="{63ED29C5-8FC2-49CC-9E05-CB0212F534F3}"/>
                </a:ext>
              </a:extLst>
            </p:cNvPr>
            <p:cNvSpPr>
              <a:spLocks noChangeShapeType="1"/>
            </p:cNvSpPr>
            <p:nvPr/>
          </p:nvSpPr>
          <p:spPr bwMode="auto">
            <a:xfrm>
              <a:off x="6428624" y="4155156"/>
              <a:ext cx="76200" cy="0"/>
            </a:xfrm>
            <a:prstGeom prst="line">
              <a:avLst/>
            </a:prstGeom>
            <a:noFill/>
            <a:ln w="19050" cap="flat">
              <a:solidFill>
                <a:srgbClr val="FF66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6" name="Line 214">
              <a:extLst>
                <a:ext uri="{FF2B5EF4-FFF2-40B4-BE49-F238E27FC236}">
                  <a16:creationId xmlns:a16="http://schemas.microsoft.com/office/drawing/2014/main" id="{0A6A3833-D763-4EFE-B03E-7FAD336BF4C5}"/>
                </a:ext>
              </a:extLst>
            </p:cNvPr>
            <p:cNvSpPr>
              <a:spLocks noChangeShapeType="1"/>
            </p:cNvSpPr>
            <p:nvPr/>
          </p:nvSpPr>
          <p:spPr bwMode="auto">
            <a:xfrm>
              <a:off x="6428624" y="4285331"/>
              <a:ext cx="128588" cy="0"/>
            </a:xfrm>
            <a:prstGeom prst="line">
              <a:avLst/>
            </a:prstGeom>
            <a:noFill/>
            <a:ln w="19050" cap="flat">
              <a:solidFill>
                <a:srgbClr val="FF66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7" name="Line 215">
              <a:extLst>
                <a:ext uri="{FF2B5EF4-FFF2-40B4-BE49-F238E27FC236}">
                  <a16:creationId xmlns:a16="http://schemas.microsoft.com/office/drawing/2014/main" id="{68012B23-1BD4-48FE-BFF5-854AAE037083}"/>
                </a:ext>
              </a:extLst>
            </p:cNvPr>
            <p:cNvSpPr>
              <a:spLocks noChangeShapeType="1"/>
            </p:cNvSpPr>
            <p:nvPr/>
          </p:nvSpPr>
          <p:spPr bwMode="auto">
            <a:xfrm>
              <a:off x="6428624" y="4336131"/>
              <a:ext cx="76200" cy="0"/>
            </a:xfrm>
            <a:prstGeom prst="line">
              <a:avLst/>
            </a:prstGeom>
            <a:noFill/>
            <a:ln w="19050" cap="flat">
              <a:solidFill>
                <a:srgbClr val="FF66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grpSp>
      <p:grpSp>
        <p:nvGrpSpPr>
          <p:cNvPr id="88" name="Agrupar 323">
            <a:extLst>
              <a:ext uri="{FF2B5EF4-FFF2-40B4-BE49-F238E27FC236}">
                <a16:creationId xmlns:a16="http://schemas.microsoft.com/office/drawing/2014/main" id="{7C7BD00F-0ACF-4857-93A7-B4DBAE52F09E}"/>
              </a:ext>
            </a:extLst>
          </p:cNvPr>
          <p:cNvGrpSpPr>
            <a:grpSpLocks noChangeAspect="1"/>
          </p:cNvGrpSpPr>
          <p:nvPr/>
        </p:nvGrpSpPr>
        <p:grpSpPr>
          <a:xfrm>
            <a:off x="2752899" y="1873010"/>
            <a:ext cx="532316" cy="563894"/>
            <a:chOff x="933451" y="1685649"/>
            <a:chExt cx="561976" cy="595313"/>
          </a:xfrm>
        </p:grpSpPr>
        <p:sp>
          <p:nvSpPr>
            <p:cNvPr id="89" name="Freeform 5">
              <a:extLst>
                <a:ext uri="{FF2B5EF4-FFF2-40B4-BE49-F238E27FC236}">
                  <a16:creationId xmlns:a16="http://schemas.microsoft.com/office/drawing/2014/main" id="{C42F6502-113A-4026-B940-5F34A237EB31}"/>
                </a:ext>
              </a:extLst>
            </p:cNvPr>
            <p:cNvSpPr>
              <a:spLocks/>
            </p:cNvSpPr>
            <p:nvPr/>
          </p:nvSpPr>
          <p:spPr bwMode="auto">
            <a:xfrm>
              <a:off x="1060451" y="1685649"/>
              <a:ext cx="409575" cy="327025"/>
            </a:xfrm>
            <a:custGeom>
              <a:avLst/>
              <a:gdLst>
                <a:gd name="T0" fmla="*/ 12 w 128"/>
                <a:gd name="T1" fmla="*/ 101 h 101"/>
                <a:gd name="T2" fmla="*/ 0 w 128"/>
                <a:gd name="T3" fmla="*/ 64 h 101"/>
                <a:gd name="T4" fmla="*/ 64 w 128"/>
                <a:gd name="T5" fmla="*/ 0 h 101"/>
                <a:gd name="T6" fmla="*/ 128 w 128"/>
                <a:gd name="T7" fmla="*/ 64 h 101"/>
                <a:gd name="T8" fmla="*/ 123 w 128"/>
                <a:gd name="T9" fmla="*/ 88 h 101"/>
              </a:gdLst>
              <a:ahLst/>
              <a:cxnLst>
                <a:cxn ang="0">
                  <a:pos x="T0" y="T1"/>
                </a:cxn>
                <a:cxn ang="0">
                  <a:pos x="T2" y="T3"/>
                </a:cxn>
                <a:cxn ang="0">
                  <a:pos x="T4" y="T5"/>
                </a:cxn>
                <a:cxn ang="0">
                  <a:pos x="T6" y="T7"/>
                </a:cxn>
                <a:cxn ang="0">
                  <a:pos x="T8" y="T9"/>
                </a:cxn>
              </a:cxnLst>
              <a:rect l="0" t="0" r="r" b="b"/>
              <a:pathLst>
                <a:path w="128" h="101">
                  <a:moveTo>
                    <a:pt x="12" y="101"/>
                  </a:moveTo>
                  <a:cubicBezTo>
                    <a:pt x="4" y="91"/>
                    <a:pt x="0" y="78"/>
                    <a:pt x="0" y="64"/>
                  </a:cubicBezTo>
                  <a:cubicBezTo>
                    <a:pt x="0" y="29"/>
                    <a:pt x="29" y="0"/>
                    <a:pt x="64" y="0"/>
                  </a:cubicBezTo>
                  <a:cubicBezTo>
                    <a:pt x="99" y="0"/>
                    <a:pt x="128" y="29"/>
                    <a:pt x="128" y="64"/>
                  </a:cubicBezTo>
                  <a:cubicBezTo>
                    <a:pt x="128" y="72"/>
                    <a:pt x="126" y="81"/>
                    <a:pt x="123" y="88"/>
                  </a:cubicBezTo>
                </a:path>
              </a:pathLst>
            </a:custGeom>
            <a:noFill/>
            <a:ln w="19050" cap="flat">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0" name="Freeform 6">
              <a:extLst>
                <a:ext uri="{FF2B5EF4-FFF2-40B4-BE49-F238E27FC236}">
                  <a16:creationId xmlns:a16="http://schemas.microsoft.com/office/drawing/2014/main" id="{80D49C99-F3D5-4B4E-8BC0-9F3B3B89C1DA}"/>
                </a:ext>
              </a:extLst>
            </p:cNvPr>
            <p:cNvSpPr>
              <a:spLocks/>
            </p:cNvSpPr>
            <p:nvPr/>
          </p:nvSpPr>
          <p:spPr bwMode="auto">
            <a:xfrm>
              <a:off x="1125539" y="1963462"/>
              <a:ext cx="369888" cy="227013"/>
            </a:xfrm>
            <a:custGeom>
              <a:avLst/>
              <a:gdLst>
                <a:gd name="T0" fmla="*/ 0 w 116"/>
                <a:gd name="T1" fmla="*/ 70 h 70"/>
                <a:gd name="T2" fmla="*/ 8 w 116"/>
                <a:gd name="T3" fmla="*/ 66 h 70"/>
                <a:gd name="T4" fmla="*/ 64 w 116"/>
                <a:gd name="T5" fmla="*/ 66 h 70"/>
                <a:gd name="T6" fmla="*/ 96 w 116"/>
                <a:gd name="T7" fmla="*/ 38 h 70"/>
                <a:gd name="T8" fmla="*/ 116 w 116"/>
                <a:gd name="T9" fmla="*/ 6 h 70"/>
                <a:gd name="T10" fmla="*/ 100 w 116"/>
                <a:gd name="T11" fmla="*/ 2 h 70"/>
                <a:gd name="T12" fmla="*/ 84 w 116"/>
                <a:gd name="T13" fmla="*/ 18 h 70"/>
                <a:gd name="T14" fmla="*/ 66 w 116"/>
                <a:gd name="T15" fmla="*/ 28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70">
                  <a:moveTo>
                    <a:pt x="0" y="70"/>
                  </a:moveTo>
                  <a:cubicBezTo>
                    <a:pt x="2" y="68"/>
                    <a:pt x="3" y="66"/>
                    <a:pt x="8" y="66"/>
                  </a:cubicBezTo>
                  <a:cubicBezTo>
                    <a:pt x="13" y="66"/>
                    <a:pt x="59" y="66"/>
                    <a:pt x="64" y="66"/>
                  </a:cubicBezTo>
                  <a:cubicBezTo>
                    <a:pt x="68" y="66"/>
                    <a:pt x="93" y="41"/>
                    <a:pt x="96" y="38"/>
                  </a:cubicBezTo>
                  <a:cubicBezTo>
                    <a:pt x="99" y="35"/>
                    <a:pt x="112" y="15"/>
                    <a:pt x="116" y="6"/>
                  </a:cubicBezTo>
                  <a:cubicBezTo>
                    <a:pt x="114" y="3"/>
                    <a:pt x="107" y="0"/>
                    <a:pt x="100" y="2"/>
                  </a:cubicBezTo>
                  <a:cubicBezTo>
                    <a:pt x="93" y="4"/>
                    <a:pt x="89" y="9"/>
                    <a:pt x="84" y="18"/>
                  </a:cubicBezTo>
                  <a:cubicBezTo>
                    <a:pt x="66" y="28"/>
                    <a:pt x="66" y="28"/>
                    <a:pt x="66" y="28"/>
                  </a:cubicBezTo>
                </a:path>
              </a:pathLst>
            </a:custGeom>
            <a:noFill/>
            <a:ln w="19050" cap="flat">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1" name="Freeform 7">
              <a:extLst>
                <a:ext uri="{FF2B5EF4-FFF2-40B4-BE49-F238E27FC236}">
                  <a16:creationId xmlns:a16="http://schemas.microsoft.com/office/drawing/2014/main" id="{AEBF0BBA-2B5B-4C37-8C2B-8DCDB44AC184}"/>
                </a:ext>
              </a:extLst>
            </p:cNvPr>
            <p:cNvSpPr>
              <a:spLocks/>
            </p:cNvSpPr>
            <p:nvPr/>
          </p:nvSpPr>
          <p:spPr bwMode="auto">
            <a:xfrm>
              <a:off x="1022351" y="2009499"/>
              <a:ext cx="333375" cy="90488"/>
            </a:xfrm>
            <a:custGeom>
              <a:avLst/>
              <a:gdLst>
                <a:gd name="T0" fmla="*/ 56 w 104"/>
                <a:gd name="T1" fmla="*/ 28 h 28"/>
                <a:gd name="T2" fmla="*/ 88 w 104"/>
                <a:gd name="T3" fmla="*/ 28 h 28"/>
                <a:gd name="T4" fmla="*/ 88 w 104"/>
                <a:gd name="T5" fmla="*/ 8 h 28"/>
                <a:gd name="T6" fmla="*/ 67 w 104"/>
                <a:gd name="T7" fmla="*/ 8 h 28"/>
                <a:gd name="T8" fmla="*/ 52 w 104"/>
                <a:gd name="T9" fmla="*/ 0 h 28"/>
                <a:gd name="T10" fmla="*/ 32 w 104"/>
                <a:gd name="T11" fmla="*/ 0 h 28"/>
                <a:gd name="T12" fmla="*/ 16 w 104"/>
                <a:gd name="T13" fmla="*/ 8 h 28"/>
                <a:gd name="T14" fmla="*/ 0 w 104"/>
                <a:gd name="T15" fmla="*/ 24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28">
                  <a:moveTo>
                    <a:pt x="56" y="28"/>
                  </a:moveTo>
                  <a:cubicBezTo>
                    <a:pt x="56" y="28"/>
                    <a:pt x="84" y="28"/>
                    <a:pt x="88" y="28"/>
                  </a:cubicBezTo>
                  <a:cubicBezTo>
                    <a:pt x="104" y="28"/>
                    <a:pt x="104" y="8"/>
                    <a:pt x="88" y="8"/>
                  </a:cubicBezTo>
                  <a:cubicBezTo>
                    <a:pt x="84" y="8"/>
                    <a:pt x="78" y="8"/>
                    <a:pt x="67" y="8"/>
                  </a:cubicBezTo>
                  <a:cubicBezTo>
                    <a:pt x="64" y="8"/>
                    <a:pt x="57" y="0"/>
                    <a:pt x="52" y="0"/>
                  </a:cubicBezTo>
                  <a:cubicBezTo>
                    <a:pt x="50" y="0"/>
                    <a:pt x="37" y="0"/>
                    <a:pt x="32" y="0"/>
                  </a:cubicBezTo>
                  <a:cubicBezTo>
                    <a:pt x="27" y="0"/>
                    <a:pt x="20" y="4"/>
                    <a:pt x="16" y="8"/>
                  </a:cubicBezTo>
                  <a:cubicBezTo>
                    <a:pt x="10" y="14"/>
                    <a:pt x="0" y="24"/>
                    <a:pt x="0" y="24"/>
                  </a:cubicBezTo>
                </a:path>
              </a:pathLst>
            </a:custGeom>
            <a:noFill/>
            <a:ln w="19050" cap="flat">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2" name="Freeform 8">
              <a:extLst>
                <a:ext uri="{FF2B5EF4-FFF2-40B4-BE49-F238E27FC236}">
                  <a16:creationId xmlns:a16="http://schemas.microsoft.com/office/drawing/2014/main" id="{08C8F225-7571-4424-B33C-0BC23BE3FE2A}"/>
                </a:ext>
              </a:extLst>
            </p:cNvPr>
            <p:cNvSpPr>
              <a:spLocks/>
            </p:cNvSpPr>
            <p:nvPr/>
          </p:nvSpPr>
          <p:spPr bwMode="auto">
            <a:xfrm>
              <a:off x="933451" y="2060299"/>
              <a:ext cx="217488" cy="220663"/>
            </a:xfrm>
            <a:custGeom>
              <a:avLst/>
              <a:gdLst>
                <a:gd name="T0" fmla="*/ 97 w 137"/>
                <a:gd name="T1" fmla="*/ 139 h 139"/>
                <a:gd name="T2" fmla="*/ 137 w 137"/>
                <a:gd name="T3" fmla="*/ 98 h 139"/>
                <a:gd name="T4" fmla="*/ 40 w 137"/>
                <a:gd name="T5" fmla="*/ 0 h 139"/>
                <a:gd name="T6" fmla="*/ 0 w 137"/>
                <a:gd name="T7" fmla="*/ 41 h 139"/>
                <a:gd name="T8" fmla="*/ 97 w 137"/>
                <a:gd name="T9" fmla="*/ 139 h 139"/>
              </a:gdLst>
              <a:ahLst/>
              <a:cxnLst>
                <a:cxn ang="0">
                  <a:pos x="T0" y="T1"/>
                </a:cxn>
                <a:cxn ang="0">
                  <a:pos x="T2" y="T3"/>
                </a:cxn>
                <a:cxn ang="0">
                  <a:pos x="T4" y="T5"/>
                </a:cxn>
                <a:cxn ang="0">
                  <a:pos x="T6" y="T7"/>
                </a:cxn>
                <a:cxn ang="0">
                  <a:pos x="T8" y="T9"/>
                </a:cxn>
              </a:cxnLst>
              <a:rect l="0" t="0" r="r" b="b"/>
              <a:pathLst>
                <a:path w="137" h="139">
                  <a:moveTo>
                    <a:pt x="97" y="139"/>
                  </a:moveTo>
                  <a:lnTo>
                    <a:pt x="137" y="98"/>
                  </a:lnTo>
                  <a:lnTo>
                    <a:pt x="40" y="0"/>
                  </a:lnTo>
                  <a:lnTo>
                    <a:pt x="0" y="41"/>
                  </a:lnTo>
                  <a:lnTo>
                    <a:pt x="97" y="139"/>
                  </a:lnTo>
                  <a:close/>
                </a:path>
              </a:pathLst>
            </a:custGeom>
            <a:noFill/>
            <a:ln w="19050" cap="flat">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3" name="Line 9">
              <a:extLst>
                <a:ext uri="{FF2B5EF4-FFF2-40B4-BE49-F238E27FC236}">
                  <a16:creationId xmlns:a16="http://schemas.microsoft.com/office/drawing/2014/main" id="{5DEBF706-D50B-40F5-B113-B798D449CDC3}"/>
                </a:ext>
              </a:extLst>
            </p:cNvPr>
            <p:cNvSpPr>
              <a:spLocks noChangeShapeType="1"/>
            </p:cNvSpPr>
            <p:nvPr/>
          </p:nvSpPr>
          <p:spPr bwMode="auto">
            <a:xfrm>
              <a:off x="996951" y="2125387"/>
              <a:ext cx="25400" cy="25400"/>
            </a:xfrm>
            <a:prstGeom prst="line">
              <a:avLst/>
            </a:prstGeom>
            <a:noFill/>
            <a:ln w="19050" cap="flat">
              <a:solidFill>
                <a:srgbClr val="FF66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4" name="Freeform 10">
              <a:extLst>
                <a:ext uri="{FF2B5EF4-FFF2-40B4-BE49-F238E27FC236}">
                  <a16:creationId xmlns:a16="http://schemas.microsoft.com/office/drawing/2014/main" id="{824393D9-08D3-465E-BB43-26D96BF3F10A}"/>
                </a:ext>
              </a:extLst>
            </p:cNvPr>
            <p:cNvSpPr>
              <a:spLocks/>
            </p:cNvSpPr>
            <p:nvPr/>
          </p:nvSpPr>
          <p:spPr bwMode="auto">
            <a:xfrm>
              <a:off x="1252539" y="1750737"/>
              <a:ext cx="217488" cy="141288"/>
            </a:xfrm>
            <a:custGeom>
              <a:avLst/>
              <a:gdLst>
                <a:gd name="T0" fmla="*/ 68 w 68"/>
                <a:gd name="T1" fmla="*/ 44 h 44"/>
                <a:gd name="T2" fmla="*/ 44 w 68"/>
                <a:gd name="T3" fmla="*/ 44 h 44"/>
                <a:gd name="T4" fmla="*/ 44 w 68"/>
                <a:gd name="T5" fmla="*/ 44 h 44"/>
                <a:gd name="T6" fmla="*/ 28 w 68"/>
                <a:gd name="T7" fmla="*/ 28 h 44"/>
                <a:gd name="T8" fmla="*/ 0 w 68"/>
                <a:gd name="T9" fmla="*/ 28 h 44"/>
                <a:gd name="T10" fmla="*/ 0 w 68"/>
                <a:gd name="T11" fmla="*/ 20 h 44"/>
                <a:gd name="T12" fmla="*/ 12 w 68"/>
                <a:gd name="T13" fmla="*/ 8 h 44"/>
                <a:gd name="T14" fmla="*/ 24 w 68"/>
                <a:gd name="T15" fmla="*/ 8 h 44"/>
                <a:gd name="T16" fmla="*/ 32 w 68"/>
                <a:gd name="T17" fmla="*/ 0 h 44"/>
                <a:gd name="T18" fmla="*/ 48 w 68"/>
                <a:gd name="T19"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44">
                  <a:moveTo>
                    <a:pt x="68" y="44"/>
                  </a:moveTo>
                  <a:cubicBezTo>
                    <a:pt x="44" y="44"/>
                    <a:pt x="44" y="44"/>
                    <a:pt x="44" y="44"/>
                  </a:cubicBezTo>
                  <a:cubicBezTo>
                    <a:pt x="44" y="44"/>
                    <a:pt x="44" y="44"/>
                    <a:pt x="44" y="44"/>
                  </a:cubicBezTo>
                  <a:cubicBezTo>
                    <a:pt x="28" y="28"/>
                    <a:pt x="28" y="28"/>
                    <a:pt x="28" y="28"/>
                  </a:cubicBezTo>
                  <a:cubicBezTo>
                    <a:pt x="0" y="28"/>
                    <a:pt x="0" y="28"/>
                    <a:pt x="0" y="28"/>
                  </a:cubicBezTo>
                  <a:cubicBezTo>
                    <a:pt x="0" y="20"/>
                    <a:pt x="0" y="20"/>
                    <a:pt x="0" y="20"/>
                  </a:cubicBezTo>
                  <a:cubicBezTo>
                    <a:pt x="0" y="13"/>
                    <a:pt x="5" y="8"/>
                    <a:pt x="12" y="8"/>
                  </a:cubicBezTo>
                  <a:cubicBezTo>
                    <a:pt x="24" y="8"/>
                    <a:pt x="24" y="8"/>
                    <a:pt x="24" y="8"/>
                  </a:cubicBezTo>
                  <a:cubicBezTo>
                    <a:pt x="32" y="0"/>
                    <a:pt x="32" y="0"/>
                    <a:pt x="32" y="0"/>
                  </a:cubicBezTo>
                  <a:cubicBezTo>
                    <a:pt x="48" y="0"/>
                    <a:pt x="48" y="0"/>
                    <a:pt x="48" y="0"/>
                  </a:cubicBezTo>
                </a:path>
              </a:pathLst>
            </a:custGeom>
            <a:noFill/>
            <a:ln w="19050" cap="flat">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5" name="Freeform 11">
              <a:extLst>
                <a:ext uri="{FF2B5EF4-FFF2-40B4-BE49-F238E27FC236}">
                  <a16:creationId xmlns:a16="http://schemas.microsoft.com/office/drawing/2014/main" id="{7EE6BCB1-8CB9-489B-8B8F-881B370B67A2}"/>
                </a:ext>
              </a:extLst>
            </p:cNvPr>
            <p:cNvSpPr>
              <a:spLocks/>
            </p:cNvSpPr>
            <p:nvPr/>
          </p:nvSpPr>
          <p:spPr bwMode="auto">
            <a:xfrm>
              <a:off x="1252539" y="1892024"/>
              <a:ext cx="141288" cy="117475"/>
            </a:xfrm>
            <a:custGeom>
              <a:avLst/>
              <a:gdLst>
                <a:gd name="T0" fmla="*/ 20 w 44"/>
                <a:gd name="T1" fmla="*/ 36 h 36"/>
                <a:gd name="T2" fmla="*/ 20 w 44"/>
                <a:gd name="T3" fmla="*/ 32 h 36"/>
                <a:gd name="T4" fmla="*/ 12 w 44"/>
                <a:gd name="T5" fmla="*/ 24 h 36"/>
                <a:gd name="T6" fmla="*/ 4 w 44"/>
                <a:gd name="T7" fmla="*/ 24 h 36"/>
                <a:gd name="T8" fmla="*/ 0 w 44"/>
                <a:gd name="T9" fmla="*/ 20 h 36"/>
                <a:gd name="T10" fmla="*/ 0 w 44"/>
                <a:gd name="T11" fmla="*/ 12 h 36"/>
                <a:gd name="T12" fmla="*/ 12 w 44"/>
                <a:gd name="T13" fmla="*/ 0 h 36"/>
                <a:gd name="T14" fmla="*/ 28 w 44"/>
                <a:gd name="T15" fmla="*/ 0 h 36"/>
                <a:gd name="T16" fmla="*/ 44 w 44"/>
                <a:gd name="T17" fmla="*/ 16 h 36"/>
                <a:gd name="T18" fmla="*/ 44 w 44"/>
                <a:gd name="T19" fmla="*/ 2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36">
                  <a:moveTo>
                    <a:pt x="20" y="36"/>
                  </a:moveTo>
                  <a:cubicBezTo>
                    <a:pt x="20" y="32"/>
                    <a:pt x="20" y="32"/>
                    <a:pt x="20" y="32"/>
                  </a:cubicBezTo>
                  <a:cubicBezTo>
                    <a:pt x="12" y="24"/>
                    <a:pt x="12" y="24"/>
                    <a:pt x="12" y="24"/>
                  </a:cubicBezTo>
                  <a:cubicBezTo>
                    <a:pt x="4" y="24"/>
                    <a:pt x="4" y="24"/>
                    <a:pt x="4" y="24"/>
                  </a:cubicBezTo>
                  <a:cubicBezTo>
                    <a:pt x="2" y="24"/>
                    <a:pt x="0" y="22"/>
                    <a:pt x="0" y="20"/>
                  </a:cubicBezTo>
                  <a:cubicBezTo>
                    <a:pt x="0" y="12"/>
                    <a:pt x="0" y="12"/>
                    <a:pt x="0" y="12"/>
                  </a:cubicBezTo>
                  <a:cubicBezTo>
                    <a:pt x="0" y="5"/>
                    <a:pt x="5" y="0"/>
                    <a:pt x="12" y="0"/>
                  </a:cubicBezTo>
                  <a:cubicBezTo>
                    <a:pt x="28" y="0"/>
                    <a:pt x="28" y="0"/>
                    <a:pt x="28" y="0"/>
                  </a:cubicBezTo>
                  <a:cubicBezTo>
                    <a:pt x="44" y="16"/>
                    <a:pt x="44" y="16"/>
                    <a:pt x="44" y="16"/>
                  </a:cubicBezTo>
                  <a:cubicBezTo>
                    <a:pt x="44" y="24"/>
                    <a:pt x="44" y="24"/>
                    <a:pt x="44" y="24"/>
                  </a:cubicBezTo>
                </a:path>
              </a:pathLst>
            </a:custGeom>
            <a:noFill/>
            <a:ln w="19050" cap="flat">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6" name="Freeform 12">
              <a:extLst>
                <a:ext uri="{FF2B5EF4-FFF2-40B4-BE49-F238E27FC236}">
                  <a16:creationId xmlns:a16="http://schemas.microsoft.com/office/drawing/2014/main" id="{E6CC89B2-F055-4A97-AF21-DC5B6CD48572}"/>
                </a:ext>
              </a:extLst>
            </p:cNvPr>
            <p:cNvSpPr>
              <a:spLocks/>
            </p:cNvSpPr>
            <p:nvPr/>
          </p:nvSpPr>
          <p:spPr bwMode="auto">
            <a:xfrm>
              <a:off x="1060451" y="1776137"/>
              <a:ext cx="103188" cy="128588"/>
            </a:xfrm>
            <a:custGeom>
              <a:avLst/>
              <a:gdLst>
                <a:gd name="T0" fmla="*/ 0 w 32"/>
                <a:gd name="T1" fmla="*/ 40 h 40"/>
                <a:gd name="T2" fmla="*/ 8 w 32"/>
                <a:gd name="T3" fmla="*/ 40 h 40"/>
                <a:gd name="T4" fmla="*/ 16 w 32"/>
                <a:gd name="T5" fmla="*/ 32 h 40"/>
                <a:gd name="T6" fmla="*/ 16 w 32"/>
                <a:gd name="T7" fmla="*/ 28 h 40"/>
                <a:gd name="T8" fmla="*/ 24 w 32"/>
                <a:gd name="T9" fmla="*/ 20 h 40"/>
                <a:gd name="T10" fmla="*/ 32 w 32"/>
                <a:gd name="T11" fmla="*/ 20 h 40"/>
                <a:gd name="T12" fmla="*/ 32 w 32"/>
                <a:gd name="T13" fmla="*/ 8 h 40"/>
                <a:gd name="T14" fmla="*/ 24 w 32"/>
                <a:gd name="T15" fmla="*/ 0 h 40"/>
                <a:gd name="T16" fmla="*/ 12 w 32"/>
                <a:gd name="T1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40">
                  <a:moveTo>
                    <a:pt x="0" y="40"/>
                  </a:moveTo>
                  <a:cubicBezTo>
                    <a:pt x="8" y="40"/>
                    <a:pt x="8" y="40"/>
                    <a:pt x="8" y="40"/>
                  </a:cubicBezTo>
                  <a:cubicBezTo>
                    <a:pt x="16" y="32"/>
                    <a:pt x="16" y="32"/>
                    <a:pt x="16" y="32"/>
                  </a:cubicBezTo>
                  <a:cubicBezTo>
                    <a:pt x="16" y="28"/>
                    <a:pt x="16" y="28"/>
                    <a:pt x="16" y="28"/>
                  </a:cubicBezTo>
                  <a:cubicBezTo>
                    <a:pt x="24" y="20"/>
                    <a:pt x="24" y="20"/>
                    <a:pt x="24" y="20"/>
                  </a:cubicBezTo>
                  <a:cubicBezTo>
                    <a:pt x="32" y="20"/>
                    <a:pt x="32" y="20"/>
                    <a:pt x="32" y="20"/>
                  </a:cubicBezTo>
                  <a:cubicBezTo>
                    <a:pt x="32" y="8"/>
                    <a:pt x="32" y="8"/>
                    <a:pt x="32" y="8"/>
                  </a:cubicBezTo>
                  <a:cubicBezTo>
                    <a:pt x="32" y="4"/>
                    <a:pt x="28" y="0"/>
                    <a:pt x="24" y="0"/>
                  </a:cubicBezTo>
                  <a:cubicBezTo>
                    <a:pt x="12" y="0"/>
                    <a:pt x="12" y="0"/>
                    <a:pt x="12" y="0"/>
                  </a:cubicBezTo>
                </a:path>
              </a:pathLst>
            </a:custGeom>
            <a:noFill/>
            <a:ln w="19050" cap="flat">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7" name="Freeform 13">
              <a:extLst>
                <a:ext uri="{FF2B5EF4-FFF2-40B4-BE49-F238E27FC236}">
                  <a16:creationId xmlns:a16="http://schemas.microsoft.com/office/drawing/2014/main" id="{DAE74933-89C2-41B1-ABA3-921CD66FF866}"/>
                </a:ext>
              </a:extLst>
            </p:cNvPr>
            <p:cNvSpPr>
              <a:spLocks/>
            </p:cNvSpPr>
            <p:nvPr/>
          </p:nvSpPr>
          <p:spPr bwMode="auto">
            <a:xfrm>
              <a:off x="1100139" y="1919012"/>
              <a:ext cx="63500" cy="63500"/>
            </a:xfrm>
            <a:custGeom>
              <a:avLst/>
              <a:gdLst>
                <a:gd name="T0" fmla="*/ 24 w 40"/>
                <a:gd name="T1" fmla="*/ 40 h 40"/>
                <a:gd name="T2" fmla="*/ 40 w 40"/>
                <a:gd name="T3" fmla="*/ 24 h 40"/>
                <a:gd name="T4" fmla="*/ 40 w 40"/>
                <a:gd name="T5" fmla="*/ 16 h 40"/>
                <a:gd name="T6" fmla="*/ 24 w 40"/>
                <a:gd name="T7" fmla="*/ 0 h 40"/>
                <a:gd name="T8" fmla="*/ 16 w 40"/>
                <a:gd name="T9" fmla="*/ 0 h 40"/>
                <a:gd name="T10" fmla="*/ 0 w 40"/>
                <a:gd name="T11" fmla="*/ 16 h 40"/>
              </a:gdLst>
              <a:ahLst/>
              <a:cxnLst>
                <a:cxn ang="0">
                  <a:pos x="T0" y="T1"/>
                </a:cxn>
                <a:cxn ang="0">
                  <a:pos x="T2" y="T3"/>
                </a:cxn>
                <a:cxn ang="0">
                  <a:pos x="T4" y="T5"/>
                </a:cxn>
                <a:cxn ang="0">
                  <a:pos x="T6" y="T7"/>
                </a:cxn>
                <a:cxn ang="0">
                  <a:pos x="T8" y="T9"/>
                </a:cxn>
                <a:cxn ang="0">
                  <a:pos x="T10" y="T11"/>
                </a:cxn>
              </a:cxnLst>
              <a:rect l="0" t="0" r="r" b="b"/>
              <a:pathLst>
                <a:path w="40" h="40">
                  <a:moveTo>
                    <a:pt x="24" y="40"/>
                  </a:moveTo>
                  <a:lnTo>
                    <a:pt x="40" y="24"/>
                  </a:lnTo>
                  <a:lnTo>
                    <a:pt x="40" y="16"/>
                  </a:lnTo>
                  <a:lnTo>
                    <a:pt x="24" y="0"/>
                  </a:lnTo>
                  <a:lnTo>
                    <a:pt x="16" y="0"/>
                  </a:lnTo>
                  <a:lnTo>
                    <a:pt x="0" y="16"/>
                  </a:lnTo>
                </a:path>
              </a:pathLst>
            </a:custGeom>
            <a:noFill/>
            <a:ln w="19050" cap="flat">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grpSp>
      <p:grpSp>
        <p:nvGrpSpPr>
          <p:cNvPr id="98" name="Agrupar 1171">
            <a:extLst>
              <a:ext uri="{FF2B5EF4-FFF2-40B4-BE49-F238E27FC236}">
                <a16:creationId xmlns:a16="http://schemas.microsoft.com/office/drawing/2014/main" id="{289823D5-B671-4E11-8BFE-397FA0D16B85}"/>
              </a:ext>
            </a:extLst>
          </p:cNvPr>
          <p:cNvGrpSpPr>
            <a:grpSpLocks noChangeAspect="1"/>
          </p:cNvGrpSpPr>
          <p:nvPr/>
        </p:nvGrpSpPr>
        <p:grpSpPr>
          <a:xfrm>
            <a:off x="3854474" y="1878732"/>
            <a:ext cx="546100" cy="552450"/>
            <a:chOff x="11650133" y="2882901"/>
            <a:chExt cx="546100" cy="552450"/>
          </a:xfrm>
        </p:grpSpPr>
        <p:sp>
          <p:nvSpPr>
            <p:cNvPr id="99" name="Freeform 368">
              <a:extLst>
                <a:ext uri="{FF2B5EF4-FFF2-40B4-BE49-F238E27FC236}">
                  <a16:creationId xmlns:a16="http://schemas.microsoft.com/office/drawing/2014/main" id="{40F1B931-66C0-45B8-A4F9-CBA46B64DFB4}"/>
                </a:ext>
              </a:extLst>
            </p:cNvPr>
            <p:cNvSpPr>
              <a:spLocks/>
            </p:cNvSpPr>
            <p:nvPr/>
          </p:nvSpPr>
          <p:spPr bwMode="auto">
            <a:xfrm>
              <a:off x="11650133" y="2882901"/>
              <a:ext cx="546100" cy="552450"/>
            </a:xfrm>
            <a:custGeom>
              <a:avLst/>
              <a:gdLst>
                <a:gd name="T0" fmla="*/ 171 w 171"/>
                <a:gd name="T1" fmla="*/ 66 h 171"/>
                <a:gd name="T2" fmla="*/ 160 w 171"/>
                <a:gd name="T3" fmla="*/ 39 h 171"/>
                <a:gd name="T4" fmla="*/ 143 w 171"/>
                <a:gd name="T5" fmla="*/ 44 h 171"/>
                <a:gd name="T6" fmla="*/ 127 w 171"/>
                <a:gd name="T7" fmla="*/ 28 h 171"/>
                <a:gd name="T8" fmla="*/ 132 w 171"/>
                <a:gd name="T9" fmla="*/ 11 h 171"/>
                <a:gd name="T10" fmla="*/ 105 w 171"/>
                <a:gd name="T11" fmla="*/ 0 h 171"/>
                <a:gd name="T12" fmla="*/ 97 w 171"/>
                <a:gd name="T13" fmla="*/ 15 h 171"/>
                <a:gd name="T14" fmla="*/ 74 w 171"/>
                <a:gd name="T15" fmla="*/ 15 h 171"/>
                <a:gd name="T16" fmla="*/ 66 w 171"/>
                <a:gd name="T17" fmla="*/ 0 h 171"/>
                <a:gd name="T18" fmla="*/ 39 w 171"/>
                <a:gd name="T19" fmla="*/ 11 h 171"/>
                <a:gd name="T20" fmla="*/ 44 w 171"/>
                <a:gd name="T21" fmla="*/ 28 h 171"/>
                <a:gd name="T22" fmla="*/ 28 w 171"/>
                <a:gd name="T23" fmla="*/ 44 h 171"/>
                <a:gd name="T24" fmla="*/ 11 w 171"/>
                <a:gd name="T25" fmla="*/ 39 h 171"/>
                <a:gd name="T26" fmla="*/ 0 w 171"/>
                <a:gd name="T27" fmla="*/ 66 h 171"/>
                <a:gd name="T28" fmla="*/ 15 w 171"/>
                <a:gd name="T29" fmla="*/ 74 h 171"/>
                <a:gd name="T30" fmla="*/ 15 w 171"/>
                <a:gd name="T31" fmla="*/ 97 h 171"/>
                <a:gd name="T32" fmla="*/ 0 w 171"/>
                <a:gd name="T33" fmla="*/ 105 h 171"/>
                <a:gd name="T34" fmla="*/ 11 w 171"/>
                <a:gd name="T35" fmla="*/ 132 h 171"/>
                <a:gd name="T36" fmla="*/ 28 w 171"/>
                <a:gd name="T37" fmla="*/ 127 h 171"/>
                <a:gd name="T38" fmla="*/ 44 w 171"/>
                <a:gd name="T39" fmla="*/ 143 h 171"/>
                <a:gd name="T40" fmla="*/ 39 w 171"/>
                <a:gd name="T41" fmla="*/ 160 h 171"/>
                <a:gd name="T42" fmla="*/ 66 w 171"/>
                <a:gd name="T43" fmla="*/ 171 h 171"/>
                <a:gd name="T44" fmla="*/ 74 w 171"/>
                <a:gd name="T45" fmla="*/ 156 h 171"/>
                <a:gd name="T46" fmla="*/ 97 w 171"/>
                <a:gd name="T47" fmla="*/ 156 h 171"/>
                <a:gd name="T48" fmla="*/ 105 w 171"/>
                <a:gd name="T49" fmla="*/ 171 h 171"/>
                <a:gd name="T50" fmla="*/ 132 w 171"/>
                <a:gd name="T51" fmla="*/ 160 h 171"/>
                <a:gd name="T52" fmla="*/ 127 w 171"/>
                <a:gd name="T53" fmla="*/ 143 h 171"/>
                <a:gd name="T54" fmla="*/ 143 w 171"/>
                <a:gd name="T55" fmla="*/ 127 h 171"/>
                <a:gd name="T56" fmla="*/ 160 w 171"/>
                <a:gd name="T57" fmla="*/ 132 h 171"/>
                <a:gd name="T58" fmla="*/ 171 w 171"/>
                <a:gd name="T59" fmla="*/ 105 h 171"/>
                <a:gd name="T60" fmla="*/ 156 w 171"/>
                <a:gd name="T61" fmla="*/ 97 h 171"/>
                <a:gd name="T62" fmla="*/ 156 w 171"/>
                <a:gd name="T63" fmla="*/ 74 h 171"/>
                <a:gd name="T64" fmla="*/ 171 w 171"/>
                <a:gd name="T65" fmla="*/ 6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1" h="171">
                  <a:moveTo>
                    <a:pt x="171" y="66"/>
                  </a:moveTo>
                  <a:cubicBezTo>
                    <a:pt x="160" y="39"/>
                    <a:pt x="160" y="39"/>
                    <a:pt x="160" y="39"/>
                  </a:cubicBezTo>
                  <a:cubicBezTo>
                    <a:pt x="143" y="44"/>
                    <a:pt x="143" y="44"/>
                    <a:pt x="143" y="44"/>
                  </a:cubicBezTo>
                  <a:cubicBezTo>
                    <a:pt x="139" y="38"/>
                    <a:pt x="133" y="32"/>
                    <a:pt x="127" y="28"/>
                  </a:cubicBezTo>
                  <a:cubicBezTo>
                    <a:pt x="132" y="11"/>
                    <a:pt x="132" y="11"/>
                    <a:pt x="132" y="11"/>
                  </a:cubicBezTo>
                  <a:cubicBezTo>
                    <a:pt x="105" y="0"/>
                    <a:pt x="105" y="0"/>
                    <a:pt x="105" y="0"/>
                  </a:cubicBezTo>
                  <a:cubicBezTo>
                    <a:pt x="97" y="15"/>
                    <a:pt x="97" y="15"/>
                    <a:pt x="97" y="15"/>
                  </a:cubicBezTo>
                  <a:cubicBezTo>
                    <a:pt x="90" y="14"/>
                    <a:pt x="82" y="14"/>
                    <a:pt x="74" y="15"/>
                  </a:cubicBezTo>
                  <a:cubicBezTo>
                    <a:pt x="66" y="0"/>
                    <a:pt x="66" y="0"/>
                    <a:pt x="66" y="0"/>
                  </a:cubicBezTo>
                  <a:cubicBezTo>
                    <a:pt x="39" y="11"/>
                    <a:pt x="39" y="11"/>
                    <a:pt x="39" y="11"/>
                  </a:cubicBezTo>
                  <a:cubicBezTo>
                    <a:pt x="44" y="28"/>
                    <a:pt x="44" y="28"/>
                    <a:pt x="44" y="28"/>
                  </a:cubicBezTo>
                  <a:cubicBezTo>
                    <a:pt x="38" y="32"/>
                    <a:pt x="32" y="38"/>
                    <a:pt x="28" y="44"/>
                  </a:cubicBezTo>
                  <a:cubicBezTo>
                    <a:pt x="11" y="39"/>
                    <a:pt x="11" y="39"/>
                    <a:pt x="11" y="39"/>
                  </a:cubicBezTo>
                  <a:cubicBezTo>
                    <a:pt x="0" y="66"/>
                    <a:pt x="0" y="66"/>
                    <a:pt x="0" y="66"/>
                  </a:cubicBezTo>
                  <a:cubicBezTo>
                    <a:pt x="15" y="74"/>
                    <a:pt x="15" y="74"/>
                    <a:pt x="15" y="74"/>
                  </a:cubicBezTo>
                  <a:cubicBezTo>
                    <a:pt x="14" y="81"/>
                    <a:pt x="14" y="89"/>
                    <a:pt x="15" y="97"/>
                  </a:cubicBezTo>
                  <a:cubicBezTo>
                    <a:pt x="0" y="105"/>
                    <a:pt x="0" y="105"/>
                    <a:pt x="0" y="105"/>
                  </a:cubicBezTo>
                  <a:cubicBezTo>
                    <a:pt x="11" y="132"/>
                    <a:pt x="11" y="132"/>
                    <a:pt x="11" y="132"/>
                  </a:cubicBezTo>
                  <a:cubicBezTo>
                    <a:pt x="28" y="127"/>
                    <a:pt x="28" y="127"/>
                    <a:pt x="28" y="127"/>
                  </a:cubicBezTo>
                  <a:cubicBezTo>
                    <a:pt x="32" y="133"/>
                    <a:pt x="38" y="139"/>
                    <a:pt x="44" y="143"/>
                  </a:cubicBezTo>
                  <a:cubicBezTo>
                    <a:pt x="39" y="160"/>
                    <a:pt x="39" y="160"/>
                    <a:pt x="39" y="160"/>
                  </a:cubicBezTo>
                  <a:cubicBezTo>
                    <a:pt x="66" y="171"/>
                    <a:pt x="66" y="171"/>
                    <a:pt x="66" y="171"/>
                  </a:cubicBezTo>
                  <a:cubicBezTo>
                    <a:pt x="74" y="156"/>
                    <a:pt x="74" y="156"/>
                    <a:pt x="74" y="156"/>
                  </a:cubicBezTo>
                  <a:cubicBezTo>
                    <a:pt x="81" y="157"/>
                    <a:pt x="89" y="157"/>
                    <a:pt x="97" y="156"/>
                  </a:cubicBezTo>
                  <a:cubicBezTo>
                    <a:pt x="105" y="171"/>
                    <a:pt x="105" y="171"/>
                    <a:pt x="105" y="171"/>
                  </a:cubicBezTo>
                  <a:cubicBezTo>
                    <a:pt x="132" y="160"/>
                    <a:pt x="132" y="160"/>
                    <a:pt x="132" y="160"/>
                  </a:cubicBezTo>
                  <a:cubicBezTo>
                    <a:pt x="127" y="143"/>
                    <a:pt x="127" y="143"/>
                    <a:pt x="127" y="143"/>
                  </a:cubicBezTo>
                  <a:cubicBezTo>
                    <a:pt x="133" y="139"/>
                    <a:pt x="139" y="133"/>
                    <a:pt x="143" y="127"/>
                  </a:cubicBezTo>
                  <a:cubicBezTo>
                    <a:pt x="160" y="132"/>
                    <a:pt x="160" y="132"/>
                    <a:pt x="160" y="132"/>
                  </a:cubicBezTo>
                  <a:cubicBezTo>
                    <a:pt x="171" y="105"/>
                    <a:pt x="171" y="105"/>
                    <a:pt x="171" y="105"/>
                  </a:cubicBezTo>
                  <a:cubicBezTo>
                    <a:pt x="156" y="97"/>
                    <a:pt x="156" y="97"/>
                    <a:pt x="156" y="97"/>
                  </a:cubicBezTo>
                  <a:cubicBezTo>
                    <a:pt x="157" y="90"/>
                    <a:pt x="157" y="82"/>
                    <a:pt x="156" y="74"/>
                  </a:cubicBezTo>
                  <a:lnTo>
                    <a:pt x="171" y="66"/>
                  </a:lnTo>
                  <a:close/>
                </a:path>
              </a:pathLst>
            </a:custGeom>
            <a:noFill/>
            <a:ln w="19050" cap="flat">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00" name="Oval 369">
              <a:extLst>
                <a:ext uri="{FF2B5EF4-FFF2-40B4-BE49-F238E27FC236}">
                  <a16:creationId xmlns:a16="http://schemas.microsoft.com/office/drawing/2014/main" id="{8A70A129-0A94-47E7-960A-201A0FF5BB69}"/>
                </a:ext>
              </a:extLst>
            </p:cNvPr>
            <p:cNvSpPr>
              <a:spLocks noChangeArrowheads="1"/>
            </p:cNvSpPr>
            <p:nvPr/>
          </p:nvSpPr>
          <p:spPr bwMode="auto">
            <a:xfrm>
              <a:off x="11877146" y="3116263"/>
              <a:ext cx="88900" cy="90488"/>
            </a:xfrm>
            <a:prstGeom prst="ellipse">
              <a:avLst/>
            </a:prstGeom>
            <a:noFill/>
            <a:ln w="19050" cap="flat">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01" name="Freeform 370">
              <a:extLst>
                <a:ext uri="{FF2B5EF4-FFF2-40B4-BE49-F238E27FC236}">
                  <a16:creationId xmlns:a16="http://schemas.microsoft.com/office/drawing/2014/main" id="{9547CC1B-60E6-419D-A235-ECBD92DE1585}"/>
                </a:ext>
              </a:extLst>
            </p:cNvPr>
            <p:cNvSpPr>
              <a:spLocks/>
            </p:cNvSpPr>
            <p:nvPr/>
          </p:nvSpPr>
          <p:spPr bwMode="auto">
            <a:xfrm>
              <a:off x="11940646" y="3000376"/>
              <a:ext cx="141288" cy="141288"/>
            </a:xfrm>
            <a:custGeom>
              <a:avLst/>
              <a:gdLst>
                <a:gd name="T0" fmla="*/ 0 w 44"/>
                <a:gd name="T1" fmla="*/ 0 h 44"/>
                <a:gd name="T2" fmla="*/ 44 w 44"/>
                <a:gd name="T3" fmla="*/ 44 h 44"/>
              </a:gdLst>
              <a:ahLst/>
              <a:cxnLst>
                <a:cxn ang="0">
                  <a:pos x="T0" y="T1"/>
                </a:cxn>
                <a:cxn ang="0">
                  <a:pos x="T2" y="T3"/>
                </a:cxn>
              </a:cxnLst>
              <a:rect l="0" t="0" r="r" b="b"/>
              <a:pathLst>
                <a:path w="44" h="44">
                  <a:moveTo>
                    <a:pt x="0" y="0"/>
                  </a:moveTo>
                  <a:cubicBezTo>
                    <a:pt x="23" y="3"/>
                    <a:pt x="41" y="21"/>
                    <a:pt x="44" y="44"/>
                  </a:cubicBezTo>
                </a:path>
              </a:pathLst>
            </a:custGeom>
            <a:noFill/>
            <a:ln w="19050" cap="flat">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02" name="Freeform 371">
              <a:extLst>
                <a:ext uri="{FF2B5EF4-FFF2-40B4-BE49-F238E27FC236}">
                  <a16:creationId xmlns:a16="http://schemas.microsoft.com/office/drawing/2014/main" id="{CA23B966-CB34-40AD-BEF4-830F1D817F77}"/>
                </a:ext>
              </a:extLst>
            </p:cNvPr>
            <p:cNvSpPr>
              <a:spLocks/>
            </p:cNvSpPr>
            <p:nvPr/>
          </p:nvSpPr>
          <p:spPr bwMode="auto">
            <a:xfrm>
              <a:off x="11762846" y="3000376"/>
              <a:ext cx="139700" cy="141288"/>
            </a:xfrm>
            <a:custGeom>
              <a:avLst/>
              <a:gdLst>
                <a:gd name="T0" fmla="*/ 0 w 44"/>
                <a:gd name="T1" fmla="*/ 44 h 44"/>
                <a:gd name="T2" fmla="*/ 44 w 44"/>
                <a:gd name="T3" fmla="*/ 0 h 44"/>
              </a:gdLst>
              <a:ahLst/>
              <a:cxnLst>
                <a:cxn ang="0">
                  <a:pos x="T0" y="T1"/>
                </a:cxn>
                <a:cxn ang="0">
                  <a:pos x="T2" y="T3"/>
                </a:cxn>
              </a:cxnLst>
              <a:rect l="0" t="0" r="r" b="b"/>
              <a:pathLst>
                <a:path w="44" h="44">
                  <a:moveTo>
                    <a:pt x="0" y="44"/>
                  </a:moveTo>
                  <a:cubicBezTo>
                    <a:pt x="3" y="21"/>
                    <a:pt x="21" y="3"/>
                    <a:pt x="44" y="0"/>
                  </a:cubicBezTo>
                </a:path>
              </a:pathLst>
            </a:custGeom>
            <a:noFill/>
            <a:ln w="19050" cap="flat">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03" name="Freeform 372">
              <a:extLst>
                <a:ext uri="{FF2B5EF4-FFF2-40B4-BE49-F238E27FC236}">
                  <a16:creationId xmlns:a16="http://schemas.microsoft.com/office/drawing/2014/main" id="{36C208EF-642D-4363-81E9-EAB6AC2C3BA6}"/>
                </a:ext>
              </a:extLst>
            </p:cNvPr>
            <p:cNvSpPr>
              <a:spLocks/>
            </p:cNvSpPr>
            <p:nvPr/>
          </p:nvSpPr>
          <p:spPr bwMode="auto">
            <a:xfrm>
              <a:off x="11762846" y="3181351"/>
              <a:ext cx="139700" cy="141288"/>
            </a:xfrm>
            <a:custGeom>
              <a:avLst/>
              <a:gdLst>
                <a:gd name="T0" fmla="*/ 44 w 44"/>
                <a:gd name="T1" fmla="*/ 44 h 44"/>
                <a:gd name="T2" fmla="*/ 0 w 44"/>
                <a:gd name="T3" fmla="*/ 0 h 44"/>
              </a:gdLst>
              <a:ahLst/>
              <a:cxnLst>
                <a:cxn ang="0">
                  <a:pos x="T0" y="T1"/>
                </a:cxn>
                <a:cxn ang="0">
                  <a:pos x="T2" y="T3"/>
                </a:cxn>
              </a:cxnLst>
              <a:rect l="0" t="0" r="r" b="b"/>
              <a:pathLst>
                <a:path w="44" h="44">
                  <a:moveTo>
                    <a:pt x="44" y="44"/>
                  </a:moveTo>
                  <a:cubicBezTo>
                    <a:pt x="21" y="41"/>
                    <a:pt x="3" y="23"/>
                    <a:pt x="0" y="0"/>
                  </a:cubicBezTo>
                </a:path>
              </a:pathLst>
            </a:custGeom>
            <a:noFill/>
            <a:ln w="19050" cap="flat">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04" name="Freeform 373">
              <a:extLst>
                <a:ext uri="{FF2B5EF4-FFF2-40B4-BE49-F238E27FC236}">
                  <a16:creationId xmlns:a16="http://schemas.microsoft.com/office/drawing/2014/main" id="{11391D04-5A1D-4CDF-973B-CE344891AA1A}"/>
                </a:ext>
              </a:extLst>
            </p:cNvPr>
            <p:cNvSpPr>
              <a:spLocks/>
            </p:cNvSpPr>
            <p:nvPr/>
          </p:nvSpPr>
          <p:spPr bwMode="auto">
            <a:xfrm>
              <a:off x="11940646" y="3181351"/>
              <a:ext cx="141288" cy="141288"/>
            </a:xfrm>
            <a:custGeom>
              <a:avLst/>
              <a:gdLst>
                <a:gd name="T0" fmla="*/ 44 w 44"/>
                <a:gd name="T1" fmla="*/ 0 h 44"/>
                <a:gd name="T2" fmla="*/ 0 w 44"/>
                <a:gd name="T3" fmla="*/ 44 h 44"/>
              </a:gdLst>
              <a:ahLst/>
              <a:cxnLst>
                <a:cxn ang="0">
                  <a:pos x="T0" y="T1"/>
                </a:cxn>
                <a:cxn ang="0">
                  <a:pos x="T2" y="T3"/>
                </a:cxn>
              </a:cxnLst>
              <a:rect l="0" t="0" r="r" b="b"/>
              <a:pathLst>
                <a:path w="44" h="44">
                  <a:moveTo>
                    <a:pt x="44" y="0"/>
                  </a:moveTo>
                  <a:cubicBezTo>
                    <a:pt x="41" y="23"/>
                    <a:pt x="23" y="41"/>
                    <a:pt x="0" y="44"/>
                  </a:cubicBezTo>
                </a:path>
              </a:pathLst>
            </a:custGeom>
            <a:noFill/>
            <a:ln w="19050" cap="flat">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grpSp>
      <p:grpSp>
        <p:nvGrpSpPr>
          <p:cNvPr id="105" name="Agrupar 22">
            <a:extLst>
              <a:ext uri="{FF2B5EF4-FFF2-40B4-BE49-F238E27FC236}">
                <a16:creationId xmlns:a16="http://schemas.microsoft.com/office/drawing/2014/main" id="{BE1A6DC5-0AF7-4227-9191-7E12552BA292}"/>
              </a:ext>
            </a:extLst>
          </p:cNvPr>
          <p:cNvGrpSpPr>
            <a:grpSpLocks noChangeAspect="1"/>
          </p:cNvGrpSpPr>
          <p:nvPr/>
        </p:nvGrpSpPr>
        <p:grpSpPr>
          <a:xfrm>
            <a:off x="4985147" y="1873404"/>
            <a:ext cx="557908" cy="563106"/>
            <a:chOff x="25185688" y="3925888"/>
            <a:chExt cx="511175" cy="515938"/>
          </a:xfrm>
        </p:grpSpPr>
        <p:sp>
          <p:nvSpPr>
            <p:cNvPr id="106" name="Oval 446">
              <a:extLst>
                <a:ext uri="{FF2B5EF4-FFF2-40B4-BE49-F238E27FC236}">
                  <a16:creationId xmlns:a16="http://schemas.microsoft.com/office/drawing/2014/main" id="{28DF9BBD-357E-4151-A938-583C547F10C7}"/>
                </a:ext>
              </a:extLst>
            </p:cNvPr>
            <p:cNvSpPr>
              <a:spLocks noChangeArrowheads="1"/>
            </p:cNvSpPr>
            <p:nvPr/>
          </p:nvSpPr>
          <p:spPr bwMode="auto">
            <a:xfrm>
              <a:off x="25185688" y="3925888"/>
              <a:ext cx="511175" cy="515938"/>
            </a:xfrm>
            <a:prstGeom prst="ellipse">
              <a:avLst/>
            </a:prstGeom>
            <a:noFill/>
            <a:ln w="19050" cap="flat">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07" name="Freeform 447">
              <a:extLst>
                <a:ext uri="{FF2B5EF4-FFF2-40B4-BE49-F238E27FC236}">
                  <a16:creationId xmlns:a16="http://schemas.microsoft.com/office/drawing/2014/main" id="{86E48970-AFA1-4D0E-9E1C-BB29F86D8077}"/>
                </a:ext>
              </a:extLst>
            </p:cNvPr>
            <p:cNvSpPr>
              <a:spLocks/>
            </p:cNvSpPr>
            <p:nvPr/>
          </p:nvSpPr>
          <p:spPr bwMode="auto">
            <a:xfrm>
              <a:off x="25287288" y="3989388"/>
              <a:ext cx="307975" cy="361950"/>
            </a:xfrm>
            <a:custGeom>
              <a:avLst/>
              <a:gdLst>
                <a:gd name="T0" fmla="*/ 96 w 96"/>
                <a:gd name="T1" fmla="*/ 112 h 112"/>
                <a:gd name="T2" fmla="*/ 70 w 96"/>
                <a:gd name="T3" fmla="*/ 102 h 112"/>
                <a:gd name="T4" fmla="*/ 64 w 96"/>
                <a:gd name="T5" fmla="*/ 94 h 112"/>
                <a:gd name="T6" fmla="*/ 64 w 96"/>
                <a:gd name="T7" fmla="*/ 88 h 112"/>
                <a:gd name="T8" fmla="*/ 77 w 96"/>
                <a:gd name="T9" fmla="*/ 64 h 112"/>
                <a:gd name="T10" fmla="*/ 81 w 96"/>
                <a:gd name="T11" fmla="*/ 60 h 112"/>
                <a:gd name="T12" fmla="*/ 85 w 96"/>
                <a:gd name="T13" fmla="*/ 44 h 112"/>
                <a:gd name="T14" fmla="*/ 80 w 96"/>
                <a:gd name="T15" fmla="*/ 40 h 112"/>
                <a:gd name="T16" fmla="*/ 80 w 96"/>
                <a:gd name="T17" fmla="*/ 29 h 112"/>
                <a:gd name="T18" fmla="*/ 48 w 96"/>
                <a:gd name="T19" fmla="*/ 0 h 112"/>
                <a:gd name="T20" fmla="*/ 16 w 96"/>
                <a:gd name="T21" fmla="*/ 29 h 112"/>
                <a:gd name="T22" fmla="*/ 16 w 96"/>
                <a:gd name="T23" fmla="*/ 40 h 112"/>
                <a:gd name="T24" fmla="*/ 11 w 96"/>
                <a:gd name="T25" fmla="*/ 44 h 112"/>
                <a:gd name="T26" fmla="*/ 15 w 96"/>
                <a:gd name="T27" fmla="*/ 60 h 112"/>
                <a:gd name="T28" fmla="*/ 19 w 96"/>
                <a:gd name="T29" fmla="*/ 64 h 112"/>
                <a:gd name="T30" fmla="*/ 32 w 96"/>
                <a:gd name="T31" fmla="*/ 88 h 112"/>
                <a:gd name="T32" fmla="*/ 32 w 96"/>
                <a:gd name="T33" fmla="*/ 94 h 112"/>
                <a:gd name="T34" fmla="*/ 26 w 96"/>
                <a:gd name="T35" fmla="*/ 102 h 112"/>
                <a:gd name="T36" fmla="*/ 0 w 96"/>
                <a:gd name="T37"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112">
                  <a:moveTo>
                    <a:pt x="96" y="112"/>
                  </a:moveTo>
                  <a:cubicBezTo>
                    <a:pt x="70" y="102"/>
                    <a:pt x="70" y="102"/>
                    <a:pt x="70" y="102"/>
                  </a:cubicBezTo>
                  <a:cubicBezTo>
                    <a:pt x="67" y="101"/>
                    <a:pt x="64" y="98"/>
                    <a:pt x="64" y="94"/>
                  </a:cubicBezTo>
                  <a:cubicBezTo>
                    <a:pt x="64" y="88"/>
                    <a:pt x="64" y="88"/>
                    <a:pt x="64" y="88"/>
                  </a:cubicBezTo>
                  <a:cubicBezTo>
                    <a:pt x="76" y="84"/>
                    <a:pt x="77" y="73"/>
                    <a:pt x="77" y="64"/>
                  </a:cubicBezTo>
                  <a:cubicBezTo>
                    <a:pt x="77" y="64"/>
                    <a:pt x="80" y="62"/>
                    <a:pt x="81" y="60"/>
                  </a:cubicBezTo>
                  <a:cubicBezTo>
                    <a:pt x="84" y="55"/>
                    <a:pt x="85" y="44"/>
                    <a:pt x="85" y="44"/>
                  </a:cubicBezTo>
                  <a:cubicBezTo>
                    <a:pt x="80" y="40"/>
                    <a:pt x="80" y="40"/>
                    <a:pt x="80" y="40"/>
                  </a:cubicBezTo>
                  <a:cubicBezTo>
                    <a:pt x="80" y="40"/>
                    <a:pt x="80" y="36"/>
                    <a:pt x="80" y="29"/>
                  </a:cubicBezTo>
                  <a:cubicBezTo>
                    <a:pt x="80" y="14"/>
                    <a:pt x="66" y="0"/>
                    <a:pt x="48" y="0"/>
                  </a:cubicBezTo>
                  <a:cubicBezTo>
                    <a:pt x="30" y="0"/>
                    <a:pt x="16" y="14"/>
                    <a:pt x="16" y="29"/>
                  </a:cubicBezTo>
                  <a:cubicBezTo>
                    <a:pt x="16" y="36"/>
                    <a:pt x="16" y="40"/>
                    <a:pt x="16" y="40"/>
                  </a:cubicBezTo>
                  <a:cubicBezTo>
                    <a:pt x="11" y="44"/>
                    <a:pt x="11" y="44"/>
                    <a:pt x="11" y="44"/>
                  </a:cubicBezTo>
                  <a:cubicBezTo>
                    <a:pt x="11" y="44"/>
                    <a:pt x="12" y="55"/>
                    <a:pt x="15" y="60"/>
                  </a:cubicBezTo>
                  <a:cubicBezTo>
                    <a:pt x="16" y="62"/>
                    <a:pt x="19" y="64"/>
                    <a:pt x="19" y="64"/>
                  </a:cubicBezTo>
                  <a:cubicBezTo>
                    <a:pt x="19" y="73"/>
                    <a:pt x="20" y="84"/>
                    <a:pt x="32" y="88"/>
                  </a:cubicBezTo>
                  <a:cubicBezTo>
                    <a:pt x="32" y="94"/>
                    <a:pt x="32" y="94"/>
                    <a:pt x="32" y="94"/>
                  </a:cubicBezTo>
                  <a:cubicBezTo>
                    <a:pt x="32" y="98"/>
                    <a:pt x="29" y="101"/>
                    <a:pt x="26" y="102"/>
                  </a:cubicBezTo>
                  <a:cubicBezTo>
                    <a:pt x="0" y="112"/>
                    <a:pt x="0" y="112"/>
                    <a:pt x="0" y="112"/>
                  </a:cubicBezTo>
                </a:path>
              </a:pathLst>
            </a:custGeom>
            <a:noFill/>
            <a:ln w="19050" cap="flat">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grpSp>
      <p:pic>
        <p:nvPicPr>
          <p:cNvPr id="108" name="Graphic 39">
            <a:extLst>
              <a:ext uri="{FF2B5EF4-FFF2-40B4-BE49-F238E27FC236}">
                <a16:creationId xmlns:a16="http://schemas.microsoft.com/office/drawing/2014/main" id="{A7595424-2E79-47C5-ABD7-5964E31551DF}"/>
              </a:ext>
            </a:extLst>
          </p:cNvPr>
          <p:cNvPicPr>
            <a:picLocks noChangeAspect="1"/>
          </p:cNvPicPr>
          <p:nvPr/>
        </p:nvPicPr>
        <p:blipFill>
          <a:blip r:embed="rId20" cstate="print">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759645" y="4390281"/>
            <a:ext cx="576064" cy="572601"/>
          </a:xfrm>
          <a:prstGeom prst="rect">
            <a:avLst/>
          </a:prstGeom>
        </p:spPr>
      </p:pic>
      <p:grpSp>
        <p:nvGrpSpPr>
          <p:cNvPr id="109" name="Agrupar 472">
            <a:extLst>
              <a:ext uri="{FF2B5EF4-FFF2-40B4-BE49-F238E27FC236}">
                <a16:creationId xmlns:a16="http://schemas.microsoft.com/office/drawing/2014/main" id="{A93A6632-D952-49F7-AA20-24FAAE23E699}"/>
              </a:ext>
            </a:extLst>
          </p:cNvPr>
          <p:cNvGrpSpPr/>
          <p:nvPr/>
        </p:nvGrpSpPr>
        <p:grpSpPr>
          <a:xfrm>
            <a:off x="8312373" y="4476378"/>
            <a:ext cx="516201" cy="510234"/>
            <a:chOff x="9063327" y="4887335"/>
            <a:chExt cx="549275" cy="542925"/>
          </a:xfrm>
        </p:grpSpPr>
        <p:sp>
          <p:nvSpPr>
            <p:cNvPr id="110" name="Freeform 116">
              <a:extLst>
                <a:ext uri="{FF2B5EF4-FFF2-40B4-BE49-F238E27FC236}">
                  <a16:creationId xmlns:a16="http://schemas.microsoft.com/office/drawing/2014/main" id="{C9884001-8A70-4D15-811A-FE2A6E587F7B}"/>
                </a:ext>
              </a:extLst>
            </p:cNvPr>
            <p:cNvSpPr>
              <a:spLocks/>
            </p:cNvSpPr>
            <p:nvPr/>
          </p:nvSpPr>
          <p:spPr bwMode="auto">
            <a:xfrm>
              <a:off x="9228427" y="5131810"/>
              <a:ext cx="384175" cy="298450"/>
            </a:xfrm>
            <a:custGeom>
              <a:avLst/>
              <a:gdLst>
                <a:gd name="T0" fmla="*/ 120 w 120"/>
                <a:gd name="T1" fmla="*/ 84 h 92"/>
                <a:gd name="T2" fmla="*/ 112 w 120"/>
                <a:gd name="T3" fmla="*/ 92 h 92"/>
                <a:gd name="T4" fmla="*/ 8 w 120"/>
                <a:gd name="T5" fmla="*/ 92 h 92"/>
                <a:gd name="T6" fmla="*/ 0 w 120"/>
                <a:gd name="T7" fmla="*/ 84 h 92"/>
                <a:gd name="T8" fmla="*/ 0 w 120"/>
                <a:gd name="T9" fmla="*/ 8 h 92"/>
                <a:gd name="T10" fmla="*/ 8 w 120"/>
                <a:gd name="T11" fmla="*/ 0 h 92"/>
                <a:gd name="T12" fmla="*/ 112 w 120"/>
                <a:gd name="T13" fmla="*/ 0 h 92"/>
                <a:gd name="T14" fmla="*/ 120 w 120"/>
                <a:gd name="T15" fmla="*/ 8 h 92"/>
                <a:gd name="T16" fmla="*/ 120 w 120"/>
                <a:gd name="T17" fmla="*/ 8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 h="92">
                  <a:moveTo>
                    <a:pt x="120" y="84"/>
                  </a:moveTo>
                  <a:cubicBezTo>
                    <a:pt x="120" y="88"/>
                    <a:pt x="116" y="92"/>
                    <a:pt x="112" y="92"/>
                  </a:cubicBezTo>
                  <a:cubicBezTo>
                    <a:pt x="8" y="92"/>
                    <a:pt x="8" y="92"/>
                    <a:pt x="8" y="92"/>
                  </a:cubicBezTo>
                  <a:cubicBezTo>
                    <a:pt x="4" y="92"/>
                    <a:pt x="0" y="88"/>
                    <a:pt x="0" y="84"/>
                  </a:cubicBezTo>
                  <a:cubicBezTo>
                    <a:pt x="0" y="8"/>
                    <a:pt x="0" y="8"/>
                    <a:pt x="0" y="8"/>
                  </a:cubicBezTo>
                  <a:cubicBezTo>
                    <a:pt x="0" y="4"/>
                    <a:pt x="4" y="0"/>
                    <a:pt x="8" y="0"/>
                  </a:cubicBezTo>
                  <a:cubicBezTo>
                    <a:pt x="112" y="0"/>
                    <a:pt x="112" y="0"/>
                    <a:pt x="112" y="0"/>
                  </a:cubicBezTo>
                  <a:cubicBezTo>
                    <a:pt x="116" y="0"/>
                    <a:pt x="120" y="4"/>
                    <a:pt x="120" y="8"/>
                  </a:cubicBezTo>
                  <a:lnTo>
                    <a:pt x="120" y="84"/>
                  </a:lnTo>
                  <a:close/>
                </a:path>
              </a:pathLst>
            </a:custGeom>
            <a:noFill/>
            <a:ln w="19050" cap="flat">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11" name="Freeform 117">
              <a:extLst>
                <a:ext uri="{FF2B5EF4-FFF2-40B4-BE49-F238E27FC236}">
                  <a16:creationId xmlns:a16="http://schemas.microsoft.com/office/drawing/2014/main" id="{9256EA58-468C-4DB3-B15F-FA23BBB7934C}"/>
                </a:ext>
              </a:extLst>
            </p:cNvPr>
            <p:cNvSpPr>
              <a:spLocks/>
            </p:cNvSpPr>
            <p:nvPr/>
          </p:nvSpPr>
          <p:spPr bwMode="auto">
            <a:xfrm>
              <a:off x="9063327" y="4887335"/>
              <a:ext cx="255588" cy="244475"/>
            </a:xfrm>
            <a:custGeom>
              <a:avLst/>
              <a:gdLst>
                <a:gd name="T0" fmla="*/ 0 w 80"/>
                <a:gd name="T1" fmla="*/ 76 h 76"/>
                <a:gd name="T2" fmla="*/ 0 w 80"/>
                <a:gd name="T3" fmla="*/ 40 h 76"/>
                <a:gd name="T4" fmla="*/ 40 w 80"/>
                <a:gd name="T5" fmla="*/ 0 h 76"/>
                <a:gd name="T6" fmla="*/ 40 w 80"/>
                <a:gd name="T7" fmla="*/ 0 h 76"/>
                <a:gd name="T8" fmla="*/ 80 w 80"/>
                <a:gd name="T9" fmla="*/ 40 h 76"/>
                <a:gd name="T10" fmla="*/ 80 w 80"/>
                <a:gd name="T11" fmla="*/ 76 h 76"/>
              </a:gdLst>
              <a:ahLst/>
              <a:cxnLst>
                <a:cxn ang="0">
                  <a:pos x="T0" y="T1"/>
                </a:cxn>
                <a:cxn ang="0">
                  <a:pos x="T2" y="T3"/>
                </a:cxn>
                <a:cxn ang="0">
                  <a:pos x="T4" y="T5"/>
                </a:cxn>
                <a:cxn ang="0">
                  <a:pos x="T6" y="T7"/>
                </a:cxn>
                <a:cxn ang="0">
                  <a:pos x="T8" y="T9"/>
                </a:cxn>
                <a:cxn ang="0">
                  <a:pos x="T10" y="T11"/>
                </a:cxn>
              </a:cxnLst>
              <a:rect l="0" t="0" r="r" b="b"/>
              <a:pathLst>
                <a:path w="80" h="76">
                  <a:moveTo>
                    <a:pt x="0" y="76"/>
                  </a:moveTo>
                  <a:cubicBezTo>
                    <a:pt x="0" y="40"/>
                    <a:pt x="0" y="40"/>
                    <a:pt x="0" y="40"/>
                  </a:cubicBezTo>
                  <a:cubicBezTo>
                    <a:pt x="0" y="18"/>
                    <a:pt x="18" y="0"/>
                    <a:pt x="40" y="0"/>
                  </a:cubicBezTo>
                  <a:cubicBezTo>
                    <a:pt x="40" y="0"/>
                    <a:pt x="40" y="0"/>
                    <a:pt x="40" y="0"/>
                  </a:cubicBezTo>
                  <a:cubicBezTo>
                    <a:pt x="62" y="0"/>
                    <a:pt x="80" y="18"/>
                    <a:pt x="80" y="40"/>
                  </a:cubicBezTo>
                  <a:cubicBezTo>
                    <a:pt x="80" y="76"/>
                    <a:pt x="80" y="76"/>
                    <a:pt x="80" y="76"/>
                  </a:cubicBezTo>
                </a:path>
              </a:pathLst>
            </a:custGeom>
            <a:noFill/>
            <a:ln w="19050" cap="flat">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12" name="Freeform 118">
              <a:extLst>
                <a:ext uri="{FF2B5EF4-FFF2-40B4-BE49-F238E27FC236}">
                  <a16:creationId xmlns:a16="http://schemas.microsoft.com/office/drawing/2014/main" id="{B72C0CD0-AB81-49EB-8FEC-66C41C33C51C}"/>
                </a:ext>
              </a:extLst>
            </p:cNvPr>
            <p:cNvSpPr>
              <a:spLocks/>
            </p:cNvSpPr>
            <p:nvPr/>
          </p:nvSpPr>
          <p:spPr bwMode="auto">
            <a:xfrm>
              <a:off x="9366540" y="5190548"/>
              <a:ext cx="104775" cy="174625"/>
            </a:xfrm>
            <a:custGeom>
              <a:avLst/>
              <a:gdLst>
                <a:gd name="T0" fmla="*/ 13 w 33"/>
                <a:gd name="T1" fmla="*/ 2 h 54"/>
                <a:gd name="T2" fmla="*/ 1 w 33"/>
                <a:gd name="T3" fmla="*/ 14 h 54"/>
                <a:gd name="T4" fmla="*/ 9 w 33"/>
                <a:gd name="T5" fmla="*/ 32 h 54"/>
                <a:gd name="T6" fmla="*/ 9 w 33"/>
                <a:gd name="T7" fmla="*/ 46 h 54"/>
                <a:gd name="T8" fmla="*/ 17 w 33"/>
                <a:gd name="T9" fmla="*/ 54 h 54"/>
                <a:gd name="T10" fmla="*/ 17 w 33"/>
                <a:gd name="T11" fmla="*/ 54 h 54"/>
                <a:gd name="T12" fmla="*/ 25 w 33"/>
                <a:gd name="T13" fmla="*/ 46 h 54"/>
                <a:gd name="T14" fmla="*/ 25 w 33"/>
                <a:gd name="T15" fmla="*/ 32 h 54"/>
                <a:gd name="T16" fmla="*/ 33 w 33"/>
                <a:gd name="T17" fmla="*/ 18 h 54"/>
                <a:gd name="T18" fmla="*/ 13 w 33"/>
                <a:gd name="T19" fmla="*/ 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54">
                  <a:moveTo>
                    <a:pt x="13" y="2"/>
                  </a:moveTo>
                  <a:cubicBezTo>
                    <a:pt x="7" y="4"/>
                    <a:pt x="3" y="8"/>
                    <a:pt x="1" y="14"/>
                  </a:cubicBezTo>
                  <a:cubicBezTo>
                    <a:pt x="0" y="22"/>
                    <a:pt x="3" y="28"/>
                    <a:pt x="9" y="32"/>
                  </a:cubicBezTo>
                  <a:cubicBezTo>
                    <a:pt x="9" y="46"/>
                    <a:pt x="9" y="46"/>
                    <a:pt x="9" y="46"/>
                  </a:cubicBezTo>
                  <a:cubicBezTo>
                    <a:pt x="9" y="50"/>
                    <a:pt x="13" y="54"/>
                    <a:pt x="17" y="54"/>
                  </a:cubicBezTo>
                  <a:cubicBezTo>
                    <a:pt x="17" y="54"/>
                    <a:pt x="17" y="54"/>
                    <a:pt x="17" y="54"/>
                  </a:cubicBezTo>
                  <a:cubicBezTo>
                    <a:pt x="21" y="54"/>
                    <a:pt x="25" y="50"/>
                    <a:pt x="25" y="46"/>
                  </a:cubicBezTo>
                  <a:cubicBezTo>
                    <a:pt x="25" y="32"/>
                    <a:pt x="25" y="32"/>
                    <a:pt x="25" y="32"/>
                  </a:cubicBezTo>
                  <a:cubicBezTo>
                    <a:pt x="30" y="29"/>
                    <a:pt x="33" y="24"/>
                    <a:pt x="33" y="18"/>
                  </a:cubicBezTo>
                  <a:cubicBezTo>
                    <a:pt x="33" y="8"/>
                    <a:pt x="24" y="0"/>
                    <a:pt x="13" y="2"/>
                  </a:cubicBezTo>
                  <a:close/>
                </a:path>
              </a:pathLst>
            </a:custGeom>
            <a:noFill/>
            <a:ln w="19050" cap="flat">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grpSp>
      <p:grpSp>
        <p:nvGrpSpPr>
          <p:cNvPr id="113" name="Agrupar 374">
            <a:extLst>
              <a:ext uri="{FF2B5EF4-FFF2-40B4-BE49-F238E27FC236}">
                <a16:creationId xmlns:a16="http://schemas.microsoft.com/office/drawing/2014/main" id="{67A7A49A-6C49-41A5-B781-2D6CD60C258C}"/>
              </a:ext>
            </a:extLst>
          </p:cNvPr>
          <p:cNvGrpSpPr/>
          <p:nvPr/>
        </p:nvGrpSpPr>
        <p:grpSpPr>
          <a:xfrm>
            <a:off x="6026086" y="1913781"/>
            <a:ext cx="504056" cy="594438"/>
            <a:chOff x="9337675" y="1725613"/>
            <a:chExt cx="460375" cy="542925"/>
          </a:xfrm>
        </p:grpSpPr>
        <p:sp>
          <p:nvSpPr>
            <p:cNvPr id="114" name="Oval 189">
              <a:extLst>
                <a:ext uri="{FF2B5EF4-FFF2-40B4-BE49-F238E27FC236}">
                  <a16:creationId xmlns:a16="http://schemas.microsoft.com/office/drawing/2014/main" id="{567557E5-E029-440E-A63E-F29B6EA1F43E}"/>
                </a:ext>
              </a:extLst>
            </p:cNvPr>
            <p:cNvSpPr>
              <a:spLocks noChangeArrowheads="1"/>
            </p:cNvSpPr>
            <p:nvPr/>
          </p:nvSpPr>
          <p:spPr bwMode="auto">
            <a:xfrm>
              <a:off x="9337675" y="1881188"/>
              <a:ext cx="306388" cy="309563"/>
            </a:xfrm>
            <a:prstGeom prst="ellipse">
              <a:avLst/>
            </a:prstGeom>
            <a:noFill/>
            <a:ln w="19050" cap="flat">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15" name="Freeform 190">
              <a:extLst>
                <a:ext uri="{FF2B5EF4-FFF2-40B4-BE49-F238E27FC236}">
                  <a16:creationId xmlns:a16="http://schemas.microsoft.com/office/drawing/2014/main" id="{82879AD0-8928-4617-A3B4-BDF9EAE9C3B7}"/>
                </a:ext>
              </a:extLst>
            </p:cNvPr>
            <p:cNvSpPr>
              <a:spLocks/>
            </p:cNvSpPr>
            <p:nvPr/>
          </p:nvSpPr>
          <p:spPr bwMode="auto">
            <a:xfrm>
              <a:off x="9388475" y="1725613"/>
              <a:ext cx="409575" cy="542925"/>
            </a:xfrm>
            <a:custGeom>
              <a:avLst/>
              <a:gdLst>
                <a:gd name="T0" fmla="*/ 0 w 128"/>
                <a:gd name="T1" fmla="*/ 44 h 168"/>
                <a:gd name="T2" fmla="*/ 0 w 128"/>
                <a:gd name="T3" fmla="*/ 8 h 168"/>
                <a:gd name="T4" fmla="*/ 8 w 128"/>
                <a:gd name="T5" fmla="*/ 0 h 168"/>
                <a:gd name="T6" fmla="*/ 96 w 128"/>
                <a:gd name="T7" fmla="*/ 0 h 168"/>
                <a:gd name="T8" fmla="*/ 128 w 128"/>
                <a:gd name="T9" fmla="*/ 32 h 168"/>
                <a:gd name="T10" fmla="*/ 128 w 128"/>
                <a:gd name="T11" fmla="*/ 160 h 168"/>
                <a:gd name="T12" fmla="*/ 120 w 128"/>
                <a:gd name="T13" fmla="*/ 168 h 168"/>
                <a:gd name="T14" fmla="*/ 8 w 128"/>
                <a:gd name="T15" fmla="*/ 168 h 168"/>
                <a:gd name="T16" fmla="*/ 0 w 128"/>
                <a:gd name="T17" fmla="*/ 160 h 168"/>
                <a:gd name="T18" fmla="*/ 0 w 128"/>
                <a:gd name="T19" fmla="*/ 14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168">
                  <a:moveTo>
                    <a:pt x="0" y="44"/>
                  </a:moveTo>
                  <a:cubicBezTo>
                    <a:pt x="0" y="8"/>
                    <a:pt x="0" y="8"/>
                    <a:pt x="0" y="8"/>
                  </a:cubicBezTo>
                  <a:cubicBezTo>
                    <a:pt x="0" y="4"/>
                    <a:pt x="4" y="0"/>
                    <a:pt x="8" y="0"/>
                  </a:cubicBezTo>
                  <a:cubicBezTo>
                    <a:pt x="96" y="0"/>
                    <a:pt x="96" y="0"/>
                    <a:pt x="96" y="0"/>
                  </a:cubicBezTo>
                  <a:cubicBezTo>
                    <a:pt x="128" y="32"/>
                    <a:pt x="128" y="32"/>
                    <a:pt x="128" y="32"/>
                  </a:cubicBezTo>
                  <a:cubicBezTo>
                    <a:pt x="128" y="160"/>
                    <a:pt x="128" y="160"/>
                    <a:pt x="128" y="160"/>
                  </a:cubicBezTo>
                  <a:cubicBezTo>
                    <a:pt x="128" y="164"/>
                    <a:pt x="124" y="168"/>
                    <a:pt x="120" y="168"/>
                  </a:cubicBezTo>
                  <a:cubicBezTo>
                    <a:pt x="8" y="168"/>
                    <a:pt x="8" y="168"/>
                    <a:pt x="8" y="168"/>
                  </a:cubicBezTo>
                  <a:cubicBezTo>
                    <a:pt x="4" y="168"/>
                    <a:pt x="0" y="164"/>
                    <a:pt x="0" y="160"/>
                  </a:cubicBezTo>
                  <a:cubicBezTo>
                    <a:pt x="0" y="148"/>
                    <a:pt x="0" y="148"/>
                    <a:pt x="0" y="148"/>
                  </a:cubicBezTo>
                </a:path>
              </a:pathLst>
            </a:custGeom>
            <a:noFill/>
            <a:ln w="19050" cap="flat">
              <a:solidFill>
                <a:srgbClr val="FF66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16" name="Freeform 191">
              <a:extLst>
                <a:ext uri="{FF2B5EF4-FFF2-40B4-BE49-F238E27FC236}">
                  <a16:creationId xmlns:a16="http://schemas.microsoft.com/office/drawing/2014/main" id="{E95F518A-AE4D-4B61-8CCC-A028EB276786}"/>
                </a:ext>
              </a:extLst>
            </p:cNvPr>
            <p:cNvSpPr>
              <a:spLocks/>
            </p:cNvSpPr>
            <p:nvPr/>
          </p:nvSpPr>
          <p:spPr bwMode="auto">
            <a:xfrm>
              <a:off x="9682163" y="1765301"/>
              <a:ext cx="77788" cy="76200"/>
            </a:xfrm>
            <a:custGeom>
              <a:avLst/>
              <a:gdLst>
                <a:gd name="T0" fmla="*/ 49 w 49"/>
                <a:gd name="T1" fmla="*/ 48 h 48"/>
                <a:gd name="T2" fmla="*/ 0 w 49"/>
                <a:gd name="T3" fmla="*/ 48 h 48"/>
                <a:gd name="T4" fmla="*/ 0 w 49"/>
                <a:gd name="T5" fmla="*/ 0 h 48"/>
              </a:gdLst>
              <a:ahLst/>
              <a:cxnLst>
                <a:cxn ang="0">
                  <a:pos x="T0" y="T1"/>
                </a:cxn>
                <a:cxn ang="0">
                  <a:pos x="T2" y="T3"/>
                </a:cxn>
                <a:cxn ang="0">
                  <a:pos x="T4" y="T5"/>
                </a:cxn>
              </a:cxnLst>
              <a:rect l="0" t="0" r="r" b="b"/>
              <a:pathLst>
                <a:path w="49" h="48">
                  <a:moveTo>
                    <a:pt x="49" y="48"/>
                  </a:moveTo>
                  <a:lnTo>
                    <a:pt x="0" y="48"/>
                  </a:lnTo>
                  <a:lnTo>
                    <a:pt x="0" y="0"/>
                  </a:lnTo>
                </a:path>
              </a:pathLst>
            </a:custGeom>
            <a:noFill/>
            <a:ln w="19050" cap="flat">
              <a:solidFill>
                <a:srgbClr val="FF66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17" name="Freeform 192">
              <a:extLst>
                <a:ext uri="{FF2B5EF4-FFF2-40B4-BE49-F238E27FC236}">
                  <a16:creationId xmlns:a16="http://schemas.microsoft.com/office/drawing/2014/main" id="{2E00A44A-D2CB-457B-95D6-E12D8D052BC2}"/>
                </a:ext>
              </a:extLst>
            </p:cNvPr>
            <p:cNvSpPr>
              <a:spLocks/>
            </p:cNvSpPr>
            <p:nvPr/>
          </p:nvSpPr>
          <p:spPr bwMode="auto">
            <a:xfrm>
              <a:off x="9423400" y="1968501"/>
              <a:ext cx="144463" cy="128588"/>
            </a:xfrm>
            <a:custGeom>
              <a:avLst/>
              <a:gdLst>
                <a:gd name="T0" fmla="*/ 0 w 91"/>
                <a:gd name="T1" fmla="*/ 53 h 81"/>
                <a:gd name="T2" fmla="*/ 27 w 91"/>
                <a:gd name="T3" fmla="*/ 81 h 81"/>
                <a:gd name="T4" fmla="*/ 91 w 91"/>
                <a:gd name="T5" fmla="*/ 0 h 81"/>
              </a:gdLst>
              <a:ahLst/>
              <a:cxnLst>
                <a:cxn ang="0">
                  <a:pos x="T0" y="T1"/>
                </a:cxn>
                <a:cxn ang="0">
                  <a:pos x="T2" y="T3"/>
                </a:cxn>
                <a:cxn ang="0">
                  <a:pos x="T4" y="T5"/>
                </a:cxn>
              </a:cxnLst>
              <a:rect l="0" t="0" r="r" b="b"/>
              <a:pathLst>
                <a:path w="91" h="81">
                  <a:moveTo>
                    <a:pt x="0" y="53"/>
                  </a:moveTo>
                  <a:lnTo>
                    <a:pt x="27" y="81"/>
                  </a:lnTo>
                  <a:lnTo>
                    <a:pt x="91" y="0"/>
                  </a:lnTo>
                </a:path>
              </a:pathLst>
            </a:custGeom>
            <a:noFill/>
            <a:ln w="19050" cap="flat">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grpSp>
      <p:grpSp>
        <p:nvGrpSpPr>
          <p:cNvPr id="118" name="Agrupar 140">
            <a:extLst>
              <a:ext uri="{FF2B5EF4-FFF2-40B4-BE49-F238E27FC236}">
                <a16:creationId xmlns:a16="http://schemas.microsoft.com/office/drawing/2014/main" id="{DDA6E115-6E93-4816-BC5E-2A0FED4927B1}"/>
              </a:ext>
            </a:extLst>
          </p:cNvPr>
          <p:cNvGrpSpPr/>
          <p:nvPr/>
        </p:nvGrpSpPr>
        <p:grpSpPr>
          <a:xfrm>
            <a:off x="7135234" y="1913781"/>
            <a:ext cx="584761" cy="591083"/>
            <a:chOff x="25947688" y="3843020"/>
            <a:chExt cx="587375" cy="593725"/>
          </a:xfrm>
        </p:grpSpPr>
        <p:sp>
          <p:nvSpPr>
            <p:cNvPr id="119" name="Oval 347">
              <a:extLst>
                <a:ext uri="{FF2B5EF4-FFF2-40B4-BE49-F238E27FC236}">
                  <a16:creationId xmlns:a16="http://schemas.microsoft.com/office/drawing/2014/main" id="{C810A172-B540-4238-8997-BFCE96BD7700}"/>
                </a:ext>
              </a:extLst>
            </p:cNvPr>
            <p:cNvSpPr>
              <a:spLocks noChangeArrowheads="1"/>
            </p:cNvSpPr>
            <p:nvPr/>
          </p:nvSpPr>
          <p:spPr bwMode="auto">
            <a:xfrm>
              <a:off x="26087388" y="4023995"/>
              <a:ext cx="306388" cy="309562"/>
            </a:xfrm>
            <a:prstGeom prst="ellipse">
              <a:avLst/>
            </a:prstGeom>
            <a:noFill/>
            <a:ln w="19050" cap="flat">
              <a:solidFill>
                <a:srgbClr val="FF66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20" name="Freeform 348">
              <a:extLst>
                <a:ext uri="{FF2B5EF4-FFF2-40B4-BE49-F238E27FC236}">
                  <a16:creationId xmlns:a16="http://schemas.microsoft.com/office/drawing/2014/main" id="{73C68CC5-2060-44B7-8C52-5BB8D74E69A1}"/>
                </a:ext>
              </a:extLst>
            </p:cNvPr>
            <p:cNvSpPr>
              <a:spLocks/>
            </p:cNvSpPr>
            <p:nvPr/>
          </p:nvSpPr>
          <p:spPr bwMode="auto">
            <a:xfrm>
              <a:off x="26177876" y="4114483"/>
              <a:ext cx="127000" cy="128587"/>
            </a:xfrm>
            <a:custGeom>
              <a:avLst/>
              <a:gdLst>
                <a:gd name="T0" fmla="*/ 12 w 40"/>
                <a:gd name="T1" fmla="*/ 2 h 40"/>
                <a:gd name="T2" fmla="*/ 20 w 40"/>
                <a:gd name="T3" fmla="*/ 0 h 40"/>
                <a:gd name="T4" fmla="*/ 40 w 40"/>
                <a:gd name="T5" fmla="*/ 20 h 40"/>
                <a:gd name="T6" fmla="*/ 20 w 40"/>
                <a:gd name="T7" fmla="*/ 40 h 40"/>
                <a:gd name="T8" fmla="*/ 0 w 40"/>
                <a:gd name="T9" fmla="*/ 20 h 40"/>
                <a:gd name="T10" fmla="*/ 4 w 40"/>
                <a:gd name="T11" fmla="*/ 8 h 40"/>
              </a:gdLst>
              <a:ahLst/>
              <a:cxnLst>
                <a:cxn ang="0">
                  <a:pos x="T0" y="T1"/>
                </a:cxn>
                <a:cxn ang="0">
                  <a:pos x="T2" y="T3"/>
                </a:cxn>
                <a:cxn ang="0">
                  <a:pos x="T4" y="T5"/>
                </a:cxn>
                <a:cxn ang="0">
                  <a:pos x="T6" y="T7"/>
                </a:cxn>
                <a:cxn ang="0">
                  <a:pos x="T8" y="T9"/>
                </a:cxn>
                <a:cxn ang="0">
                  <a:pos x="T10" y="T11"/>
                </a:cxn>
              </a:cxnLst>
              <a:rect l="0" t="0" r="r" b="b"/>
              <a:pathLst>
                <a:path w="40" h="40">
                  <a:moveTo>
                    <a:pt x="12" y="2"/>
                  </a:moveTo>
                  <a:cubicBezTo>
                    <a:pt x="14" y="1"/>
                    <a:pt x="17" y="0"/>
                    <a:pt x="20" y="0"/>
                  </a:cubicBezTo>
                  <a:cubicBezTo>
                    <a:pt x="31" y="0"/>
                    <a:pt x="40" y="9"/>
                    <a:pt x="40" y="20"/>
                  </a:cubicBezTo>
                  <a:cubicBezTo>
                    <a:pt x="40" y="31"/>
                    <a:pt x="31" y="40"/>
                    <a:pt x="20" y="40"/>
                  </a:cubicBezTo>
                  <a:cubicBezTo>
                    <a:pt x="9" y="40"/>
                    <a:pt x="0" y="31"/>
                    <a:pt x="0" y="20"/>
                  </a:cubicBezTo>
                  <a:cubicBezTo>
                    <a:pt x="0" y="15"/>
                    <a:pt x="1" y="11"/>
                    <a:pt x="4" y="8"/>
                  </a:cubicBezTo>
                </a:path>
              </a:pathLst>
            </a:custGeom>
            <a:noFill/>
            <a:ln w="19050" cap="flat">
              <a:solidFill>
                <a:srgbClr val="FF66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21" name="Freeform 349">
              <a:extLst>
                <a:ext uri="{FF2B5EF4-FFF2-40B4-BE49-F238E27FC236}">
                  <a16:creationId xmlns:a16="http://schemas.microsoft.com/office/drawing/2014/main" id="{E3AE8E91-5C7C-4303-B093-D91F4B1BEFCC}"/>
                </a:ext>
              </a:extLst>
            </p:cNvPr>
            <p:cNvSpPr>
              <a:spLocks/>
            </p:cNvSpPr>
            <p:nvPr/>
          </p:nvSpPr>
          <p:spPr bwMode="auto">
            <a:xfrm>
              <a:off x="25947688" y="4023995"/>
              <a:ext cx="587375" cy="309562"/>
            </a:xfrm>
            <a:custGeom>
              <a:avLst/>
              <a:gdLst>
                <a:gd name="T0" fmla="*/ 184 w 184"/>
                <a:gd name="T1" fmla="*/ 48 h 96"/>
                <a:gd name="T2" fmla="*/ 108 w 184"/>
                <a:gd name="T3" fmla="*/ 94 h 96"/>
                <a:gd name="T4" fmla="*/ 92 w 184"/>
                <a:gd name="T5" fmla="*/ 96 h 96"/>
                <a:gd name="T6" fmla="*/ 0 w 184"/>
                <a:gd name="T7" fmla="*/ 48 h 96"/>
                <a:gd name="T8" fmla="*/ 92 w 184"/>
                <a:gd name="T9" fmla="*/ 0 h 96"/>
                <a:gd name="T10" fmla="*/ 184 w 184"/>
                <a:gd name="T11" fmla="*/ 48 h 96"/>
              </a:gdLst>
              <a:ahLst/>
              <a:cxnLst>
                <a:cxn ang="0">
                  <a:pos x="T0" y="T1"/>
                </a:cxn>
                <a:cxn ang="0">
                  <a:pos x="T2" y="T3"/>
                </a:cxn>
                <a:cxn ang="0">
                  <a:pos x="T4" y="T5"/>
                </a:cxn>
                <a:cxn ang="0">
                  <a:pos x="T6" y="T7"/>
                </a:cxn>
                <a:cxn ang="0">
                  <a:pos x="T8" y="T9"/>
                </a:cxn>
                <a:cxn ang="0">
                  <a:pos x="T10" y="T11"/>
                </a:cxn>
              </a:cxnLst>
              <a:rect l="0" t="0" r="r" b="b"/>
              <a:pathLst>
                <a:path w="184" h="96">
                  <a:moveTo>
                    <a:pt x="184" y="48"/>
                  </a:moveTo>
                  <a:cubicBezTo>
                    <a:pt x="184" y="48"/>
                    <a:pt x="151" y="86"/>
                    <a:pt x="108" y="94"/>
                  </a:cubicBezTo>
                  <a:cubicBezTo>
                    <a:pt x="103" y="95"/>
                    <a:pt x="97" y="96"/>
                    <a:pt x="92" y="96"/>
                  </a:cubicBezTo>
                  <a:cubicBezTo>
                    <a:pt x="41" y="96"/>
                    <a:pt x="0" y="48"/>
                    <a:pt x="0" y="48"/>
                  </a:cubicBezTo>
                  <a:cubicBezTo>
                    <a:pt x="0" y="48"/>
                    <a:pt x="41" y="0"/>
                    <a:pt x="92" y="0"/>
                  </a:cubicBezTo>
                  <a:cubicBezTo>
                    <a:pt x="143" y="0"/>
                    <a:pt x="184" y="48"/>
                    <a:pt x="184" y="48"/>
                  </a:cubicBezTo>
                  <a:close/>
                </a:path>
              </a:pathLst>
            </a:custGeom>
            <a:noFill/>
            <a:ln w="19050" cap="flat">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22" name="Freeform 350">
              <a:extLst>
                <a:ext uri="{FF2B5EF4-FFF2-40B4-BE49-F238E27FC236}">
                  <a16:creationId xmlns:a16="http://schemas.microsoft.com/office/drawing/2014/main" id="{A271E15D-9140-4C5C-8302-652F640C5AC9}"/>
                </a:ext>
              </a:extLst>
            </p:cNvPr>
            <p:cNvSpPr>
              <a:spLocks/>
            </p:cNvSpPr>
            <p:nvPr/>
          </p:nvSpPr>
          <p:spPr bwMode="auto">
            <a:xfrm>
              <a:off x="26023888" y="4295458"/>
              <a:ext cx="422275" cy="141287"/>
            </a:xfrm>
            <a:custGeom>
              <a:avLst/>
              <a:gdLst>
                <a:gd name="T0" fmla="*/ 0 w 132"/>
                <a:gd name="T1" fmla="*/ 0 h 44"/>
                <a:gd name="T2" fmla="*/ 0 w 132"/>
                <a:gd name="T3" fmla="*/ 36 h 44"/>
                <a:gd name="T4" fmla="*/ 8 w 132"/>
                <a:gd name="T5" fmla="*/ 44 h 44"/>
                <a:gd name="T6" fmla="*/ 124 w 132"/>
                <a:gd name="T7" fmla="*/ 44 h 44"/>
                <a:gd name="T8" fmla="*/ 132 w 132"/>
                <a:gd name="T9" fmla="*/ 36 h 44"/>
                <a:gd name="T10" fmla="*/ 132 w 132"/>
                <a:gd name="T11" fmla="*/ 4 h 44"/>
              </a:gdLst>
              <a:ahLst/>
              <a:cxnLst>
                <a:cxn ang="0">
                  <a:pos x="T0" y="T1"/>
                </a:cxn>
                <a:cxn ang="0">
                  <a:pos x="T2" y="T3"/>
                </a:cxn>
                <a:cxn ang="0">
                  <a:pos x="T4" y="T5"/>
                </a:cxn>
                <a:cxn ang="0">
                  <a:pos x="T6" y="T7"/>
                </a:cxn>
                <a:cxn ang="0">
                  <a:pos x="T8" y="T9"/>
                </a:cxn>
                <a:cxn ang="0">
                  <a:pos x="T10" y="T11"/>
                </a:cxn>
              </a:cxnLst>
              <a:rect l="0" t="0" r="r" b="b"/>
              <a:pathLst>
                <a:path w="132" h="44">
                  <a:moveTo>
                    <a:pt x="0" y="0"/>
                  </a:moveTo>
                  <a:cubicBezTo>
                    <a:pt x="0" y="36"/>
                    <a:pt x="0" y="36"/>
                    <a:pt x="0" y="36"/>
                  </a:cubicBezTo>
                  <a:cubicBezTo>
                    <a:pt x="0" y="40"/>
                    <a:pt x="4" y="44"/>
                    <a:pt x="8" y="44"/>
                  </a:cubicBezTo>
                  <a:cubicBezTo>
                    <a:pt x="124" y="44"/>
                    <a:pt x="124" y="44"/>
                    <a:pt x="124" y="44"/>
                  </a:cubicBezTo>
                  <a:cubicBezTo>
                    <a:pt x="128" y="44"/>
                    <a:pt x="132" y="40"/>
                    <a:pt x="132" y="36"/>
                  </a:cubicBezTo>
                  <a:cubicBezTo>
                    <a:pt x="132" y="4"/>
                    <a:pt x="132" y="4"/>
                    <a:pt x="132" y="4"/>
                  </a:cubicBezTo>
                </a:path>
              </a:pathLst>
            </a:custGeom>
            <a:noFill/>
            <a:ln w="19050" cap="flat">
              <a:solidFill>
                <a:srgbClr val="FF66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23" name="Freeform 351">
              <a:extLst>
                <a:ext uri="{FF2B5EF4-FFF2-40B4-BE49-F238E27FC236}">
                  <a16:creationId xmlns:a16="http://schemas.microsoft.com/office/drawing/2014/main" id="{1A2639D0-52DD-429C-9604-4ECD7B02A476}"/>
                </a:ext>
              </a:extLst>
            </p:cNvPr>
            <p:cNvSpPr>
              <a:spLocks/>
            </p:cNvSpPr>
            <p:nvPr/>
          </p:nvSpPr>
          <p:spPr bwMode="auto">
            <a:xfrm>
              <a:off x="26023888" y="3843020"/>
              <a:ext cx="422275" cy="219075"/>
            </a:xfrm>
            <a:custGeom>
              <a:avLst/>
              <a:gdLst>
                <a:gd name="T0" fmla="*/ 132 w 132"/>
                <a:gd name="T1" fmla="*/ 64 h 68"/>
                <a:gd name="T2" fmla="*/ 132 w 132"/>
                <a:gd name="T3" fmla="*/ 8 h 68"/>
                <a:gd name="T4" fmla="*/ 124 w 132"/>
                <a:gd name="T5" fmla="*/ 0 h 68"/>
                <a:gd name="T6" fmla="*/ 28 w 132"/>
                <a:gd name="T7" fmla="*/ 0 h 68"/>
                <a:gd name="T8" fmla="*/ 0 w 132"/>
                <a:gd name="T9" fmla="*/ 28 h 68"/>
                <a:gd name="T10" fmla="*/ 0 w 132"/>
                <a:gd name="T11" fmla="*/ 68 h 68"/>
              </a:gdLst>
              <a:ahLst/>
              <a:cxnLst>
                <a:cxn ang="0">
                  <a:pos x="T0" y="T1"/>
                </a:cxn>
                <a:cxn ang="0">
                  <a:pos x="T2" y="T3"/>
                </a:cxn>
                <a:cxn ang="0">
                  <a:pos x="T4" y="T5"/>
                </a:cxn>
                <a:cxn ang="0">
                  <a:pos x="T6" y="T7"/>
                </a:cxn>
                <a:cxn ang="0">
                  <a:pos x="T8" y="T9"/>
                </a:cxn>
                <a:cxn ang="0">
                  <a:pos x="T10" y="T11"/>
                </a:cxn>
              </a:cxnLst>
              <a:rect l="0" t="0" r="r" b="b"/>
              <a:pathLst>
                <a:path w="132" h="68">
                  <a:moveTo>
                    <a:pt x="132" y="64"/>
                  </a:moveTo>
                  <a:cubicBezTo>
                    <a:pt x="132" y="8"/>
                    <a:pt x="132" y="8"/>
                    <a:pt x="132" y="8"/>
                  </a:cubicBezTo>
                  <a:cubicBezTo>
                    <a:pt x="132" y="4"/>
                    <a:pt x="128" y="0"/>
                    <a:pt x="124" y="0"/>
                  </a:cubicBezTo>
                  <a:cubicBezTo>
                    <a:pt x="28" y="0"/>
                    <a:pt x="28" y="0"/>
                    <a:pt x="28" y="0"/>
                  </a:cubicBezTo>
                  <a:cubicBezTo>
                    <a:pt x="0" y="28"/>
                    <a:pt x="0" y="28"/>
                    <a:pt x="0" y="28"/>
                  </a:cubicBezTo>
                  <a:cubicBezTo>
                    <a:pt x="0" y="68"/>
                    <a:pt x="0" y="68"/>
                    <a:pt x="0" y="68"/>
                  </a:cubicBezTo>
                </a:path>
              </a:pathLst>
            </a:custGeom>
            <a:noFill/>
            <a:ln w="19050" cap="flat">
              <a:solidFill>
                <a:srgbClr val="FF66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24" name="Freeform 352">
              <a:extLst>
                <a:ext uri="{FF2B5EF4-FFF2-40B4-BE49-F238E27FC236}">
                  <a16:creationId xmlns:a16="http://schemas.microsoft.com/office/drawing/2014/main" id="{10D9F643-91D4-496E-ACCD-9B683636EAD8}"/>
                </a:ext>
              </a:extLst>
            </p:cNvPr>
            <p:cNvSpPr>
              <a:spLocks/>
            </p:cNvSpPr>
            <p:nvPr/>
          </p:nvSpPr>
          <p:spPr bwMode="auto">
            <a:xfrm>
              <a:off x="26061988" y="3881120"/>
              <a:ext cx="63500" cy="65087"/>
            </a:xfrm>
            <a:custGeom>
              <a:avLst/>
              <a:gdLst>
                <a:gd name="T0" fmla="*/ 0 w 40"/>
                <a:gd name="T1" fmla="*/ 41 h 41"/>
                <a:gd name="T2" fmla="*/ 40 w 40"/>
                <a:gd name="T3" fmla="*/ 41 h 41"/>
                <a:gd name="T4" fmla="*/ 40 w 40"/>
                <a:gd name="T5" fmla="*/ 0 h 41"/>
              </a:gdLst>
              <a:ahLst/>
              <a:cxnLst>
                <a:cxn ang="0">
                  <a:pos x="T0" y="T1"/>
                </a:cxn>
                <a:cxn ang="0">
                  <a:pos x="T2" y="T3"/>
                </a:cxn>
                <a:cxn ang="0">
                  <a:pos x="T4" y="T5"/>
                </a:cxn>
              </a:cxnLst>
              <a:rect l="0" t="0" r="r" b="b"/>
              <a:pathLst>
                <a:path w="40" h="41">
                  <a:moveTo>
                    <a:pt x="0" y="41"/>
                  </a:moveTo>
                  <a:lnTo>
                    <a:pt x="40" y="41"/>
                  </a:lnTo>
                  <a:lnTo>
                    <a:pt x="40" y="0"/>
                  </a:lnTo>
                </a:path>
              </a:pathLst>
            </a:custGeom>
            <a:noFill/>
            <a:ln w="19050" cap="flat">
              <a:solidFill>
                <a:srgbClr val="FF66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grpSp>
      <p:grpSp>
        <p:nvGrpSpPr>
          <p:cNvPr id="125" name="Agrupar 1143">
            <a:extLst>
              <a:ext uri="{FF2B5EF4-FFF2-40B4-BE49-F238E27FC236}">
                <a16:creationId xmlns:a16="http://schemas.microsoft.com/office/drawing/2014/main" id="{B823D60B-50B8-4A33-AB7F-789A49C93006}"/>
              </a:ext>
            </a:extLst>
          </p:cNvPr>
          <p:cNvGrpSpPr/>
          <p:nvPr/>
        </p:nvGrpSpPr>
        <p:grpSpPr>
          <a:xfrm>
            <a:off x="4954285" y="4397901"/>
            <a:ext cx="527567" cy="599656"/>
            <a:chOff x="7843380" y="2777930"/>
            <a:chExt cx="511175" cy="581025"/>
          </a:xfrm>
        </p:grpSpPr>
        <p:sp>
          <p:nvSpPr>
            <p:cNvPr id="126" name="Freeform 110">
              <a:extLst>
                <a:ext uri="{FF2B5EF4-FFF2-40B4-BE49-F238E27FC236}">
                  <a16:creationId xmlns:a16="http://schemas.microsoft.com/office/drawing/2014/main" id="{83CEAE67-77E0-4353-B599-A206A97F53AE}"/>
                </a:ext>
              </a:extLst>
            </p:cNvPr>
            <p:cNvSpPr>
              <a:spLocks/>
            </p:cNvSpPr>
            <p:nvPr/>
          </p:nvSpPr>
          <p:spPr bwMode="auto">
            <a:xfrm>
              <a:off x="7881480" y="2777930"/>
              <a:ext cx="473075" cy="581025"/>
            </a:xfrm>
            <a:custGeom>
              <a:avLst/>
              <a:gdLst>
                <a:gd name="T0" fmla="*/ 234 w 298"/>
                <a:gd name="T1" fmla="*/ 0 h 366"/>
                <a:gd name="T2" fmla="*/ 16 w 298"/>
                <a:gd name="T3" fmla="*/ 0 h 366"/>
                <a:gd name="T4" fmla="*/ 0 w 298"/>
                <a:gd name="T5" fmla="*/ 25 h 366"/>
                <a:gd name="T6" fmla="*/ 49 w 298"/>
                <a:gd name="T7" fmla="*/ 139 h 366"/>
                <a:gd name="T8" fmla="*/ 49 w 298"/>
                <a:gd name="T9" fmla="*/ 366 h 366"/>
                <a:gd name="T10" fmla="*/ 298 w 298"/>
                <a:gd name="T11" fmla="*/ 366 h 366"/>
                <a:gd name="T12" fmla="*/ 298 w 298"/>
                <a:gd name="T13" fmla="*/ 139 h 366"/>
                <a:gd name="T14" fmla="*/ 234 w 298"/>
                <a:gd name="T15" fmla="*/ 0 h 3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8" h="366">
                  <a:moveTo>
                    <a:pt x="234" y="0"/>
                  </a:moveTo>
                  <a:lnTo>
                    <a:pt x="16" y="0"/>
                  </a:lnTo>
                  <a:lnTo>
                    <a:pt x="0" y="25"/>
                  </a:lnTo>
                  <a:lnTo>
                    <a:pt x="49" y="139"/>
                  </a:lnTo>
                  <a:lnTo>
                    <a:pt x="49" y="366"/>
                  </a:lnTo>
                  <a:lnTo>
                    <a:pt x="298" y="366"/>
                  </a:lnTo>
                  <a:lnTo>
                    <a:pt x="298" y="139"/>
                  </a:lnTo>
                  <a:lnTo>
                    <a:pt x="234" y="0"/>
                  </a:lnTo>
                  <a:close/>
                </a:path>
              </a:pathLst>
            </a:custGeom>
            <a:noFill/>
            <a:ln w="19050" cap="flat">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dirty="0"/>
            </a:p>
          </p:txBody>
        </p:sp>
        <p:sp>
          <p:nvSpPr>
            <p:cNvPr id="127" name="Freeform 111">
              <a:extLst>
                <a:ext uri="{FF2B5EF4-FFF2-40B4-BE49-F238E27FC236}">
                  <a16:creationId xmlns:a16="http://schemas.microsoft.com/office/drawing/2014/main" id="{F3A6496A-5964-404E-AC77-363F0CC1FEB2}"/>
                </a:ext>
              </a:extLst>
            </p:cNvPr>
            <p:cNvSpPr>
              <a:spLocks/>
            </p:cNvSpPr>
            <p:nvPr/>
          </p:nvSpPr>
          <p:spPr bwMode="auto">
            <a:xfrm>
              <a:off x="7959268" y="2830317"/>
              <a:ext cx="331788" cy="168275"/>
            </a:xfrm>
            <a:custGeom>
              <a:avLst/>
              <a:gdLst>
                <a:gd name="T0" fmla="*/ 209 w 209"/>
                <a:gd name="T1" fmla="*/ 106 h 106"/>
                <a:gd name="T2" fmla="*/ 160 w 209"/>
                <a:gd name="T3" fmla="*/ 0 h 106"/>
                <a:gd name="T4" fmla="*/ 0 w 209"/>
                <a:gd name="T5" fmla="*/ 0 h 106"/>
                <a:gd name="T6" fmla="*/ 48 w 209"/>
                <a:gd name="T7" fmla="*/ 106 h 106"/>
                <a:gd name="T8" fmla="*/ 209 w 209"/>
                <a:gd name="T9" fmla="*/ 106 h 106"/>
              </a:gdLst>
              <a:ahLst/>
              <a:cxnLst>
                <a:cxn ang="0">
                  <a:pos x="T0" y="T1"/>
                </a:cxn>
                <a:cxn ang="0">
                  <a:pos x="T2" y="T3"/>
                </a:cxn>
                <a:cxn ang="0">
                  <a:pos x="T4" y="T5"/>
                </a:cxn>
                <a:cxn ang="0">
                  <a:pos x="T6" y="T7"/>
                </a:cxn>
                <a:cxn ang="0">
                  <a:pos x="T8" y="T9"/>
                </a:cxn>
              </a:cxnLst>
              <a:rect l="0" t="0" r="r" b="b"/>
              <a:pathLst>
                <a:path w="209" h="106">
                  <a:moveTo>
                    <a:pt x="209" y="106"/>
                  </a:moveTo>
                  <a:lnTo>
                    <a:pt x="160" y="0"/>
                  </a:lnTo>
                  <a:lnTo>
                    <a:pt x="0" y="0"/>
                  </a:lnTo>
                  <a:lnTo>
                    <a:pt x="48" y="106"/>
                  </a:lnTo>
                  <a:lnTo>
                    <a:pt x="209" y="106"/>
                  </a:lnTo>
                  <a:close/>
                </a:path>
              </a:pathLst>
            </a:custGeom>
            <a:noFill/>
            <a:ln w="19050" cap="flat">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28" name="Line 112">
              <a:extLst>
                <a:ext uri="{FF2B5EF4-FFF2-40B4-BE49-F238E27FC236}">
                  <a16:creationId xmlns:a16="http://schemas.microsoft.com/office/drawing/2014/main" id="{EDB9A389-9FDF-45F3-95E6-99268E3C305F}"/>
                </a:ext>
              </a:extLst>
            </p:cNvPr>
            <p:cNvSpPr>
              <a:spLocks noChangeShapeType="1"/>
            </p:cNvSpPr>
            <p:nvPr/>
          </p:nvSpPr>
          <p:spPr bwMode="auto">
            <a:xfrm flipH="1">
              <a:off x="8175168" y="3074792"/>
              <a:ext cx="128588" cy="0"/>
            </a:xfrm>
            <a:prstGeom prst="line">
              <a:avLst/>
            </a:prstGeom>
            <a:noFill/>
            <a:ln w="19050" cap="flat">
              <a:solidFill>
                <a:srgbClr val="FF66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29" name="Freeform 113">
              <a:extLst>
                <a:ext uri="{FF2B5EF4-FFF2-40B4-BE49-F238E27FC236}">
                  <a16:creationId xmlns:a16="http://schemas.microsoft.com/office/drawing/2014/main" id="{A8A780AF-9904-441A-BF8D-41DAB1F57176}"/>
                </a:ext>
              </a:extLst>
            </p:cNvPr>
            <p:cNvSpPr>
              <a:spLocks/>
            </p:cNvSpPr>
            <p:nvPr/>
          </p:nvSpPr>
          <p:spPr bwMode="auto">
            <a:xfrm>
              <a:off x="7843380" y="2868417"/>
              <a:ext cx="115888" cy="490538"/>
            </a:xfrm>
            <a:custGeom>
              <a:avLst/>
              <a:gdLst>
                <a:gd name="T0" fmla="*/ 0 w 73"/>
                <a:gd name="T1" fmla="*/ 0 h 309"/>
                <a:gd name="T2" fmla="*/ 32 w 73"/>
                <a:gd name="T3" fmla="*/ 82 h 309"/>
                <a:gd name="T4" fmla="*/ 32 w 73"/>
                <a:gd name="T5" fmla="*/ 309 h 309"/>
                <a:gd name="T6" fmla="*/ 73 w 73"/>
                <a:gd name="T7" fmla="*/ 309 h 309"/>
              </a:gdLst>
              <a:ahLst/>
              <a:cxnLst>
                <a:cxn ang="0">
                  <a:pos x="T0" y="T1"/>
                </a:cxn>
                <a:cxn ang="0">
                  <a:pos x="T2" y="T3"/>
                </a:cxn>
                <a:cxn ang="0">
                  <a:pos x="T4" y="T5"/>
                </a:cxn>
                <a:cxn ang="0">
                  <a:pos x="T6" y="T7"/>
                </a:cxn>
              </a:cxnLst>
              <a:rect l="0" t="0" r="r" b="b"/>
              <a:pathLst>
                <a:path w="73" h="309">
                  <a:moveTo>
                    <a:pt x="0" y="0"/>
                  </a:moveTo>
                  <a:lnTo>
                    <a:pt x="32" y="82"/>
                  </a:lnTo>
                  <a:lnTo>
                    <a:pt x="32" y="309"/>
                  </a:lnTo>
                  <a:lnTo>
                    <a:pt x="73" y="309"/>
                  </a:lnTo>
                </a:path>
              </a:pathLst>
            </a:custGeom>
            <a:noFill/>
            <a:ln w="19050" cap="flat">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grpSp>
      <p:grpSp>
        <p:nvGrpSpPr>
          <p:cNvPr id="130" name="Agrupar 168">
            <a:extLst>
              <a:ext uri="{FF2B5EF4-FFF2-40B4-BE49-F238E27FC236}">
                <a16:creationId xmlns:a16="http://schemas.microsoft.com/office/drawing/2014/main" id="{CB74EA61-9A03-422C-924E-6383CEDA1FE4}"/>
              </a:ext>
            </a:extLst>
          </p:cNvPr>
          <p:cNvGrpSpPr/>
          <p:nvPr/>
        </p:nvGrpSpPr>
        <p:grpSpPr>
          <a:xfrm>
            <a:off x="9368506" y="4441081"/>
            <a:ext cx="744891" cy="503671"/>
            <a:chOff x="864586" y="4941742"/>
            <a:chExt cx="612775" cy="414338"/>
          </a:xfrm>
        </p:grpSpPr>
        <p:sp>
          <p:nvSpPr>
            <p:cNvPr id="131" name="Oval 108">
              <a:extLst>
                <a:ext uri="{FF2B5EF4-FFF2-40B4-BE49-F238E27FC236}">
                  <a16:creationId xmlns:a16="http://schemas.microsoft.com/office/drawing/2014/main" id="{183FCF44-F9F5-4C9A-81A6-583E4EE9CFD8}"/>
                </a:ext>
              </a:extLst>
            </p:cNvPr>
            <p:cNvSpPr>
              <a:spLocks noChangeArrowheads="1"/>
            </p:cNvSpPr>
            <p:nvPr/>
          </p:nvSpPr>
          <p:spPr bwMode="auto">
            <a:xfrm>
              <a:off x="1277336" y="4941742"/>
              <a:ext cx="101600" cy="128587"/>
            </a:xfrm>
            <a:prstGeom prst="ellipse">
              <a:avLst/>
            </a:prstGeom>
            <a:noFill/>
            <a:ln w="19050" cap="flat">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32" name="Freeform 109">
              <a:extLst>
                <a:ext uri="{FF2B5EF4-FFF2-40B4-BE49-F238E27FC236}">
                  <a16:creationId xmlns:a16="http://schemas.microsoft.com/office/drawing/2014/main" id="{FFAD3D03-B944-46FB-B723-FF9AB3B0E0D6}"/>
                </a:ext>
              </a:extLst>
            </p:cNvPr>
            <p:cNvSpPr>
              <a:spLocks/>
            </p:cNvSpPr>
            <p:nvPr/>
          </p:nvSpPr>
          <p:spPr bwMode="auto">
            <a:xfrm>
              <a:off x="1247174" y="5110017"/>
              <a:ext cx="179388" cy="103187"/>
            </a:xfrm>
            <a:custGeom>
              <a:avLst/>
              <a:gdLst>
                <a:gd name="T0" fmla="*/ 4 w 56"/>
                <a:gd name="T1" fmla="*/ 3 h 32"/>
                <a:gd name="T2" fmla="*/ 24 w 56"/>
                <a:gd name="T3" fmla="*/ 0 h 32"/>
                <a:gd name="T4" fmla="*/ 56 w 56"/>
                <a:gd name="T5" fmla="*/ 23 h 32"/>
                <a:gd name="T6" fmla="*/ 56 w 56"/>
                <a:gd name="T7" fmla="*/ 32 h 32"/>
                <a:gd name="T8" fmla="*/ 25 w 56"/>
                <a:gd name="T9" fmla="*/ 32 h 32"/>
                <a:gd name="T10" fmla="*/ 0 w 56"/>
                <a:gd name="T11" fmla="*/ 32 h 32"/>
              </a:gdLst>
              <a:ahLst/>
              <a:cxnLst>
                <a:cxn ang="0">
                  <a:pos x="T0" y="T1"/>
                </a:cxn>
                <a:cxn ang="0">
                  <a:pos x="T2" y="T3"/>
                </a:cxn>
                <a:cxn ang="0">
                  <a:pos x="T4" y="T5"/>
                </a:cxn>
                <a:cxn ang="0">
                  <a:pos x="T6" y="T7"/>
                </a:cxn>
                <a:cxn ang="0">
                  <a:pos x="T8" y="T9"/>
                </a:cxn>
                <a:cxn ang="0">
                  <a:pos x="T10" y="T11"/>
                </a:cxn>
              </a:cxnLst>
              <a:rect l="0" t="0" r="r" b="b"/>
              <a:pathLst>
                <a:path w="56" h="32">
                  <a:moveTo>
                    <a:pt x="4" y="3"/>
                  </a:moveTo>
                  <a:cubicBezTo>
                    <a:pt x="10" y="1"/>
                    <a:pt x="16" y="0"/>
                    <a:pt x="24" y="0"/>
                  </a:cubicBezTo>
                  <a:cubicBezTo>
                    <a:pt x="50" y="0"/>
                    <a:pt x="56" y="13"/>
                    <a:pt x="56" y="23"/>
                  </a:cubicBezTo>
                  <a:cubicBezTo>
                    <a:pt x="56" y="29"/>
                    <a:pt x="56" y="32"/>
                    <a:pt x="56" y="32"/>
                  </a:cubicBezTo>
                  <a:cubicBezTo>
                    <a:pt x="25" y="32"/>
                    <a:pt x="25" y="32"/>
                    <a:pt x="25" y="32"/>
                  </a:cubicBezTo>
                  <a:cubicBezTo>
                    <a:pt x="0" y="32"/>
                    <a:pt x="0" y="32"/>
                    <a:pt x="0" y="32"/>
                  </a:cubicBezTo>
                </a:path>
              </a:pathLst>
            </a:custGeom>
            <a:noFill/>
            <a:ln w="19050" cap="flat">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33" name="Oval 110">
              <a:extLst>
                <a:ext uri="{FF2B5EF4-FFF2-40B4-BE49-F238E27FC236}">
                  <a16:creationId xmlns:a16="http://schemas.microsoft.com/office/drawing/2014/main" id="{CFD7CE07-FA0D-4D23-B654-9266BF968347}"/>
                </a:ext>
              </a:extLst>
            </p:cNvPr>
            <p:cNvSpPr>
              <a:spLocks noChangeArrowheads="1"/>
            </p:cNvSpPr>
            <p:nvPr/>
          </p:nvSpPr>
          <p:spPr bwMode="auto">
            <a:xfrm>
              <a:off x="963011" y="4941742"/>
              <a:ext cx="103188" cy="128587"/>
            </a:xfrm>
            <a:prstGeom prst="ellipse">
              <a:avLst/>
            </a:prstGeom>
            <a:noFill/>
            <a:ln w="19050" cap="flat">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34" name="Freeform 111">
              <a:extLst>
                <a:ext uri="{FF2B5EF4-FFF2-40B4-BE49-F238E27FC236}">
                  <a16:creationId xmlns:a16="http://schemas.microsoft.com/office/drawing/2014/main" id="{10FA148C-EA3F-4D8E-8924-5C8BB2C752AC}"/>
                </a:ext>
              </a:extLst>
            </p:cNvPr>
            <p:cNvSpPr>
              <a:spLocks/>
            </p:cNvSpPr>
            <p:nvPr/>
          </p:nvSpPr>
          <p:spPr bwMode="auto">
            <a:xfrm>
              <a:off x="915386" y="5110017"/>
              <a:ext cx="179388" cy="103187"/>
            </a:xfrm>
            <a:custGeom>
              <a:avLst/>
              <a:gdLst>
                <a:gd name="T0" fmla="*/ 52 w 56"/>
                <a:gd name="T1" fmla="*/ 3 h 32"/>
                <a:gd name="T2" fmla="*/ 32 w 56"/>
                <a:gd name="T3" fmla="*/ 0 h 32"/>
                <a:gd name="T4" fmla="*/ 0 w 56"/>
                <a:gd name="T5" fmla="*/ 23 h 32"/>
                <a:gd name="T6" fmla="*/ 0 w 56"/>
                <a:gd name="T7" fmla="*/ 32 h 32"/>
                <a:gd name="T8" fmla="*/ 31 w 56"/>
                <a:gd name="T9" fmla="*/ 32 h 32"/>
                <a:gd name="T10" fmla="*/ 56 w 56"/>
                <a:gd name="T11" fmla="*/ 32 h 32"/>
              </a:gdLst>
              <a:ahLst/>
              <a:cxnLst>
                <a:cxn ang="0">
                  <a:pos x="T0" y="T1"/>
                </a:cxn>
                <a:cxn ang="0">
                  <a:pos x="T2" y="T3"/>
                </a:cxn>
                <a:cxn ang="0">
                  <a:pos x="T4" y="T5"/>
                </a:cxn>
                <a:cxn ang="0">
                  <a:pos x="T6" y="T7"/>
                </a:cxn>
                <a:cxn ang="0">
                  <a:pos x="T8" y="T9"/>
                </a:cxn>
                <a:cxn ang="0">
                  <a:pos x="T10" y="T11"/>
                </a:cxn>
              </a:cxnLst>
              <a:rect l="0" t="0" r="r" b="b"/>
              <a:pathLst>
                <a:path w="56" h="32">
                  <a:moveTo>
                    <a:pt x="52" y="3"/>
                  </a:moveTo>
                  <a:cubicBezTo>
                    <a:pt x="46" y="1"/>
                    <a:pt x="40" y="0"/>
                    <a:pt x="32" y="0"/>
                  </a:cubicBezTo>
                  <a:cubicBezTo>
                    <a:pt x="6" y="0"/>
                    <a:pt x="0" y="13"/>
                    <a:pt x="0" y="23"/>
                  </a:cubicBezTo>
                  <a:cubicBezTo>
                    <a:pt x="0" y="29"/>
                    <a:pt x="0" y="32"/>
                    <a:pt x="0" y="32"/>
                  </a:cubicBezTo>
                  <a:cubicBezTo>
                    <a:pt x="31" y="32"/>
                    <a:pt x="31" y="32"/>
                    <a:pt x="31" y="32"/>
                  </a:cubicBezTo>
                  <a:cubicBezTo>
                    <a:pt x="56" y="32"/>
                    <a:pt x="56" y="32"/>
                    <a:pt x="56" y="32"/>
                  </a:cubicBezTo>
                </a:path>
              </a:pathLst>
            </a:custGeom>
            <a:noFill/>
            <a:ln w="19050" cap="flat">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35" name="Oval 112">
              <a:extLst>
                <a:ext uri="{FF2B5EF4-FFF2-40B4-BE49-F238E27FC236}">
                  <a16:creationId xmlns:a16="http://schemas.microsoft.com/office/drawing/2014/main" id="{45374013-A3E9-4938-B1A1-6277BC995055}"/>
                </a:ext>
              </a:extLst>
            </p:cNvPr>
            <p:cNvSpPr>
              <a:spLocks noChangeArrowheads="1"/>
            </p:cNvSpPr>
            <p:nvPr/>
          </p:nvSpPr>
          <p:spPr bwMode="auto">
            <a:xfrm>
              <a:off x="1120174" y="5084617"/>
              <a:ext cx="101600" cy="128587"/>
            </a:xfrm>
            <a:prstGeom prst="ellipse">
              <a:avLst/>
            </a:prstGeom>
            <a:noFill/>
            <a:ln w="19050" cap="flat">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dirty="0"/>
            </a:p>
          </p:txBody>
        </p:sp>
        <p:sp>
          <p:nvSpPr>
            <p:cNvPr id="136" name="Freeform 113">
              <a:extLst>
                <a:ext uri="{FF2B5EF4-FFF2-40B4-BE49-F238E27FC236}">
                  <a16:creationId xmlns:a16="http://schemas.microsoft.com/office/drawing/2014/main" id="{E92592CA-2577-4513-9D0B-040058B3FC27}"/>
                </a:ext>
              </a:extLst>
            </p:cNvPr>
            <p:cNvSpPr>
              <a:spLocks/>
            </p:cNvSpPr>
            <p:nvPr/>
          </p:nvSpPr>
          <p:spPr bwMode="auto">
            <a:xfrm>
              <a:off x="1069374" y="5251305"/>
              <a:ext cx="204788" cy="104775"/>
            </a:xfrm>
            <a:custGeom>
              <a:avLst/>
              <a:gdLst>
                <a:gd name="T0" fmla="*/ 32 w 64"/>
                <a:gd name="T1" fmla="*/ 0 h 32"/>
                <a:gd name="T2" fmla="*/ 32 w 64"/>
                <a:gd name="T3" fmla="*/ 0 h 32"/>
                <a:gd name="T4" fmla="*/ 0 w 64"/>
                <a:gd name="T5" fmla="*/ 23 h 32"/>
                <a:gd name="T6" fmla="*/ 0 w 64"/>
                <a:gd name="T7" fmla="*/ 32 h 32"/>
                <a:gd name="T8" fmla="*/ 32 w 64"/>
                <a:gd name="T9" fmla="*/ 32 h 32"/>
                <a:gd name="T10" fmla="*/ 64 w 64"/>
                <a:gd name="T11" fmla="*/ 32 h 32"/>
                <a:gd name="T12" fmla="*/ 64 w 64"/>
                <a:gd name="T13" fmla="*/ 23 h 32"/>
                <a:gd name="T14" fmla="*/ 32 w 64"/>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 h="32">
                  <a:moveTo>
                    <a:pt x="32" y="0"/>
                  </a:moveTo>
                  <a:cubicBezTo>
                    <a:pt x="32" y="0"/>
                    <a:pt x="32" y="0"/>
                    <a:pt x="32" y="0"/>
                  </a:cubicBezTo>
                  <a:cubicBezTo>
                    <a:pt x="6" y="0"/>
                    <a:pt x="0" y="13"/>
                    <a:pt x="0" y="23"/>
                  </a:cubicBezTo>
                  <a:cubicBezTo>
                    <a:pt x="0" y="29"/>
                    <a:pt x="0" y="32"/>
                    <a:pt x="0" y="32"/>
                  </a:cubicBezTo>
                  <a:cubicBezTo>
                    <a:pt x="32" y="32"/>
                    <a:pt x="32" y="32"/>
                    <a:pt x="32" y="32"/>
                  </a:cubicBezTo>
                  <a:cubicBezTo>
                    <a:pt x="64" y="32"/>
                    <a:pt x="64" y="32"/>
                    <a:pt x="64" y="32"/>
                  </a:cubicBezTo>
                  <a:cubicBezTo>
                    <a:pt x="64" y="32"/>
                    <a:pt x="64" y="29"/>
                    <a:pt x="64" y="23"/>
                  </a:cubicBezTo>
                  <a:cubicBezTo>
                    <a:pt x="64" y="13"/>
                    <a:pt x="58" y="0"/>
                    <a:pt x="32" y="0"/>
                  </a:cubicBezTo>
                  <a:close/>
                </a:path>
              </a:pathLst>
            </a:custGeom>
            <a:noFill/>
            <a:ln w="19050" cap="flat">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37" name="Line 114">
              <a:extLst>
                <a:ext uri="{FF2B5EF4-FFF2-40B4-BE49-F238E27FC236}">
                  <a16:creationId xmlns:a16="http://schemas.microsoft.com/office/drawing/2014/main" id="{BAC2E7D8-1C34-4F89-BC86-BA28835799B1}"/>
                </a:ext>
              </a:extLst>
            </p:cNvPr>
            <p:cNvSpPr>
              <a:spLocks noChangeShapeType="1"/>
            </p:cNvSpPr>
            <p:nvPr/>
          </p:nvSpPr>
          <p:spPr bwMode="auto">
            <a:xfrm>
              <a:off x="864586" y="5213205"/>
              <a:ext cx="38100" cy="0"/>
            </a:xfrm>
            <a:prstGeom prst="line">
              <a:avLst/>
            </a:prstGeom>
            <a:noFill/>
            <a:ln w="19050" cap="flat">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38" name="Line 115">
              <a:extLst>
                <a:ext uri="{FF2B5EF4-FFF2-40B4-BE49-F238E27FC236}">
                  <a16:creationId xmlns:a16="http://schemas.microsoft.com/office/drawing/2014/main" id="{A1D792FB-36A9-4A2C-AB13-1419B7FB5007}"/>
                </a:ext>
              </a:extLst>
            </p:cNvPr>
            <p:cNvSpPr>
              <a:spLocks noChangeShapeType="1"/>
            </p:cNvSpPr>
            <p:nvPr/>
          </p:nvSpPr>
          <p:spPr bwMode="auto">
            <a:xfrm>
              <a:off x="1439261" y="5213205"/>
              <a:ext cx="38100" cy="0"/>
            </a:xfrm>
            <a:prstGeom prst="line">
              <a:avLst/>
            </a:prstGeom>
            <a:noFill/>
            <a:ln w="19050" cap="flat">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39" name="Line 116">
              <a:extLst>
                <a:ext uri="{FF2B5EF4-FFF2-40B4-BE49-F238E27FC236}">
                  <a16:creationId xmlns:a16="http://schemas.microsoft.com/office/drawing/2014/main" id="{B755F3CA-1940-4C6B-A751-EB8F6487769C}"/>
                </a:ext>
              </a:extLst>
            </p:cNvPr>
            <p:cNvSpPr>
              <a:spLocks noChangeShapeType="1"/>
            </p:cNvSpPr>
            <p:nvPr/>
          </p:nvSpPr>
          <p:spPr bwMode="auto">
            <a:xfrm>
              <a:off x="864586" y="5356080"/>
              <a:ext cx="612775" cy="0"/>
            </a:xfrm>
            <a:prstGeom prst="line">
              <a:avLst/>
            </a:prstGeom>
            <a:noFill/>
            <a:ln w="19050" cap="flat">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grpSp>
    </p:spTree>
    <p:extLst>
      <p:ext uri="{BB962C8B-B14F-4D97-AF65-F5344CB8AC3E}">
        <p14:creationId xmlns:p14="http://schemas.microsoft.com/office/powerpoint/2010/main" val="20960278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7681053-8046-40A1-808A-C6C2FBB376D2}"/>
              </a:ext>
            </a:extLst>
          </p:cNvPr>
          <p:cNvSpPr>
            <a:spLocks noGrp="1"/>
          </p:cNvSpPr>
          <p:nvPr>
            <p:ph type="sldNum" sz="quarter" idx="10"/>
          </p:nvPr>
        </p:nvSpPr>
        <p:spPr/>
        <p:txBody>
          <a:bodyPr/>
          <a:lstStyle/>
          <a:p>
            <a:fld id="{08789ED0-683C-4C95-BAE1-094AE5A57631}" type="slidenum">
              <a:rPr lang="pt-PT" smtClean="0"/>
              <a:pPr/>
              <a:t>24</a:t>
            </a:fld>
            <a:endParaRPr lang="pt-PT" dirty="0"/>
          </a:p>
        </p:txBody>
      </p:sp>
      <p:sp>
        <p:nvSpPr>
          <p:cNvPr id="3" name="Text Placeholder 2">
            <a:extLst>
              <a:ext uri="{FF2B5EF4-FFF2-40B4-BE49-F238E27FC236}">
                <a16:creationId xmlns:a16="http://schemas.microsoft.com/office/drawing/2014/main" id="{2DB9D170-347E-4AA1-9028-8C474744EB11}"/>
              </a:ext>
            </a:extLst>
          </p:cNvPr>
          <p:cNvSpPr>
            <a:spLocks noGrp="1"/>
          </p:cNvSpPr>
          <p:nvPr>
            <p:ph type="body" sz="quarter" idx="21"/>
          </p:nvPr>
        </p:nvSpPr>
        <p:spPr>
          <a:xfrm>
            <a:off x="528992" y="314578"/>
            <a:ext cx="11358209" cy="461665"/>
          </a:xfrm>
        </p:spPr>
        <p:txBody>
          <a:bodyPr/>
          <a:lstStyle/>
          <a:p>
            <a:r>
              <a:rPr lang="pt-PT" sz="2400" cap="none" dirty="0">
                <a:solidFill>
                  <a:srgbClr val="FF6600"/>
                </a:solidFill>
              </a:rPr>
              <a:t>Elementos gráficos</a:t>
            </a:r>
            <a:endParaRPr lang="pt-PT" dirty="0"/>
          </a:p>
        </p:txBody>
      </p:sp>
      <p:sp>
        <p:nvSpPr>
          <p:cNvPr id="4" name="Text Placeholder 3">
            <a:extLst>
              <a:ext uri="{FF2B5EF4-FFF2-40B4-BE49-F238E27FC236}">
                <a16:creationId xmlns:a16="http://schemas.microsoft.com/office/drawing/2014/main" id="{7968BEB0-428A-49B0-A036-D43AF9688CB2}"/>
              </a:ext>
            </a:extLst>
          </p:cNvPr>
          <p:cNvSpPr>
            <a:spLocks noGrp="1"/>
          </p:cNvSpPr>
          <p:nvPr>
            <p:ph type="body" sz="quarter" idx="22"/>
          </p:nvPr>
        </p:nvSpPr>
        <p:spPr>
          <a:xfrm>
            <a:off x="528992" y="769719"/>
            <a:ext cx="11358209" cy="369332"/>
          </a:xfrm>
        </p:spPr>
        <p:txBody>
          <a:bodyPr/>
          <a:lstStyle/>
          <a:p>
            <a:r>
              <a:rPr lang="pt-PT" dirty="0"/>
              <a:t>Caixas e linhas de suporte ao texto</a:t>
            </a:r>
          </a:p>
        </p:txBody>
      </p:sp>
      <p:cxnSp>
        <p:nvCxnSpPr>
          <p:cNvPr id="6" name="Straight Connector 5">
            <a:extLst>
              <a:ext uri="{FF2B5EF4-FFF2-40B4-BE49-F238E27FC236}">
                <a16:creationId xmlns:a16="http://schemas.microsoft.com/office/drawing/2014/main" id="{E6F8FCAF-98E7-4D4B-A78E-71FDECF03DA0}"/>
              </a:ext>
            </a:extLst>
          </p:cNvPr>
          <p:cNvCxnSpPr>
            <a:cxnSpLocks/>
          </p:cNvCxnSpPr>
          <p:nvPr/>
        </p:nvCxnSpPr>
        <p:spPr>
          <a:xfrm>
            <a:off x="526952" y="2305985"/>
            <a:ext cx="5697189" cy="0"/>
          </a:xfrm>
          <a:prstGeom prst="line">
            <a:avLst/>
          </a:prstGeom>
          <a:ln>
            <a:solidFill>
              <a:srgbClr val="666666"/>
            </a:solidFill>
            <a:prstDash val="dash"/>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2159D0D-730A-4C72-8A13-2CD1D8921C9B}"/>
              </a:ext>
            </a:extLst>
          </p:cNvPr>
          <p:cNvCxnSpPr>
            <a:cxnSpLocks/>
          </p:cNvCxnSpPr>
          <p:nvPr/>
        </p:nvCxnSpPr>
        <p:spPr>
          <a:xfrm>
            <a:off x="497409" y="1980110"/>
            <a:ext cx="5726732" cy="0"/>
          </a:xfrm>
          <a:prstGeom prst="line">
            <a:avLst/>
          </a:prstGeom>
          <a:noFill/>
          <a:ln w="28575" cmpd="sng">
            <a:gradFill flip="none" rotWithShape="1">
              <a:gsLst>
                <a:gs pos="0">
                  <a:srgbClr val="FF6600"/>
                </a:gs>
                <a:gs pos="100000">
                  <a:schemeClr val="bg1"/>
                </a:gs>
                <a:gs pos="86000">
                  <a:schemeClr val="bg1">
                    <a:lumMod val="85000"/>
                  </a:schemeClr>
                </a:gs>
              </a:gsLst>
              <a:lin ang="0" scaled="1"/>
              <a:tileRect/>
            </a:gradFill>
            <a:miter lim="800000"/>
            <a:headEnd/>
            <a:tailEnd/>
          </a:ln>
        </p:spPr>
      </p:cxnSp>
      <p:cxnSp>
        <p:nvCxnSpPr>
          <p:cNvPr id="8" name="Straight Connector 7">
            <a:extLst>
              <a:ext uri="{FF2B5EF4-FFF2-40B4-BE49-F238E27FC236}">
                <a16:creationId xmlns:a16="http://schemas.microsoft.com/office/drawing/2014/main" id="{AF3DACB8-CE8C-4BCF-9658-9AC3F173642B}"/>
              </a:ext>
            </a:extLst>
          </p:cNvPr>
          <p:cNvCxnSpPr>
            <a:cxnSpLocks/>
          </p:cNvCxnSpPr>
          <p:nvPr/>
        </p:nvCxnSpPr>
        <p:spPr>
          <a:xfrm>
            <a:off x="497409" y="2700190"/>
            <a:ext cx="572673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75B295F3-8B05-404B-9CFD-060A1F7CEEE8}"/>
              </a:ext>
            </a:extLst>
          </p:cNvPr>
          <p:cNvSpPr/>
          <p:nvPr/>
        </p:nvSpPr>
        <p:spPr>
          <a:xfrm>
            <a:off x="498557" y="3060229"/>
            <a:ext cx="5725584" cy="2345559"/>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0" name="Oval 9">
            <a:extLst>
              <a:ext uri="{FF2B5EF4-FFF2-40B4-BE49-F238E27FC236}">
                <a16:creationId xmlns:a16="http://schemas.microsoft.com/office/drawing/2014/main" id="{D982B372-E204-4B8C-BE7F-CF60F5442A70}"/>
              </a:ext>
            </a:extLst>
          </p:cNvPr>
          <p:cNvSpPr>
            <a:spLocks noChangeAspect="1"/>
          </p:cNvSpPr>
          <p:nvPr/>
        </p:nvSpPr>
        <p:spPr>
          <a:xfrm>
            <a:off x="2886373" y="3725318"/>
            <a:ext cx="1029951" cy="10299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700"/>
              </a:lnSpc>
              <a:spcBef>
                <a:spcPts val="800"/>
              </a:spcBef>
              <a:spcAft>
                <a:spcPts val="400"/>
              </a:spcAft>
            </a:pPr>
            <a:endParaRPr lang="pt-PT" sz="1400" noProof="0" dirty="0">
              <a:solidFill>
                <a:schemeClr val="tx1"/>
              </a:solidFill>
            </a:endParaRPr>
          </a:p>
        </p:txBody>
      </p:sp>
      <p:sp>
        <p:nvSpPr>
          <p:cNvPr id="11" name="Freeform: Shape 10">
            <a:extLst>
              <a:ext uri="{FF2B5EF4-FFF2-40B4-BE49-F238E27FC236}">
                <a16:creationId xmlns:a16="http://schemas.microsoft.com/office/drawing/2014/main" id="{BAC85663-4E24-4D47-9A63-0E71F05384BD}"/>
              </a:ext>
            </a:extLst>
          </p:cNvPr>
          <p:cNvSpPr/>
          <p:nvPr/>
        </p:nvSpPr>
        <p:spPr>
          <a:xfrm rot="5400000">
            <a:off x="3310818" y="3300873"/>
            <a:ext cx="220494" cy="205288"/>
          </a:xfrm>
          <a:custGeom>
            <a:avLst/>
            <a:gdLst>
              <a:gd name="connsiteX0" fmla="*/ 172081 w 310714"/>
              <a:gd name="connsiteY0" fmla="*/ 3867 h 289285"/>
              <a:gd name="connsiteX1" fmla="*/ 164581 w 310714"/>
              <a:gd name="connsiteY1" fmla="*/ 3867 h 289285"/>
              <a:gd name="connsiteX2" fmla="*/ 164581 w 310714"/>
              <a:gd name="connsiteY2" fmla="*/ 11367 h 289285"/>
              <a:gd name="connsiteX3" fmla="*/ 294760 w 310714"/>
              <a:gd name="connsiteY3" fmla="*/ 141545 h 289285"/>
              <a:gd name="connsiteX4" fmla="*/ 7617 w 310714"/>
              <a:gd name="connsiteY4" fmla="*/ 141545 h 289285"/>
              <a:gd name="connsiteX5" fmla="*/ 2260 w 310714"/>
              <a:gd name="connsiteY5" fmla="*/ 146903 h 289285"/>
              <a:gd name="connsiteX6" fmla="*/ 7617 w 310714"/>
              <a:gd name="connsiteY6" fmla="*/ 152260 h 289285"/>
              <a:gd name="connsiteX7" fmla="*/ 294760 w 310714"/>
              <a:gd name="connsiteY7" fmla="*/ 152260 h 289285"/>
              <a:gd name="connsiteX8" fmla="*/ 164581 w 310714"/>
              <a:gd name="connsiteY8" fmla="*/ 282438 h 289285"/>
              <a:gd name="connsiteX9" fmla="*/ 164581 w 310714"/>
              <a:gd name="connsiteY9" fmla="*/ 289938 h 289285"/>
              <a:gd name="connsiteX10" fmla="*/ 168331 w 310714"/>
              <a:gd name="connsiteY10" fmla="*/ 291546 h 289285"/>
              <a:gd name="connsiteX11" fmla="*/ 172081 w 310714"/>
              <a:gd name="connsiteY11" fmla="*/ 289938 h 289285"/>
              <a:gd name="connsiteX12" fmla="*/ 311367 w 310714"/>
              <a:gd name="connsiteY12" fmla="*/ 150653 h 289285"/>
              <a:gd name="connsiteX13" fmla="*/ 311367 w 310714"/>
              <a:gd name="connsiteY13" fmla="*/ 143153 h 289285"/>
              <a:gd name="connsiteX14" fmla="*/ 172081 w 310714"/>
              <a:gd name="connsiteY14" fmla="*/ 3867 h 289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0714" h="289285">
                <a:moveTo>
                  <a:pt x="172081" y="3867"/>
                </a:moveTo>
                <a:cubicBezTo>
                  <a:pt x="169938" y="1724"/>
                  <a:pt x="166724" y="1724"/>
                  <a:pt x="164581" y="3867"/>
                </a:cubicBezTo>
                <a:cubicBezTo>
                  <a:pt x="162438" y="6010"/>
                  <a:pt x="162438" y="9224"/>
                  <a:pt x="164581" y="11367"/>
                </a:cubicBezTo>
                <a:lnTo>
                  <a:pt x="294760" y="141545"/>
                </a:lnTo>
                <a:lnTo>
                  <a:pt x="7617" y="141545"/>
                </a:lnTo>
                <a:cubicBezTo>
                  <a:pt x="4402" y="141545"/>
                  <a:pt x="2260" y="143688"/>
                  <a:pt x="2260" y="146903"/>
                </a:cubicBezTo>
                <a:cubicBezTo>
                  <a:pt x="2260" y="150117"/>
                  <a:pt x="4402" y="152260"/>
                  <a:pt x="7617" y="152260"/>
                </a:cubicBezTo>
                <a:lnTo>
                  <a:pt x="294760" y="152260"/>
                </a:lnTo>
                <a:lnTo>
                  <a:pt x="164581" y="282438"/>
                </a:lnTo>
                <a:cubicBezTo>
                  <a:pt x="162438" y="284581"/>
                  <a:pt x="162438" y="287796"/>
                  <a:pt x="164581" y="289938"/>
                </a:cubicBezTo>
                <a:cubicBezTo>
                  <a:pt x="165653" y="291010"/>
                  <a:pt x="167260" y="291546"/>
                  <a:pt x="168331" y="291546"/>
                </a:cubicBezTo>
                <a:cubicBezTo>
                  <a:pt x="169938" y="291546"/>
                  <a:pt x="171010" y="291010"/>
                  <a:pt x="172081" y="289938"/>
                </a:cubicBezTo>
                <a:lnTo>
                  <a:pt x="311367" y="150653"/>
                </a:lnTo>
                <a:cubicBezTo>
                  <a:pt x="313510" y="148510"/>
                  <a:pt x="313510" y="145295"/>
                  <a:pt x="311367" y="143153"/>
                </a:cubicBezTo>
                <a:lnTo>
                  <a:pt x="172081" y="3867"/>
                </a:lnTo>
                <a:close/>
              </a:path>
            </a:pathLst>
          </a:custGeom>
          <a:solidFill>
            <a:srgbClr val="666666"/>
          </a:solidFill>
          <a:ln w="5357" cap="flat">
            <a:noFill/>
            <a:prstDash val="solid"/>
            <a:miter/>
          </a:ln>
        </p:spPr>
        <p:txBody>
          <a:bodyPr rot="0" spcFirstLastPara="0" vertOverflow="overflow" horzOverflow="overflow" vert="horz" wrap="square" lIns="100184" tIns="50092" rIns="100184" bIns="50092" numCol="1" spcCol="0" rtlCol="0" fromWordArt="0" anchor="ctr" anchorCtr="0" forceAA="0" compatLnSpc="1">
            <a:prstTxWarp prst="textNoShape">
              <a:avLst/>
            </a:prstTxWarp>
            <a:noAutofit/>
          </a:bodyPr>
          <a:lstStyle/>
          <a:p>
            <a:pPr defTabSz="912931"/>
            <a:endParaRPr lang="pt-PT" sz="2254">
              <a:solidFill>
                <a:prstClr val="black"/>
              </a:solidFill>
              <a:latin typeface="Calibri" panose="020F0502020204030204"/>
            </a:endParaRPr>
          </a:p>
        </p:txBody>
      </p:sp>
      <p:cxnSp>
        <p:nvCxnSpPr>
          <p:cNvPr id="12" name="Straight Connector 11">
            <a:extLst>
              <a:ext uri="{FF2B5EF4-FFF2-40B4-BE49-F238E27FC236}">
                <a16:creationId xmlns:a16="http://schemas.microsoft.com/office/drawing/2014/main" id="{1E3AB0C0-B943-4FE4-BC09-8F034D190D62}"/>
              </a:ext>
            </a:extLst>
          </p:cNvPr>
          <p:cNvCxnSpPr/>
          <p:nvPr/>
        </p:nvCxnSpPr>
        <p:spPr>
          <a:xfrm>
            <a:off x="3107085" y="4894461"/>
            <a:ext cx="576064" cy="0"/>
          </a:xfrm>
          <a:prstGeom prst="line">
            <a:avLst/>
          </a:prstGeom>
          <a:ln w="57150"/>
          <a:effectLst/>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BAA4A2D8-0952-4936-A67D-6B93C8465854}"/>
              </a:ext>
            </a:extLst>
          </p:cNvPr>
          <p:cNvSpPr>
            <a:spLocks noChangeAspect="1"/>
          </p:cNvSpPr>
          <p:nvPr/>
        </p:nvSpPr>
        <p:spPr>
          <a:xfrm>
            <a:off x="4486573" y="3725318"/>
            <a:ext cx="1029951" cy="1029951"/>
          </a:xfrm>
          <a:prstGeom prst="ellipse">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700"/>
              </a:lnSpc>
              <a:spcBef>
                <a:spcPts val="800"/>
              </a:spcBef>
              <a:spcAft>
                <a:spcPts val="400"/>
              </a:spcAft>
            </a:pPr>
            <a:endParaRPr lang="pt-PT" sz="1400" noProof="0" dirty="0">
              <a:solidFill>
                <a:schemeClr val="tx1"/>
              </a:solidFill>
            </a:endParaRPr>
          </a:p>
        </p:txBody>
      </p:sp>
      <p:cxnSp>
        <p:nvCxnSpPr>
          <p:cNvPr id="14" name="Straight Connector 13">
            <a:extLst>
              <a:ext uri="{FF2B5EF4-FFF2-40B4-BE49-F238E27FC236}">
                <a16:creationId xmlns:a16="http://schemas.microsoft.com/office/drawing/2014/main" id="{A10BF995-7CC0-4991-A6F2-ED5B5BCE9CAA}"/>
              </a:ext>
            </a:extLst>
          </p:cNvPr>
          <p:cNvCxnSpPr/>
          <p:nvPr/>
        </p:nvCxnSpPr>
        <p:spPr>
          <a:xfrm>
            <a:off x="4707285" y="4894461"/>
            <a:ext cx="576064" cy="0"/>
          </a:xfrm>
          <a:prstGeom prst="line">
            <a:avLst/>
          </a:prstGeom>
          <a:ln w="57150"/>
          <a:effectLst/>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65ADFB34-63FC-4F82-9260-63CF4844932B}"/>
              </a:ext>
            </a:extLst>
          </p:cNvPr>
          <p:cNvSpPr>
            <a:spLocks noChangeAspect="1"/>
          </p:cNvSpPr>
          <p:nvPr/>
        </p:nvSpPr>
        <p:spPr>
          <a:xfrm>
            <a:off x="1349673" y="3725318"/>
            <a:ext cx="1029951" cy="1029951"/>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700"/>
              </a:lnSpc>
              <a:spcBef>
                <a:spcPts val="800"/>
              </a:spcBef>
              <a:spcAft>
                <a:spcPts val="400"/>
              </a:spcAft>
            </a:pPr>
            <a:endParaRPr lang="pt-PT" sz="1400" noProof="0" dirty="0">
              <a:solidFill>
                <a:schemeClr val="tx1"/>
              </a:solidFill>
            </a:endParaRPr>
          </a:p>
        </p:txBody>
      </p:sp>
      <p:cxnSp>
        <p:nvCxnSpPr>
          <p:cNvPr id="16" name="Straight Connector 15">
            <a:extLst>
              <a:ext uri="{FF2B5EF4-FFF2-40B4-BE49-F238E27FC236}">
                <a16:creationId xmlns:a16="http://schemas.microsoft.com/office/drawing/2014/main" id="{9F07DF72-27C2-4E63-BFC9-A2B466DDAB82}"/>
              </a:ext>
            </a:extLst>
          </p:cNvPr>
          <p:cNvCxnSpPr/>
          <p:nvPr/>
        </p:nvCxnSpPr>
        <p:spPr>
          <a:xfrm>
            <a:off x="1570385" y="4894461"/>
            <a:ext cx="576064" cy="0"/>
          </a:xfrm>
          <a:prstGeom prst="line">
            <a:avLst/>
          </a:prstGeom>
          <a:ln w="57150">
            <a:solidFill>
              <a:srgbClr val="666666"/>
            </a:solidFill>
          </a:ln>
          <a:effectLst/>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0C184FF3-4922-4D7F-8282-DC73E3E86DA6}"/>
              </a:ext>
            </a:extLst>
          </p:cNvPr>
          <p:cNvSpPr/>
          <p:nvPr/>
        </p:nvSpPr>
        <p:spPr>
          <a:xfrm>
            <a:off x="6800205" y="467941"/>
            <a:ext cx="4896544" cy="5256584"/>
          </a:xfrm>
          <a:prstGeom prst="rect">
            <a:avLst/>
          </a:prstGeom>
          <a:solidFill>
            <a:schemeClr val="bg1">
              <a:lumMod val="95000"/>
            </a:schemeClr>
          </a:solidFill>
          <a:ln w="9525" cap="flat" cmpd="sng" algn="ctr">
            <a:noFill/>
            <a:prstDash val="solid"/>
            <a:round/>
            <a:headEnd type="none" w="med" len="med"/>
            <a:tailEnd type="none" w="med" len="med"/>
          </a:ln>
          <a:effectLst>
            <a:outerShdw blurRad="50800" dist="38100" dir="2700000" algn="tl" rotWithShape="0">
              <a:schemeClr val="bg1">
                <a:lumMod val="75000"/>
                <a:alpha val="43000"/>
              </a:schemeClr>
            </a:outerShdw>
          </a:effectLst>
        </p:spPr>
        <p:txBody>
          <a:bodyPr vert="horz" wrap="square" lIns="91440" tIns="45720" rIns="91440" bIns="45720" numCol="1" rtlCol="0" anchor="t" anchorCtr="0" compatLnSpc="1">
            <a:prstTxWarp prst="textNoShape">
              <a:avLst/>
            </a:prstTxWarp>
          </a:bodyPr>
          <a:lstStyle/>
          <a:p>
            <a:pPr eaLnBrk="0" hangingPunct="0"/>
            <a:endParaRPr lang="pt-PT" sz="1000">
              <a:solidFill>
                <a:schemeClr val="tx1"/>
              </a:solidFill>
              <a:ea typeface="ＭＳ Ｐゴシック" charset="-128"/>
            </a:endParaRPr>
          </a:p>
        </p:txBody>
      </p:sp>
      <p:sp>
        <p:nvSpPr>
          <p:cNvPr id="18" name="Rectangle 17">
            <a:extLst>
              <a:ext uri="{FF2B5EF4-FFF2-40B4-BE49-F238E27FC236}">
                <a16:creationId xmlns:a16="http://schemas.microsoft.com/office/drawing/2014/main" id="{C75DCAC7-A111-406F-B7FD-B91D85735686}"/>
              </a:ext>
            </a:extLst>
          </p:cNvPr>
          <p:cNvSpPr/>
          <p:nvPr/>
        </p:nvSpPr>
        <p:spPr>
          <a:xfrm>
            <a:off x="8384381" y="2340149"/>
            <a:ext cx="1667698" cy="1362075"/>
          </a:xfrm>
          <a:prstGeom prst="rect">
            <a:avLst/>
          </a:prstGeom>
          <a:solidFill>
            <a:srgbClr val="666666"/>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eaLnBrk="0" hangingPunct="0"/>
            <a:endParaRPr lang="pt-PT" sz="1000">
              <a:solidFill>
                <a:schemeClr val="tx1"/>
              </a:solidFill>
              <a:ea typeface="ＭＳ Ｐゴシック" charset="-128"/>
            </a:endParaRPr>
          </a:p>
        </p:txBody>
      </p:sp>
      <p:sp>
        <p:nvSpPr>
          <p:cNvPr id="19" name="Rectangle 18">
            <a:extLst>
              <a:ext uri="{FF2B5EF4-FFF2-40B4-BE49-F238E27FC236}">
                <a16:creationId xmlns:a16="http://schemas.microsoft.com/office/drawing/2014/main" id="{9651EEB3-E886-4B76-A8D1-2E5DC5F9CC52}"/>
              </a:ext>
            </a:extLst>
          </p:cNvPr>
          <p:cNvSpPr/>
          <p:nvPr/>
        </p:nvSpPr>
        <p:spPr>
          <a:xfrm>
            <a:off x="8384381" y="3852317"/>
            <a:ext cx="1667698" cy="1362075"/>
          </a:xfrm>
          <a:prstGeom prst="rect">
            <a:avLst/>
          </a:prstGeom>
          <a:solidFill>
            <a:srgbClr val="FF66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eaLnBrk="0" hangingPunct="0"/>
            <a:endParaRPr lang="pt-PT" sz="1000">
              <a:solidFill>
                <a:schemeClr val="tx1"/>
              </a:solidFill>
              <a:ea typeface="ＭＳ Ｐゴシック" charset="-128"/>
            </a:endParaRPr>
          </a:p>
        </p:txBody>
      </p:sp>
      <p:sp>
        <p:nvSpPr>
          <p:cNvPr id="20" name="Rectangle 19">
            <a:extLst>
              <a:ext uri="{FF2B5EF4-FFF2-40B4-BE49-F238E27FC236}">
                <a16:creationId xmlns:a16="http://schemas.microsoft.com/office/drawing/2014/main" id="{1E1DD896-1858-4273-A39D-4B3EBC2D88D8}"/>
              </a:ext>
            </a:extLst>
          </p:cNvPr>
          <p:cNvSpPr/>
          <p:nvPr/>
        </p:nvSpPr>
        <p:spPr>
          <a:xfrm>
            <a:off x="8384381" y="1116013"/>
            <a:ext cx="1656184" cy="10661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700"/>
              </a:lnSpc>
              <a:spcBef>
                <a:spcPts val="800"/>
              </a:spcBef>
              <a:spcAft>
                <a:spcPts val="400"/>
              </a:spcAft>
            </a:pPr>
            <a:endParaRPr lang="pt-PT" sz="1400" noProof="0" dirty="0">
              <a:solidFill>
                <a:schemeClr val="tx1"/>
              </a:solidFill>
            </a:endParaRPr>
          </a:p>
        </p:txBody>
      </p:sp>
    </p:spTree>
    <p:extLst>
      <p:ext uri="{BB962C8B-B14F-4D97-AF65-F5344CB8AC3E}">
        <p14:creationId xmlns:p14="http://schemas.microsoft.com/office/powerpoint/2010/main" val="981893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0CCC783-3090-401F-B3A9-E949C5E0AAD6}"/>
              </a:ext>
            </a:extLst>
          </p:cNvPr>
          <p:cNvSpPr>
            <a:spLocks noGrp="1"/>
          </p:cNvSpPr>
          <p:nvPr>
            <p:ph type="sldNum" sz="quarter" idx="10"/>
          </p:nvPr>
        </p:nvSpPr>
        <p:spPr/>
        <p:txBody>
          <a:bodyPr/>
          <a:lstStyle/>
          <a:p>
            <a:fld id="{08789ED0-683C-4C95-BAE1-094AE5A57631}" type="slidenum">
              <a:rPr lang="pt-PT" smtClean="0"/>
              <a:pPr/>
              <a:t>3</a:t>
            </a:fld>
            <a:endParaRPr lang="pt-PT" dirty="0"/>
          </a:p>
        </p:txBody>
      </p:sp>
      <p:sp>
        <p:nvSpPr>
          <p:cNvPr id="7" name="Rectangle 6">
            <a:extLst>
              <a:ext uri="{FF2B5EF4-FFF2-40B4-BE49-F238E27FC236}">
                <a16:creationId xmlns:a16="http://schemas.microsoft.com/office/drawing/2014/main" id="{0FB86587-12EF-4FA4-89EA-DC8F63816CAA}"/>
              </a:ext>
            </a:extLst>
          </p:cNvPr>
          <p:cNvSpPr/>
          <p:nvPr/>
        </p:nvSpPr>
        <p:spPr>
          <a:xfrm>
            <a:off x="0" y="1476053"/>
            <a:ext cx="6440165" cy="3960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700"/>
              </a:lnSpc>
              <a:spcBef>
                <a:spcPts val="800"/>
              </a:spcBef>
              <a:spcAft>
                <a:spcPts val="400"/>
              </a:spcAft>
            </a:pPr>
            <a:endParaRPr lang="pt-PT" sz="1400" noProof="0" dirty="0" err="1">
              <a:solidFill>
                <a:schemeClr val="tx1"/>
              </a:solidFill>
            </a:endParaRPr>
          </a:p>
        </p:txBody>
      </p:sp>
      <p:pic>
        <p:nvPicPr>
          <p:cNvPr id="10" name="Picture 9">
            <a:extLst>
              <a:ext uri="{FF2B5EF4-FFF2-40B4-BE49-F238E27FC236}">
                <a16:creationId xmlns:a16="http://schemas.microsoft.com/office/drawing/2014/main" id="{7ADC2ED2-B38D-4327-A30B-D7B03EDE9A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4141" y="1620069"/>
            <a:ext cx="584961" cy="584961"/>
          </a:xfrm>
          <a:prstGeom prst="rect">
            <a:avLst/>
          </a:prstGeom>
        </p:spPr>
      </p:pic>
      <p:pic>
        <p:nvPicPr>
          <p:cNvPr id="11" name="Picture 10">
            <a:extLst>
              <a:ext uri="{FF2B5EF4-FFF2-40B4-BE49-F238E27FC236}">
                <a16:creationId xmlns:a16="http://schemas.microsoft.com/office/drawing/2014/main" id="{541B4817-54E7-45EE-80AE-4183BAD9BB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4141" y="2385170"/>
            <a:ext cx="584961" cy="584961"/>
          </a:xfrm>
          <a:prstGeom prst="rect">
            <a:avLst/>
          </a:prstGeom>
        </p:spPr>
      </p:pic>
      <p:pic>
        <p:nvPicPr>
          <p:cNvPr id="12" name="Picture 11">
            <a:extLst>
              <a:ext uri="{FF2B5EF4-FFF2-40B4-BE49-F238E27FC236}">
                <a16:creationId xmlns:a16="http://schemas.microsoft.com/office/drawing/2014/main" id="{01F2600F-50A0-427E-9D72-F2A26E008D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4140" y="3150271"/>
            <a:ext cx="584961" cy="584961"/>
          </a:xfrm>
          <a:prstGeom prst="rect">
            <a:avLst/>
          </a:prstGeom>
        </p:spPr>
      </p:pic>
      <p:pic>
        <p:nvPicPr>
          <p:cNvPr id="13" name="Picture 12">
            <a:extLst>
              <a:ext uri="{FF2B5EF4-FFF2-40B4-BE49-F238E27FC236}">
                <a16:creationId xmlns:a16="http://schemas.microsoft.com/office/drawing/2014/main" id="{E7A328B5-7F76-46A6-8A2B-04F2FDDC03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4140" y="3915372"/>
            <a:ext cx="584961" cy="584961"/>
          </a:xfrm>
          <a:prstGeom prst="rect">
            <a:avLst/>
          </a:prstGeom>
        </p:spPr>
      </p:pic>
      <p:pic>
        <p:nvPicPr>
          <p:cNvPr id="14" name="Picture 13">
            <a:extLst>
              <a:ext uri="{FF2B5EF4-FFF2-40B4-BE49-F238E27FC236}">
                <a16:creationId xmlns:a16="http://schemas.microsoft.com/office/drawing/2014/main" id="{138976C5-C6CA-4801-8086-B1C0623A5A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4139" y="4675932"/>
            <a:ext cx="584961" cy="584961"/>
          </a:xfrm>
          <a:prstGeom prst="rect">
            <a:avLst/>
          </a:prstGeom>
        </p:spPr>
      </p:pic>
      <p:sp>
        <p:nvSpPr>
          <p:cNvPr id="15" name="Text Placeholder 2">
            <a:extLst>
              <a:ext uri="{FF2B5EF4-FFF2-40B4-BE49-F238E27FC236}">
                <a16:creationId xmlns:a16="http://schemas.microsoft.com/office/drawing/2014/main" id="{0EF566C7-9520-497E-8B9C-636B2147623D}"/>
              </a:ext>
            </a:extLst>
          </p:cNvPr>
          <p:cNvSpPr>
            <a:spLocks noGrp="1"/>
          </p:cNvSpPr>
          <p:nvPr>
            <p:ph type="body" sz="quarter" idx="21"/>
          </p:nvPr>
        </p:nvSpPr>
        <p:spPr>
          <a:xfrm>
            <a:off x="528992" y="314578"/>
            <a:ext cx="11358209" cy="461665"/>
          </a:xfrm>
        </p:spPr>
        <p:txBody>
          <a:bodyPr/>
          <a:lstStyle/>
          <a:p>
            <a:r>
              <a:rPr lang="pt-PT" dirty="0"/>
              <a:t>Exposição de Oportunidades</a:t>
            </a:r>
          </a:p>
        </p:txBody>
      </p:sp>
      <p:pic>
        <p:nvPicPr>
          <p:cNvPr id="17" name="Picture 16">
            <a:extLst>
              <a:ext uri="{FF2B5EF4-FFF2-40B4-BE49-F238E27FC236}">
                <a16:creationId xmlns:a16="http://schemas.microsoft.com/office/drawing/2014/main" id="{C305AEC9-CE3C-47FC-BD1D-6BB0F2DAFA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03000">
            <a:off x="3599002" y="2210433"/>
            <a:ext cx="648533" cy="648533"/>
          </a:xfrm>
          <a:prstGeom prst="rect">
            <a:avLst/>
          </a:prstGeom>
        </p:spPr>
      </p:pic>
      <p:sp>
        <p:nvSpPr>
          <p:cNvPr id="18" name="TextBox 17">
            <a:extLst>
              <a:ext uri="{FF2B5EF4-FFF2-40B4-BE49-F238E27FC236}">
                <a16:creationId xmlns:a16="http://schemas.microsoft.com/office/drawing/2014/main" id="{2B251D49-B65C-4F1E-8FB7-92645657D4AF}"/>
              </a:ext>
            </a:extLst>
          </p:cNvPr>
          <p:cNvSpPr txBox="1"/>
          <p:nvPr/>
        </p:nvSpPr>
        <p:spPr>
          <a:xfrm>
            <a:off x="7520285" y="1620069"/>
            <a:ext cx="4063901" cy="3456384"/>
          </a:xfrm>
          <a:prstGeom prst="rect">
            <a:avLst/>
          </a:prstGeom>
          <a:noFill/>
        </p:spPr>
        <p:txBody>
          <a:bodyPr wrap="square" lIns="0" tIns="0" rIns="0" bIns="0" rtlCol="0" anchor="ctr">
            <a:noAutofit/>
          </a:bodyPr>
          <a:lstStyle/>
          <a:p>
            <a:pPr algn="ctr">
              <a:lnSpc>
                <a:spcPts val="1200"/>
              </a:lnSpc>
              <a:spcBef>
                <a:spcPts val="200"/>
              </a:spcBef>
              <a:spcAft>
                <a:spcPts val="200"/>
              </a:spcAft>
            </a:pPr>
            <a:r>
              <a:rPr lang="pt-PT" sz="1000" cap="all" baseline="0" dirty="0"/>
              <a:t>A IDEIA AQUI É COLOCAR EM CADA LUPINHA UMA OPORTUNIDADE DIFEERENTE PODEM REDUZIR OU SOMAR O NÚMERO DE LUPINHAS É SÓ UAM ESTRUTURA</a:t>
            </a:r>
          </a:p>
        </p:txBody>
      </p:sp>
    </p:spTree>
    <p:extLst>
      <p:ext uri="{BB962C8B-B14F-4D97-AF65-F5344CB8AC3E}">
        <p14:creationId xmlns:p14="http://schemas.microsoft.com/office/powerpoint/2010/main" val="2042052429"/>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1A91D1E4-8C63-4F34-B647-4CED76FDE304}"/>
              </a:ext>
            </a:extLst>
          </p:cNvPr>
          <p:cNvGraphicFramePr>
            <a:graphicFrameLocks noGrp="1"/>
          </p:cNvGraphicFramePr>
          <p:nvPr>
            <p:ph type="tbl" sz="quarter" idx="18"/>
            <p:extLst>
              <p:ext uri="{D42A27DB-BD31-4B8C-83A1-F6EECF244321}">
                <p14:modId xmlns:p14="http://schemas.microsoft.com/office/powerpoint/2010/main" val="723015007"/>
              </p:ext>
            </p:extLst>
          </p:nvPr>
        </p:nvGraphicFramePr>
        <p:xfrm>
          <a:off x="3992563" y="374650"/>
          <a:ext cx="6840536" cy="5314950"/>
        </p:xfrm>
        <a:graphic>
          <a:graphicData uri="http://schemas.openxmlformats.org/drawingml/2006/table">
            <a:tbl>
              <a:tblPr firstRow="1" bandRow="1">
                <a:tableStyleId>{5C22544A-7EE6-4342-B048-85BDC9FD1C3A}</a:tableStyleId>
              </a:tblPr>
              <a:tblGrid>
                <a:gridCol w="1029380">
                  <a:extLst>
                    <a:ext uri="{9D8B030D-6E8A-4147-A177-3AD203B41FA5}">
                      <a16:colId xmlns:a16="http://schemas.microsoft.com/office/drawing/2014/main" val="2245640598"/>
                    </a:ext>
                  </a:extLst>
                </a:gridCol>
                <a:gridCol w="5811156">
                  <a:extLst>
                    <a:ext uri="{9D8B030D-6E8A-4147-A177-3AD203B41FA5}">
                      <a16:colId xmlns:a16="http://schemas.microsoft.com/office/drawing/2014/main" val="3691785324"/>
                    </a:ext>
                  </a:extLst>
                </a:gridCol>
              </a:tblGrid>
              <a:tr h="1062990">
                <a:tc>
                  <a:txBody>
                    <a:bodyPr/>
                    <a:lstStyle/>
                    <a:p>
                      <a:pPr marL="0" marR="0" lvl="0" indent="0" algn="ctr" defTabSz="912168" rtl="0" eaLnBrk="1" fontAlgn="auto" latinLnBrk="0" hangingPunct="1">
                        <a:lnSpc>
                          <a:spcPct val="100000"/>
                        </a:lnSpc>
                        <a:spcBef>
                          <a:spcPts val="0"/>
                        </a:spcBef>
                        <a:spcAft>
                          <a:spcPts val="0"/>
                        </a:spcAft>
                        <a:buClrTx/>
                        <a:buSzTx/>
                        <a:buFontTx/>
                        <a:buNone/>
                        <a:tabLst/>
                        <a:defRPr/>
                      </a:pPr>
                      <a:r>
                        <a:rPr lang="pt-PT" sz="2200" b="1" dirty="0">
                          <a:solidFill>
                            <a:schemeClr val="bg1"/>
                          </a:solidFill>
                        </a:rPr>
                        <a:t>01</a:t>
                      </a:r>
                    </a:p>
                  </a:txBody>
                  <a:tcPr anchor="ctr">
                    <a:lnB w="76200" cap="flat" cmpd="sng" algn="ctr">
                      <a:solidFill>
                        <a:schemeClr val="bg1"/>
                      </a:solidFill>
                      <a:prstDash val="solid"/>
                      <a:round/>
                      <a:headEnd type="none" w="med" len="med"/>
                      <a:tailEnd type="none" w="med" len="med"/>
                    </a:lnB>
                    <a:solidFill>
                      <a:srgbClr val="FF6600"/>
                    </a:solidFill>
                  </a:tcPr>
                </a:tc>
                <a:tc>
                  <a:txBody>
                    <a:bodyPr/>
                    <a:lstStyle/>
                    <a:p>
                      <a:pPr marL="261938" indent="0" algn="l">
                        <a:tabLst>
                          <a:tab pos="449263" algn="l"/>
                        </a:tabLst>
                      </a:pPr>
                      <a:r>
                        <a:rPr lang="pt-PT" sz="2400" b="1" dirty="0">
                          <a:solidFill>
                            <a:srgbClr val="666666"/>
                          </a:solidFill>
                        </a:rPr>
                        <a:t>Exemplo de texto</a:t>
                      </a:r>
                    </a:p>
                    <a:p>
                      <a:pPr marL="261938" indent="0" algn="l">
                        <a:tabLst>
                          <a:tab pos="449263" algn="l"/>
                        </a:tabLst>
                      </a:pPr>
                      <a:r>
                        <a:rPr lang="pt-PT" sz="1400" b="0" dirty="0">
                          <a:solidFill>
                            <a:srgbClr val="666666"/>
                          </a:solidFill>
                        </a:rPr>
                        <a:t>Exemplo de descrição</a:t>
                      </a:r>
                    </a:p>
                  </a:txBody>
                  <a:tcPr anchor="ctr">
                    <a:lnB w="3175" cap="flat" cmpd="sng" algn="ctr">
                      <a:solidFill>
                        <a:srgbClr val="818181"/>
                      </a:solidFill>
                      <a:prstDash val="solid"/>
                      <a:round/>
                      <a:headEnd type="none" w="med" len="med"/>
                      <a:tailEnd type="none" w="med" len="med"/>
                    </a:lnB>
                    <a:noFill/>
                  </a:tcPr>
                </a:tc>
                <a:extLst>
                  <a:ext uri="{0D108BD9-81ED-4DB2-BD59-A6C34878D82A}">
                    <a16:rowId xmlns:a16="http://schemas.microsoft.com/office/drawing/2014/main" val="3870263214"/>
                  </a:ext>
                </a:extLst>
              </a:tr>
              <a:tr h="1062990">
                <a:tc>
                  <a:txBody>
                    <a:bodyPr/>
                    <a:lstStyle/>
                    <a:p>
                      <a:pPr algn="ctr"/>
                      <a:r>
                        <a:rPr lang="pt-PT" sz="2200" b="1" dirty="0">
                          <a:solidFill>
                            <a:schemeClr val="bg1"/>
                          </a:solidFill>
                        </a:rPr>
                        <a:t>02</a:t>
                      </a:r>
                    </a:p>
                  </a:txBody>
                  <a:tcPr anchor="ct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FF6600"/>
                    </a:solidFill>
                  </a:tcPr>
                </a:tc>
                <a:tc>
                  <a:txBody>
                    <a:bodyPr/>
                    <a:lstStyle/>
                    <a:p>
                      <a:pPr marL="261938" indent="0" algn="l">
                        <a:tabLst>
                          <a:tab pos="449263" algn="l"/>
                        </a:tabLst>
                      </a:pPr>
                      <a:r>
                        <a:rPr lang="pt-PT" sz="2200" b="1" dirty="0">
                          <a:solidFill>
                            <a:srgbClr val="666666"/>
                          </a:solidFill>
                        </a:rPr>
                        <a:t>Exemplo de texto</a:t>
                      </a:r>
                    </a:p>
                    <a:p>
                      <a:pPr marL="261938" indent="0" algn="l">
                        <a:tabLst>
                          <a:tab pos="449263" algn="l"/>
                        </a:tabLst>
                      </a:pPr>
                      <a:r>
                        <a:rPr lang="pt-PT" sz="1400" b="0" dirty="0">
                          <a:solidFill>
                            <a:srgbClr val="666666"/>
                          </a:solidFill>
                        </a:rPr>
                        <a:t>Exemplo de descrição</a:t>
                      </a:r>
                    </a:p>
                  </a:txBody>
                  <a:tcPr anchor="ctr">
                    <a:lnT w="3175" cap="flat" cmpd="sng" algn="ctr">
                      <a:solidFill>
                        <a:srgbClr val="818181"/>
                      </a:solidFill>
                      <a:prstDash val="solid"/>
                      <a:round/>
                      <a:headEnd type="none" w="med" len="med"/>
                      <a:tailEnd type="none" w="med" len="med"/>
                    </a:lnT>
                    <a:lnB w="3175" cap="flat" cmpd="sng" algn="ctr">
                      <a:solidFill>
                        <a:srgbClr val="818181"/>
                      </a:solidFill>
                      <a:prstDash val="solid"/>
                      <a:round/>
                      <a:headEnd type="none" w="med" len="med"/>
                      <a:tailEnd type="none" w="med" len="med"/>
                    </a:lnB>
                    <a:noFill/>
                  </a:tcPr>
                </a:tc>
                <a:extLst>
                  <a:ext uri="{0D108BD9-81ED-4DB2-BD59-A6C34878D82A}">
                    <a16:rowId xmlns:a16="http://schemas.microsoft.com/office/drawing/2014/main" val="3193667277"/>
                  </a:ext>
                </a:extLst>
              </a:tr>
              <a:tr h="1062990">
                <a:tc>
                  <a:txBody>
                    <a:bodyPr/>
                    <a:lstStyle/>
                    <a:p>
                      <a:pPr algn="ctr"/>
                      <a:r>
                        <a:rPr lang="pt-PT" sz="2200" b="1" dirty="0">
                          <a:solidFill>
                            <a:schemeClr val="bg1"/>
                          </a:solidFill>
                        </a:rPr>
                        <a:t>03</a:t>
                      </a:r>
                    </a:p>
                  </a:txBody>
                  <a:tcPr anchor="ct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FF6600"/>
                    </a:solidFill>
                  </a:tcPr>
                </a:tc>
                <a:tc>
                  <a:txBody>
                    <a:bodyPr/>
                    <a:lstStyle/>
                    <a:p>
                      <a:pPr marL="261938" indent="0" algn="l">
                        <a:tabLst>
                          <a:tab pos="449263" algn="l"/>
                        </a:tabLst>
                      </a:pPr>
                      <a:r>
                        <a:rPr lang="pt-PT" sz="2200" b="1" dirty="0">
                          <a:solidFill>
                            <a:srgbClr val="666666"/>
                          </a:solidFill>
                        </a:rPr>
                        <a:t>Exemplo de texto</a:t>
                      </a:r>
                    </a:p>
                    <a:p>
                      <a:pPr marL="261938" indent="0" algn="l">
                        <a:tabLst>
                          <a:tab pos="449263" algn="l"/>
                        </a:tabLst>
                      </a:pPr>
                      <a:r>
                        <a:rPr lang="pt-PT" sz="1400" b="0" dirty="0">
                          <a:solidFill>
                            <a:srgbClr val="666666"/>
                          </a:solidFill>
                        </a:rPr>
                        <a:t>Exemplo de descrição</a:t>
                      </a:r>
                    </a:p>
                  </a:txBody>
                  <a:tcPr anchor="ctr">
                    <a:lnT w="3175" cap="flat" cmpd="sng" algn="ctr">
                      <a:solidFill>
                        <a:srgbClr val="818181"/>
                      </a:solidFill>
                      <a:prstDash val="solid"/>
                      <a:round/>
                      <a:headEnd type="none" w="med" len="med"/>
                      <a:tailEnd type="none" w="med" len="med"/>
                    </a:lnT>
                    <a:lnB w="3175" cap="flat" cmpd="sng" algn="ctr">
                      <a:solidFill>
                        <a:srgbClr val="818181"/>
                      </a:solidFill>
                      <a:prstDash val="solid"/>
                      <a:round/>
                      <a:headEnd type="none" w="med" len="med"/>
                      <a:tailEnd type="none" w="med" len="med"/>
                    </a:lnB>
                    <a:noFill/>
                  </a:tcPr>
                </a:tc>
                <a:extLst>
                  <a:ext uri="{0D108BD9-81ED-4DB2-BD59-A6C34878D82A}">
                    <a16:rowId xmlns:a16="http://schemas.microsoft.com/office/drawing/2014/main" val="3867476653"/>
                  </a:ext>
                </a:extLst>
              </a:tr>
              <a:tr h="1062990">
                <a:tc>
                  <a:txBody>
                    <a:bodyPr/>
                    <a:lstStyle/>
                    <a:p>
                      <a:pPr algn="ctr"/>
                      <a:r>
                        <a:rPr lang="pt-PT" sz="2200" b="1" dirty="0">
                          <a:solidFill>
                            <a:schemeClr val="bg1"/>
                          </a:solidFill>
                        </a:rPr>
                        <a:t>04</a:t>
                      </a:r>
                    </a:p>
                  </a:txBody>
                  <a:tcPr anchor="ct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FF6600"/>
                    </a:solidFill>
                  </a:tcPr>
                </a:tc>
                <a:tc>
                  <a:txBody>
                    <a:bodyPr/>
                    <a:lstStyle/>
                    <a:p>
                      <a:pPr marL="261938" indent="0" algn="l">
                        <a:tabLst>
                          <a:tab pos="449263" algn="l"/>
                        </a:tabLst>
                      </a:pPr>
                      <a:r>
                        <a:rPr lang="pt-PT" sz="2200" b="1" dirty="0">
                          <a:solidFill>
                            <a:srgbClr val="666666"/>
                          </a:solidFill>
                        </a:rPr>
                        <a:t>Exemplo de texto</a:t>
                      </a:r>
                    </a:p>
                    <a:p>
                      <a:pPr marL="261938" indent="0" algn="l">
                        <a:tabLst>
                          <a:tab pos="449263" algn="l"/>
                        </a:tabLst>
                      </a:pPr>
                      <a:r>
                        <a:rPr lang="pt-PT" sz="1400" b="0" dirty="0">
                          <a:solidFill>
                            <a:srgbClr val="666666"/>
                          </a:solidFill>
                        </a:rPr>
                        <a:t>Exemplo de descrição</a:t>
                      </a:r>
                    </a:p>
                  </a:txBody>
                  <a:tcPr anchor="ctr">
                    <a:lnT w="3175" cap="flat" cmpd="sng" algn="ctr">
                      <a:solidFill>
                        <a:srgbClr val="818181"/>
                      </a:solidFill>
                      <a:prstDash val="solid"/>
                      <a:round/>
                      <a:headEnd type="none" w="med" len="med"/>
                      <a:tailEnd type="none" w="med" len="med"/>
                    </a:lnT>
                    <a:lnB w="3175" cap="flat" cmpd="sng" algn="ctr">
                      <a:solidFill>
                        <a:srgbClr val="818181"/>
                      </a:solidFill>
                      <a:prstDash val="solid"/>
                      <a:round/>
                      <a:headEnd type="none" w="med" len="med"/>
                      <a:tailEnd type="none" w="med" len="med"/>
                    </a:lnB>
                    <a:noFill/>
                  </a:tcPr>
                </a:tc>
                <a:extLst>
                  <a:ext uri="{0D108BD9-81ED-4DB2-BD59-A6C34878D82A}">
                    <a16:rowId xmlns:a16="http://schemas.microsoft.com/office/drawing/2014/main" val="2036491848"/>
                  </a:ext>
                </a:extLst>
              </a:tr>
              <a:tr h="1062990">
                <a:tc>
                  <a:txBody>
                    <a:bodyPr/>
                    <a:lstStyle/>
                    <a:p>
                      <a:pPr algn="ctr"/>
                      <a:r>
                        <a:rPr lang="pt-PT" sz="2200" b="1" dirty="0">
                          <a:solidFill>
                            <a:schemeClr val="bg1"/>
                          </a:solidFill>
                        </a:rPr>
                        <a:t>05</a:t>
                      </a:r>
                    </a:p>
                  </a:txBody>
                  <a:tcPr anchor="ct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FF6600"/>
                    </a:solidFill>
                  </a:tcPr>
                </a:tc>
                <a:tc>
                  <a:txBody>
                    <a:bodyPr/>
                    <a:lstStyle/>
                    <a:p>
                      <a:pPr marL="261938" indent="0" algn="l">
                        <a:tabLst>
                          <a:tab pos="449263" algn="l"/>
                        </a:tabLst>
                      </a:pPr>
                      <a:r>
                        <a:rPr lang="pt-PT" sz="2200" b="1" dirty="0">
                          <a:solidFill>
                            <a:srgbClr val="666666"/>
                          </a:solidFill>
                        </a:rPr>
                        <a:t>Exemplo de texto</a:t>
                      </a:r>
                    </a:p>
                    <a:p>
                      <a:pPr marL="261938" indent="0" algn="l">
                        <a:tabLst>
                          <a:tab pos="449263" algn="l"/>
                        </a:tabLst>
                      </a:pPr>
                      <a:r>
                        <a:rPr lang="pt-PT" sz="1400" b="0" dirty="0">
                          <a:solidFill>
                            <a:srgbClr val="666666"/>
                          </a:solidFill>
                        </a:rPr>
                        <a:t>Exemplo de descrição</a:t>
                      </a:r>
                    </a:p>
                  </a:txBody>
                  <a:tcPr anchor="ctr">
                    <a:lnT w="3175" cap="flat" cmpd="sng" algn="ctr">
                      <a:solidFill>
                        <a:srgbClr val="818181"/>
                      </a:solidFill>
                      <a:prstDash val="solid"/>
                      <a:round/>
                      <a:headEnd type="none" w="med" len="med"/>
                      <a:tailEnd type="none" w="med" len="med"/>
                    </a:lnT>
                    <a:lnB w="3175" cap="flat" cmpd="sng" algn="ctr">
                      <a:solidFill>
                        <a:srgbClr val="818181"/>
                      </a:solidFill>
                      <a:prstDash val="solid"/>
                      <a:round/>
                      <a:headEnd type="none" w="med" len="med"/>
                      <a:tailEnd type="none" w="med" len="med"/>
                    </a:lnB>
                    <a:noFill/>
                  </a:tcPr>
                </a:tc>
                <a:extLst>
                  <a:ext uri="{0D108BD9-81ED-4DB2-BD59-A6C34878D82A}">
                    <a16:rowId xmlns:a16="http://schemas.microsoft.com/office/drawing/2014/main" val="954391887"/>
                  </a:ext>
                </a:extLst>
              </a:tr>
            </a:tbl>
          </a:graphicData>
        </a:graphic>
      </p:graphicFrame>
      <p:sp>
        <p:nvSpPr>
          <p:cNvPr id="3" name="Text Placeholder 2">
            <a:extLst>
              <a:ext uri="{FF2B5EF4-FFF2-40B4-BE49-F238E27FC236}">
                <a16:creationId xmlns:a16="http://schemas.microsoft.com/office/drawing/2014/main" id="{DCC1F41C-E27B-4B55-A551-179841C265D5}"/>
              </a:ext>
            </a:extLst>
          </p:cNvPr>
          <p:cNvSpPr>
            <a:spLocks noGrp="1"/>
          </p:cNvSpPr>
          <p:nvPr>
            <p:ph type="body" sz="quarter" idx="16"/>
          </p:nvPr>
        </p:nvSpPr>
        <p:spPr>
          <a:xfrm>
            <a:off x="612217" y="2801118"/>
            <a:ext cx="1811633" cy="461665"/>
          </a:xfrm>
        </p:spPr>
        <p:txBody>
          <a:bodyPr/>
          <a:lstStyle/>
          <a:p>
            <a:r>
              <a:rPr lang="pt-PT" dirty="0"/>
              <a:t>Índice</a:t>
            </a:r>
          </a:p>
        </p:txBody>
      </p:sp>
      <p:sp>
        <p:nvSpPr>
          <p:cNvPr id="4" name="Slide Number Placeholder 3">
            <a:extLst>
              <a:ext uri="{FF2B5EF4-FFF2-40B4-BE49-F238E27FC236}">
                <a16:creationId xmlns:a16="http://schemas.microsoft.com/office/drawing/2014/main" id="{A7D700E5-11F0-4083-95EF-7192773B9F6D}"/>
              </a:ext>
            </a:extLst>
          </p:cNvPr>
          <p:cNvSpPr>
            <a:spLocks noGrp="1"/>
          </p:cNvSpPr>
          <p:nvPr>
            <p:ph type="sldNum" sz="quarter" idx="4"/>
          </p:nvPr>
        </p:nvSpPr>
        <p:spPr/>
        <p:txBody>
          <a:bodyPr/>
          <a:lstStyle/>
          <a:p>
            <a:fld id="{08789ED0-683C-4C95-BAE1-094AE5A57631}" type="slidenum">
              <a:rPr lang="pt-PT" smtClean="0"/>
              <a:pPr/>
              <a:t>4</a:t>
            </a:fld>
            <a:endParaRPr lang="pt-PT" dirty="0"/>
          </a:p>
        </p:txBody>
      </p:sp>
    </p:spTree>
    <p:extLst>
      <p:ext uri="{BB962C8B-B14F-4D97-AF65-F5344CB8AC3E}">
        <p14:creationId xmlns:p14="http://schemas.microsoft.com/office/powerpoint/2010/main" val="2114609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298EE6B-772D-4092-92D3-4D0AEDB3E50D}"/>
              </a:ext>
            </a:extLst>
          </p:cNvPr>
          <p:cNvSpPr>
            <a:spLocks noGrp="1"/>
          </p:cNvSpPr>
          <p:nvPr>
            <p:ph type="sldNum" sz="quarter" idx="10"/>
          </p:nvPr>
        </p:nvSpPr>
        <p:spPr/>
        <p:txBody>
          <a:bodyPr/>
          <a:lstStyle/>
          <a:p>
            <a:fld id="{08789ED0-683C-4C95-BAE1-094AE5A57631}" type="slidenum">
              <a:rPr lang="pt-PT" smtClean="0"/>
              <a:pPr/>
              <a:t>5</a:t>
            </a:fld>
            <a:endParaRPr lang="pt-PT" dirty="0"/>
          </a:p>
        </p:txBody>
      </p:sp>
      <p:sp>
        <p:nvSpPr>
          <p:cNvPr id="3" name="Text Placeholder 2">
            <a:extLst>
              <a:ext uri="{FF2B5EF4-FFF2-40B4-BE49-F238E27FC236}">
                <a16:creationId xmlns:a16="http://schemas.microsoft.com/office/drawing/2014/main" id="{2DE41DF4-83B3-44D8-AA21-86FB4DF0331A}"/>
              </a:ext>
            </a:extLst>
          </p:cNvPr>
          <p:cNvSpPr>
            <a:spLocks noGrp="1"/>
          </p:cNvSpPr>
          <p:nvPr>
            <p:ph type="body" sz="quarter" idx="17"/>
          </p:nvPr>
        </p:nvSpPr>
        <p:spPr/>
        <p:txBody>
          <a:bodyPr/>
          <a:lstStyle/>
          <a:p>
            <a:r>
              <a:rPr lang="pt-PT" dirty="0"/>
              <a:t>Separador com imagem (exemplo)</a:t>
            </a:r>
          </a:p>
        </p:txBody>
      </p:sp>
    </p:spTree>
    <p:extLst>
      <p:ext uri="{BB962C8B-B14F-4D97-AF65-F5344CB8AC3E}">
        <p14:creationId xmlns:p14="http://schemas.microsoft.com/office/powerpoint/2010/main" val="1059526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9AE7063-524C-456E-BBC0-8B50862AE6F5}"/>
              </a:ext>
            </a:extLst>
          </p:cNvPr>
          <p:cNvSpPr>
            <a:spLocks noGrp="1"/>
          </p:cNvSpPr>
          <p:nvPr>
            <p:ph type="sldNum" sz="quarter" idx="10"/>
          </p:nvPr>
        </p:nvSpPr>
        <p:spPr/>
        <p:txBody>
          <a:bodyPr/>
          <a:lstStyle/>
          <a:p>
            <a:fld id="{08789ED0-683C-4C95-BAE1-094AE5A57631}" type="slidenum">
              <a:rPr lang="pt-PT" smtClean="0"/>
              <a:pPr/>
              <a:t>6</a:t>
            </a:fld>
            <a:endParaRPr lang="pt-PT" dirty="0"/>
          </a:p>
        </p:txBody>
      </p:sp>
      <p:sp>
        <p:nvSpPr>
          <p:cNvPr id="3" name="Text Placeholder 2">
            <a:extLst>
              <a:ext uri="{FF2B5EF4-FFF2-40B4-BE49-F238E27FC236}">
                <a16:creationId xmlns:a16="http://schemas.microsoft.com/office/drawing/2014/main" id="{7D5FFE67-560A-44B9-BD13-4D6A7AA3B384}"/>
              </a:ext>
            </a:extLst>
          </p:cNvPr>
          <p:cNvSpPr>
            <a:spLocks noGrp="1"/>
          </p:cNvSpPr>
          <p:nvPr>
            <p:ph type="body" sz="quarter" idx="16"/>
          </p:nvPr>
        </p:nvSpPr>
        <p:spPr>
          <a:xfrm>
            <a:off x="612218" y="2738948"/>
            <a:ext cx="10843183" cy="585994"/>
          </a:xfrm>
        </p:spPr>
        <p:txBody>
          <a:bodyPr/>
          <a:lstStyle/>
          <a:p>
            <a:r>
              <a:rPr lang="pt-PT" dirty="0"/>
              <a:t>Slide separador sem imagem</a:t>
            </a:r>
          </a:p>
        </p:txBody>
      </p:sp>
    </p:spTree>
    <p:extLst>
      <p:ext uri="{BB962C8B-B14F-4D97-AF65-F5344CB8AC3E}">
        <p14:creationId xmlns:p14="http://schemas.microsoft.com/office/powerpoint/2010/main" val="1924018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CDEFB40-7438-40B8-B2EA-C4FD490F6269}"/>
              </a:ext>
            </a:extLst>
          </p:cNvPr>
          <p:cNvSpPr>
            <a:spLocks noGrp="1"/>
          </p:cNvSpPr>
          <p:nvPr>
            <p:ph type="sldNum" sz="quarter" idx="10"/>
          </p:nvPr>
        </p:nvSpPr>
        <p:spPr/>
        <p:txBody>
          <a:bodyPr/>
          <a:lstStyle/>
          <a:p>
            <a:fld id="{08789ED0-683C-4C95-BAE1-094AE5A57631}" type="slidenum">
              <a:rPr lang="pt-PT" smtClean="0"/>
              <a:pPr/>
              <a:t>7</a:t>
            </a:fld>
            <a:endParaRPr lang="pt-PT" dirty="0"/>
          </a:p>
        </p:txBody>
      </p:sp>
      <p:sp>
        <p:nvSpPr>
          <p:cNvPr id="3" name="Text Placeholder 2">
            <a:extLst>
              <a:ext uri="{FF2B5EF4-FFF2-40B4-BE49-F238E27FC236}">
                <a16:creationId xmlns:a16="http://schemas.microsoft.com/office/drawing/2014/main" id="{8556DE13-F91C-4916-92DD-0739C8BFB73A}"/>
              </a:ext>
            </a:extLst>
          </p:cNvPr>
          <p:cNvSpPr>
            <a:spLocks noGrp="1"/>
          </p:cNvSpPr>
          <p:nvPr>
            <p:ph type="body" sz="quarter" idx="21"/>
          </p:nvPr>
        </p:nvSpPr>
        <p:spPr>
          <a:xfrm>
            <a:off x="528992" y="314578"/>
            <a:ext cx="11358209" cy="461665"/>
          </a:xfrm>
        </p:spPr>
        <p:txBody>
          <a:bodyPr/>
          <a:lstStyle/>
          <a:p>
            <a:r>
              <a:rPr lang="pt-PT" dirty="0"/>
              <a:t>Exemplo de Slide de texto 1</a:t>
            </a:r>
          </a:p>
        </p:txBody>
      </p:sp>
      <p:sp>
        <p:nvSpPr>
          <p:cNvPr id="4" name="Text Placeholder 3">
            <a:extLst>
              <a:ext uri="{FF2B5EF4-FFF2-40B4-BE49-F238E27FC236}">
                <a16:creationId xmlns:a16="http://schemas.microsoft.com/office/drawing/2014/main" id="{3D2D3334-57FB-4A95-9C46-D216A42CB789}"/>
              </a:ext>
            </a:extLst>
          </p:cNvPr>
          <p:cNvSpPr>
            <a:spLocks noGrp="1"/>
          </p:cNvSpPr>
          <p:nvPr>
            <p:ph type="body" sz="quarter" idx="22"/>
          </p:nvPr>
        </p:nvSpPr>
        <p:spPr/>
        <p:txBody>
          <a:bodyPr/>
          <a:lstStyle/>
          <a:p>
            <a:r>
              <a:rPr lang="pt-PT" dirty="0"/>
              <a:t>Subtítulo</a:t>
            </a:r>
          </a:p>
        </p:txBody>
      </p:sp>
      <p:sp>
        <p:nvSpPr>
          <p:cNvPr id="5" name="Text Placeholder 4">
            <a:extLst>
              <a:ext uri="{FF2B5EF4-FFF2-40B4-BE49-F238E27FC236}">
                <a16:creationId xmlns:a16="http://schemas.microsoft.com/office/drawing/2014/main" id="{FA8EF57D-7DF7-4141-8C47-F31E4547CD00}"/>
              </a:ext>
            </a:extLst>
          </p:cNvPr>
          <p:cNvSpPr>
            <a:spLocks noGrp="1"/>
          </p:cNvSpPr>
          <p:nvPr>
            <p:ph type="body" sz="quarter" idx="23"/>
          </p:nvPr>
        </p:nvSpPr>
        <p:spPr>
          <a:xfrm>
            <a:off x="528989" y="1412876"/>
            <a:ext cx="11342580" cy="2799483"/>
          </a:xfrm>
        </p:spPr>
        <p:txBody>
          <a:bodyPr vert="horz" wrap="square" lIns="91440" tIns="45720" rIns="91440" bIns="45720" rtlCol="0">
            <a:noAutofit/>
          </a:bodyPr>
          <a:lstStyle/>
          <a:p>
            <a:r>
              <a:rPr lang="pt-BR" b="1" dirty="0">
                <a:solidFill>
                  <a:srgbClr val="FF6600"/>
                </a:solidFill>
                <a:cs typeface="Raleway Light"/>
              </a:rPr>
              <a:t>Lorem ipsum dolor sit amet, </a:t>
            </a:r>
            <a:r>
              <a:rPr lang="pt-BR" dirty="0">
                <a:cs typeface="Raleway Light"/>
              </a:rPr>
              <a:t>eos numquam accommodare et. In cibo graeco dicunt sea. Augue zril sapientem ne mei, ad suas voluptatibus eum. Tempor mediocrem imperdiet no usu, tractatos salutatus ut est. Eu vel detraxit laboramus. Cu nam unum liber audiam, sed an graeci prompta invenire, in gubergren percipitur scribentur nam. Sale omnis indoctum has ei, ne sed ludus tamquam urbanitas. Vis id illud iusto, id omnium percipitur duo. Ex habemus imperdiet maiestatis sit, ei utroque laoreet philosophia mea. Est movet omnium principes te, id suas mandamus patrioque est. Eu quo solet facete dignissim, et has iuvaret ullamcorper intellegebat, ex doming facilis , ne sed ludus tamquam urbanitas. Vis id illud iusto, id omnium percipitur duo. Ex habemus imperdiet urbanitas est. </a:t>
            </a:r>
          </a:p>
          <a:p>
            <a:endParaRPr lang="pt-BR" dirty="0">
              <a:cs typeface="Raleway Light"/>
            </a:endParaRPr>
          </a:p>
          <a:p>
            <a:r>
              <a:rPr lang="pt-BR" b="1" dirty="0">
                <a:solidFill>
                  <a:srgbClr val="FF6600"/>
                </a:solidFill>
                <a:cs typeface="Raleway Light"/>
              </a:rPr>
              <a:t>Lorem ipsum dolor sit amet, </a:t>
            </a:r>
            <a:r>
              <a:rPr lang="pt-BR" dirty="0">
                <a:cs typeface="Raleway Light"/>
              </a:rPr>
              <a:t>eos numquam accommodare et. In cibo graeco dicunt sea. Augue zril sapientem ne mei, ad suas voluptatibus eum. Tempor mediocrem imperdiet no usu, tractatos salutatus ut est. Eu vel detraxit laboramus. Cu nam unum liber audiam, sed an graeci prompta invenire, in gubergren percipitur scribentur nam. Sale omnis indoctum has ei, ne sed ludus tamquam urbanitas. Vis id illud iusto, id omnium percipitur duo. Ex habemus imperdiet maiestatis sit, ei utroque laoreet philosophia mea. Est movet omnium principes te, id suas mandamus patrioque est. Eu quo solet facete dignissim, et has iuvaret ullamcorper intellegebat, ex doming facilis , ne sed ludus tamquam urbanitas. Vis id illud iusto, id omnium percipitur duo. Ex habemus imperdiet urbanitas est. </a:t>
            </a:r>
            <a:endParaRPr lang="pt-PT" dirty="0"/>
          </a:p>
        </p:txBody>
      </p:sp>
    </p:spTree>
    <p:extLst>
      <p:ext uri="{BB962C8B-B14F-4D97-AF65-F5344CB8AC3E}">
        <p14:creationId xmlns:p14="http://schemas.microsoft.com/office/powerpoint/2010/main" val="4113883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41CA1BE-BAB3-4BD6-BF9A-DE870519C65F}"/>
              </a:ext>
            </a:extLst>
          </p:cNvPr>
          <p:cNvSpPr>
            <a:spLocks noGrp="1"/>
          </p:cNvSpPr>
          <p:nvPr>
            <p:ph type="sldNum" sz="quarter" idx="10"/>
          </p:nvPr>
        </p:nvSpPr>
        <p:spPr/>
        <p:txBody>
          <a:bodyPr/>
          <a:lstStyle/>
          <a:p>
            <a:fld id="{08789ED0-683C-4C95-BAE1-094AE5A57631}" type="slidenum">
              <a:rPr lang="pt-PT" smtClean="0"/>
              <a:pPr/>
              <a:t>8</a:t>
            </a:fld>
            <a:endParaRPr lang="pt-PT" dirty="0"/>
          </a:p>
        </p:txBody>
      </p:sp>
      <p:sp>
        <p:nvSpPr>
          <p:cNvPr id="3" name="Text Placeholder 2">
            <a:extLst>
              <a:ext uri="{FF2B5EF4-FFF2-40B4-BE49-F238E27FC236}">
                <a16:creationId xmlns:a16="http://schemas.microsoft.com/office/drawing/2014/main" id="{CEDA71CC-5DC5-4E91-93B5-5ED3E2A8A33F}"/>
              </a:ext>
            </a:extLst>
          </p:cNvPr>
          <p:cNvSpPr>
            <a:spLocks noGrp="1"/>
          </p:cNvSpPr>
          <p:nvPr>
            <p:ph type="body" sz="quarter" idx="21"/>
          </p:nvPr>
        </p:nvSpPr>
        <p:spPr>
          <a:xfrm>
            <a:off x="528992" y="314578"/>
            <a:ext cx="11358209" cy="461665"/>
          </a:xfrm>
        </p:spPr>
        <p:txBody>
          <a:bodyPr/>
          <a:lstStyle/>
          <a:p>
            <a:r>
              <a:rPr lang="pt-PT" dirty="0"/>
              <a:t>Exemplo de Slide de texto 2</a:t>
            </a:r>
          </a:p>
        </p:txBody>
      </p:sp>
      <p:sp>
        <p:nvSpPr>
          <p:cNvPr id="4" name="Text Placeholder 3">
            <a:extLst>
              <a:ext uri="{FF2B5EF4-FFF2-40B4-BE49-F238E27FC236}">
                <a16:creationId xmlns:a16="http://schemas.microsoft.com/office/drawing/2014/main" id="{11556EDA-E3D9-4AF2-A190-8B91BAC2D019}"/>
              </a:ext>
            </a:extLst>
          </p:cNvPr>
          <p:cNvSpPr>
            <a:spLocks noGrp="1"/>
          </p:cNvSpPr>
          <p:nvPr>
            <p:ph type="body" sz="quarter" idx="22"/>
          </p:nvPr>
        </p:nvSpPr>
        <p:spPr/>
        <p:txBody>
          <a:bodyPr/>
          <a:lstStyle/>
          <a:p>
            <a:r>
              <a:rPr lang="pt-PT" dirty="0"/>
              <a:t>Subtítulo</a:t>
            </a:r>
          </a:p>
        </p:txBody>
      </p:sp>
      <p:sp>
        <p:nvSpPr>
          <p:cNvPr id="5" name="Text Placeholder 4">
            <a:extLst>
              <a:ext uri="{FF2B5EF4-FFF2-40B4-BE49-F238E27FC236}">
                <a16:creationId xmlns:a16="http://schemas.microsoft.com/office/drawing/2014/main" id="{FFE556E3-0F94-4884-B23C-E397FE0C9A66}"/>
              </a:ext>
            </a:extLst>
          </p:cNvPr>
          <p:cNvSpPr>
            <a:spLocks noGrp="1"/>
          </p:cNvSpPr>
          <p:nvPr>
            <p:ph type="body" sz="quarter" idx="12"/>
          </p:nvPr>
        </p:nvSpPr>
        <p:spPr/>
        <p:txBody>
          <a:bodyPr>
            <a:normAutofit/>
          </a:bodyPr>
          <a:lstStyle/>
          <a:p>
            <a:r>
              <a:rPr lang="pt-BR" sz="1400" b="1" dirty="0">
                <a:solidFill>
                  <a:srgbClr val="FF6600"/>
                </a:solidFill>
                <a:cs typeface="Raleway Light"/>
              </a:rPr>
              <a:t>Lorem ipsum dolor sit amet, </a:t>
            </a:r>
            <a:r>
              <a:rPr lang="pt-BR" sz="1400" dirty="0">
                <a:cs typeface="Raleway Light"/>
              </a:rPr>
              <a:t>eos numquam accommodare et. In cibo graeco dicunt sea. Augue zril sapientem ne mei, ad suas voluptatibus eum. Tempor mediocrem imperdiet no usu, tractatos salutatus ut est. Eu vel detraxit laboramus. Cu nam unum liber audiam, sed an graeci prompta invenire, in gubergren percipitur scribentur nam. Sale omnis indoctum has ei, ne sed ludus tamquam urbanitas. Vis id illud iusto, id omnium percipitur duo. Ex habemus imperdiet maiestatis sit, ei utroque laoreet philosophia mea. Est movet omnium principes te, id suas mandamus patrioque est. Eu quo solet facete dignissim, et has iuvaret ullamcorper intellegebat, ex doming facilis , ne sed ludus tamquam urbanitas. Vis id illud iusto, id omnium percipitur duo. Ex habemus imperdiet urbanitas est</a:t>
            </a:r>
            <a:endParaRPr lang="pt-PT" sz="1400" dirty="0"/>
          </a:p>
          <a:p>
            <a:endParaRPr lang="pt-PT" dirty="0"/>
          </a:p>
        </p:txBody>
      </p:sp>
      <p:sp>
        <p:nvSpPr>
          <p:cNvPr id="6" name="Text Placeholder 5">
            <a:extLst>
              <a:ext uri="{FF2B5EF4-FFF2-40B4-BE49-F238E27FC236}">
                <a16:creationId xmlns:a16="http://schemas.microsoft.com/office/drawing/2014/main" id="{DCEE9CC4-1015-4852-B15A-94F47ABD36C4}"/>
              </a:ext>
            </a:extLst>
          </p:cNvPr>
          <p:cNvSpPr>
            <a:spLocks noGrp="1"/>
          </p:cNvSpPr>
          <p:nvPr>
            <p:ph type="body" sz="quarter" idx="23"/>
          </p:nvPr>
        </p:nvSpPr>
        <p:spPr/>
        <p:txBody>
          <a:bodyPr>
            <a:normAutofit/>
          </a:bodyPr>
          <a:lstStyle/>
          <a:p>
            <a:r>
              <a:rPr lang="pt-BR" sz="1400" b="1" dirty="0">
                <a:solidFill>
                  <a:srgbClr val="FF6600"/>
                </a:solidFill>
                <a:cs typeface="Raleway Light"/>
              </a:rPr>
              <a:t>Lorem ipsum dolor sit amet, </a:t>
            </a:r>
            <a:r>
              <a:rPr lang="pt-BR" sz="1400" dirty="0">
                <a:cs typeface="Raleway Light"/>
              </a:rPr>
              <a:t>eos numquam accommodare et. In cibo graeco dicunt sea. Augue zril sapientem ne mei, ad suas voluptatibus eum. Tempor mediocrem imperdiet no usu, tractatos salutatus ut est. Eu vel detraxit laboramus. Cu nam unum liber audiam, sed an graeci prompta invenire, in gubergren percipitur scribentur nam. Sale omnis indoctum has ei, ne sed ludus tamquam urbanitas. Vis id illud iusto, id omnium percipitur duo. Ex habemus imperdiet maiestatis sit, ei utroque laoreet philosophia mea. Est movet omnium principes te, id suas mandamus patrioque est. Eu quo solet facete dignissim, et has iuvaret ullamcorper intellegebat, ex doming facilis , ne sed ludus tamquam urbanitas. Vis id illud iusto, id omnium percipitur duo. Ex habemus imperdiet urbanitas est. </a:t>
            </a:r>
          </a:p>
          <a:p>
            <a:endParaRPr lang="pt-PT" dirty="0"/>
          </a:p>
        </p:txBody>
      </p:sp>
    </p:spTree>
    <p:extLst>
      <p:ext uri="{BB962C8B-B14F-4D97-AF65-F5344CB8AC3E}">
        <p14:creationId xmlns:p14="http://schemas.microsoft.com/office/powerpoint/2010/main" val="3590951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BAA2108-1374-4107-9271-5F1EF1AF6ECA}"/>
              </a:ext>
            </a:extLst>
          </p:cNvPr>
          <p:cNvSpPr>
            <a:spLocks noGrp="1"/>
          </p:cNvSpPr>
          <p:nvPr>
            <p:ph type="sldNum" sz="quarter" idx="10"/>
          </p:nvPr>
        </p:nvSpPr>
        <p:spPr/>
        <p:txBody>
          <a:bodyPr/>
          <a:lstStyle/>
          <a:p>
            <a:fld id="{08789ED0-683C-4C95-BAE1-094AE5A57631}" type="slidenum">
              <a:rPr lang="pt-PT" smtClean="0"/>
              <a:pPr/>
              <a:t>9</a:t>
            </a:fld>
            <a:endParaRPr lang="pt-PT" dirty="0"/>
          </a:p>
        </p:txBody>
      </p:sp>
      <p:sp>
        <p:nvSpPr>
          <p:cNvPr id="3" name="Text Placeholder 2">
            <a:extLst>
              <a:ext uri="{FF2B5EF4-FFF2-40B4-BE49-F238E27FC236}">
                <a16:creationId xmlns:a16="http://schemas.microsoft.com/office/drawing/2014/main" id="{37DBE0F1-2CE1-49A3-A0D9-605D90EF0475}"/>
              </a:ext>
            </a:extLst>
          </p:cNvPr>
          <p:cNvSpPr>
            <a:spLocks noGrp="1"/>
          </p:cNvSpPr>
          <p:nvPr>
            <p:ph type="body" sz="quarter" idx="21"/>
          </p:nvPr>
        </p:nvSpPr>
        <p:spPr>
          <a:xfrm>
            <a:off x="528992" y="314578"/>
            <a:ext cx="11358209" cy="461665"/>
          </a:xfrm>
        </p:spPr>
        <p:txBody>
          <a:bodyPr/>
          <a:lstStyle/>
          <a:p>
            <a:r>
              <a:rPr lang="pt-PT" dirty="0"/>
              <a:t>Exemplo de Slide com Caixas</a:t>
            </a:r>
          </a:p>
        </p:txBody>
      </p:sp>
      <p:sp>
        <p:nvSpPr>
          <p:cNvPr id="4" name="Text Placeholder 3">
            <a:extLst>
              <a:ext uri="{FF2B5EF4-FFF2-40B4-BE49-F238E27FC236}">
                <a16:creationId xmlns:a16="http://schemas.microsoft.com/office/drawing/2014/main" id="{A61F9B47-BF53-4C59-8566-1E9FD5C587EC}"/>
              </a:ext>
            </a:extLst>
          </p:cNvPr>
          <p:cNvSpPr>
            <a:spLocks noGrp="1"/>
          </p:cNvSpPr>
          <p:nvPr>
            <p:ph type="body" sz="quarter" idx="22"/>
          </p:nvPr>
        </p:nvSpPr>
        <p:spPr/>
        <p:txBody>
          <a:bodyPr/>
          <a:lstStyle/>
          <a:p>
            <a:r>
              <a:rPr lang="pt-PT" dirty="0"/>
              <a:t>Subtítulo</a:t>
            </a:r>
          </a:p>
        </p:txBody>
      </p:sp>
      <p:sp>
        <p:nvSpPr>
          <p:cNvPr id="5" name="Text Placeholder 4">
            <a:extLst>
              <a:ext uri="{FF2B5EF4-FFF2-40B4-BE49-F238E27FC236}">
                <a16:creationId xmlns:a16="http://schemas.microsoft.com/office/drawing/2014/main" id="{566F4C12-6F35-4FF1-9EBA-709DCF97A03D}"/>
              </a:ext>
            </a:extLst>
          </p:cNvPr>
          <p:cNvSpPr>
            <a:spLocks noGrp="1"/>
          </p:cNvSpPr>
          <p:nvPr>
            <p:ph type="body" sz="quarter" idx="12"/>
          </p:nvPr>
        </p:nvSpPr>
        <p:spPr/>
        <p:txBody>
          <a:bodyPr/>
          <a:lstStyle/>
          <a:p>
            <a:r>
              <a:rPr lang="pt-BR" sz="1400" b="1" dirty="0">
                <a:solidFill>
                  <a:srgbClr val="FF6600"/>
                </a:solidFill>
                <a:cs typeface="Raleway Light"/>
              </a:rPr>
              <a:t>Lorem ipsum dolor sit amet, </a:t>
            </a:r>
            <a:r>
              <a:rPr lang="pt-BR" sz="1400" dirty="0">
                <a:cs typeface="Raleway Light"/>
              </a:rPr>
              <a:t>eos numquam accommodare et. In cibo graeco dicunt sea. Augue zril sapientem ne mei, ad suas voluptatibus eum. Tempor mediocrem imperdiet no usu, tractatos salutatus ut est. Eu vel detraxit laboramus. Cu nam unum liber audiam, sed an graeci prompta invenire, in gubergren percipitur scribentur nam. Sale omnis indoctum has ei, ne sed ludus tamquam urbanitas. Vis id illud iusto, id omnium percipitur duo.</a:t>
            </a:r>
            <a:endParaRPr lang="pt-PT" sz="1400" dirty="0"/>
          </a:p>
        </p:txBody>
      </p:sp>
      <p:sp>
        <p:nvSpPr>
          <p:cNvPr id="6" name="Text Placeholder 5">
            <a:extLst>
              <a:ext uri="{FF2B5EF4-FFF2-40B4-BE49-F238E27FC236}">
                <a16:creationId xmlns:a16="http://schemas.microsoft.com/office/drawing/2014/main" id="{2C981650-B58E-4713-9FC0-58ECF3E23356}"/>
              </a:ext>
            </a:extLst>
          </p:cNvPr>
          <p:cNvSpPr>
            <a:spLocks noGrp="1"/>
          </p:cNvSpPr>
          <p:nvPr>
            <p:ph type="body" sz="quarter" idx="23"/>
          </p:nvPr>
        </p:nvSpPr>
        <p:spPr/>
        <p:txBody>
          <a:bodyPr>
            <a:normAutofit/>
          </a:bodyPr>
          <a:lstStyle/>
          <a:p>
            <a:r>
              <a:rPr lang="pt-PT" dirty="0"/>
              <a:t>Exemplo de Título</a:t>
            </a:r>
          </a:p>
        </p:txBody>
      </p:sp>
      <p:sp>
        <p:nvSpPr>
          <p:cNvPr id="7" name="Text Placeholder 6">
            <a:extLst>
              <a:ext uri="{FF2B5EF4-FFF2-40B4-BE49-F238E27FC236}">
                <a16:creationId xmlns:a16="http://schemas.microsoft.com/office/drawing/2014/main" id="{6FC1BDEE-83EA-4603-87CD-2595A7483BB0}"/>
              </a:ext>
            </a:extLst>
          </p:cNvPr>
          <p:cNvSpPr>
            <a:spLocks noGrp="1"/>
          </p:cNvSpPr>
          <p:nvPr>
            <p:ph type="body" sz="quarter" idx="24"/>
          </p:nvPr>
        </p:nvSpPr>
        <p:spPr/>
        <p:txBody>
          <a:bodyPr/>
          <a:lstStyle/>
          <a:p>
            <a:r>
              <a:rPr lang="pt-BR" sz="1400" b="1" dirty="0">
                <a:solidFill>
                  <a:srgbClr val="FF6600"/>
                </a:solidFill>
                <a:cs typeface="Raleway Light"/>
              </a:rPr>
              <a:t>Lorem ipsum dolor sit amet, </a:t>
            </a:r>
            <a:r>
              <a:rPr lang="pt-BR" sz="1400" dirty="0">
                <a:cs typeface="Raleway Light"/>
              </a:rPr>
              <a:t>eos numquam accommodare et. In cibo graeco dicunt sea. Augue zril sapientem ne mei, ad suas voluptatibus eum. Tempor mediocrem imperdiet no usu, tractatos salutatus ut est. Eu vel detraxit laboramus. Cu nam unum liber audiam, sed an graeci prompta invenire, in gubergren percipitur scribentur nam. Sale omnis indoctum has ei, ne sed ludus tamquam urbanitas. Vis id illud iusto, id omnium percipitur duo.</a:t>
            </a:r>
            <a:endParaRPr lang="pt-PT" sz="1400" dirty="0"/>
          </a:p>
        </p:txBody>
      </p:sp>
      <p:sp>
        <p:nvSpPr>
          <p:cNvPr id="8" name="Text Placeholder 7">
            <a:extLst>
              <a:ext uri="{FF2B5EF4-FFF2-40B4-BE49-F238E27FC236}">
                <a16:creationId xmlns:a16="http://schemas.microsoft.com/office/drawing/2014/main" id="{8FDB12F7-068D-4F97-B431-FBBC2A5C3022}"/>
              </a:ext>
            </a:extLst>
          </p:cNvPr>
          <p:cNvSpPr>
            <a:spLocks noGrp="1"/>
          </p:cNvSpPr>
          <p:nvPr>
            <p:ph type="body" sz="quarter" idx="25"/>
          </p:nvPr>
        </p:nvSpPr>
        <p:spPr/>
        <p:txBody>
          <a:bodyPr>
            <a:normAutofit/>
          </a:bodyPr>
          <a:lstStyle/>
          <a:p>
            <a:r>
              <a:rPr lang="pt-PT" dirty="0"/>
              <a:t>Exemplo de Título</a:t>
            </a:r>
          </a:p>
        </p:txBody>
      </p:sp>
    </p:spTree>
    <p:extLst>
      <p:ext uri="{BB962C8B-B14F-4D97-AF65-F5344CB8AC3E}">
        <p14:creationId xmlns:p14="http://schemas.microsoft.com/office/powerpoint/2010/main" val="199138025"/>
      </p:ext>
    </p:extLst>
  </p:cSld>
  <p:clrMapOvr>
    <a:masterClrMapping/>
  </p:clrMapOvr>
</p:sld>
</file>

<file path=ppt/theme/theme1.xml><?xml version="1.0" encoding="utf-8"?>
<a:theme xmlns:a="http://schemas.openxmlformats.org/drawingml/2006/main" name="BPI">
  <a:themeElements>
    <a:clrScheme name="BPI">
      <a:dk1>
        <a:srgbClr val="666666"/>
      </a:dk1>
      <a:lt1>
        <a:srgbClr val="FFFFFF"/>
      </a:lt1>
      <a:dk2>
        <a:srgbClr val="A1A1A1"/>
      </a:dk2>
      <a:lt2>
        <a:srgbClr val="EBEBEB"/>
      </a:lt2>
      <a:accent1>
        <a:srgbClr val="FF6600"/>
      </a:accent1>
      <a:accent2>
        <a:srgbClr val="FF993A"/>
      </a:accent2>
      <a:accent3>
        <a:srgbClr val="FFC39A"/>
      </a:accent3>
      <a:accent4>
        <a:srgbClr val="F8E0CD"/>
      </a:accent4>
      <a:accent5>
        <a:srgbClr val="A1A1A1"/>
      </a:accent5>
      <a:accent6>
        <a:srgbClr val="666666"/>
      </a:accent6>
      <a:hlink>
        <a:srgbClr val="666666"/>
      </a:hlink>
      <a:folHlink>
        <a:srgbClr val="C0C0C0"/>
      </a:folHlink>
    </a:clrScheme>
    <a:fontScheme name="BPI">
      <a:majorFont>
        <a:latin typeface="Verdana"/>
        <a:ea typeface=""/>
        <a:cs typeface=""/>
      </a:majorFont>
      <a:minorFont>
        <a:latin typeface="Verdan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lIns="0" tIns="0" rIns="0" bIns="0" rtlCol="0" anchor="ctr"/>
      <a:lstStyle>
        <a:defPPr algn="ctr">
          <a:lnSpc>
            <a:spcPts val="1700"/>
          </a:lnSpc>
          <a:spcBef>
            <a:spcPts val="800"/>
          </a:spcBef>
          <a:spcAft>
            <a:spcPts val="400"/>
          </a:spcAft>
          <a:defRPr sz="1400" noProof="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chor="ctr">
        <a:noAutofit/>
      </a:bodyPr>
      <a:lstStyle>
        <a:defPPr algn="ctr">
          <a:lnSpc>
            <a:spcPts val="1200"/>
          </a:lnSpc>
          <a:spcBef>
            <a:spcPts val="200"/>
          </a:spcBef>
          <a:spcAft>
            <a:spcPts val="200"/>
          </a:spcAft>
          <a:defRPr sz="1000" cap="all" baseline="0" dirty="0" err="1" smtClean="0"/>
        </a:defPPr>
      </a:lstStyle>
    </a:txDef>
  </a:objectDefaults>
  <a:extraClrSchemeLst/>
  <a:extLst>
    <a:ext uri="{05A4C25C-085E-4340-85A3-A5531E510DB2}">
      <thm15:themeFamily xmlns:thm15="http://schemas.microsoft.com/office/thememl/2012/main" name="Template_BPI_2022vf.potx" id="{264F5658-BA2E-4CBE-8EE4-2B5E6D0E6049}" vid="{2363DA16-A7E7-440E-8ECF-75A69AB94A4D}"/>
    </a:ext>
  </a:extLst>
</a:theme>
</file>

<file path=ppt/theme/theme2.xml><?xml version="1.0" encoding="utf-8"?>
<a:theme xmlns:a="http://schemas.openxmlformats.org/drawingml/2006/main" name="BPI CaixaBank">
  <a:themeElements>
    <a:clrScheme name="BPI">
      <a:dk1>
        <a:srgbClr val="666666"/>
      </a:dk1>
      <a:lt1>
        <a:srgbClr val="FFFFFF"/>
      </a:lt1>
      <a:dk2>
        <a:srgbClr val="A1A1A1"/>
      </a:dk2>
      <a:lt2>
        <a:srgbClr val="EBEBEB"/>
      </a:lt2>
      <a:accent1>
        <a:srgbClr val="FF6600"/>
      </a:accent1>
      <a:accent2>
        <a:srgbClr val="FF993A"/>
      </a:accent2>
      <a:accent3>
        <a:srgbClr val="FFC39A"/>
      </a:accent3>
      <a:accent4>
        <a:srgbClr val="F8E0CD"/>
      </a:accent4>
      <a:accent5>
        <a:srgbClr val="A1A1A1"/>
      </a:accent5>
      <a:accent6>
        <a:srgbClr val="666666"/>
      </a:accent6>
      <a:hlink>
        <a:srgbClr val="666666"/>
      </a:hlink>
      <a:folHlink>
        <a:srgbClr val="C0C0C0"/>
      </a:folHlink>
    </a:clrScheme>
    <a:fontScheme name="BPI">
      <a:majorFont>
        <a:latin typeface="Verdana"/>
        <a:ea typeface=""/>
        <a:cs typeface=""/>
      </a:majorFont>
      <a:minorFont>
        <a:latin typeface="Verdan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lIns="0" tIns="0" rIns="0" bIns="0" rtlCol="0" anchor="ctr"/>
      <a:lstStyle>
        <a:defPPr algn="ctr">
          <a:lnSpc>
            <a:spcPts val="1700"/>
          </a:lnSpc>
          <a:spcBef>
            <a:spcPts val="800"/>
          </a:spcBef>
          <a:spcAft>
            <a:spcPts val="400"/>
          </a:spcAft>
          <a:defRPr sz="1400" noProof="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chor="ctr">
        <a:noAutofit/>
      </a:bodyPr>
      <a:lstStyle>
        <a:defPPr algn="ctr">
          <a:lnSpc>
            <a:spcPts val="1200"/>
          </a:lnSpc>
          <a:spcBef>
            <a:spcPts val="200"/>
          </a:spcBef>
          <a:spcAft>
            <a:spcPts val="200"/>
          </a:spcAft>
          <a:defRPr sz="1000" cap="all" baseline="0" dirty="0" err="1" smtClean="0"/>
        </a:defPPr>
      </a:lstStyle>
    </a:txDef>
  </a:objectDefaults>
  <a:extraClrSchemeLst/>
  <a:extLst>
    <a:ext uri="{05A4C25C-085E-4340-85A3-A5531E510DB2}">
      <thm15:themeFamily xmlns:thm15="http://schemas.microsoft.com/office/thememl/2012/main" name="Template_BPI_2022vf.potx" id="{264F5658-BA2E-4CBE-8EE4-2B5E6D0E6049}" vid="{AB8C35F6-CC1B-4C03-BCFB-2592CE5B961A}"/>
    </a:ext>
  </a:extLst>
</a:theme>
</file>

<file path=ppt/theme/theme3.xml><?xml version="1.0" encoding="utf-8"?>
<a:theme xmlns:a="http://schemas.openxmlformats.org/drawingml/2006/main" name="Fundação la Caixa">
  <a:themeElements>
    <a:clrScheme name="BPI">
      <a:dk1>
        <a:srgbClr val="666666"/>
      </a:dk1>
      <a:lt1>
        <a:srgbClr val="FFFFFF"/>
      </a:lt1>
      <a:dk2>
        <a:srgbClr val="A1A1A1"/>
      </a:dk2>
      <a:lt2>
        <a:srgbClr val="EBEBEB"/>
      </a:lt2>
      <a:accent1>
        <a:srgbClr val="FF6600"/>
      </a:accent1>
      <a:accent2>
        <a:srgbClr val="FF993A"/>
      </a:accent2>
      <a:accent3>
        <a:srgbClr val="FFC39A"/>
      </a:accent3>
      <a:accent4>
        <a:srgbClr val="F8E0CD"/>
      </a:accent4>
      <a:accent5>
        <a:srgbClr val="A1A1A1"/>
      </a:accent5>
      <a:accent6>
        <a:srgbClr val="666666"/>
      </a:accent6>
      <a:hlink>
        <a:srgbClr val="666666"/>
      </a:hlink>
      <a:folHlink>
        <a:srgbClr val="C0C0C0"/>
      </a:folHlink>
    </a:clrScheme>
    <a:fontScheme name="BPI">
      <a:majorFont>
        <a:latin typeface="Verdana"/>
        <a:ea typeface=""/>
        <a:cs typeface=""/>
      </a:majorFont>
      <a:minorFont>
        <a:latin typeface="Verdan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lIns="0" tIns="0" rIns="0" bIns="0" rtlCol="0" anchor="ctr"/>
      <a:lstStyle>
        <a:defPPr algn="ctr">
          <a:lnSpc>
            <a:spcPts val="1700"/>
          </a:lnSpc>
          <a:spcBef>
            <a:spcPts val="800"/>
          </a:spcBef>
          <a:spcAft>
            <a:spcPts val="400"/>
          </a:spcAft>
          <a:defRPr sz="1400" noProof="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chor="ctr">
        <a:noAutofit/>
      </a:bodyPr>
      <a:lstStyle>
        <a:defPPr algn="ctr">
          <a:lnSpc>
            <a:spcPts val="1200"/>
          </a:lnSpc>
          <a:spcBef>
            <a:spcPts val="200"/>
          </a:spcBef>
          <a:spcAft>
            <a:spcPts val="200"/>
          </a:spcAft>
          <a:defRPr sz="1000" cap="all" baseline="0" dirty="0" err="1" smtClean="0"/>
        </a:defPPr>
      </a:lstStyle>
    </a:txDef>
  </a:objectDefaults>
  <a:extraClrSchemeLst/>
  <a:extLst>
    <a:ext uri="{05A4C25C-085E-4340-85A3-A5531E510DB2}">
      <thm15:themeFamily xmlns:thm15="http://schemas.microsoft.com/office/thememl/2012/main" name="Template_BPI_2022vf.potx" id="{264F5658-BA2E-4CBE-8EE4-2B5E6D0E6049}" vid="{D7A42C33-275F-4DE5-83BD-0AAA863A411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BEA3706CA0BAAA4F9E17FE7B0CDE439C" ma:contentTypeVersion="1" ma:contentTypeDescription="Criar um novo documento." ma:contentTypeScope="" ma:versionID="4559c85c8494c857f0081d724170a473">
  <xsd:schema xmlns:xsd="http://www.w3.org/2001/XMLSchema" xmlns:xs="http://www.w3.org/2001/XMLSchema" xmlns:p="http://schemas.microsoft.com/office/2006/metadata/properties" xmlns:ns1="http://schemas.microsoft.com/sharepoint/v3" targetNamespace="http://schemas.microsoft.com/office/2006/metadata/properties" ma:root="true" ma:fieldsID="f5a3b9aacf3362366e21fd20853fe60f"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Data de Início do Agendamento" ma:description="A Data de Início de Fim é uma coluna de site criada pela funcionalidade Publicação. É utilizada para indicar a data e a hora em que esta página será mostrada aos visitantes do site pela primeira vez." ma:internalName="PublishingStartDate">
      <xsd:simpleType>
        <xsd:restriction base="dms:Unknown"/>
      </xsd:simpleType>
    </xsd:element>
    <xsd:element name="PublishingExpirationDate" ma:index="9" nillable="true" ma:displayName="Data de Fim do Agendamento" ma:description="A Data de Fim do Agendamento é uma coluna de site criada pela funcionalidade Publicação. É utilizada para indicar a data e a hora em que esta página deixará de ser mostrada aos visitantes do sit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0D5A1094-C833-4FE4-B787-3794D457EE7B}">
  <ds:schemaRefs>
    <ds:schemaRef ds:uri="http://schemas.microsoft.com/sharepoint/v3/contenttype/forms"/>
  </ds:schemaRefs>
</ds:datastoreItem>
</file>

<file path=customXml/itemProps2.xml><?xml version="1.0" encoding="utf-8"?>
<ds:datastoreItem xmlns:ds="http://schemas.openxmlformats.org/officeDocument/2006/customXml" ds:itemID="{2C26088C-957E-46A0-8735-22A2B71453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D1AAC7-622A-4FE9-8315-7788F711F76C}">
  <ds:schemaRefs>
    <ds:schemaRef ds:uri="http://schemas.microsoft.com/office/2006/documentManagement/types"/>
    <ds:schemaRef ds:uri="http://schemas.microsoft.com/office/2006/metadata/properties"/>
    <ds:schemaRef ds:uri="http://schemas.microsoft.com/sharepoint/v3"/>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blank</Template>
  <TotalTime>24</TotalTime>
  <Words>1881</Words>
  <Application>Microsoft Office PowerPoint</Application>
  <PresentationFormat>Custom</PresentationFormat>
  <Paragraphs>245</Paragraphs>
  <Slides>24</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24</vt:i4>
      </vt:variant>
    </vt:vector>
  </HeadingPairs>
  <TitlesOfParts>
    <vt:vector size="31" baseType="lpstr">
      <vt:lpstr>Arial</vt:lpstr>
      <vt:lpstr>Calibri</vt:lpstr>
      <vt:lpstr>Verdana</vt:lpstr>
      <vt:lpstr>Wingdings</vt:lpstr>
      <vt:lpstr>BPI</vt:lpstr>
      <vt:lpstr>BPI CaixaBank</vt:lpstr>
      <vt:lpstr>Fundação la Caixa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Banco BPI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Joana Santos Robalinho (DAI)</dc:creator>
  <cp:lastModifiedBy>Joana Santos Robalinho (DAI)</cp:lastModifiedBy>
  <cp:revision>4</cp:revision>
  <cp:lastPrinted>2017-04-10T18:05:11Z</cp:lastPrinted>
  <dcterms:created xsi:type="dcterms:W3CDTF">2023-01-16T14:01:38Z</dcterms:created>
  <dcterms:modified xsi:type="dcterms:W3CDTF">2023-01-16T14:26:10Z</dcterms:modified>
  <cp:contentStatus>Interno2</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0x010100BEA3706CA0BAAA4F9E17FE7B0CDE439C</vt:lpwstr>
  </property>
  <property fmtid="{D5CDD505-2E9C-101B-9397-08002B2CF9AE}" pid="3" name="BPI Disponibilidade">
    <vt:lpwstr>62;#Normal|3cba28f1-ed62-43d5-a85b-2f3a665bec5b</vt:lpwstr>
  </property>
  <property fmtid="{D5CDD505-2E9C-101B-9397-08002B2CF9AE}" pid="4" name="BPI Integridade">
    <vt:lpwstr>63;#Normal|b86c2059-758f-41bd-8be9-fd45204f1d9b</vt:lpwstr>
  </property>
  <property fmtid="{D5CDD505-2E9C-101B-9397-08002B2CF9AE}" pid="5" name="BPI Confidencialidade">
    <vt:lpwstr>61;#Interna|28ed62c0-1a31-4d7c-872f-f60a911529a0</vt:lpwstr>
  </property>
  <property fmtid="{D5CDD505-2E9C-101B-9397-08002B2CF9AE}" pid="6" name="a33e09deea5f49c8aacb1bd7b88b699d">
    <vt:lpwstr>Normal|b86c2059-758f-41bd-8be9-fd45204f1d9b</vt:lpwstr>
  </property>
  <property fmtid="{D5CDD505-2E9C-101B-9397-08002B2CF9AE}" pid="7" name="f089e6d79a2f45c294ee92acddcfae21">
    <vt:lpwstr>Interna|28ed62c0-1a31-4d7c-872f-f60a911529a0</vt:lpwstr>
  </property>
  <property fmtid="{D5CDD505-2E9C-101B-9397-08002B2CF9AE}" pid="8" name="TaxCatchAll">
    <vt:lpwstr>62;#Normal|3cba28f1-ed62-43d5-a85b-2f3a665bec5b;#61;#Interna|28ed62c0-1a31-4d7c-872f-f60a911529a0;#63;#Normal|b86c2059-758f-41bd-8be9-fd45204f1d9b</vt:lpwstr>
  </property>
  <property fmtid="{D5CDD505-2E9C-101B-9397-08002B2CF9AE}" pid="9" name="b4e46899193e4360843b850047b9d2c5">
    <vt:lpwstr>Normal|3cba28f1-ed62-43d5-a85b-2f3a665bec5b</vt:lpwstr>
  </property>
  <property fmtid="{D5CDD505-2E9C-101B-9397-08002B2CF9AE}" pid="10" name="MSIP_Label_49f5103a-f43a-4233-9f37-85423a009e76_Enabled">
    <vt:lpwstr>true</vt:lpwstr>
  </property>
  <property fmtid="{D5CDD505-2E9C-101B-9397-08002B2CF9AE}" pid="11" name="MSIP_Label_49f5103a-f43a-4233-9f37-85423a009e76_SetDate">
    <vt:lpwstr>2022-08-01T10:49:49Z</vt:lpwstr>
  </property>
  <property fmtid="{D5CDD505-2E9C-101B-9397-08002B2CF9AE}" pid="12" name="MSIP_Label_49f5103a-f43a-4233-9f37-85423a009e76_Method">
    <vt:lpwstr>Standard</vt:lpwstr>
  </property>
  <property fmtid="{D5CDD505-2E9C-101B-9397-08002B2CF9AE}" pid="13" name="MSIP_Label_49f5103a-f43a-4233-9f37-85423a009e76_Name">
    <vt:lpwstr>Interna</vt:lpwstr>
  </property>
  <property fmtid="{D5CDD505-2E9C-101B-9397-08002B2CF9AE}" pid="14" name="MSIP_Label_49f5103a-f43a-4233-9f37-85423a009e76_SiteId">
    <vt:lpwstr>42797b59-183c-4bae-ac8a-52d6030330d6</vt:lpwstr>
  </property>
  <property fmtid="{D5CDD505-2E9C-101B-9397-08002B2CF9AE}" pid="15" name="MSIP_Label_49f5103a-f43a-4233-9f37-85423a009e76_ActionId">
    <vt:lpwstr>85e13af6-d26f-4121-b3c7-d71c99915f5d</vt:lpwstr>
  </property>
  <property fmtid="{D5CDD505-2E9C-101B-9397-08002B2CF9AE}" pid="16" name="MSIP_Label_49f5103a-f43a-4233-9f37-85423a009e76_ContentBits">
    <vt:lpwstr>0</vt:lpwstr>
  </property>
</Properties>
</file>