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81" r:id="rId4"/>
    <p:sldId id="383" r:id="rId5"/>
    <p:sldId id="384" r:id="rId6"/>
    <p:sldId id="385" r:id="rId7"/>
    <p:sldId id="388" r:id="rId8"/>
    <p:sldId id="382" r:id="rId9"/>
    <p:sldId id="386" r:id="rId10"/>
    <p:sldId id="258" r:id="rId11"/>
  </p:sldIdLst>
  <p:sldSz cx="9902825" cy="6858000"/>
  <p:notesSz cx="7104063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12/21/2022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12/20/2022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82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756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92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63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887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15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pt-PT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PT" altLang="pt-PT" dirty="0">
                <a:solidFill>
                  <a:schemeClr val="bg1"/>
                </a:solidFill>
                <a:latin typeface="Arial" panose="020B0604020202020204" pitchFamily="34" charset="0"/>
              </a:rPr>
              <a:t>Revisões de Python</a:t>
            </a:r>
          </a:p>
          <a:p>
            <a:pPr eaLnBrk="1" hangingPunct="1"/>
            <a:r>
              <a:rPr lang="pt-PT" altLang="pt-PT" dirty="0">
                <a:solidFill>
                  <a:schemeClr val="bg1"/>
                </a:solidFill>
                <a:latin typeface="Arial" panose="020B0604020202020204" pitchFamily="34" charset="0"/>
              </a:rPr>
              <a:t>Tuplos</a:t>
            </a: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2432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CONTEÚDO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Condições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Ciclos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Listas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Input e output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Funções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 err="1">
                <a:latin typeface="Arial" panose="020B0604020202020204" pitchFamily="34" charset="0"/>
              </a:rPr>
              <a:t>Tuplos</a:t>
            </a:r>
            <a:endParaRPr lang="pt-PT" altLang="pt-PT" sz="1400" dirty="0"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Combinação de listas e </a:t>
            </a:r>
            <a:r>
              <a:rPr lang="pt-PT" altLang="pt-PT" sz="1400" dirty="0" err="1">
                <a:latin typeface="Arial" panose="020B0604020202020204" pitchFamily="34" charset="0"/>
              </a:rPr>
              <a:t>tuplos</a:t>
            </a:r>
            <a:endParaRPr lang="pt-PT" altLang="pt-PT" sz="1400" dirty="0">
              <a:latin typeface="Arial" panose="020B0604020202020204" pitchFamily="34" charset="0"/>
            </a:endParaRP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Condições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B1CF729-9641-5237-B99D-E7E6232A4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675" y="2638425"/>
            <a:ext cx="1895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Ciclos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0C17365-B31A-9E23-604A-5B65335C1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2552700"/>
            <a:ext cx="2057400" cy="175260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74B91F9-5D94-3799-2A95-46DA87DBE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875" y="2462212"/>
            <a:ext cx="39052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8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Listas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44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Exemplo</a:t>
            </a:r>
          </a:p>
          <a:p>
            <a:pPr>
              <a:lnSpc>
                <a:spcPct val="150000"/>
              </a:lnSpc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Considerando a lista </a:t>
            </a:r>
          </a:p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	</a:t>
            </a:r>
            <a:r>
              <a:rPr lang="pt-PT" sz="1200" dirty="0" err="1">
                <a:latin typeface="Consolas" panose="020B0609020204030204" pitchFamily="49" charset="0"/>
                <a:ea typeface="Cambria Math" panose="02040503050406030204" pitchFamily="18" charset="0"/>
              </a:rPr>
              <a:t>xs</a:t>
            </a:r>
            <a:r>
              <a:rPr lang="pt-PT" sz="1200" dirty="0">
                <a:latin typeface="Consolas" panose="020B0609020204030204" pitchFamily="49" charset="0"/>
                <a:ea typeface="Cambria Math" panose="02040503050406030204" pitchFamily="18" charset="0"/>
              </a:rPr>
              <a:t> = [12, 10, 32, 3, 66, 17, 42, 99, 20]</a:t>
            </a:r>
          </a:p>
          <a:p>
            <a:pPr>
              <a:lnSpc>
                <a:spcPct val="150000"/>
              </a:lnSpc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Determinar a média, o maior e o menor elemento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AE76B87-D03B-E474-1373-710017060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799" y="3003201"/>
            <a:ext cx="2943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4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Input e Output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7A9578-6C0E-A636-F0B3-471E7A9F5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987" y="2905125"/>
            <a:ext cx="5276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2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Funções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84CC4D6-0C2A-BF0F-8D45-C4D8B45D0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97" y="1820350"/>
            <a:ext cx="2143125" cy="1047750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12753E22-2694-CB0C-157D-9CC4932F5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304" y="1820350"/>
            <a:ext cx="1743075" cy="86677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7B0D4AB-4E02-E3BF-3D9F-8580ECEEA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862" y="3776662"/>
            <a:ext cx="11811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6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Tuplos</a:t>
            </a:r>
            <a:endParaRPr lang="pt-PT" altLang="pt-PT" sz="1800" b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99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Sequências ordenadas de elementos: (e1, e2, ..., </a:t>
            </a:r>
            <a:r>
              <a:rPr lang="pt-PT" sz="1200" dirty="0" err="1">
                <a:latin typeface="+mj-lt"/>
              </a:rPr>
              <a:t>en</a:t>
            </a:r>
            <a:r>
              <a:rPr lang="pt-PT" sz="1200" dirty="0">
                <a:latin typeface="+mj-lt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Acesso aos elementos por índices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Imutáveis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Operações com </a:t>
            </a:r>
            <a:r>
              <a:rPr lang="pt-PT" sz="1200" dirty="0" err="1">
                <a:latin typeface="+mj-lt"/>
                <a:ea typeface="Cambria Math" panose="02040503050406030204" pitchFamily="18" charset="0"/>
              </a:rPr>
              <a:t>tuplos</a:t>
            </a:r>
            <a:r>
              <a:rPr lang="pt-PT" sz="1200" dirty="0">
                <a:latin typeface="+mj-lt"/>
                <a:ea typeface="Cambria Math" panose="02040503050406030204" pitchFamily="18" charset="0"/>
              </a:rPr>
              <a:t>: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9D743E-3401-CBD6-3BE7-B636A0056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62" y="3425243"/>
            <a:ext cx="72771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Combinação de listas e </a:t>
            </a:r>
            <a:r>
              <a:rPr lang="pt-PT" altLang="pt-PT" sz="1800" b="1" dirty="0" err="1">
                <a:solidFill>
                  <a:srgbClr val="9A3920"/>
                </a:solidFill>
                <a:latin typeface="Arial" panose="020B0604020202020204" pitchFamily="34" charset="0"/>
              </a:rPr>
              <a:t>tuplos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199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Representar uma agenda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b="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PT" sz="1200" dirty="0">
              <a:latin typeface="+mj-lt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 dirty="0">
                <a:latin typeface="+mj-lt"/>
                <a:ea typeface="Cambria Math" panose="02040503050406030204" pitchFamily="18" charset="0"/>
              </a:rPr>
              <a:t>Adicionar entradas (nome e email) à agenda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D0D2FDBC-733E-915B-E532-940D5BBD0CF5}"/>
              </a:ext>
            </a:extLst>
          </p:cNvPr>
          <p:cNvSpPr txBox="1"/>
          <p:nvPr/>
        </p:nvSpPr>
        <p:spPr>
          <a:xfrm>
            <a:off x="5480507" y="2864450"/>
            <a:ext cx="3520618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Procurar nomes na agenda e retornar o email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6131E1B-4FF0-79BE-D92D-D82B8134C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1617099"/>
            <a:ext cx="4067175" cy="104775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41F23FB-4CC4-21E7-0CA5-710FB10FA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8" y="3334291"/>
            <a:ext cx="4552950" cy="2286000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E2A1BE88-601D-E7F3-402D-9A314249A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178" y="3334291"/>
            <a:ext cx="33432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6764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26766</TotalTime>
  <Words>171</Words>
  <Application>Microsoft Office PowerPoint</Application>
  <PresentationFormat>Custom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552</cp:revision>
  <cp:lastPrinted>2021-04-01T08:23:08Z</cp:lastPrinted>
  <dcterms:created xsi:type="dcterms:W3CDTF">2012-09-19T16:58:48Z</dcterms:created>
  <dcterms:modified xsi:type="dcterms:W3CDTF">2022-12-21T16:58:15Z</dcterms:modified>
</cp:coreProperties>
</file>