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82" r:id="rId4"/>
    <p:sldId id="388" r:id="rId5"/>
    <p:sldId id="389" r:id="rId6"/>
    <p:sldId id="390" r:id="rId7"/>
    <p:sldId id="383" r:id="rId8"/>
    <p:sldId id="391" r:id="rId9"/>
    <p:sldId id="392" r:id="rId10"/>
    <p:sldId id="384" r:id="rId11"/>
    <p:sldId id="385" r:id="rId12"/>
    <p:sldId id="381" r:id="rId13"/>
    <p:sldId id="386" r:id="rId14"/>
    <p:sldId id="258" r:id="rId15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1/11/2023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1/11/2023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66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87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0907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19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725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507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56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92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61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python.org/3/py-modindex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Módulos</a:t>
            </a:r>
          </a:p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Recursividade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name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_ _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Permite definir onde o código é executado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7345E67-A018-849B-023D-D311C801D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2552700"/>
            <a:ext cx="2705100" cy="17526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49B0E74-1710-BD9A-2F20-ACEFD454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671" y="2544276"/>
            <a:ext cx="2705100" cy="14001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9E7FAEE-10BE-0B5C-B1A3-9BD3ADB92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71" y="4130287"/>
            <a:ext cx="1895475" cy="1047750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3C7DDF11-AFA3-5431-91A9-AAE47E6B6B7C}"/>
              </a:ext>
            </a:extLst>
          </p:cNvPr>
          <p:cNvSpPr txBox="1"/>
          <p:nvPr/>
        </p:nvSpPr>
        <p:spPr>
          <a:xfrm>
            <a:off x="628649" y="2171255"/>
            <a:ext cx="4322764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Executar o ficheiro </a:t>
            </a:r>
            <a:r>
              <a:rPr lang="pt-PT" sz="1200" dirty="0">
                <a:latin typeface="Consolas" panose="020B0609020204030204" pitchFamily="49" charset="0"/>
              </a:rPr>
              <a:t>modulo.py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E57FCB1C-BA99-B1FB-9546-999CB724A76C}"/>
              </a:ext>
            </a:extLst>
          </p:cNvPr>
          <p:cNvSpPr txBox="1"/>
          <p:nvPr/>
        </p:nvSpPr>
        <p:spPr>
          <a:xfrm>
            <a:off x="4532671" y="2165524"/>
            <a:ext cx="4741505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Executar o ficheiro </a:t>
            </a:r>
            <a:r>
              <a:rPr lang="pt-PT" sz="1200" dirty="0">
                <a:latin typeface="Consolas" panose="020B0609020204030204" pitchFamily="49" charset="0"/>
              </a:rPr>
              <a:t>main.py</a:t>
            </a:r>
            <a:r>
              <a:rPr lang="pt-PT" sz="1200" dirty="0">
                <a:latin typeface="+mj-lt"/>
              </a:rPr>
              <a:t>, que importa o ficheiro </a:t>
            </a:r>
            <a:r>
              <a:rPr lang="pt-PT" sz="1200" dirty="0">
                <a:latin typeface="Consolas" panose="020B0609020204030204" pitchFamily="49" charset="0"/>
              </a:rPr>
              <a:t>modulo.py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54B707AF-D03E-18D8-A93C-E525786FF053}"/>
              </a:ext>
            </a:extLst>
          </p:cNvPr>
          <p:cNvSpPr txBox="1"/>
          <p:nvPr/>
        </p:nvSpPr>
        <p:spPr>
          <a:xfrm>
            <a:off x="7271415" y="3012714"/>
            <a:ext cx="1017639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Consolas" panose="020B0609020204030204" pitchFamily="49" charset="0"/>
              </a:rPr>
              <a:t>modulo.py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12" name="CaixaDeTexto 10">
            <a:extLst>
              <a:ext uri="{FF2B5EF4-FFF2-40B4-BE49-F238E27FC236}">
                <a16:creationId xmlns:a16="http://schemas.microsoft.com/office/drawing/2014/main" id="{982868CA-BB4D-22A0-3BDD-F5646508F831}"/>
              </a:ext>
            </a:extLst>
          </p:cNvPr>
          <p:cNvSpPr txBox="1"/>
          <p:nvPr/>
        </p:nvSpPr>
        <p:spPr>
          <a:xfrm>
            <a:off x="7275639" y="4388985"/>
            <a:ext cx="1017639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Consolas" panose="020B0609020204030204" pitchFamily="49" charset="0"/>
              </a:rPr>
              <a:t>main.py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7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Packages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Em Python, podemos criar packages para organização de código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Ao criar um package, é criado um ficheiro _ _</a:t>
            </a:r>
            <a:r>
              <a:rPr lang="pt-PT" sz="1200" b="0" dirty="0" err="1">
                <a:latin typeface="+mj-lt"/>
                <a:ea typeface="Cambria Math" panose="02040503050406030204" pitchFamily="18" charset="0"/>
              </a:rPr>
              <a:t>init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_ _.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py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,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Vazio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Assinala que a pasta é um package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D8F8E6-ABC8-C6E8-E4BF-DE838BC48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566074"/>
            <a:ext cx="3105150" cy="12192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83E636-10B8-2760-2A06-28DE035F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192" y="4241274"/>
            <a:ext cx="5498566" cy="1566155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6D3EBAC9-3437-D535-8964-5022159E3A0F}"/>
              </a:ext>
            </a:extLst>
          </p:cNvPr>
          <p:cNvSpPr txBox="1"/>
          <p:nvPr/>
        </p:nvSpPr>
        <p:spPr>
          <a:xfrm>
            <a:off x="628648" y="2845923"/>
            <a:ext cx="3894191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Exemplo: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Criar um package chamado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auxiliar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Mover o ficheiro 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funcoes.py 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para dentro do package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A chamada das funções passa a ser (automaticamente no IDE 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PyCharm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):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C6AD13A8-9C86-8BD8-BB50-3F97FCB0B924}"/>
              </a:ext>
            </a:extLst>
          </p:cNvPr>
          <p:cNvSpPr txBox="1"/>
          <p:nvPr/>
        </p:nvSpPr>
        <p:spPr>
          <a:xfrm>
            <a:off x="4215192" y="2845923"/>
            <a:ext cx="389419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Exemplo: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Criar um package chamado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classesEmpresa</a:t>
            </a:r>
            <a:endParaRPr lang="pt-PT" sz="120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Mover os ficheiros 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funcionario.py 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e 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programador.py 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para dentro do package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pt-PT" sz="1200" dirty="0" err="1">
                <a:latin typeface="+mj-lt"/>
                <a:ea typeface="Cambria Math" panose="02040503050406030204" pitchFamily="18" charset="0"/>
              </a:rPr>
              <a:t>Imports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atualizados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0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Módulos pré-definidos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Exemplos: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 err="1">
                <a:latin typeface="+mj-lt"/>
              </a:rPr>
              <a:t>math</a:t>
            </a:r>
            <a:r>
              <a:rPr lang="pt-PT" sz="1200" dirty="0">
                <a:latin typeface="+mj-lt"/>
              </a:rPr>
              <a:t> – funções matemáticas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 err="1">
                <a:latin typeface="+mj-lt"/>
              </a:rPr>
              <a:t>numpy</a:t>
            </a:r>
            <a:r>
              <a:rPr lang="pt-PT" sz="1200" dirty="0">
                <a:latin typeface="+mj-lt"/>
              </a:rPr>
              <a:t> – cálculo de matrizes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pandas – tabelas e dados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 err="1">
                <a:latin typeface="+mj-lt"/>
              </a:rPr>
              <a:t>sklearn</a:t>
            </a:r>
            <a:r>
              <a:rPr lang="pt-PT" sz="1200" dirty="0">
                <a:latin typeface="+mj-lt"/>
              </a:rPr>
              <a:t> – </a:t>
            </a:r>
            <a:r>
              <a:rPr lang="pt-PT" sz="1200" dirty="0" err="1">
                <a:latin typeface="+mj-lt"/>
              </a:rPr>
              <a:t>machine</a:t>
            </a:r>
            <a:r>
              <a:rPr lang="pt-PT" sz="1200" dirty="0">
                <a:latin typeface="+mj-lt"/>
              </a:rPr>
              <a:t> </a:t>
            </a:r>
            <a:r>
              <a:rPr lang="pt-PT" sz="1200" dirty="0" err="1">
                <a:latin typeface="+mj-lt"/>
              </a:rPr>
              <a:t>learning</a:t>
            </a:r>
            <a:endParaRPr lang="pt-PT" sz="1200" dirty="0"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Lista de módulos predefinidos: </a:t>
            </a:r>
            <a:r>
              <a:rPr lang="pt-PT" sz="1200" dirty="0">
                <a:latin typeface="+mj-lt"/>
                <a:hlinkClick r:id="rId4"/>
              </a:rPr>
              <a:t>https://docs.python.org/3/py-modindex.html</a:t>
            </a:r>
            <a:r>
              <a:rPr lang="pt-PT" sz="1200" dirty="0">
                <a:latin typeface="+mj-lt"/>
              </a:rPr>
              <a:t> 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Recursividade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939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Acontece quando uma função se chama a si própria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 função é recursiva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 recursividade pode fazer com que se crie um ciclo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infinito (o Python limita o nº de execuções)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Para saber o limite de recursividade: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É importante definir um </a:t>
            </a:r>
            <a:r>
              <a:rPr lang="pt-PT" sz="1200" b="1" dirty="0">
                <a:latin typeface="+mj-lt"/>
                <a:ea typeface="Cambria Math" panose="02040503050406030204" pitchFamily="18" charset="0"/>
              </a:rPr>
              <a:t>critério de paragem 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(com um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if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)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7D16A56D-3625-E137-ED01-C0E0C6BB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828047"/>
            <a:ext cx="1895475" cy="14001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A9CEB151-79A3-48DC-F746-A3E2B767E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870" y="1561347"/>
            <a:ext cx="952500" cy="193357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C4DE2-0D97-EC5C-C41D-6655CA1E7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703" y="3985766"/>
            <a:ext cx="2857500" cy="866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EC1ADB-6E1B-55D7-D755-2CA37AEED800}"/>
              </a:ext>
            </a:extLst>
          </p:cNvPr>
          <p:cNvCxnSpPr>
            <a:stCxn id="3" idx="3"/>
            <a:endCxn id="5" idx="1"/>
          </p:cNvCxnSpPr>
          <p:nvPr/>
        </p:nvCxnSpPr>
        <p:spPr bwMode="auto">
          <a:xfrm>
            <a:off x="2524124" y="2528135"/>
            <a:ext cx="22477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08D47C91-A69B-F0CE-CA9A-81697E8E5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49" y="5094896"/>
            <a:ext cx="2219325" cy="158115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38539E74-1FFD-93ED-D369-4B5F33802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58" y="5275871"/>
            <a:ext cx="952500" cy="12192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5AD17E-E4E7-1E61-66AD-84E2225F483B}"/>
              </a:ext>
            </a:extLst>
          </p:cNvPr>
          <p:cNvCxnSpPr>
            <a:stCxn id="16" idx="3"/>
            <a:endCxn id="18" idx="1"/>
          </p:cNvCxnSpPr>
          <p:nvPr/>
        </p:nvCxnSpPr>
        <p:spPr bwMode="auto">
          <a:xfrm>
            <a:off x="2847974" y="5885471"/>
            <a:ext cx="19220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755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207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Módulo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Exemplos: 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importar um módulo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importar uma função de um módulo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renomear um módulo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organização de código de classes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_ _</a:t>
            </a:r>
            <a:r>
              <a:rPr lang="pt-PT" altLang="pt-PT" sz="1400" dirty="0" err="1">
                <a:latin typeface="Arial" panose="020B0604020202020204" pitchFamily="34" charset="0"/>
              </a:rPr>
              <a:t>name</a:t>
            </a:r>
            <a:r>
              <a:rPr lang="pt-PT" altLang="pt-PT" sz="1400" dirty="0">
                <a:latin typeface="Arial" panose="020B0604020202020204" pitchFamily="34" charset="0"/>
              </a:rPr>
              <a:t> _ _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Packages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Módulos pré-definidos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Recursividade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Módulo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Ficheiro Python que contém funções que podem ser reutilizadas por outros ficheiros Python</a:t>
            </a:r>
          </a:p>
        </p:txBody>
      </p:sp>
    </p:spTree>
    <p:extLst>
      <p:ext uri="{BB962C8B-B14F-4D97-AF65-F5344CB8AC3E}">
        <p14:creationId xmlns:p14="http://schemas.microsoft.com/office/powerpoint/2010/main" val="103103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Exemplo: importar um módulo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492507E8-3398-1285-951F-7F69338B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7" y="1555056"/>
            <a:ext cx="1581150" cy="866775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19F9CAE-1D11-DEC5-54B4-CD965DCF8FA0}"/>
              </a:ext>
            </a:extLst>
          </p:cNvPr>
          <p:cNvSpPr txBox="1"/>
          <p:nvPr/>
        </p:nvSpPr>
        <p:spPr>
          <a:xfrm>
            <a:off x="628649" y="357882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Criar um ficheiro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main.py 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que chama a função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soma(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x,y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importada a partir do ficheiro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400A2C-725D-748B-8ECF-FC5ED8B4D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87" y="3917505"/>
            <a:ext cx="2381250" cy="1047750"/>
          </a:xfrm>
          <a:prstGeom prst="rect">
            <a:avLst/>
          </a:prstGeom>
        </p:spPr>
      </p:pic>
      <p:sp>
        <p:nvSpPr>
          <p:cNvPr id="2" name="CaixaDeTexto 10">
            <a:extLst>
              <a:ext uri="{FF2B5EF4-FFF2-40B4-BE49-F238E27FC236}">
                <a16:creationId xmlns:a16="http://schemas.microsoft.com/office/drawing/2014/main" id="{8ABE1364-8F99-6F2D-A000-916FE210180E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Criar um ficheiro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que contém uma função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soma(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x,y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que recebe dois valores e retorna a sua soma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Exemplo: importar uma função de um módulo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19F9CAE-1D11-DEC5-54B4-CD965DCF8FA0}"/>
              </a:ext>
            </a:extLst>
          </p:cNvPr>
          <p:cNvSpPr txBox="1"/>
          <p:nvPr/>
        </p:nvSpPr>
        <p:spPr>
          <a:xfrm>
            <a:off x="628649" y="357882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Importar apenas a função dobro(x) no ficheiro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main.py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8ABE1364-8F99-6F2D-A000-916FE210180E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Cria a função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dobro(x)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no ficheiro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em que retorna o dobro do valor que receber</a:t>
            </a:r>
          </a:p>
        </p:txBody>
      </p:sp>
      <p:pic>
        <p:nvPicPr>
          <p:cNvPr id="5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7AAB86E-4E07-ED29-4616-B6014602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7" y="1555056"/>
            <a:ext cx="1581150" cy="866775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8F056DA-9601-D6EA-7040-E67764096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687" y="3917505"/>
            <a:ext cx="2457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7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Exemplo: renomear um módulo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19F9CAE-1D11-DEC5-54B4-CD965DCF8FA0}"/>
              </a:ext>
            </a:extLst>
          </p:cNvPr>
          <p:cNvSpPr txBox="1"/>
          <p:nvPr/>
        </p:nvSpPr>
        <p:spPr>
          <a:xfrm>
            <a:off x="628649" y="357882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Usar as funções, renomeando o módulo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8ABE1364-8F99-6F2D-A000-916FE210180E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O ficheiro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contém as funções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soma(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x,y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e 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dobro(x)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564442F-6607-FB6E-7297-E9A71AD3A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7" y="1555056"/>
            <a:ext cx="1581150" cy="140017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497428A-E019-B2CD-8F91-18363AD85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812" y="3865886"/>
            <a:ext cx="198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2F36389-673C-AABB-9EEA-9399733B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72" y="1529407"/>
            <a:ext cx="4123280" cy="5232011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Exemplo: organização de código de classes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Com base no exemplo das classe e objetos, criar o ficheiro </a:t>
            </a:r>
            <a:r>
              <a:rPr lang="pt-PT" sz="1200" dirty="0">
                <a:latin typeface="Consolas" panose="020B0609020204030204" pitchFamily="49" charset="0"/>
              </a:rPr>
              <a:t>funcionario.py</a:t>
            </a:r>
            <a:r>
              <a:rPr lang="pt-PT" sz="1200" dirty="0">
                <a:latin typeface="+mj-lt"/>
              </a:rPr>
              <a:t> com a classe </a:t>
            </a:r>
            <a:r>
              <a:rPr lang="pt-PT" sz="1200" dirty="0" err="1">
                <a:latin typeface="Consolas" panose="020B0609020204030204" pitchFamily="49" charset="0"/>
              </a:rPr>
              <a:t>Funcionario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Exemplo: organização de código de classes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Criar o ficheiro </a:t>
            </a:r>
            <a:r>
              <a:rPr lang="pt-PT" sz="1200" dirty="0">
                <a:latin typeface="Consolas" panose="020B0609020204030204" pitchFamily="49" charset="0"/>
              </a:rPr>
              <a:t>programador.py</a:t>
            </a:r>
            <a:r>
              <a:rPr lang="pt-PT" sz="1200" dirty="0">
                <a:latin typeface="+mj-lt"/>
              </a:rPr>
              <a:t> (que importa a classe </a:t>
            </a:r>
            <a:r>
              <a:rPr lang="pt-PT" sz="1200" dirty="0" err="1">
                <a:latin typeface="Consolas" panose="020B0609020204030204" pitchFamily="49" charset="0"/>
              </a:rPr>
              <a:t>Funcionario</a:t>
            </a:r>
            <a:r>
              <a:rPr lang="pt-PT" sz="1200" dirty="0">
                <a:latin typeface="+mj-lt"/>
              </a:rPr>
              <a:t> do módulo </a:t>
            </a:r>
            <a:r>
              <a:rPr lang="pt-PT" sz="1200" dirty="0" err="1">
                <a:latin typeface="Consolas" panose="020B0609020204030204" pitchFamily="49" charset="0"/>
              </a:rPr>
              <a:t>funcionario</a:t>
            </a:r>
            <a:r>
              <a:rPr lang="pt-PT" sz="1200" dirty="0">
                <a:latin typeface="+mj-lt"/>
              </a:rPr>
              <a:t>) com a classe </a:t>
            </a:r>
            <a:r>
              <a:rPr lang="pt-PT" sz="1200" dirty="0">
                <a:latin typeface="Consolas" panose="020B0609020204030204" pitchFamily="49" charset="0"/>
              </a:rPr>
              <a:t>Programador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16D435-ECA5-1EFC-76A7-5514C2E37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00" y="2286000"/>
            <a:ext cx="59912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0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Exemplo: organização de código de classes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Criar o ficheiro </a:t>
            </a:r>
            <a:r>
              <a:rPr lang="pt-PT" sz="1200" dirty="0">
                <a:latin typeface="Consolas" panose="020B0609020204030204" pitchFamily="49" charset="0"/>
              </a:rPr>
              <a:t>main.py</a:t>
            </a:r>
            <a:r>
              <a:rPr lang="pt-PT" sz="1200" dirty="0">
                <a:latin typeface="+mj-lt"/>
              </a:rPr>
              <a:t> que importa ambas as classes, e cria e imprime um funcionário e um programador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2950B792-7296-C8CE-188F-EB35DEAC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837" y="2552700"/>
            <a:ext cx="6153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73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26177</TotalTime>
  <Words>558</Words>
  <Application>Microsoft Office PowerPoint</Application>
  <PresentationFormat>Custom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560</cp:revision>
  <cp:lastPrinted>2021-04-01T08:23:08Z</cp:lastPrinted>
  <dcterms:created xsi:type="dcterms:W3CDTF">2012-09-19T16:58:48Z</dcterms:created>
  <dcterms:modified xsi:type="dcterms:W3CDTF">2023-01-11T09:43:15Z</dcterms:modified>
</cp:coreProperties>
</file>