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81" r:id="rId4"/>
    <p:sldId id="382" r:id="rId5"/>
    <p:sldId id="383" r:id="rId6"/>
    <p:sldId id="384" r:id="rId7"/>
    <p:sldId id="385" r:id="rId8"/>
    <p:sldId id="386" r:id="rId9"/>
    <p:sldId id="392" r:id="rId10"/>
    <p:sldId id="387" r:id="rId11"/>
    <p:sldId id="393" r:id="rId12"/>
    <p:sldId id="388" r:id="rId13"/>
    <p:sldId id="394" r:id="rId14"/>
    <p:sldId id="389" r:id="rId15"/>
    <p:sldId id="258" r:id="rId16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01C"/>
    <a:srgbClr val="9A3920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60" d="100"/>
          <a:sy n="60" d="100"/>
        </p:scale>
        <p:origin x="67" y="44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1/19/2023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1/19/2023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87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25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89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127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19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13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64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72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43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7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1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Escrita e leitura de ficheiros de Dados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Ler JSON (para um dicionário)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15877-AEDA-A252-D432-09E8CB73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47623"/>
            <a:ext cx="5395428" cy="2933954"/>
          </a:xfrm>
          <a:prstGeom prst="rect">
            <a:avLst/>
          </a:prstGeom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6B055BF-5430-37B0-4792-3F6A214D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4367212"/>
            <a:ext cx="5114925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1E7641-FC64-3877-312C-7F8D0C55F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45" y="3238653"/>
            <a:ext cx="4033217" cy="27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Escrever JSON (a partir de um dicionário)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060F7A0A-35E5-4A28-1EB2-F152A8F7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68029"/>
            <a:ext cx="3667125" cy="17526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211B923-789A-5CCF-FA8C-9417B8048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5152088"/>
            <a:ext cx="6238875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912AA-09B3-ACB5-02E0-A5D232DDA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596" y="1136000"/>
            <a:ext cx="5387807" cy="4016088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B5B038D2-36AF-A350-3092-954A3CDCDF6B}"/>
              </a:ext>
            </a:extLst>
          </p:cNvPr>
          <p:cNvSpPr txBox="1"/>
          <p:nvPr/>
        </p:nvSpPr>
        <p:spPr>
          <a:xfrm>
            <a:off x="414422" y="4820655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Após a leitura:</a:t>
            </a:r>
          </a:p>
        </p:txBody>
      </p:sp>
    </p:spTree>
    <p:extLst>
      <p:ext uri="{BB962C8B-B14F-4D97-AF65-F5344CB8AC3E}">
        <p14:creationId xmlns:p14="http://schemas.microsoft.com/office/powerpoint/2010/main" val="310917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Ler XML (para um dicionário)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897BEE-0FD7-F29E-61FA-203D5884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21456"/>
            <a:ext cx="5303980" cy="265199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816D7B0-3C44-E42A-8D6A-F76503059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4195762"/>
            <a:ext cx="5114925" cy="17526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3BE07750-C739-7753-C7A9-99E8C1192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533" y="2517058"/>
            <a:ext cx="3904587" cy="34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Escrever XML (a partir de um dicionário)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9FBD6B7F-C3D6-CB82-F830-4283977BB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68029"/>
            <a:ext cx="366712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7C1AE-EDD2-A763-5C1F-969C842E6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088" y="1702726"/>
            <a:ext cx="3747867" cy="3452548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29EB59F-9DB1-2E32-E74C-DCBC6B03D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63" y="4266937"/>
            <a:ext cx="5114925" cy="1752600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D086FE31-30B2-9255-CA0C-C72CBA5189AF}"/>
              </a:ext>
            </a:extLst>
          </p:cNvPr>
          <p:cNvSpPr txBox="1"/>
          <p:nvPr/>
        </p:nvSpPr>
        <p:spPr>
          <a:xfrm>
            <a:off x="284163" y="3931781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Após a leitura:</a:t>
            </a:r>
          </a:p>
        </p:txBody>
      </p:sp>
    </p:spTree>
    <p:extLst>
      <p:ext uri="{BB962C8B-B14F-4D97-AF65-F5344CB8AC3E}">
        <p14:creationId xmlns:p14="http://schemas.microsoft.com/office/powerpoint/2010/main" val="108790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Ler Páginas Web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B00F28-EF60-1C66-7D80-7221CA00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" y="2862263"/>
            <a:ext cx="3743325" cy="33528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7F4AF2-7714-B76E-7B5A-3D1D243C8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710" y="1016794"/>
            <a:ext cx="49530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F7ABD-DC0C-7304-AB46-CAD55E696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31" y="1059777"/>
            <a:ext cx="2692569" cy="185166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E7DBA1B-E29A-AB93-76CA-FD0FBFF9B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635" y="2398713"/>
            <a:ext cx="3267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29493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Sistema de ficheiros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Abrir/fechar ficheiros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Leitura de ficheiros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Escrita de ficheiros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Tipos especiais de ficheiros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Ler/Escrever CSV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Ler/Escrever JSON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Ler/Escrever XML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Ler Páginas Web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Sistema de ficheiros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3869895" cy="421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Identificados por nomes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Ex: </a:t>
            </a:r>
            <a:r>
              <a:rPr lang="pt-PT" sz="1200" b="1" dirty="0">
                <a:latin typeface="+mj-lt"/>
              </a:rPr>
              <a:t>car.png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Organizados hierarquicamente em pastas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Ex (Windows):</a:t>
            </a:r>
            <a:r>
              <a:rPr lang="pt-PT" sz="1200" b="1" dirty="0">
                <a:latin typeface="+mj-lt"/>
                <a:ea typeface="Cambria Math" panose="02040503050406030204" pitchFamily="18" charset="0"/>
              </a:rPr>
              <a:t>C:/</a:t>
            </a:r>
            <a:r>
              <a:rPr lang="pt-PT" sz="1200" b="1" dirty="0" err="1">
                <a:latin typeface="+mj-lt"/>
                <a:ea typeface="Cambria Math" panose="02040503050406030204" pitchFamily="18" charset="0"/>
              </a:rPr>
              <a:t>photo</a:t>
            </a:r>
            <a:r>
              <a:rPr lang="pt-PT" sz="1200" b="1" dirty="0">
                <a:latin typeface="+mj-lt"/>
                <a:ea typeface="Cambria Math" panose="02040503050406030204" pitchFamily="18" charset="0"/>
              </a:rPr>
              <a:t>/car.png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Ex (Linux): </a:t>
            </a:r>
            <a:r>
              <a:rPr lang="pt-PT" sz="1200" b="1" dirty="0">
                <a:latin typeface="+mj-lt"/>
                <a:ea typeface="Cambria Math" panose="02040503050406030204" pitchFamily="18" charset="0"/>
              </a:rPr>
              <a:t>/</a:t>
            </a:r>
            <a:r>
              <a:rPr lang="pt-PT" sz="1200" b="1" dirty="0" err="1">
                <a:latin typeface="+mj-lt"/>
                <a:ea typeface="Cambria Math" panose="02040503050406030204" pitchFamily="18" charset="0"/>
              </a:rPr>
              <a:t>photo</a:t>
            </a:r>
            <a:r>
              <a:rPr lang="pt-PT" sz="1200" b="1" dirty="0">
                <a:latin typeface="+mj-lt"/>
                <a:ea typeface="Cambria Math" panose="02040503050406030204" pitchFamily="18" charset="0"/>
              </a:rPr>
              <a:t>/car.png</a:t>
            </a: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1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Qual seria o caminho para o ficheiro </a:t>
            </a:r>
            <a:r>
              <a:rPr lang="pt-PT" sz="1200" b="1" dirty="0">
                <a:latin typeface="+mj-lt"/>
                <a:ea typeface="Cambria Math" panose="02040503050406030204" pitchFamily="18" charset="0"/>
              </a:rPr>
              <a:t>notes.txt?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Windows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Linux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163E59-F90E-D23C-B89E-69D96BB3D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544" y="1843395"/>
            <a:ext cx="4837439" cy="31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Abrir/fechar ficheiros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551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Em Python, os ficheiros podem ser abertos (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open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) em vários modos: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r: ler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w: escrever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a: adicionar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x: criar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No final da utilização têm de ser fechados (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close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Exemplo: Abrir o ficheiro file.txt em modo de leitura e imprimir o nome do ficheiro: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8996774-AF7E-9D3E-123D-9FC5BDF84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059970"/>
            <a:ext cx="3019425" cy="104775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91D2C9-1427-DC02-42E2-EBDBC7019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434" y="4059970"/>
            <a:ext cx="3581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Leitura de ficheiros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9102B2-44D5-3C74-623D-C421E89E3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871017"/>
            <a:ext cx="6400800" cy="1400175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EF3FDF-579D-B92A-C069-95E29B453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3692473"/>
            <a:ext cx="4552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Escrita de ficheiros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Abrir um ficheiro e escrever uma </a:t>
            </a:r>
            <a:r>
              <a:rPr lang="pt-PT" sz="1200" dirty="0" err="1">
                <a:latin typeface="+mj-lt"/>
              </a:rPr>
              <a:t>string</a:t>
            </a:r>
            <a:r>
              <a:rPr lang="pt-PT" sz="1200" dirty="0">
                <a:latin typeface="+mj-lt"/>
              </a:rPr>
              <a:t> (sobrepõe, se existente)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2EDA75-1FA0-8F06-1744-C05E5DE0D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648566"/>
            <a:ext cx="3505200" cy="8667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4C4A24-DADF-4959-6731-D367BD187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3141662"/>
            <a:ext cx="3505200" cy="104775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F81451F-B9DA-2411-8B59-44328D6BE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7" y="4817864"/>
            <a:ext cx="3905250" cy="866775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76C9CD12-1266-8F90-D839-9FBF5B22D766}"/>
              </a:ext>
            </a:extLst>
          </p:cNvPr>
          <p:cNvSpPr txBox="1"/>
          <p:nvPr/>
        </p:nvSpPr>
        <p:spPr>
          <a:xfrm>
            <a:off x="628648" y="2711996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Abrir um ficheiro e acrescentar duas </a:t>
            </a:r>
            <a:r>
              <a:rPr lang="pt-PT" sz="1200" dirty="0" err="1">
                <a:latin typeface="+mj-lt"/>
              </a:rPr>
              <a:t>strings</a:t>
            </a:r>
            <a:r>
              <a:rPr lang="pt-PT" sz="1200" dirty="0">
                <a:latin typeface="+mj-lt"/>
              </a:rPr>
              <a:t>, uma de cada vez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F20D6FEC-A0D4-6A7A-67DF-F91E50D56A31}"/>
              </a:ext>
            </a:extLst>
          </p:cNvPr>
          <p:cNvSpPr txBox="1"/>
          <p:nvPr/>
        </p:nvSpPr>
        <p:spPr>
          <a:xfrm>
            <a:off x="628647" y="4384285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Abrir um ficheiro e acrescentar duas linhas, a partir de uma lista de </a:t>
            </a:r>
            <a:r>
              <a:rPr lang="pt-PT" sz="1200" dirty="0" err="1">
                <a:latin typeface="+mj-lt"/>
              </a:rPr>
              <a:t>strings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8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Tipos especiais de ficheiros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551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O Python tem módulos específicos para processamento de ficheiros: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CSV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JSON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… e também para processamento de: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Páginas Web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… entre outros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Ler CSV (para um dicionário)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FCEDB26-0539-1318-3C01-00F8E71D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837045"/>
            <a:ext cx="5029200" cy="2114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09B5CD-241A-A4C9-00E4-BE01A4BB7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1017509"/>
            <a:ext cx="7110076" cy="67061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93FBC87-3374-548C-C56D-540C98F0A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2862263"/>
            <a:ext cx="4552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Escrever CSV (a partir de um dicionário)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6F924C-6827-4EAE-775B-03046947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068029"/>
            <a:ext cx="3667125" cy="1752600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82EB70D-1C5B-B366-1A40-BF611C88B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63" y="3197507"/>
            <a:ext cx="623887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BD1AC-7CBF-95DE-18A6-49995E491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63" y="4974560"/>
            <a:ext cx="7140559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319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27370</TotalTime>
  <Words>375</Words>
  <Application>Microsoft Office PowerPoint</Application>
  <PresentationFormat>Custom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571</cp:revision>
  <cp:lastPrinted>2021-04-01T08:23:08Z</cp:lastPrinted>
  <dcterms:created xsi:type="dcterms:W3CDTF">2012-09-19T16:58:48Z</dcterms:created>
  <dcterms:modified xsi:type="dcterms:W3CDTF">2023-01-19T14:48:26Z</dcterms:modified>
</cp:coreProperties>
</file>