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sldIdLst>
    <p:sldId id="284" r:id="rId5"/>
    <p:sldId id="293" r:id="rId6"/>
    <p:sldId id="28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9BD"/>
    <a:srgbClr val="1B895F"/>
    <a:srgbClr val="136143"/>
    <a:srgbClr val="0B3B29"/>
    <a:srgbClr val="8F2EA2"/>
    <a:srgbClr val="3EDA9F"/>
    <a:srgbClr val="10543A"/>
    <a:srgbClr val="D9A5E3"/>
    <a:srgbClr val="20A472"/>
    <a:srgbClr val="34D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 showGuides="1">
      <p:cViewPr varScale="1">
        <p:scale>
          <a:sx n="112" d="100"/>
          <a:sy n="112" d="100"/>
        </p:scale>
        <p:origin x="552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3914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35" name="Text Placeholder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18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39103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2202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0494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55230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38151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32107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70399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006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454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9790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8006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7454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9790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8006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5" name="Text Placeholder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7454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7" name="Text Placeholder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9790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9" name="Text Placeholder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8006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1" name="Text Placeholder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7454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3" name="Text Placeholder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69790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DAD0-21E9-42D0-8C63-C6563197FC13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3823-CC86-4AC6-95C0-DC3ECA80F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</p:sldLayoutIdLst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427950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65786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8877806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9803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3" name="Freeform: Shape 22" descr="timeline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1392439" y="2020391"/>
            <a:ext cx="9252295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2" name="Oval 1" descr="timeline endpoints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1320120" y="3149771"/>
            <a:ext cx="218092" cy="21809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 descr="timeline endpoints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10480529" y="3149771"/>
            <a:ext cx="218092" cy="218092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0A472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Check project’s needs. Preparation of Entities and it’s properties.</a:t>
            </a:r>
          </a:p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MVC Structure</a:t>
            </a:r>
          </a:p>
          <a:p>
            <a:r>
              <a:rPr lang="en-US" dirty="0"/>
              <a:t>Rest API</a:t>
            </a:r>
          </a:p>
          <a:p>
            <a:r>
              <a:rPr lang="en-US" dirty="0"/>
              <a:t>Unit Tests for API</a:t>
            </a:r>
          </a:p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React </a:t>
            </a:r>
          </a:p>
          <a:p>
            <a:r>
              <a:rPr lang="en-US" dirty="0"/>
              <a:t>Selenium Tests</a:t>
            </a:r>
          </a:p>
          <a:p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Review Project</a:t>
            </a:r>
          </a:p>
          <a:p>
            <a:r>
              <a:rPr lang="en-US" dirty="0"/>
              <a:t>Compact all the Files in a .zip compressed folder</a:t>
            </a:r>
          </a:p>
          <a:p>
            <a:endParaRPr lang="en-US" dirty="0"/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Forum simulation</a:t>
            </a:r>
          </a:p>
        </p:txBody>
      </p:sp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8DFE85-3569-FC99-41E9-2290E63526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45890" y="2331939"/>
            <a:ext cx="2159000" cy="302186"/>
          </a:xfrm>
        </p:spPr>
        <p:txBody>
          <a:bodyPr/>
          <a:lstStyle/>
          <a:p>
            <a:pPr algn="ctr"/>
            <a:r>
              <a:rPr lang="en-US" sz="2800" dirty="0"/>
              <a:t>USER</a:t>
            </a:r>
            <a:endParaRPr lang="en-150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C1EEF-B821-5BEC-3A58-9FC03B4AD8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45890" y="2870392"/>
            <a:ext cx="2179637" cy="1622425"/>
          </a:xfrm>
        </p:spPr>
        <p:txBody>
          <a:bodyPr/>
          <a:lstStyle/>
          <a:p>
            <a:pPr algn="ctr"/>
            <a:r>
              <a:rPr lang="en-US" sz="1200" dirty="0"/>
              <a:t>Integer ID</a:t>
            </a:r>
          </a:p>
          <a:p>
            <a:pPr algn="ctr"/>
            <a:r>
              <a:rPr lang="en-US" sz="1200" dirty="0"/>
              <a:t>String USERNAME</a:t>
            </a:r>
          </a:p>
          <a:p>
            <a:pPr algn="ctr"/>
            <a:r>
              <a:rPr lang="en-US" sz="1200" dirty="0"/>
              <a:t>String PASSWORD</a:t>
            </a:r>
          </a:p>
          <a:p>
            <a:pPr algn="ctr"/>
            <a:r>
              <a:rPr lang="en-US" sz="1200" dirty="0"/>
              <a:t>String FIRSTNAME</a:t>
            </a:r>
          </a:p>
          <a:p>
            <a:pPr algn="ctr"/>
            <a:r>
              <a:rPr lang="en-US" sz="1200" dirty="0"/>
              <a:t>String LASTNAME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(opt) </a:t>
            </a:r>
            <a:r>
              <a:rPr lang="en-US" sz="1200" dirty="0"/>
              <a:t>Boolean REGISTERED</a:t>
            </a:r>
          </a:p>
          <a:p>
            <a:pPr algn="ctr"/>
            <a:endParaRPr lang="en-US" sz="1200" dirty="0"/>
          </a:p>
          <a:p>
            <a:pPr algn="ctr"/>
            <a:endParaRPr lang="en-15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A6D1AC-20D0-D36D-14F4-D1AD981E551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06181" y="2343616"/>
            <a:ext cx="2159000" cy="302186"/>
          </a:xfrm>
        </p:spPr>
        <p:txBody>
          <a:bodyPr/>
          <a:lstStyle/>
          <a:p>
            <a:pPr algn="ctr"/>
            <a:r>
              <a:rPr lang="en-US" sz="2800" dirty="0"/>
              <a:t>THREAD</a:t>
            </a:r>
            <a:endParaRPr lang="en-150" sz="280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576B6-8514-5B39-E2E5-0C2FCCB9973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006181" y="2881397"/>
            <a:ext cx="2179637" cy="1422400"/>
          </a:xfrm>
        </p:spPr>
        <p:txBody>
          <a:bodyPr/>
          <a:lstStyle/>
          <a:p>
            <a:pPr algn="ctr"/>
            <a:r>
              <a:rPr lang="en-US" sz="1200" dirty="0"/>
              <a:t>Integer ID</a:t>
            </a:r>
          </a:p>
          <a:p>
            <a:pPr algn="ctr"/>
            <a:r>
              <a:rPr lang="en-US" sz="1200" dirty="0"/>
              <a:t>String TITLE</a:t>
            </a:r>
          </a:p>
          <a:p>
            <a:pPr algn="ctr"/>
            <a:r>
              <a:rPr lang="en-US" sz="1200" dirty="0"/>
              <a:t>List&lt;&gt; LIST OF POSTS</a:t>
            </a:r>
            <a:endParaRPr lang="en-150" sz="12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F0BF8A1-0BA0-78AB-55CA-4E7BD8FE25E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66473" y="2343617"/>
            <a:ext cx="2159000" cy="302186"/>
          </a:xfrm>
        </p:spPr>
        <p:txBody>
          <a:bodyPr/>
          <a:lstStyle/>
          <a:p>
            <a:pPr algn="ctr"/>
            <a:r>
              <a:rPr lang="en-US" sz="2800" dirty="0"/>
              <a:t>POST</a:t>
            </a:r>
            <a:endParaRPr lang="en-150" sz="280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1741C99-61FE-3C4A-7642-C73EF609ACA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266473" y="2881397"/>
            <a:ext cx="2179637" cy="1622425"/>
          </a:xfrm>
        </p:spPr>
        <p:txBody>
          <a:bodyPr/>
          <a:lstStyle/>
          <a:p>
            <a:pPr algn="ctr"/>
            <a:r>
              <a:rPr lang="en-US" sz="1200" dirty="0"/>
              <a:t>Integer ID</a:t>
            </a:r>
          </a:p>
          <a:p>
            <a:pPr algn="ctr"/>
            <a:r>
              <a:rPr lang="en-US" sz="1200" dirty="0"/>
              <a:t>Thread THREAD</a:t>
            </a:r>
          </a:p>
          <a:p>
            <a:pPr algn="ctr"/>
            <a:r>
              <a:rPr lang="en-US" sz="1200" dirty="0"/>
              <a:t>String TITLE</a:t>
            </a:r>
          </a:p>
          <a:p>
            <a:pPr algn="ctr"/>
            <a:r>
              <a:rPr lang="en-US" sz="1200" dirty="0"/>
              <a:t>String DESCRIPTION</a:t>
            </a:r>
          </a:p>
          <a:p>
            <a:pPr algn="ctr"/>
            <a:r>
              <a:rPr lang="en-US" sz="1200" dirty="0"/>
              <a:t>String IMAGE</a:t>
            </a:r>
          </a:p>
          <a:p>
            <a:pPr algn="ctr"/>
            <a:r>
              <a:rPr lang="en-US" sz="1200" dirty="0"/>
              <a:t>Boolean PUBLIC</a:t>
            </a:r>
            <a:endParaRPr lang="en-150" sz="1200" dirty="0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DE14BE83-6495-A74A-0AE9-B2519D74E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Entities PREPARATION</a:t>
            </a:r>
            <a:endParaRPr lang="en-150" dirty="0">
              <a:solidFill>
                <a:schemeClr val="accent4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633E47E-65D3-CD37-8521-51BD0FEE1473}"/>
              </a:ext>
            </a:extLst>
          </p:cNvPr>
          <p:cNvSpPr/>
          <p:nvPr/>
        </p:nvSpPr>
        <p:spPr>
          <a:xfrm>
            <a:off x="1219780" y="1942535"/>
            <a:ext cx="3242755" cy="314384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5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B35B11-BB4F-3777-8C28-1C03D2DF377C}"/>
              </a:ext>
            </a:extLst>
          </p:cNvPr>
          <p:cNvSpPr/>
          <p:nvPr/>
        </p:nvSpPr>
        <p:spPr>
          <a:xfrm>
            <a:off x="4473543" y="1942535"/>
            <a:ext cx="3242755" cy="3143846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668CD4E-9F67-00FD-5446-9D58BAFD31DD}"/>
              </a:ext>
            </a:extLst>
          </p:cNvPr>
          <p:cNvSpPr/>
          <p:nvPr/>
        </p:nvSpPr>
        <p:spPr>
          <a:xfrm>
            <a:off x="7730045" y="1942535"/>
            <a:ext cx="3242755" cy="3143846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41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6683174" y="1448442"/>
            <a:ext cx="995620" cy="9956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5"/>
                </a:solidFill>
              </a:rPr>
              <a:t>MODEL</a:t>
            </a:r>
          </a:p>
          <a:p>
            <a:pPr algn="ctr"/>
            <a:r>
              <a:rPr lang="en-US" sz="700" dirty="0">
                <a:solidFill>
                  <a:schemeClr val="accent5"/>
                </a:solidFill>
              </a:rPr>
              <a:t>INTERFACE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5537319" y="3497248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3"/>
                </a:solidFill>
              </a:rPr>
              <a:t>THREAD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4515315" y="3505123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USER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5479432" y="2118000"/>
            <a:ext cx="995621" cy="9391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4"/>
                </a:solidFill>
              </a:rPr>
              <a:t>ABSTRACT MODEL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BB380A-D7CA-44B2-9AFF-F5B137339529}"/>
              </a:ext>
            </a:extLst>
          </p:cNvPr>
          <p:cNvSpPr/>
          <p:nvPr/>
        </p:nvSpPr>
        <p:spPr>
          <a:xfrm>
            <a:off x="5626189" y="4820200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DOUBT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7109255-4AA7-4D58-A34F-284BA675F71A}"/>
              </a:ext>
            </a:extLst>
          </p:cNvPr>
          <p:cNvSpPr/>
          <p:nvPr/>
        </p:nvSpPr>
        <p:spPr>
          <a:xfrm>
            <a:off x="6559323" y="3464860"/>
            <a:ext cx="919784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accent3"/>
                </a:solidFill>
              </a:rPr>
              <a:t>ABSTRACT </a:t>
            </a:r>
          </a:p>
          <a:p>
            <a:pPr algn="ctr"/>
            <a:r>
              <a:rPr lang="en-US" sz="700" dirty="0">
                <a:solidFill>
                  <a:schemeClr val="accent3"/>
                </a:solidFill>
              </a:rPr>
              <a:t>POST</a:t>
            </a:r>
          </a:p>
        </p:txBody>
      </p:sp>
      <p:sp>
        <p:nvSpPr>
          <p:cNvPr id="45" name="Title 44">
            <a:extLst>
              <a:ext uri="{FF2B5EF4-FFF2-40B4-BE49-F238E27FC236}">
                <a16:creationId xmlns:a16="http://schemas.microsoft.com/office/drawing/2014/main" id="{CE9001BD-04C4-40D0-98EB-088BE1EF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Backend Model Diagram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26AB022-0F7F-DA30-3392-2B722C6C23C0}"/>
              </a:ext>
            </a:extLst>
          </p:cNvPr>
          <p:cNvSpPr/>
          <p:nvPr/>
        </p:nvSpPr>
        <p:spPr>
          <a:xfrm>
            <a:off x="6559323" y="478326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accent6"/>
                </a:solidFill>
              </a:rPr>
              <a:t>SUGGESTION</a:t>
            </a:r>
            <a:endParaRPr lang="en-US" sz="900" dirty="0">
              <a:solidFill>
                <a:schemeClr val="accent6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2DEECC4-AD00-3241-43E0-CA90ADA50764}"/>
              </a:ext>
            </a:extLst>
          </p:cNvPr>
          <p:cNvSpPr/>
          <p:nvPr/>
        </p:nvSpPr>
        <p:spPr>
          <a:xfrm>
            <a:off x="7479107" y="478326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6"/>
                </a:solidFill>
              </a:rPr>
              <a:t>CLARIFICATION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078BA54-2472-D7A3-7BC5-9800729C6A68}"/>
              </a:ext>
            </a:extLst>
          </p:cNvPr>
          <p:cNvCxnSpPr/>
          <p:nvPr/>
        </p:nvCxnSpPr>
        <p:spPr>
          <a:xfrm flipV="1">
            <a:off x="6281158" y="1956987"/>
            <a:ext cx="278165" cy="16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BC41E0B-5331-1EAF-4D67-EABB84C264FA}"/>
              </a:ext>
            </a:extLst>
          </p:cNvPr>
          <p:cNvCxnSpPr/>
          <p:nvPr/>
        </p:nvCxnSpPr>
        <p:spPr>
          <a:xfrm>
            <a:off x="5964964" y="3161944"/>
            <a:ext cx="0" cy="302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25E7EC8-0607-56AF-564C-37ADD234F914}"/>
              </a:ext>
            </a:extLst>
          </p:cNvPr>
          <p:cNvCxnSpPr/>
          <p:nvPr/>
        </p:nvCxnSpPr>
        <p:spPr>
          <a:xfrm>
            <a:off x="4939469" y="3281585"/>
            <a:ext cx="2110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B3AA81B-209B-2904-4170-DB3163134EEB}"/>
              </a:ext>
            </a:extLst>
          </p:cNvPr>
          <p:cNvCxnSpPr/>
          <p:nvPr/>
        </p:nvCxnSpPr>
        <p:spPr>
          <a:xfrm>
            <a:off x="4948015" y="3281585"/>
            <a:ext cx="0" cy="183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705DA2E-0B38-8574-9949-B73BBEC55EC2}"/>
              </a:ext>
            </a:extLst>
          </p:cNvPr>
          <p:cNvCxnSpPr/>
          <p:nvPr/>
        </p:nvCxnSpPr>
        <p:spPr>
          <a:xfrm>
            <a:off x="7050280" y="3281585"/>
            <a:ext cx="0" cy="11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A025448-85E1-D657-CD41-817FD2C02692}"/>
              </a:ext>
            </a:extLst>
          </p:cNvPr>
          <p:cNvCxnSpPr>
            <a:endCxn id="44" idx="0"/>
          </p:cNvCxnSpPr>
          <p:nvPr/>
        </p:nvCxnSpPr>
        <p:spPr>
          <a:xfrm>
            <a:off x="7050280" y="4384968"/>
            <a:ext cx="0" cy="332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62256C7-3E8C-F924-9335-3834478BF434}"/>
              </a:ext>
            </a:extLst>
          </p:cNvPr>
          <p:cNvCxnSpPr/>
          <p:nvPr/>
        </p:nvCxnSpPr>
        <p:spPr>
          <a:xfrm>
            <a:off x="5964964" y="4520725"/>
            <a:ext cx="1991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FE2E132-AB83-4E3A-A619-829AEF45CEA5}"/>
              </a:ext>
            </a:extLst>
          </p:cNvPr>
          <p:cNvCxnSpPr/>
          <p:nvPr/>
        </p:nvCxnSpPr>
        <p:spPr>
          <a:xfrm>
            <a:off x="5964964" y="4520725"/>
            <a:ext cx="0" cy="196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199BE-8408-2C5E-D30D-69D2789BAB1B}"/>
              </a:ext>
            </a:extLst>
          </p:cNvPr>
          <p:cNvCxnSpPr/>
          <p:nvPr/>
        </p:nvCxnSpPr>
        <p:spPr>
          <a:xfrm>
            <a:off x="7956134" y="4520725"/>
            <a:ext cx="0" cy="196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3976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Timeline_WAC_LH - v2" id="{C490F22C-BCE6-4049-96E9-DC11EF4DCC46}" vid="{AA5619E9-B2EB-4B47-8E48-7B1F4A347B9C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11B2B9-8CE5-4E5A-B70F-6B056FE844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55BC56-8FA3-435B-ACDD-0E8E6241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{A02967ED-0A1B-48C7-8F65-39D38681A55A}tf16411242_win32</Template>
  <TotalTime>380</TotalTime>
  <Words>99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 Light</vt:lpstr>
      <vt:lpstr>Speak Pro</vt:lpstr>
      <vt:lpstr>2_Office Theme</vt:lpstr>
      <vt:lpstr>Forum simulation</vt:lpstr>
      <vt:lpstr>Entities PREPARATION</vt:lpstr>
      <vt:lpstr>Backend Model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Forum simulation</dc:title>
  <dc:creator>Catarina Vilas Boas</dc:creator>
  <cp:lastModifiedBy>Catarina Vilas Boas</cp:lastModifiedBy>
  <cp:revision>2</cp:revision>
  <dcterms:created xsi:type="dcterms:W3CDTF">2022-12-02T09:34:14Z</dcterms:created>
  <dcterms:modified xsi:type="dcterms:W3CDTF">2022-12-02T15:55:11Z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