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2" r:id="rId8"/>
    <p:sldId id="272" r:id="rId9"/>
    <p:sldId id="273" r:id="rId10"/>
    <p:sldId id="275" r:id="rId11"/>
    <p:sldId id="276" r:id="rId12"/>
    <p:sldId id="26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arina Vilas Boas" userId="5129cfa1-b001-4b90-9d40-058772553eed" providerId="ADAL" clId="{E64F2350-4E0A-475B-BC4C-D7EF84EDD1D3}"/>
    <pc:docChg chg="modSld">
      <pc:chgData name="Catarina Vilas Boas" userId="5129cfa1-b001-4b90-9d40-058772553eed" providerId="ADAL" clId="{E64F2350-4E0A-475B-BC4C-D7EF84EDD1D3}" dt="2022-12-07T09:23:49.372" v="28" actId="20577"/>
      <pc:docMkLst>
        <pc:docMk/>
      </pc:docMkLst>
      <pc:sldChg chg="modSp mod">
        <pc:chgData name="Catarina Vilas Boas" userId="5129cfa1-b001-4b90-9d40-058772553eed" providerId="ADAL" clId="{E64F2350-4E0A-475B-BC4C-D7EF84EDD1D3}" dt="2022-12-07T09:23:49.372" v="28" actId="20577"/>
        <pc:sldMkLst>
          <pc:docMk/>
          <pc:sldMk cId="1713219598" sldId="257"/>
        </pc:sldMkLst>
        <pc:spChg chg="mod">
          <ac:chgData name="Catarina Vilas Boas" userId="5129cfa1-b001-4b90-9d40-058772553eed" providerId="ADAL" clId="{E64F2350-4E0A-475B-BC4C-D7EF84EDD1D3}" dt="2022-12-07T09:23:49.372" v="28" actId="20577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Catarina Vilas Boas" userId="5129cfa1-b001-4b90-9d40-058772553eed" providerId="ADAL" clId="{E64F2350-4E0A-475B-BC4C-D7EF84EDD1D3}" dt="2022-12-07T09:22:23.840" v="23" actId="20577"/>
          <ac:spMkLst>
            <pc:docMk/>
            <pc:sldMk cId="1713219598" sldId="257"/>
            <ac:spMk id="3" creationId="{5671D7E5-EF66-4BCD-8DAA-E9061157F0B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JAVA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Catarina Vilas Boas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Catarina Vilas Boas</a:t>
            </a:r>
          </a:p>
          <a:p>
            <a:r>
              <a:rPr lang="en-US" dirty="0"/>
              <a:t>catarina.vilasboas@solera.com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JAVA ASSESSMENT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Statement</a:t>
            </a:r>
          </a:p>
          <a:p>
            <a:r>
              <a:rPr lang="en-US" dirty="0"/>
              <a:t>H2 Database</a:t>
            </a:r>
          </a:p>
          <a:p>
            <a:r>
              <a:rPr lang="en-US" dirty="0"/>
              <a:t>Postman testing</a:t>
            </a:r>
          </a:p>
          <a:p>
            <a:r>
              <a:rPr lang="en-US" dirty="0">
                <a:latin typeface="Arial" panose="020B0604020202020204" pitchFamily="34" charset="0"/>
              </a:rPr>
              <a:t>Populated Table</a:t>
            </a:r>
            <a:endParaRPr lang="en-US" dirty="0"/>
          </a:p>
          <a:p>
            <a:r>
              <a:rPr lang="en-US" dirty="0"/>
              <a:t>Java Application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JAVA ASSESSMENT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714969"/>
            <a:ext cx="5111750" cy="1204912"/>
          </a:xfrm>
        </p:spPr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JAVA ASSESSMENT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35C806-9A9C-C2CF-D051-AA4E28209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10" y="2174014"/>
            <a:ext cx="5114469" cy="1329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1D1BE2-5A49-FE96-A90F-22258BD2F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3757910"/>
            <a:ext cx="5149104" cy="10488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D21513-1FAC-6A8D-4054-01018D0E3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080" y="4630268"/>
            <a:ext cx="4733925" cy="8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H2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CONNECTING AND CREATING A SQL TABLE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3EBF95-0E6C-E382-4318-82D0C85D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09" y="2174014"/>
            <a:ext cx="4217878" cy="308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2" y="470031"/>
            <a:ext cx="7248527" cy="1204912"/>
          </a:xfrm>
        </p:spPr>
        <p:txBody>
          <a:bodyPr>
            <a:normAutofit/>
          </a:bodyPr>
          <a:lstStyle/>
          <a:p>
            <a:r>
              <a:rPr lang="en-US" sz="2400" dirty="0"/>
              <a:t>H2 DATABASE CONNECTION &amp; TABLE CREATION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JAVA ASSESSMENT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A63B2DD-E2DC-7CB9-CC05-AE74C81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6709" y="5259490"/>
            <a:ext cx="3372028" cy="34306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1. ACCESSING H2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83588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2" y="470031"/>
            <a:ext cx="7248527" cy="1204912"/>
          </a:xfrm>
        </p:spPr>
        <p:txBody>
          <a:bodyPr>
            <a:normAutofit/>
          </a:bodyPr>
          <a:lstStyle/>
          <a:p>
            <a:r>
              <a:rPr lang="en-US" sz="2400" dirty="0"/>
              <a:t>H2 DATABASE CONNECTION &amp; TABLE CREATION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JAVA ASSESSMENT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EEEA00-5B16-5C64-5E30-EE724AE6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2" y="2087318"/>
            <a:ext cx="6220860" cy="2809422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01D85E5-361E-9C1D-BB71-CCD6A65B7520}"/>
              </a:ext>
            </a:extLst>
          </p:cNvPr>
          <p:cNvSpPr txBox="1">
            <a:spLocks/>
          </p:cNvSpPr>
          <p:nvPr/>
        </p:nvSpPr>
        <p:spPr>
          <a:xfrm>
            <a:off x="1362072" y="4992304"/>
            <a:ext cx="4187440" cy="343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 TABLE LAYOUT</a:t>
            </a:r>
          </a:p>
        </p:txBody>
      </p:sp>
    </p:spTree>
    <p:extLst>
      <p:ext uri="{BB962C8B-B14F-4D97-AF65-F5344CB8AC3E}">
        <p14:creationId xmlns:p14="http://schemas.microsoft.com/office/powerpoint/2010/main" val="30305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1F2978-7D83-C96B-204A-E54EF4201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2148840"/>
            <a:ext cx="4391649" cy="1715531"/>
          </a:xfrm>
        </p:spPr>
        <p:txBody>
          <a:bodyPr/>
          <a:lstStyle/>
          <a:p>
            <a:r>
              <a:rPr lang="en-US" dirty="0"/>
              <a:t>POSTMAN TESTING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4EEA1E6-9ECC-783B-3308-719F3E205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EVIDENCE OF POST CALL TO FILL THE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C636B-D235-4818-C263-7F239334D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52" y="1320801"/>
            <a:ext cx="6095534" cy="44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0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3749916"/>
            <a:ext cx="6696075" cy="1909763"/>
          </a:xfrm>
        </p:spPr>
        <p:txBody>
          <a:bodyPr>
            <a:normAutofit/>
          </a:bodyPr>
          <a:lstStyle/>
          <a:p>
            <a:pPr algn="r"/>
            <a:r>
              <a:rPr lang="en-US" sz="1000" b="0" i="0" dirty="0">
                <a:effectLst/>
                <a:latin typeface="Arial" panose="020B0604020202020204" pitchFamily="34" charset="0"/>
              </a:rPr>
              <a:t>SQL management screenshot</a:t>
            </a:r>
            <a:br>
              <a:rPr lang="en-US" sz="1600" b="0" i="0" dirty="0"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effectLst/>
                <a:latin typeface="Arial" panose="020B0604020202020204" pitchFamily="34" charset="0"/>
              </a:rPr>
              <a:t>showing the data inserted with the rest service</a:t>
            </a:r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ASSESSMENT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ADD2D-2CDE-B119-E87E-0B1CC711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828" y="1886427"/>
            <a:ext cx="6423720" cy="327740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8872604-5EA0-BE46-A447-E1EDE186F24C}"/>
              </a:ext>
            </a:extLst>
          </p:cNvPr>
          <p:cNvSpPr txBox="1">
            <a:spLocks/>
          </p:cNvSpPr>
          <p:nvPr/>
        </p:nvSpPr>
        <p:spPr>
          <a:xfrm>
            <a:off x="5413616" y="433807"/>
            <a:ext cx="5829932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POPULATED TABLE</a:t>
            </a:r>
          </a:p>
        </p:txBody>
      </p:sp>
    </p:spTree>
    <p:extLst>
      <p:ext uri="{BB962C8B-B14F-4D97-AF65-F5344CB8AC3E}">
        <p14:creationId xmlns:p14="http://schemas.microsoft.com/office/powerpoint/2010/main" val="6551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FC862C-F33D-A167-BD34-884C05CA9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60"/>
          <a:stretch/>
        </p:blipFill>
        <p:spPr>
          <a:xfrm>
            <a:off x="2993521" y="980810"/>
            <a:ext cx="8464013" cy="338609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JAVA ASSESSMENT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564FE66-B025-84B1-9315-9D881963C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521" y="4466199"/>
            <a:ext cx="8464013" cy="1019175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EB605FB2-C88B-4D82-C820-5BD2963568F4}"/>
              </a:ext>
            </a:extLst>
          </p:cNvPr>
          <p:cNvSpPr txBox="1">
            <a:spLocks/>
          </p:cNvSpPr>
          <p:nvPr/>
        </p:nvSpPr>
        <p:spPr>
          <a:xfrm>
            <a:off x="5973626" y="5584673"/>
            <a:ext cx="5483908" cy="343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 APPLICATION WITH INFORMATION FROM THE TABLE (CLICK SHOWLIST BUTTON)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{F2D460EB-70B4-4E96-A77C-08977FD445C7}tf67328976_win32</Template>
  <TotalTime>53</TotalTime>
  <Words>123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JAVA ASSESSMENT</vt:lpstr>
      <vt:lpstr>index</vt:lpstr>
      <vt:lpstr>Statement</vt:lpstr>
      <vt:lpstr>H2 DATABASE</vt:lpstr>
      <vt:lpstr>H2 DATABASE CONNECTION &amp; TABLE CREATION</vt:lpstr>
      <vt:lpstr>H2 DATABASE CONNECTION &amp; TABLE CREATION</vt:lpstr>
      <vt:lpstr>POSTMAN TESTING</vt:lpstr>
      <vt:lpstr>SQL management screenshot showing the data inserted with the rest service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ASSESSMENT</dc:title>
  <dc:creator>Vilas Boas, Catarina</dc:creator>
  <cp:lastModifiedBy>Catarina Vilas Boas</cp:lastModifiedBy>
  <cp:revision>1</cp:revision>
  <dcterms:created xsi:type="dcterms:W3CDTF">2022-12-07T08:28:36Z</dcterms:created>
  <dcterms:modified xsi:type="dcterms:W3CDTF">2022-12-07T09:23:57Z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