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70" d="100"/>
          <a:sy n="70" d="100"/>
        </p:scale>
        <p:origin x="-2070" y="-3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425B8-8884-4E66-9C21-0EFBAE3192CB}" type="datetimeFigureOut">
              <a:rPr lang="en-GB" smtClean="0"/>
              <a:t>03/08/2015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46ADF-C397-4A1D-826D-02AF32924A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466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425B8-8884-4E66-9C21-0EFBAE3192CB}" type="datetimeFigureOut">
              <a:rPr lang="en-GB" smtClean="0"/>
              <a:t>03/08/2015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46ADF-C397-4A1D-826D-02AF32924A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934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425B8-8884-4E66-9C21-0EFBAE3192CB}" type="datetimeFigureOut">
              <a:rPr lang="en-GB" smtClean="0"/>
              <a:t>03/08/2015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46ADF-C397-4A1D-826D-02AF32924A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18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425B8-8884-4E66-9C21-0EFBAE3192CB}" type="datetimeFigureOut">
              <a:rPr lang="en-GB" smtClean="0"/>
              <a:t>03/08/2015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46ADF-C397-4A1D-826D-02AF32924A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2772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425B8-8884-4E66-9C21-0EFBAE3192CB}" type="datetimeFigureOut">
              <a:rPr lang="en-GB" smtClean="0"/>
              <a:t>03/08/2015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46ADF-C397-4A1D-826D-02AF32924A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698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425B8-8884-4E66-9C21-0EFBAE3192CB}" type="datetimeFigureOut">
              <a:rPr lang="en-GB" smtClean="0"/>
              <a:t>03/08/2015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46ADF-C397-4A1D-826D-02AF32924A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2652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425B8-8884-4E66-9C21-0EFBAE3192CB}" type="datetimeFigureOut">
              <a:rPr lang="en-GB" smtClean="0"/>
              <a:t>03/08/2015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46ADF-C397-4A1D-826D-02AF32924A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6454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425B8-8884-4E66-9C21-0EFBAE3192CB}" type="datetimeFigureOut">
              <a:rPr lang="en-GB" smtClean="0"/>
              <a:t>03/08/2015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46ADF-C397-4A1D-826D-02AF32924A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3528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425B8-8884-4E66-9C21-0EFBAE3192CB}" type="datetimeFigureOut">
              <a:rPr lang="en-GB" smtClean="0"/>
              <a:t>03/08/2015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46ADF-C397-4A1D-826D-02AF32924A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9874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425B8-8884-4E66-9C21-0EFBAE3192CB}" type="datetimeFigureOut">
              <a:rPr lang="en-GB" smtClean="0"/>
              <a:t>03/08/2015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46ADF-C397-4A1D-826D-02AF32924A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2649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425B8-8884-4E66-9C21-0EFBAE3192CB}" type="datetimeFigureOut">
              <a:rPr lang="en-GB" smtClean="0"/>
              <a:t>03/08/2015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46ADF-C397-4A1D-826D-02AF32924A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3564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C425B8-8884-4E66-9C21-0EFBAE3192CB}" type="datetimeFigureOut">
              <a:rPr lang="en-GB" smtClean="0"/>
              <a:t>03/08/2015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46ADF-C397-4A1D-826D-02AF32924A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9429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3" name="Picture 19" descr="C:\AR-perf-testing\copies\A31-B0-D30-E100-F0-L32-cod\1\om\plots\bio1_sizeat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60" r="3121"/>
          <a:stretch/>
        </p:blipFill>
        <p:spPr bwMode="auto">
          <a:xfrm>
            <a:off x="609600" y="1062210"/>
            <a:ext cx="3733800" cy="2061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81000" y="381000"/>
            <a:ext cx="8305800" cy="6248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534472" y="370791"/>
            <a:ext cx="7999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ss3sim</a:t>
            </a:r>
            <a:r>
              <a:rPr lang="en-US" dirty="0" smtClean="0"/>
              <a:t> (Anderson et al. 2014)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3847932" y="4906293"/>
            <a:ext cx="1257301" cy="1200329"/>
          </a:xfrm>
          <a:prstGeom prst="rect">
            <a:avLst/>
          </a:prstGeom>
          <a:noFill/>
          <a:ln>
            <a:solidFill>
              <a:srgbClr val="0070C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Estimation Method</a:t>
            </a:r>
          </a:p>
          <a:p>
            <a:pPr algn="ctr"/>
            <a:r>
              <a:rPr lang="en-US" dirty="0"/>
              <a:t>(</a:t>
            </a:r>
            <a:r>
              <a:rPr lang="en-US" dirty="0" smtClean="0"/>
              <a:t>EM) – </a:t>
            </a:r>
          </a:p>
          <a:p>
            <a:pPr algn="ctr"/>
            <a:r>
              <a:rPr lang="en-US" dirty="0" smtClean="0"/>
              <a:t>SS files</a:t>
            </a:r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4624134" y="795725"/>
            <a:ext cx="3910266" cy="2426732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39" name="Picture 15" descr="C:\AR-perf-testing\AR-perf-testing_recdev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181099"/>
            <a:ext cx="3784862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4624134" y="795725"/>
            <a:ext cx="3910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Input</a:t>
            </a:r>
            <a:endParaRPr lang="en-GB" dirty="0"/>
          </a:p>
        </p:txBody>
      </p:sp>
      <p:sp>
        <p:nvSpPr>
          <p:cNvPr id="36" name="Rectangle 35"/>
          <p:cNvSpPr/>
          <p:nvPr/>
        </p:nvSpPr>
        <p:spPr>
          <a:xfrm>
            <a:off x="534472" y="784057"/>
            <a:ext cx="3910266" cy="24384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extBox 36"/>
          <p:cNvSpPr txBox="1"/>
          <p:nvPr/>
        </p:nvSpPr>
        <p:spPr>
          <a:xfrm>
            <a:off x="533400" y="768017"/>
            <a:ext cx="4000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Operating Model (OM) – SS files</a:t>
            </a:r>
            <a:endParaRPr lang="en-GB" dirty="0"/>
          </a:p>
        </p:txBody>
      </p:sp>
      <p:pic>
        <p:nvPicPr>
          <p:cNvPr id="1044" name="Picture 20" descr="C:\AR-perf-testing\copies\A31-B0-D30-E100-F0-L32-cod\1\om\plots\ts1_Total_biomass_(mt)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59" t="15392" r="6319" b="8594"/>
          <a:stretch/>
        </p:blipFill>
        <p:spPr bwMode="auto">
          <a:xfrm>
            <a:off x="2714445" y="3303896"/>
            <a:ext cx="3594340" cy="111318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ectangle 39"/>
          <p:cNvSpPr/>
          <p:nvPr/>
        </p:nvSpPr>
        <p:spPr>
          <a:xfrm>
            <a:off x="520360" y="4493619"/>
            <a:ext cx="2756240" cy="203971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/>
          <p:cNvSpPr/>
          <p:nvPr/>
        </p:nvSpPr>
        <p:spPr>
          <a:xfrm>
            <a:off x="5715000" y="4495800"/>
            <a:ext cx="2895600" cy="200612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Straight Arrow Connector 17"/>
          <p:cNvCxnSpPr>
            <a:stCxn id="36" idx="2"/>
            <a:endCxn id="1044" idx="1"/>
          </p:cNvCxnSpPr>
          <p:nvPr/>
        </p:nvCxnSpPr>
        <p:spPr>
          <a:xfrm rot="16200000" flipH="1">
            <a:off x="2283009" y="3429053"/>
            <a:ext cx="638032" cy="224840"/>
          </a:xfrm>
          <a:prstGeom prst="bentConnector2">
            <a:avLst/>
          </a:prstGeom>
          <a:ln w="28575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3" idx="2"/>
            <a:endCxn id="1044" idx="3"/>
          </p:cNvCxnSpPr>
          <p:nvPr/>
        </p:nvCxnSpPr>
        <p:spPr>
          <a:xfrm rot="5400000">
            <a:off x="6125010" y="3406232"/>
            <a:ext cx="638032" cy="270482"/>
          </a:xfrm>
          <a:prstGeom prst="bentConnector2">
            <a:avLst/>
          </a:prstGeom>
          <a:ln w="28575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044" idx="1"/>
            <a:endCxn id="40" idx="0"/>
          </p:cNvCxnSpPr>
          <p:nvPr/>
        </p:nvCxnSpPr>
        <p:spPr>
          <a:xfrm flipH="1">
            <a:off x="1898480" y="3860489"/>
            <a:ext cx="815965" cy="633130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2" idx="3"/>
            <a:endCxn id="41" idx="1"/>
          </p:cNvCxnSpPr>
          <p:nvPr/>
        </p:nvCxnSpPr>
        <p:spPr>
          <a:xfrm flipV="1">
            <a:off x="5105233" y="5498864"/>
            <a:ext cx="609767" cy="7594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0" idx="3"/>
            <a:endCxn id="12" idx="1"/>
          </p:cNvCxnSpPr>
          <p:nvPr/>
        </p:nvCxnSpPr>
        <p:spPr>
          <a:xfrm flipV="1">
            <a:off x="3276600" y="5506458"/>
            <a:ext cx="571332" cy="7017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14800" y="3227696"/>
            <a:ext cx="22669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e.g. biomass time series with unique process errors </a:t>
            </a:r>
          </a:p>
          <a:p>
            <a:r>
              <a:rPr lang="en-US" sz="1400" dirty="0" smtClean="0"/>
              <a:t>(one of 50 replicates)</a:t>
            </a:r>
            <a:endParaRPr lang="en-GB" sz="1400" dirty="0"/>
          </a:p>
        </p:txBody>
      </p:sp>
      <p:pic>
        <p:nvPicPr>
          <p:cNvPr id="1026" name="Picture 2" descr="C:\AR-perf-testing\data_plot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9" t="15579" r="6582" b="3357"/>
          <a:stretch/>
        </p:blipFill>
        <p:spPr bwMode="auto">
          <a:xfrm>
            <a:off x="534472" y="4606047"/>
            <a:ext cx="2669541" cy="185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AR-perf-testing\SPB.jpe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30" t="26154" r="56448" b="6273"/>
          <a:stretch/>
        </p:blipFill>
        <p:spPr bwMode="auto">
          <a:xfrm>
            <a:off x="5820355" y="4506051"/>
            <a:ext cx="2409245" cy="1948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Box 61"/>
          <p:cNvSpPr txBox="1"/>
          <p:nvPr/>
        </p:nvSpPr>
        <p:spPr>
          <a:xfrm>
            <a:off x="7480796" y="5137126"/>
            <a:ext cx="105360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forecasts</a:t>
            </a:r>
            <a:endParaRPr lang="en-GB" dirty="0"/>
          </a:p>
        </p:txBody>
      </p:sp>
      <p:cxnSp>
        <p:nvCxnSpPr>
          <p:cNvPr id="58" name="Straight Connector 57"/>
          <p:cNvCxnSpPr/>
          <p:nvPr/>
        </p:nvCxnSpPr>
        <p:spPr>
          <a:xfrm>
            <a:off x="7704151" y="5532607"/>
            <a:ext cx="0" cy="7919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8113645" y="5532607"/>
            <a:ext cx="0" cy="7919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430754" y="4506051"/>
            <a:ext cx="2027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Estimated biomass</a:t>
            </a:r>
            <a:endParaRPr lang="en-GB" dirty="0"/>
          </a:p>
        </p:txBody>
      </p:sp>
      <p:sp>
        <p:nvSpPr>
          <p:cNvPr id="69" name="TextBox 68"/>
          <p:cNvSpPr txBox="1"/>
          <p:nvPr/>
        </p:nvSpPr>
        <p:spPr>
          <a:xfrm>
            <a:off x="558381" y="4438247"/>
            <a:ext cx="1422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Sampling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9022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44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Kelli Johnson</dc:creator>
  <cp:lastModifiedBy>Kelli Johnson</cp:lastModifiedBy>
  <cp:revision>12</cp:revision>
  <dcterms:created xsi:type="dcterms:W3CDTF">2015-07-31T13:33:55Z</dcterms:created>
  <dcterms:modified xsi:type="dcterms:W3CDTF">2015-08-03T16:44:18Z</dcterms:modified>
</cp:coreProperties>
</file>