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2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5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80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02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7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81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75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4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1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7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50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96E6-ECE4-3E4E-8BD9-5C1C0E9D1D77}" type="datetimeFigureOut">
              <a:rPr kumimoji="1" lang="ja-JP" altLang="en-US" smtClean="0"/>
              <a:t>2013/06/22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80F-D7E8-5F4A-8701-1FCCB41F3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10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コネクタ 39"/>
          <p:cNvCxnSpPr/>
          <p:nvPr/>
        </p:nvCxnSpPr>
        <p:spPr>
          <a:xfrm>
            <a:off x="1206458" y="1973921"/>
            <a:ext cx="35429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2125038" y="1487168"/>
            <a:ext cx="0" cy="5602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206458" y="1487168"/>
            <a:ext cx="9185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1548566" y="3647323"/>
            <a:ext cx="363711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5185681" y="2541203"/>
            <a:ext cx="0" cy="11061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4097231" y="2541203"/>
            <a:ext cx="0" cy="430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 flipV="1">
            <a:off x="3169774" y="2509398"/>
            <a:ext cx="8877" cy="46267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178651" y="2972074"/>
            <a:ext cx="9185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7051239" y="2541203"/>
            <a:ext cx="0" cy="430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 flipV="1">
            <a:off x="6123782" y="2509398"/>
            <a:ext cx="8877" cy="46267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6132659" y="2972074"/>
            <a:ext cx="9185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図形グループ 56"/>
          <p:cNvGrpSpPr/>
          <p:nvPr/>
        </p:nvGrpSpPr>
        <p:grpSpPr>
          <a:xfrm>
            <a:off x="1776048" y="2063672"/>
            <a:ext cx="2652151" cy="477531"/>
            <a:chOff x="1841887" y="1406664"/>
            <a:chExt cx="2652151" cy="477531"/>
          </a:xfrm>
        </p:grpSpPr>
        <p:sp>
          <p:nvSpPr>
            <p:cNvPr id="58" name="正方形/長方形 57"/>
            <p:cNvSpPr/>
            <p:nvPr/>
          </p:nvSpPr>
          <p:spPr>
            <a:xfrm>
              <a:off x="1841887" y="1406664"/>
              <a:ext cx="1046967" cy="4775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888854" y="1406664"/>
              <a:ext cx="802592" cy="4775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691446" y="1406664"/>
              <a:ext cx="802592" cy="4775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図形グループ 60"/>
          <p:cNvGrpSpPr/>
          <p:nvPr/>
        </p:nvGrpSpPr>
        <p:grpSpPr>
          <a:xfrm>
            <a:off x="4662197" y="2063672"/>
            <a:ext cx="2652151" cy="477531"/>
            <a:chOff x="1841887" y="1406664"/>
            <a:chExt cx="2652151" cy="477531"/>
          </a:xfrm>
        </p:grpSpPr>
        <p:sp>
          <p:nvSpPr>
            <p:cNvPr id="62" name="正方形/長方形 61"/>
            <p:cNvSpPr/>
            <p:nvPr/>
          </p:nvSpPr>
          <p:spPr>
            <a:xfrm>
              <a:off x="1841887" y="1406664"/>
              <a:ext cx="1046967" cy="4775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888854" y="1406664"/>
              <a:ext cx="802592" cy="4775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3691446" y="1406664"/>
              <a:ext cx="802592" cy="4775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2170802" y="19331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701534" y="1602007"/>
            <a:ext cx="95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urier"/>
                <a:cs typeface="Courier"/>
              </a:rPr>
              <a:t>n</a:t>
            </a:r>
            <a:r>
              <a:rPr kumimoji="1" lang="en-US" altLang="ja-JP" sz="2000" dirty="0" smtClean="0">
                <a:latin typeface="Courier"/>
                <a:cs typeface="Courier"/>
              </a:rPr>
              <a:t>ext_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625607" y="1596113"/>
            <a:ext cx="95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latin typeface="Courier"/>
                <a:cs typeface="Courier"/>
              </a:rPr>
              <a:t>curr</a:t>
            </a:r>
            <a:r>
              <a:rPr kumimoji="1" lang="en-US" altLang="ja-JP" sz="2000" dirty="0" smtClean="0">
                <a:latin typeface="Courier"/>
                <a:cs typeface="Courier"/>
              </a:rPr>
              <a:t>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548866" y="1638067"/>
            <a:ext cx="95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urier"/>
                <a:cs typeface="Courier"/>
              </a:rPr>
              <a:t>n</a:t>
            </a:r>
            <a:r>
              <a:rPr kumimoji="1" lang="en-US" altLang="ja-JP" sz="2000" dirty="0" smtClean="0">
                <a:latin typeface="Courier"/>
                <a:cs typeface="Courier"/>
              </a:rPr>
              <a:t>ext_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472939" y="1632173"/>
            <a:ext cx="95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latin typeface="Courier"/>
                <a:cs typeface="Courier"/>
              </a:rPr>
              <a:t>curr</a:t>
            </a:r>
            <a:r>
              <a:rPr kumimoji="1" lang="en-US" altLang="ja-JP" sz="2000" dirty="0" smtClean="0">
                <a:latin typeface="Courier"/>
                <a:cs typeface="Courier"/>
              </a:rPr>
              <a:t>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1343" y="824075"/>
            <a:ext cx="1723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Courier"/>
                <a:cs typeface="Courier"/>
              </a:rPr>
              <a:t>registers_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75987" y="1259668"/>
            <a:ext cx="596310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5987" y="1737199"/>
            <a:ext cx="596310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trike="sngStrike" dirty="0"/>
          </a:p>
        </p:txBody>
      </p:sp>
      <p:sp>
        <p:nvSpPr>
          <p:cNvPr id="8" name="正方形/長方形 7"/>
          <p:cNvSpPr/>
          <p:nvPr/>
        </p:nvSpPr>
        <p:spPr>
          <a:xfrm>
            <a:off x="675987" y="2214730"/>
            <a:ext cx="596310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5987" y="2692261"/>
            <a:ext cx="596310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75987" y="3169792"/>
            <a:ext cx="596310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75987" y="3647323"/>
            <a:ext cx="596310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75987" y="4124854"/>
            <a:ext cx="596310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V="1">
            <a:off x="1548566" y="1963113"/>
            <a:ext cx="12191" cy="16842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8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/>
          <p:cNvSpPr/>
          <p:nvPr/>
        </p:nvSpPr>
        <p:spPr>
          <a:xfrm>
            <a:off x="1776048" y="2063672"/>
            <a:ext cx="1046967" cy="477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170802" y="19331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65818" y="1602007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urier"/>
                <a:cs typeface="Courier"/>
              </a:rPr>
              <a:t>&amp;</a:t>
            </a:r>
            <a:r>
              <a:rPr lang="en-US" altLang="ja-JP" sz="2000" dirty="0" smtClean="0">
                <a:latin typeface="Courier"/>
                <a:cs typeface="Courier"/>
              </a:rPr>
              <a:t>n</a:t>
            </a:r>
            <a:r>
              <a:rPr kumimoji="1" lang="en-US" altLang="ja-JP" sz="2000" dirty="0" smtClean="0">
                <a:latin typeface="Courier"/>
                <a:cs typeface="Courier"/>
              </a:rPr>
              <a:t>ext_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509279" y="1596113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urier"/>
                <a:cs typeface="Courier"/>
              </a:rPr>
              <a:t>&amp;</a:t>
            </a:r>
            <a:r>
              <a:rPr kumimoji="1" lang="en-US" altLang="ja-JP" sz="2000" dirty="0" err="1" smtClean="0">
                <a:latin typeface="Courier"/>
                <a:cs typeface="Courier"/>
              </a:rPr>
              <a:t>curr</a:t>
            </a:r>
            <a:r>
              <a:rPr kumimoji="1" lang="en-US" altLang="ja-JP" sz="2000" dirty="0" smtClean="0">
                <a:latin typeface="Courier"/>
                <a:cs typeface="Courier"/>
              </a:rPr>
              <a:t>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172823" y="4602385"/>
            <a:ext cx="802592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975415" y="4602385"/>
            <a:ext cx="802592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778007" y="4602385"/>
            <a:ext cx="802592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823015" y="2063672"/>
            <a:ext cx="596310" cy="477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trike="sngStrike" dirty="0"/>
          </a:p>
        </p:txBody>
      </p:sp>
      <p:sp>
        <p:nvSpPr>
          <p:cNvPr id="47" name="正方形/長方形 46"/>
          <p:cNvSpPr/>
          <p:nvPr/>
        </p:nvSpPr>
        <p:spPr>
          <a:xfrm>
            <a:off x="3419325" y="2063672"/>
            <a:ext cx="596310" cy="477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trike="sngStrike" dirty="0"/>
          </a:p>
        </p:txBody>
      </p:sp>
      <p:sp>
        <p:nvSpPr>
          <p:cNvPr id="48" name="正方形/長方形 47"/>
          <p:cNvSpPr/>
          <p:nvPr/>
        </p:nvSpPr>
        <p:spPr>
          <a:xfrm>
            <a:off x="2172823" y="5545171"/>
            <a:ext cx="802592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2975415" y="5545171"/>
            <a:ext cx="802592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3778007" y="5545171"/>
            <a:ext cx="802592" cy="47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589876" y="5092191"/>
            <a:ext cx="0" cy="45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46896" y="4466585"/>
            <a:ext cx="187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 smtClean="0">
                <a:latin typeface="Courier"/>
                <a:cs typeface="Courier"/>
              </a:rPr>
              <a:t>n</a:t>
            </a:r>
            <a:r>
              <a:rPr kumimoji="1" lang="en-US" altLang="ja-JP" sz="2000" dirty="0" smtClean="0">
                <a:latin typeface="Courier"/>
                <a:cs typeface="Courier"/>
              </a:rPr>
              <a:t>ext</a:t>
            </a:r>
          </a:p>
          <a:p>
            <a:pPr algn="ctr"/>
            <a:r>
              <a:rPr kumimoji="1" lang="en-US" altLang="ja-JP" sz="2000" dirty="0" smtClean="0">
                <a:latin typeface="Courier"/>
                <a:cs typeface="Courier"/>
              </a:rPr>
              <a:t>collections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4093" y="5415469"/>
            <a:ext cx="187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err="1" smtClean="0">
                <a:latin typeface="Courier"/>
                <a:cs typeface="Courier"/>
              </a:rPr>
              <a:t>curr</a:t>
            </a:r>
            <a:endParaRPr kumimoji="1" lang="en-US" altLang="ja-JP" sz="2000" dirty="0" smtClean="0">
              <a:latin typeface="Courier"/>
              <a:cs typeface="Courier"/>
            </a:endParaRPr>
          </a:p>
          <a:p>
            <a:pPr algn="ctr"/>
            <a:r>
              <a:rPr kumimoji="1" lang="en-US" altLang="ja-JP" sz="2000" dirty="0" smtClean="0">
                <a:latin typeface="Courier"/>
                <a:cs typeface="Courier"/>
              </a:rPr>
              <a:t>collections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cxnSp>
        <p:nvCxnSpPr>
          <p:cNvPr id="71" name="直線矢印コネクタ 70"/>
          <p:cNvCxnSpPr>
            <a:stCxn id="46" idx="2"/>
            <a:endCxn id="38" idx="0"/>
          </p:cNvCxnSpPr>
          <p:nvPr/>
        </p:nvCxnSpPr>
        <p:spPr>
          <a:xfrm flipH="1">
            <a:off x="2574119" y="2541203"/>
            <a:ext cx="547051" cy="20611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47" idx="2"/>
          </p:cNvCxnSpPr>
          <p:nvPr/>
        </p:nvCxnSpPr>
        <p:spPr>
          <a:xfrm flipH="1">
            <a:off x="2694972" y="2541203"/>
            <a:ext cx="1022508" cy="30039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749446" y="2060952"/>
            <a:ext cx="1046967" cy="477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144200" y="1930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539216" y="1599287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urier"/>
                <a:cs typeface="Courier"/>
              </a:rPr>
              <a:t>&amp;</a:t>
            </a:r>
            <a:r>
              <a:rPr lang="en-US" altLang="ja-JP" sz="2000" dirty="0" smtClean="0">
                <a:latin typeface="Courier"/>
                <a:cs typeface="Courier"/>
              </a:rPr>
              <a:t>n</a:t>
            </a:r>
            <a:r>
              <a:rPr kumimoji="1" lang="en-US" altLang="ja-JP" sz="2000" dirty="0" smtClean="0">
                <a:latin typeface="Courier"/>
                <a:cs typeface="Courier"/>
              </a:rPr>
              <a:t>ext_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82677" y="1593393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urier"/>
                <a:cs typeface="Courier"/>
              </a:rPr>
              <a:t>&amp;</a:t>
            </a:r>
            <a:r>
              <a:rPr kumimoji="1" lang="en-US" altLang="ja-JP" sz="2000" dirty="0" err="1" smtClean="0">
                <a:latin typeface="Courier"/>
                <a:cs typeface="Courier"/>
              </a:rPr>
              <a:t>curr</a:t>
            </a:r>
            <a:r>
              <a:rPr kumimoji="1" lang="en-US" altLang="ja-JP" sz="2000" dirty="0" smtClean="0">
                <a:latin typeface="Courier"/>
                <a:cs typeface="Courier"/>
              </a:rPr>
              <a:t>_</a:t>
            </a:r>
            <a:endParaRPr kumimoji="1" lang="ja-JP" altLang="en-US" sz="2000" dirty="0">
              <a:latin typeface="Courier"/>
              <a:cs typeface="Courier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796413" y="2060952"/>
            <a:ext cx="596310" cy="477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trike="sngStrike" dirty="0"/>
          </a:p>
        </p:txBody>
      </p:sp>
      <p:sp>
        <p:nvSpPr>
          <p:cNvPr id="81" name="正方形/長方形 80"/>
          <p:cNvSpPr/>
          <p:nvPr/>
        </p:nvSpPr>
        <p:spPr>
          <a:xfrm>
            <a:off x="6392723" y="2060952"/>
            <a:ext cx="596310" cy="477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trike="sngStrike" dirty="0"/>
          </a:p>
        </p:txBody>
      </p:sp>
      <p:cxnSp>
        <p:nvCxnSpPr>
          <p:cNvPr id="82" name="直線矢印コネクタ 81"/>
          <p:cNvCxnSpPr>
            <a:stCxn id="77" idx="2"/>
            <a:endCxn id="39" idx="0"/>
          </p:cNvCxnSpPr>
          <p:nvPr/>
        </p:nvCxnSpPr>
        <p:spPr>
          <a:xfrm flipH="1">
            <a:off x="3376711" y="2538483"/>
            <a:ext cx="2717857" cy="20639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81" idx="2"/>
            <a:endCxn id="50" idx="0"/>
          </p:cNvCxnSpPr>
          <p:nvPr/>
        </p:nvCxnSpPr>
        <p:spPr>
          <a:xfrm flipH="1">
            <a:off x="3376711" y="2538483"/>
            <a:ext cx="3314167" cy="30066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3304536" y="5092191"/>
            <a:ext cx="0" cy="45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116137" y="5092191"/>
            <a:ext cx="0" cy="45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580599" y="5079916"/>
            <a:ext cx="221746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4580599" y="4602385"/>
            <a:ext cx="221746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4580599" y="5545171"/>
            <a:ext cx="221746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4577209" y="6019648"/>
            <a:ext cx="221746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260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Macintosh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kaneko tatsuya</dc:creator>
  <cp:lastModifiedBy>kaneko tatsuya</cp:lastModifiedBy>
  <cp:revision>7</cp:revision>
  <dcterms:created xsi:type="dcterms:W3CDTF">2013-05-29T10:41:57Z</dcterms:created>
  <dcterms:modified xsi:type="dcterms:W3CDTF">2013-06-22T12:53:51Z</dcterms:modified>
</cp:coreProperties>
</file>