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8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2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7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1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82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683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</a:t>
            </a:r>
            <a:br>
              <a:rPr lang="en-US" dirty="0" smtClean="0"/>
            </a:br>
            <a:r>
              <a:rPr lang="en-US" dirty="0" smtClean="0"/>
              <a:t>or Click Icon </a:t>
            </a:r>
            <a:br>
              <a:rPr lang="en-US" dirty="0" smtClean="0"/>
            </a:br>
            <a:r>
              <a:rPr lang="en-US" dirty="0" smtClean="0"/>
              <a:t>to Add Graphic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1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C56AAD-B169-43E4-932E-91C7AA065D04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C131F-AD73-41A4-BC9B-C34051F0E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7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009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0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647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152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class 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Foo.Bar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(</a:t>
            </a:r>
            <a:r>
              <a:rPr lang="en-US" sz="4800" dirty="0" err="1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name:str</a:t>
            </a: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)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{</a:t>
            </a:r>
            <a:b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add := (x,y:i32) -&gt; i32;</a:t>
            </a:r>
            <a: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/>
            </a:r>
            <a:br>
              <a:rPr lang="en-US" sz="48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</a:br>
            <a:r>
              <a:rPr lang="en-US" sz="4800" dirty="0" smtClean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}</a:t>
            </a:r>
            <a:endParaRPr lang="en-GB" sz="4800" dirty="0">
              <a:latin typeface="PragmataPro" panose="02000500030000020004" pitchFamily="2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1336" y="4094207"/>
            <a:ext cx="10778971" cy="2314831"/>
          </a:xfrm>
        </p:spPr>
        <p:txBody>
          <a:bodyPr/>
          <a:lstStyle/>
          <a:p>
            <a:r>
              <a:rPr lang="en-GB" sz="8800" dirty="0" err="1" smtClean="0">
                <a:latin typeface="Caspari" panose="02000503040000020003" pitchFamily="50" charset="0"/>
                <a:ea typeface="PragmataPro" panose="02000500030000020004" pitchFamily="2" charset="0"/>
                <a:cs typeface="PragmataPro" panose="02000500030000020004" pitchFamily="2" charset="0"/>
              </a:rPr>
              <a:t>Tlön</a:t>
            </a:r>
            <a:r>
              <a:rPr lang="en-GB" sz="8800" dirty="0" smtClean="0">
                <a:latin typeface="Caspari" panose="02000503040000020003" pitchFamily="50" charset="0"/>
                <a:ea typeface="PragmataPro" panose="02000500030000020004" pitchFamily="2" charset="0"/>
                <a:cs typeface="PragmataPro" panose="02000500030000020004" pitchFamily="2" charset="0"/>
              </a:rPr>
              <a:t>: the Beginning</a:t>
            </a:r>
            <a:endParaRPr lang="en-GB" sz="8800" dirty="0">
              <a:latin typeface="Caspari" panose="02000503040000020003" pitchFamily="50" charset="0"/>
              <a:ea typeface="PragmataPro" panose="02000500030000020004" pitchFamily="2" charset="0"/>
              <a:cs typeface="PragmataPro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6685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Jan2016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Jan2016" id="{1AC6909C-61CB-407B-A69E-966B578EC0F3}" vid="{7A7C48EA-D181-49B1-BE47-F223A72D9A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PluralsightJan2016</Template>
  <TotalTime>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Caspari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PragmataPro</vt:lpstr>
      <vt:lpstr>Roboto Mono</vt:lpstr>
      <vt:lpstr>Wingdings</vt:lpstr>
      <vt:lpstr>Wingdings 3</vt:lpstr>
      <vt:lpstr>PluralsightJan2016</vt:lpstr>
      <vt:lpstr>Tlön: the Beginning</vt:lpstr>
    </vt:vector>
  </TitlesOfParts>
  <Company>ActiveMesa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Tlön: the Beginning</dc:title>
  <dc:creator>Dmitri Nesteruk</dc:creator>
  <cp:lastModifiedBy>Dmitri Nesteruk</cp:lastModifiedBy>
  <cp:revision>1</cp:revision>
  <dcterms:created xsi:type="dcterms:W3CDTF">2016-09-12T17:21:50Z</dcterms:created>
  <dcterms:modified xsi:type="dcterms:W3CDTF">2016-09-12T17:27:05Z</dcterms:modified>
</cp:coreProperties>
</file>