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9" r:id="rId1"/>
    <p:sldMasterId id="2147483927" r:id="rId2"/>
    <p:sldMasterId id="2147483993" r:id="rId3"/>
  </p:sldMasterIdLst>
  <p:notesMasterIdLst>
    <p:notesMasterId r:id="rId14"/>
  </p:notesMasterIdLst>
  <p:handoutMasterIdLst>
    <p:handoutMasterId r:id="rId15"/>
  </p:handoutMasterIdLst>
  <p:sldIdLst>
    <p:sldId id="977" r:id="rId4"/>
    <p:sldId id="1138" r:id="rId5"/>
    <p:sldId id="1159" r:id="rId6"/>
    <p:sldId id="1158" r:id="rId7"/>
    <p:sldId id="1161" r:id="rId8"/>
    <p:sldId id="1162" r:id="rId9"/>
    <p:sldId id="1163" r:id="rId10"/>
    <p:sldId id="1165" r:id="rId11"/>
    <p:sldId id="1166" r:id="rId12"/>
    <p:sldId id="1156" r:id="rId13"/>
  </p:sldIdLst>
  <p:sldSz cx="24382413" cy="13716000"/>
  <p:notesSz cx="6858000" cy="9144000"/>
  <p:defaultTextStyle>
    <a:defPPr>
      <a:defRPr lang="ru-RU"/>
    </a:defPPr>
    <a:lvl1pPr marL="0" algn="l" defTabSz="1828595" rtl="0" eaLnBrk="1" latinLnBrk="0" hangingPunct="1">
      <a:defRPr sz="3600" kern="1200">
        <a:solidFill>
          <a:schemeClr val="tx1"/>
        </a:solidFill>
        <a:latin typeface="+mn-lt"/>
        <a:ea typeface="+mn-ea"/>
        <a:cs typeface="+mn-cs"/>
      </a:defRPr>
    </a:lvl1pPr>
    <a:lvl2pPr marL="914298" algn="l" defTabSz="1828595" rtl="0" eaLnBrk="1" latinLnBrk="0" hangingPunct="1">
      <a:defRPr sz="3600" kern="1200">
        <a:solidFill>
          <a:schemeClr val="tx1"/>
        </a:solidFill>
        <a:latin typeface="+mn-lt"/>
        <a:ea typeface="+mn-ea"/>
        <a:cs typeface="+mn-cs"/>
      </a:defRPr>
    </a:lvl2pPr>
    <a:lvl3pPr marL="1828595" algn="l" defTabSz="1828595" rtl="0" eaLnBrk="1" latinLnBrk="0" hangingPunct="1">
      <a:defRPr sz="3600" kern="1200">
        <a:solidFill>
          <a:schemeClr val="tx1"/>
        </a:solidFill>
        <a:latin typeface="+mn-lt"/>
        <a:ea typeface="+mn-ea"/>
        <a:cs typeface="+mn-cs"/>
      </a:defRPr>
    </a:lvl3pPr>
    <a:lvl4pPr marL="2742893" algn="l" defTabSz="1828595" rtl="0" eaLnBrk="1" latinLnBrk="0" hangingPunct="1">
      <a:defRPr sz="3600" kern="1200">
        <a:solidFill>
          <a:schemeClr val="tx1"/>
        </a:solidFill>
        <a:latin typeface="+mn-lt"/>
        <a:ea typeface="+mn-ea"/>
        <a:cs typeface="+mn-cs"/>
      </a:defRPr>
    </a:lvl4pPr>
    <a:lvl5pPr marL="3657189" algn="l" defTabSz="1828595" rtl="0" eaLnBrk="1" latinLnBrk="0" hangingPunct="1">
      <a:defRPr sz="3600" kern="1200">
        <a:solidFill>
          <a:schemeClr val="tx1"/>
        </a:solidFill>
        <a:latin typeface="+mn-lt"/>
        <a:ea typeface="+mn-ea"/>
        <a:cs typeface="+mn-cs"/>
      </a:defRPr>
    </a:lvl5pPr>
    <a:lvl6pPr marL="4571485" algn="l" defTabSz="1828595" rtl="0" eaLnBrk="1" latinLnBrk="0" hangingPunct="1">
      <a:defRPr sz="3600" kern="1200">
        <a:solidFill>
          <a:schemeClr val="tx1"/>
        </a:solidFill>
        <a:latin typeface="+mn-lt"/>
        <a:ea typeface="+mn-ea"/>
        <a:cs typeface="+mn-cs"/>
      </a:defRPr>
    </a:lvl6pPr>
    <a:lvl7pPr marL="5485784" algn="l" defTabSz="1828595" rtl="0" eaLnBrk="1" latinLnBrk="0" hangingPunct="1">
      <a:defRPr sz="3600" kern="1200">
        <a:solidFill>
          <a:schemeClr val="tx1"/>
        </a:solidFill>
        <a:latin typeface="+mn-lt"/>
        <a:ea typeface="+mn-ea"/>
        <a:cs typeface="+mn-cs"/>
      </a:defRPr>
    </a:lvl7pPr>
    <a:lvl8pPr marL="6400080" algn="l" defTabSz="1828595" rtl="0" eaLnBrk="1" latinLnBrk="0" hangingPunct="1">
      <a:defRPr sz="3600" kern="1200">
        <a:solidFill>
          <a:schemeClr val="tx1"/>
        </a:solidFill>
        <a:latin typeface="+mn-lt"/>
        <a:ea typeface="+mn-ea"/>
        <a:cs typeface="+mn-cs"/>
      </a:defRPr>
    </a:lvl8pPr>
    <a:lvl9pPr marL="7314378" algn="l" defTabSz="1828595"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Презентация" id="{97071F00-80CE-4426-806C-9E03D65E08BC}">
          <p14:sldIdLst>
            <p14:sldId id="977"/>
            <p14:sldId id="1138"/>
            <p14:sldId id="1159"/>
            <p14:sldId id="1158"/>
            <p14:sldId id="1161"/>
            <p14:sldId id="1162"/>
            <p14:sldId id="1163"/>
            <p14:sldId id="1165"/>
            <p14:sldId id="1166"/>
            <p14:sldId id="11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talia Zhuravlova" initials="" lastIdx="10" clrIdx="0"/>
  <p:cmAuthor id="1" name="tat.gratcheva@live.com" initials="t" lastIdx="8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33"/>
    <a:srgbClr val="D3A000"/>
    <a:srgbClr val="FE8C00"/>
    <a:srgbClr val="F4F6F5"/>
    <a:srgbClr val="E3FB95"/>
    <a:srgbClr val="00B341"/>
    <a:srgbClr val="1BA560"/>
    <a:srgbClr val="23B324"/>
    <a:srgbClr val="4A78BC"/>
    <a:srgbClr val="00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70879" autoAdjust="0"/>
  </p:normalViewPr>
  <p:slideViewPr>
    <p:cSldViewPr snapToGrid="0">
      <p:cViewPr varScale="1">
        <p:scale>
          <a:sx n="44" d="100"/>
          <a:sy n="44" d="100"/>
        </p:scale>
        <p:origin x="872" y="208"/>
      </p:cViewPr>
      <p:guideLst/>
    </p:cSldViewPr>
  </p:slideViewPr>
  <p:outlineViewPr>
    <p:cViewPr>
      <p:scale>
        <a:sx n="33" d="100"/>
        <a:sy n="33" d="100"/>
      </p:scale>
      <p:origin x="0" y="0"/>
    </p:cViewPr>
  </p:outlineViewPr>
  <p:notesTextViewPr>
    <p:cViewPr>
      <p:scale>
        <a:sx n="100" d="100"/>
        <a:sy n="100" d="100"/>
      </p:scale>
      <p:origin x="0" y="-848"/>
    </p:cViewPr>
  </p:notesTextViewPr>
  <p:sorterViewPr>
    <p:cViewPr>
      <p:scale>
        <a:sx n="1" d="1"/>
        <a:sy n="1" d="1"/>
      </p:scale>
      <p:origin x="0" y="0"/>
    </p:cViewPr>
  </p:sorterViewPr>
  <p:notesViewPr>
    <p:cSldViewPr snapToGrid="0" showGuides="1">
      <p:cViewPr varScale="1">
        <p:scale>
          <a:sx n="137" d="100"/>
          <a:sy n="137" d="100"/>
        </p:scale>
        <p:origin x="47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C5C60-F37A-814E-99F6-3C775637DBC0}" type="datetimeFigureOut">
              <a:rPr lang="ru-RU" smtClean="0"/>
              <a:t>21.03.2021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ABC657-1F7B-DB4E-9001-D45F13547058}" type="slidenum">
              <a:rPr lang="ru-RU" smtClean="0"/>
              <a:t>‹#›</a:t>
            </a:fld>
            <a:endParaRPr lang="ru-RU"/>
          </a:p>
        </p:txBody>
      </p:sp>
    </p:spTree>
    <p:extLst>
      <p:ext uri="{BB962C8B-B14F-4D97-AF65-F5344CB8AC3E}">
        <p14:creationId xmlns:p14="http://schemas.microsoft.com/office/powerpoint/2010/main" val="1444387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A324-014D-41B7-8E83-ECE8F197A959}" type="datetimeFigureOut">
              <a:rPr lang="ru-RU" smtClean="0"/>
              <a:t>21.03.2021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397F6-5F69-4798-869B-9B0266F8F8FE}" type="slidenum">
              <a:rPr lang="ru-RU" smtClean="0"/>
              <a:t>‹#›</a:t>
            </a:fld>
            <a:endParaRPr lang="ru-RU"/>
          </a:p>
        </p:txBody>
      </p:sp>
    </p:spTree>
    <p:extLst>
      <p:ext uri="{BB962C8B-B14F-4D97-AF65-F5344CB8AC3E}">
        <p14:creationId xmlns:p14="http://schemas.microsoft.com/office/powerpoint/2010/main" val="1605844332"/>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1"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Hello!</a:t>
            </a:r>
          </a:p>
          <a:p>
            <a:r>
              <a:rPr lang="en-US" dirty="0"/>
              <a:t>My name is Andrei </a:t>
            </a:r>
            <a:r>
              <a:rPr lang="en-US" dirty="0" err="1"/>
              <a:t>Khropov</a:t>
            </a:r>
            <a:r>
              <a:rPr lang="en-US" dirty="0"/>
              <a:t>, and I’m the lead developer of </a:t>
            </a:r>
            <a:r>
              <a:rPr lang="en-US" dirty="0" err="1"/>
              <a:t>CatBoost</a:t>
            </a:r>
            <a:r>
              <a:rPr lang="en-US" dirty="0"/>
              <a:t> for Apache Spark implementation.</a:t>
            </a:r>
          </a:p>
          <a:p>
            <a:endParaRPr lang="en-US" dirty="0"/>
          </a:p>
          <a:p>
            <a:r>
              <a:rPr lang="en-US" dirty="0"/>
              <a:t>Today we’re going to talk about </a:t>
            </a:r>
            <a:r>
              <a:rPr lang="en-US" dirty="0" err="1"/>
              <a:t>CatBoost</a:t>
            </a:r>
            <a:r>
              <a:rPr lang="en-US" dirty="0"/>
              <a:t> on Spark.</a:t>
            </a:r>
          </a:p>
          <a:p>
            <a:r>
              <a:rPr lang="en-US" dirty="0"/>
              <a:t>The intended audience of this presentation is data scientists and data engineers. People who apply machine learning techniques in practice. So we will focus on practical aspects and not machine learning theory.</a:t>
            </a:r>
          </a:p>
          <a:p>
            <a:r>
              <a:rPr lang="en-US" dirty="0"/>
              <a:t>For those who are interested in the mathematical and </a:t>
            </a:r>
            <a:r>
              <a:rPr lang="en-US" dirty="0" err="1"/>
              <a:t>algorithmical</a:t>
            </a:r>
            <a:r>
              <a:rPr lang="en-US" dirty="0"/>
              <a:t> foundations of </a:t>
            </a:r>
            <a:r>
              <a:rPr lang="en-US" dirty="0" err="1"/>
              <a:t>CatBoost</a:t>
            </a:r>
            <a:r>
              <a:rPr lang="en-US" dirty="0"/>
              <a:t> you can find the relevant papers on our website https://</a:t>
            </a:r>
            <a:r>
              <a:rPr lang="en-US" dirty="0" err="1"/>
              <a:t>catboost.ai</a:t>
            </a:r>
            <a:r>
              <a:rPr lang="en-US" dirty="0"/>
              <a:t>/.</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This is the second presentation intended for those who have already watched ‘Introducing </a:t>
            </a:r>
            <a:r>
              <a:rPr lang="en-US" dirty="0" err="1"/>
              <a:t>CatBoost</a:t>
            </a:r>
            <a:r>
              <a:rPr lang="en-US" dirty="0"/>
              <a:t> Spark’ video and are interested in more technical details.</a:t>
            </a:r>
          </a:p>
          <a:p>
            <a:endParaRPr lang="en-US" dirty="0"/>
          </a:p>
        </p:txBody>
      </p:sp>
      <p:sp>
        <p:nvSpPr>
          <p:cNvPr id="4" name="Номер слайда 3"/>
          <p:cNvSpPr>
            <a:spLocks noGrp="1"/>
          </p:cNvSpPr>
          <p:nvPr>
            <p:ph type="sldNum" sz="quarter" idx="5"/>
          </p:nvPr>
        </p:nvSpPr>
        <p:spPr/>
        <p:txBody>
          <a:bodyPr/>
          <a:lstStyle/>
          <a:p>
            <a:fld id="{281397F6-5F69-4798-869B-9B0266F8F8FE}" type="slidenum">
              <a:rPr lang="ru-RU" smtClean="0"/>
              <a:t>1</a:t>
            </a:fld>
            <a:endParaRPr lang="ru-RU"/>
          </a:p>
        </p:txBody>
      </p:sp>
    </p:spTree>
    <p:extLst>
      <p:ext uri="{BB962C8B-B14F-4D97-AF65-F5344CB8AC3E}">
        <p14:creationId xmlns:p14="http://schemas.microsoft.com/office/powerpoint/2010/main" val="956113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slide.</a:t>
            </a:r>
          </a:p>
          <a:p>
            <a:endParaRPr lang="en-US" dirty="0"/>
          </a:p>
          <a:p>
            <a:r>
              <a:rPr lang="en-US" dirty="0"/>
              <a:t>Thank you for your attention.</a:t>
            </a:r>
          </a:p>
          <a:p>
            <a:endParaRPr lang="en-US" dirty="0"/>
          </a:p>
          <a:p>
            <a:r>
              <a:rPr lang="en-US" dirty="0"/>
              <a:t>Here are some useful links about both </a:t>
            </a:r>
            <a:r>
              <a:rPr lang="en-US" dirty="0" err="1"/>
              <a:t>CatBoost</a:t>
            </a:r>
            <a:r>
              <a:rPr lang="en-US" dirty="0"/>
              <a:t> in general and about </a:t>
            </a:r>
            <a:r>
              <a:rPr lang="en-US" dirty="0" err="1"/>
              <a:t>CatBoost</a:t>
            </a:r>
            <a:r>
              <a:rPr lang="en-US" dirty="0"/>
              <a:t> for Apache Spark implementation in particular.</a:t>
            </a:r>
            <a:endParaRPr lang="en-RU"/>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10</a:t>
            </a:fld>
            <a:endParaRPr lang="ru-RU"/>
          </a:p>
        </p:txBody>
      </p:sp>
    </p:spTree>
    <p:extLst>
      <p:ext uri="{BB962C8B-B14F-4D97-AF65-F5344CB8AC3E}">
        <p14:creationId xmlns:p14="http://schemas.microsoft.com/office/powerpoint/2010/main" val="880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remainder about what is </a:t>
            </a:r>
            <a:r>
              <a:rPr lang="en-US" dirty="0" err="1"/>
              <a:t>CatBoost</a:t>
            </a:r>
            <a:r>
              <a:rPr lang="en-US" dirty="0"/>
              <a:t>.</a:t>
            </a:r>
          </a:p>
          <a:p>
            <a:endParaRPr lang="en-US" dirty="0"/>
          </a:p>
          <a:p>
            <a:r>
              <a:rPr lang="en-US" dirty="0" err="1">
                <a:solidFill>
                  <a:schemeClr val="bg1"/>
                </a:solidFill>
              </a:rPr>
              <a:t>CatBoost</a:t>
            </a:r>
            <a:r>
              <a:rPr lang="en-US" dirty="0">
                <a:solidFill>
                  <a:schemeClr val="bg1"/>
                </a:solidFill>
              </a:rPr>
              <a:t> is a machine learning algorithm that uses gradient boosting on decision trees (GBDT).</a:t>
            </a:r>
          </a:p>
          <a:p>
            <a:r>
              <a:rPr lang="en-US" dirty="0"/>
              <a:t>it is available as an open source library with a permissive Apache 2 license, so it is both free as in freedom and free as in beer.</a:t>
            </a:r>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See “Introducing </a:t>
            </a:r>
            <a:r>
              <a:rPr lang="en-US" dirty="0" err="1"/>
              <a:t>CatBoost</a:t>
            </a:r>
            <a:r>
              <a:rPr lang="en-US" dirty="0"/>
              <a:t> for Apache Spark” presentation for more basic info.</a:t>
            </a:r>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2</a:t>
            </a:fld>
            <a:endParaRPr lang="ru-RU"/>
          </a:p>
        </p:txBody>
      </p:sp>
    </p:spTree>
    <p:extLst>
      <p:ext uri="{BB962C8B-B14F-4D97-AF65-F5344CB8AC3E}">
        <p14:creationId xmlns:p14="http://schemas.microsoft.com/office/powerpoint/2010/main" val="262319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examining the Generic Machine Learning Workflow.</a:t>
            </a:r>
          </a:p>
          <a:p>
            <a:endParaRPr lang="en-US" dirty="0"/>
          </a:p>
          <a:p>
            <a:r>
              <a:rPr lang="en-US" dirty="0"/>
              <a:t>We will deal with supervised learning problems when learn datasets contain labels for data (possibly indirectly via ordered pairs).</a:t>
            </a:r>
          </a:p>
          <a:p>
            <a:endParaRPr lang="en-US" dirty="0"/>
          </a:p>
          <a:p>
            <a:r>
              <a:rPr lang="en-US" dirty="0"/>
              <a:t>First, learn datasets are used to train a model.</a:t>
            </a:r>
          </a:p>
          <a:p>
            <a:r>
              <a:rPr lang="en-US" dirty="0"/>
              <a:t>Then this model can be used for:</a:t>
            </a:r>
          </a:p>
          <a:p>
            <a:pPr marL="171450" indent="-171450">
              <a:buFontTx/>
              <a:buChar char="-"/>
            </a:pPr>
            <a:r>
              <a:rPr lang="en-US" dirty="0"/>
              <a:t>Application. The trained model is used as a function to predict unknown label based on features values for new datasets. That’s the primary intended use of the model.</a:t>
            </a:r>
          </a:p>
          <a:p>
            <a:pPr marL="171450" indent="-171450">
              <a:buFontTx/>
              <a:buChar char="-"/>
            </a:pPr>
            <a:r>
              <a:rPr lang="en-US" dirty="0"/>
              <a:t>Evaluation. The trained model can also be used for additional evaluation processes – from the metrics calculated using model predictions (that reflect model quality) to different model feature strength and importance measures like SHAP values.</a:t>
            </a:r>
          </a:p>
          <a:p>
            <a:pPr marL="171450" indent="-171450">
              <a:buFontTx/>
              <a:buChar char="-"/>
            </a:pPr>
            <a:endParaRPr lang="en-US" dirty="0"/>
          </a:p>
          <a:p>
            <a:pPr marL="171450" indent="-171450">
              <a:buFontTx/>
              <a:buChar char="-"/>
            </a:pPr>
            <a:r>
              <a:rPr lang="en-US" dirty="0"/>
              <a:t>This generic workflow is applicable to both </a:t>
            </a:r>
            <a:r>
              <a:rPr lang="en-US" dirty="0" err="1"/>
              <a:t>CatBoost</a:t>
            </a:r>
            <a:r>
              <a:rPr lang="en-US" dirty="0"/>
              <a:t> standalone libraries as well as for </a:t>
            </a:r>
            <a:r>
              <a:rPr lang="en-US" dirty="0" err="1"/>
              <a:t>CatBoost</a:t>
            </a:r>
            <a:r>
              <a:rPr lang="en-US" dirty="0"/>
              <a:t> for Spark implementation.</a:t>
            </a:r>
          </a:p>
        </p:txBody>
      </p:sp>
      <p:sp>
        <p:nvSpPr>
          <p:cNvPr id="4" name="Slide Number Placeholder 3"/>
          <p:cNvSpPr>
            <a:spLocks noGrp="1"/>
          </p:cNvSpPr>
          <p:nvPr>
            <p:ph type="sldNum" sz="quarter" idx="5"/>
          </p:nvPr>
        </p:nvSpPr>
        <p:spPr/>
        <p:txBody>
          <a:bodyPr/>
          <a:lstStyle/>
          <a:p>
            <a:fld id="{281397F6-5F69-4798-869B-9B0266F8F8FE}" type="slidenum">
              <a:rPr lang="ru-RU" smtClean="0"/>
              <a:t>3</a:t>
            </a:fld>
            <a:endParaRPr lang="ru-RU"/>
          </a:p>
        </p:txBody>
      </p:sp>
    </p:spTree>
    <p:extLst>
      <p:ext uri="{BB962C8B-B14F-4D97-AF65-F5344CB8AC3E}">
        <p14:creationId xmlns:p14="http://schemas.microsoft.com/office/powerpoint/2010/main" val="49139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recall how Spark clusters are organized.</a:t>
            </a:r>
          </a:p>
          <a:p>
            <a:endParaRPr lang="en-US" dirty="0"/>
          </a:p>
          <a:p>
            <a:r>
              <a:rPr lang="en-US" dirty="0"/>
              <a:t>There’s a Cluster Manager that orchestrates all the work between many applications.</a:t>
            </a:r>
          </a:p>
          <a:p>
            <a:r>
              <a:rPr lang="en-US" dirty="0"/>
              <a:t>There’re Worker Nodes that are ready to provide their resources to do some useful processing.</a:t>
            </a:r>
          </a:p>
          <a:p>
            <a:endParaRPr lang="en-US" dirty="0"/>
          </a:p>
          <a:p>
            <a:r>
              <a:rPr lang="en-US" dirty="0"/>
              <a:t>Then there’s a Driver program that manages a particular processing workflow that belongs to a certain application.</a:t>
            </a:r>
          </a:p>
          <a:p>
            <a:r>
              <a:rPr lang="en-US" dirty="0"/>
              <a:t>All the Spark processing from the Driver’s point of view is managed using </a:t>
            </a:r>
            <a:r>
              <a:rPr lang="en-US" dirty="0" err="1"/>
              <a:t>SparkContext</a:t>
            </a:r>
            <a:r>
              <a:rPr lang="en-US" dirty="0"/>
              <a:t>.</a:t>
            </a:r>
          </a:p>
          <a:p>
            <a:r>
              <a:rPr lang="en-US" dirty="0" err="1"/>
              <a:t>SparkContext</a:t>
            </a:r>
            <a:r>
              <a:rPr lang="en-US" dirty="0"/>
              <a:t> obtains free worker nodes with the necessary minimum resources to run </a:t>
            </a:r>
            <a:r>
              <a:rPr lang="en-US" dirty="0" err="1"/>
              <a:t>SparkContext’s</a:t>
            </a:r>
            <a:r>
              <a:rPr lang="en-US" dirty="0"/>
              <a:t> Tasks from Cluster Manager then it starts Executor processes on them.</a:t>
            </a:r>
          </a:p>
          <a:p>
            <a:r>
              <a:rPr lang="en-US" dirty="0"/>
              <a:t>Executors are processes that execute smaller units of work needed to be performed by Driver Program called ”Tasks”.</a:t>
            </a:r>
          </a:p>
          <a:p>
            <a:endParaRPr lang="en-US" dirty="0"/>
          </a:p>
          <a:p>
            <a:r>
              <a:rPr lang="en-US" dirty="0"/>
              <a:t>Driver program creates </a:t>
            </a:r>
            <a:r>
              <a:rPr lang="en-US" dirty="0" err="1"/>
              <a:t>SparkContext</a:t>
            </a:r>
            <a:r>
              <a:rPr lang="en-US" dirty="0"/>
              <a:t> and constructs a Directed Acyclic Graph of computations which executes lazily – only when the resulting data is needed (to be saved or displayed) the necessary steps of DAG are executed.</a:t>
            </a:r>
          </a:p>
          <a:p>
            <a:r>
              <a:rPr lang="en-US" dirty="0"/>
              <a:t>Spark scheduler is smart and is often able to optimize computation paths in the DAG.</a:t>
            </a:r>
          </a:p>
          <a:p>
            <a:endParaRPr lang="en-US" dirty="0"/>
          </a:p>
          <a:p>
            <a:r>
              <a:rPr lang="en-US" dirty="0"/>
              <a:t>Tasks are created by </a:t>
            </a:r>
            <a:r>
              <a:rPr lang="en-US" dirty="0" err="1"/>
              <a:t>SparkContext</a:t>
            </a:r>
            <a:r>
              <a:rPr lang="en-US" dirty="0"/>
              <a:t> and are sent to some Executor to be executed there. Tasks usually take locality into account – Executor will prefer to process local data available in RAM.</a:t>
            </a:r>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4</a:t>
            </a:fld>
            <a:endParaRPr lang="ru-RU"/>
          </a:p>
        </p:txBody>
      </p:sp>
    </p:spTree>
    <p:extLst>
      <p:ext uri="{BB962C8B-B14F-4D97-AF65-F5344CB8AC3E}">
        <p14:creationId xmlns:p14="http://schemas.microsoft.com/office/powerpoint/2010/main" val="192209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look at the training part of the generic workflow as implemented in </a:t>
            </a:r>
            <a:r>
              <a:rPr lang="en-US" dirty="0" err="1"/>
              <a:t>CatBoost</a:t>
            </a:r>
            <a:r>
              <a:rPr lang="en-US" dirty="0"/>
              <a:t> for Apache Spark.</a:t>
            </a:r>
          </a:p>
          <a:p>
            <a:endParaRPr lang="en-US" dirty="0"/>
          </a:p>
          <a:p>
            <a:r>
              <a:rPr lang="en-US" dirty="0"/>
              <a:t>First, data is loaded into Spark </a:t>
            </a:r>
            <a:r>
              <a:rPr lang="en-US" dirty="0" err="1"/>
              <a:t>DataFrames</a:t>
            </a:r>
            <a:r>
              <a:rPr lang="en-US" dirty="0"/>
              <a:t> from the persistent storage like local files or, more often, distributed storage like HDFS, S3 etc.</a:t>
            </a:r>
          </a:p>
          <a:p>
            <a:r>
              <a:rPr lang="en-US" dirty="0"/>
              <a:t>These </a:t>
            </a:r>
            <a:r>
              <a:rPr lang="en-US" dirty="0" err="1"/>
              <a:t>DataFrames</a:t>
            </a:r>
            <a:r>
              <a:rPr lang="en-US" dirty="0"/>
              <a:t> should at least contain a column with features and either a label column or an attached </a:t>
            </a:r>
            <a:r>
              <a:rPr lang="en-US" dirty="0" err="1"/>
              <a:t>DataFrame</a:t>
            </a:r>
            <a:r>
              <a:rPr lang="en-US" dirty="0"/>
              <a:t> with pairs data.</a:t>
            </a:r>
          </a:p>
          <a:p>
            <a:endParaRPr lang="en-US" dirty="0"/>
          </a:p>
          <a:p>
            <a:r>
              <a:rPr lang="en-US" dirty="0"/>
              <a:t>Then the quantization process is performed and numeric features data is compressed into data with bins (typically 8 bit each).</a:t>
            </a:r>
          </a:p>
          <a:p>
            <a:endParaRPr lang="en-US" dirty="0"/>
          </a:p>
          <a:p>
            <a:r>
              <a:rPr lang="en-US" dirty="0"/>
              <a:t>If there’re categorical features and some of them have more than </a:t>
            </a:r>
            <a:r>
              <a:rPr lang="en-US" dirty="0" err="1"/>
              <a:t>one_hot_max_size</a:t>
            </a:r>
            <a:r>
              <a:rPr lang="en-US" dirty="0"/>
              <a:t> unique values (it is a </a:t>
            </a:r>
            <a:r>
              <a:rPr lang="en-US" dirty="0" err="1"/>
              <a:t>CatBoost</a:t>
            </a:r>
            <a:r>
              <a:rPr lang="en-US" dirty="0"/>
              <a:t> parameter to choose between categorical feature processing types) CTRs precomputation is performed, in this case the new derived features are added to the </a:t>
            </a:r>
            <a:r>
              <a:rPr lang="en-US" dirty="0" err="1"/>
              <a:t>DataFrame</a:t>
            </a:r>
            <a:r>
              <a:rPr lang="en-US" dirty="0"/>
              <a:t> for learning.</a:t>
            </a:r>
          </a:p>
          <a:p>
            <a:endParaRPr lang="en-US" dirty="0"/>
          </a:p>
          <a:p>
            <a:r>
              <a:rPr lang="en-US" dirty="0"/>
              <a:t>Data is ready to be used in </a:t>
            </a:r>
            <a:r>
              <a:rPr lang="en-US" dirty="0" err="1"/>
              <a:t>CatBoost</a:t>
            </a:r>
            <a:r>
              <a:rPr lang="en-US" dirty="0"/>
              <a:t> training process after that.</a:t>
            </a:r>
          </a:p>
          <a:p>
            <a:endParaRPr lang="en-US" dirty="0"/>
          </a:p>
          <a:p>
            <a:r>
              <a:rPr lang="en-US" dirty="0"/>
              <a:t>The resulting Model is then saved to the permanent storage for the possible later use.</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5</a:t>
            </a:fld>
            <a:endParaRPr lang="ru-RU"/>
          </a:p>
        </p:txBody>
      </p:sp>
    </p:spTree>
    <p:extLst>
      <p:ext uri="{BB962C8B-B14F-4D97-AF65-F5344CB8AC3E}">
        <p14:creationId xmlns:p14="http://schemas.microsoft.com/office/powerpoint/2010/main" val="417116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look at the application part of the generic workflow as implemented in </a:t>
            </a:r>
            <a:r>
              <a:rPr lang="en-US" dirty="0" err="1"/>
              <a:t>CatBoost</a:t>
            </a:r>
            <a:r>
              <a:rPr lang="en-US" dirty="0"/>
              <a:t> for Apache Spark.</a:t>
            </a:r>
          </a:p>
          <a:p>
            <a:endParaRPr lang="en-US" dirty="0"/>
          </a:p>
          <a:p>
            <a:r>
              <a:rPr lang="en-US" dirty="0"/>
              <a:t>First, data is loaded into Spark </a:t>
            </a:r>
            <a:r>
              <a:rPr lang="en-US" dirty="0" err="1"/>
              <a:t>DataFrames</a:t>
            </a:r>
            <a:r>
              <a:rPr lang="en-US" dirty="0"/>
              <a:t> from the persistent storage like local files or, more often, distributed storage like HDFS, S3 etc.</a:t>
            </a:r>
          </a:p>
          <a:p>
            <a:r>
              <a:rPr lang="en-US" dirty="0"/>
              <a:t>These </a:t>
            </a:r>
            <a:r>
              <a:rPr lang="en-US" dirty="0" err="1"/>
              <a:t>DataFrames</a:t>
            </a:r>
            <a:r>
              <a:rPr lang="en-US" dirty="0"/>
              <a:t> should at least contain a column with features.</a:t>
            </a:r>
          </a:p>
          <a:p>
            <a:endParaRPr lang="en-US" dirty="0"/>
          </a:p>
          <a:p>
            <a:r>
              <a:rPr lang="en-US" dirty="0"/>
              <a:t>Then the quantization process is performed and numeric features data is compressed into data with bins (typically 8 bit each).</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Data is ready to be used in the application operation after that.</a:t>
            </a:r>
            <a:endParaRPr lang="en-RU"/>
          </a:p>
          <a:p>
            <a:endParaRPr lang="en-US" dirty="0"/>
          </a:p>
          <a:p>
            <a:r>
              <a:rPr lang="en-US" dirty="0"/>
              <a:t>Note that CTR computation step is not used here (in contrast to training), model application does not require that. </a:t>
            </a:r>
          </a:p>
          <a:p>
            <a:endParaRPr lang="en-US" dirty="0"/>
          </a:p>
          <a:p>
            <a:r>
              <a:rPr lang="en-US" dirty="0"/>
              <a:t>Finally, the result will be a </a:t>
            </a:r>
            <a:r>
              <a:rPr lang="en-US" dirty="0" err="1"/>
              <a:t>DataFrame</a:t>
            </a:r>
            <a:r>
              <a:rPr lang="en-US" dirty="0"/>
              <a:t> with additional prediction-related columns. This </a:t>
            </a:r>
            <a:r>
              <a:rPr lang="en-US" dirty="0" err="1"/>
              <a:t>DataFrame</a:t>
            </a:r>
            <a:r>
              <a:rPr lang="en-US" dirty="0"/>
              <a:t> (or only a part of it with predictions) can be saved to the permanent storage if needed.</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6</a:t>
            </a:fld>
            <a:endParaRPr lang="ru-RU"/>
          </a:p>
        </p:txBody>
      </p:sp>
    </p:spTree>
    <p:extLst>
      <p:ext uri="{BB962C8B-B14F-4D97-AF65-F5344CB8AC3E}">
        <p14:creationId xmlns:p14="http://schemas.microsoft.com/office/powerpoint/2010/main" val="48003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into the quantization process with more details.</a:t>
            </a:r>
          </a:p>
          <a:p>
            <a:endParaRPr lang="en-US" dirty="0"/>
          </a:p>
          <a:p>
            <a:r>
              <a:rPr lang="en-US" dirty="0"/>
              <a:t>First, learn features data is sampled if it contains more than 200 thousand objects/samples. Then all numeric features data from this sampled </a:t>
            </a:r>
            <a:r>
              <a:rPr lang="en-US" dirty="0" err="1"/>
              <a:t>DataFrame</a:t>
            </a:r>
            <a:r>
              <a:rPr lang="en-US" dirty="0"/>
              <a:t> is downloaded to the driver (so, driver requires at least 200k x features x value size memory!)</a:t>
            </a:r>
          </a:p>
          <a:p>
            <a:endParaRPr lang="en-US" dirty="0"/>
          </a:p>
          <a:p>
            <a:r>
              <a:rPr lang="en-US" dirty="0"/>
              <a:t>Then feature quantization borders are computed based on this downloaded features data.</a:t>
            </a:r>
          </a:p>
          <a:p>
            <a:endParaRPr lang="en-US" dirty="0"/>
          </a:p>
          <a:p>
            <a:r>
              <a:rPr lang="en-US" dirty="0"/>
              <a:t>Computed quantization borders are then broadcasted to the executors so they start to apply it on complete source data (pre-Transposed in memory for the quantization process efficiency).</a:t>
            </a:r>
          </a:p>
          <a:p>
            <a:r>
              <a:rPr lang="en-US" dirty="0"/>
              <a:t>This transposition from and to requires additional memory for executors (make sure to request it!).</a:t>
            </a:r>
          </a:p>
          <a:p>
            <a:endParaRPr lang="en-US" dirty="0"/>
          </a:p>
          <a:p>
            <a:r>
              <a:rPr lang="en-US" dirty="0"/>
              <a:t>Finally, double values from the source ‘Vector’ are transformed to bin indices, typically this storage will take only 8 bits (1 byte) for each value. </a:t>
            </a:r>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7</a:t>
            </a:fld>
            <a:endParaRPr lang="ru-RU"/>
          </a:p>
        </p:txBody>
      </p:sp>
    </p:spTree>
    <p:extLst>
      <p:ext uri="{BB962C8B-B14F-4D97-AF65-F5344CB8AC3E}">
        <p14:creationId xmlns:p14="http://schemas.microsoft.com/office/powerpoint/2010/main" val="245023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examine CTRs </a:t>
            </a:r>
            <a:r>
              <a:rPr lang="en-US" dirty="0" err="1"/>
              <a:t>precalculation</a:t>
            </a:r>
            <a:r>
              <a:rPr lang="en-US" dirty="0"/>
              <a:t> process that is performed before training.</a:t>
            </a:r>
          </a:p>
          <a:p>
            <a:endParaRPr lang="en-US" dirty="0"/>
          </a:p>
          <a:p>
            <a:r>
              <a:rPr lang="en-US" dirty="0"/>
              <a:t>Even more work is performed here at the </a:t>
            </a:r>
            <a:r>
              <a:rPr lang="en-US"/>
              <a:t>driver.</a:t>
            </a:r>
            <a:endParaRPr lang="en-US" dirty="0"/>
          </a:p>
          <a:p>
            <a:endParaRPr lang="en-US" dirty="0"/>
          </a:p>
          <a:p>
            <a:r>
              <a:rPr lang="en-US" dirty="0"/>
              <a:t>CTRs typically require full column data for a particular categorical feature to be able to assign values for the computed CTR feature sequentially (see algorithms details on our website).</a:t>
            </a:r>
          </a:p>
          <a:p>
            <a:r>
              <a:rPr lang="en-US" dirty="0"/>
              <a:t>They also usually require target data (if they are not simple counters) which is downloaded to the driver as well.</a:t>
            </a:r>
          </a:p>
          <a:p>
            <a:endParaRPr lang="en-US" dirty="0"/>
          </a:p>
          <a:p>
            <a:r>
              <a:rPr lang="en-US" dirty="0"/>
              <a:t>After raw CTR is computed it Is also quantized and the result is saved to the new </a:t>
            </a:r>
            <a:r>
              <a:rPr lang="en-US" dirty="0" err="1"/>
              <a:t>DataFrame</a:t>
            </a:r>
            <a:r>
              <a:rPr lang="en-US" dirty="0"/>
              <a:t>.</a:t>
            </a:r>
          </a:p>
          <a:p>
            <a:endParaRPr lang="en-US" dirty="0"/>
          </a:p>
          <a:p>
            <a:r>
              <a:rPr lang="en-US" dirty="0"/>
              <a:t>Old </a:t>
            </a:r>
            <a:r>
              <a:rPr lang="en-US" dirty="0" err="1"/>
              <a:t>DataFrame</a:t>
            </a:r>
            <a:r>
              <a:rPr lang="en-US" dirty="0"/>
              <a:t> with features and new </a:t>
            </a:r>
            <a:r>
              <a:rPr lang="en-US" dirty="0" err="1"/>
              <a:t>DataFrame</a:t>
            </a:r>
            <a:r>
              <a:rPr lang="en-US" dirty="0"/>
              <a:t> with estimated CTRs both contain special unique row index for joining.</a:t>
            </a:r>
          </a:p>
          <a:p>
            <a:endParaRPr lang="en-US" dirty="0"/>
          </a:p>
          <a:p>
            <a:r>
              <a:rPr lang="en-US" dirty="0"/>
              <a:t>After all CTRs are computed old </a:t>
            </a:r>
            <a:r>
              <a:rPr lang="en-US" dirty="0" err="1"/>
              <a:t>DataFrame</a:t>
            </a:r>
            <a:r>
              <a:rPr lang="en-US" dirty="0"/>
              <a:t> is joined with new </a:t>
            </a:r>
            <a:r>
              <a:rPr lang="en-US" dirty="0" err="1"/>
              <a:t>DataFrame</a:t>
            </a:r>
            <a:r>
              <a:rPr lang="en-US" dirty="0"/>
              <a:t> with estimated CTRs  and as a result a new </a:t>
            </a:r>
            <a:r>
              <a:rPr lang="en-US" dirty="0" err="1"/>
              <a:t>DataFrame</a:t>
            </a:r>
            <a:r>
              <a:rPr lang="en-US" dirty="0"/>
              <a:t> with old ‘features’ and ‘_</a:t>
            </a:r>
            <a:r>
              <a:rPr lang="en-US" dirty="0" err="1"/>
              <a:t>estimated_features</a:t>
            </a:r>
            <a:r>
              <a:rPr lang="en-US" dirty="0"/>
              <a:t>’ columns is created.</a:t>
            </a:r>
          </a:p>
          <a:p>
            <a:endParaRPr lang="en-US" dirty="0"/>
          </a:p>
          <a:p>
            <a:r>
              <a:rPr lang="en-US" dirty="0"/>
              <a:t>This data is ready to be used in the training process.</a:t>
            </a:r>
          </a:p>
          <a:p>
            <a:endParaRPr lang="en-US" dirty="0"/>
          </a:p>
          <a:p>
            <a:r>
              <a:rPr lang="en-US" dirty="0"/>
              <a:t>If no CTRs have to be computed this step is just skipped.</a:t>
            </a:r>
          </a:p>
          <a:p>
            <a:endParaRPr lang="en-US" dirty="0"/>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8</a:t>
            </a:fld>
            <a:endParaRPr lang="ru-RU"/>
          </a:p>
        </p:txBody>
      </p:sp>
    </p:spTree>
    <p:extLst>
      <p:ext uri="{BB962C8B-B14F-4D97-AF65-F5344CB8AC3E}">
        <p14:creationId xmlns:p14="http://schemas.microsoft.com/office/powerpoint/2010/main" val="43165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Training process internals are presented here.</a:t>
            </a:r>
          </a:p>
          <a:p>
            <a:endParaRPr lang="en-US" dirty="0"/>
          </a:p>
          <a:p>
            <a:r>
              <a:rPr lang="en-US" dirty="0" err="1"/>
              <a:t>CatBoost</a:t>
            </a:r>
            <a:r>
              <a:rPr lang="en-US" dirty="0"/>
              <a:t> has a generic distributed training implementation implemented in C++.</a:t>
            </a:r>
          </a:p>
          <a:p>
            <a:r>
              <a:rPr lang="en-US" dirty="0"/>
              <a:t>For Spark it has been ‘embedded’ into Spark architecture.</a:t>
            </a:r>
          </a:p>
          <a:p>
            <a:r>
              <a:rPr lang="en-US" dirty="0" err="1"/>
              <a:t>CatBoost</a:t>
            </a:r>
            <a:r>
              <a:rPr lang="en-US" dirty="0"/>
              <a:t> distributed architecture involves one Master node and a multitude of Worker nodes.</a:t>
            </a:r>
          </a:p>
          <a:p>
            <a:endParaRPr lang="en-US" dirty="0"/>
          </a:p>
          <a:p>
            <a:r>
              <a:rPr lang="en-US" dirty="0" err="1"/>
              <a:t>CatBoost</a:t>
            </a:r>
            <a:r>
              <a:rPr lang="en-US" dirty="0"/>
              <a:t> Master is run on the Spark driver node.</a:t>
            </a:r>
          </a:p>
          <a:p>
            <a:r>
              <a:rPr lang="en-US" dirty="0" err="1"/>
              <a:t>CatBoost</a:t>
            </a:r>
            <a:r>
              <a:rPr lang="en-US" dirty="0"/>
              <a:t> Workers are run inside Spark ‘</a:t>
            </a:r>
            <a:r>
              <a:rPr lang="en-US" dirty="0" err="1"/>
              <a:t>foreachPartition</a:t>
            </a:r>
            <a:r>
              <a:rPr lang="en-US" dirty="0"/>
              <a:t>’ operation over quantized learn dataset so each worker gets its part of the learn data.</a:t>
            </a:r>
          </a:p>
          <a:p>
            <a:endParaRPr lang="en-US" dirty="0"/>
          </a:p>
          <a:p>
            <a:r>
              <a:rPr lang="en-US" dirty="0"/>
              <a:t>In the first step Driver downloads some target-related columns like ‘label’ because they are needed by </a:t>
            </a:r>
            <a:r>
              <a:rPr lang="en-US" dirty="0" err="1"/>
              <a:t>CatBoost</a:t>
            </a:r>
            <a:r>
              <a:rPr lang="en-US" dirty="0"/>
              <a:t> Master.</a:t>
            </a:r>
          </a:p>
          <a:p>
            <a:r>
              <a:rPr lang="en-US" dirty="0"/>
              <a:t>At the same time </a:t>
            </a:r>
            <a:r>
              <a:rPr lang="en-US" dirty="0" err="1"/>
              <a:t>foreachPartition</a:t>
            </a:r>
            <a:r>
              <a:rPr lang="en-US" dirty="0"/>
              <a:t> operation is launched and Executors launch tasks and read and transpose quantized dataset partitions and then launch </a:t>
            </a:r>
            <a:r>
              <a:rPr lang="en-US" dirty="0" err="1"/>
              <a:t>CatBoost</a:t>
            </a:r>
            <a:r>
              <a:rPr lang="en-US" dirty="0"/>
              <a:t> Workers.</a:t>
            </a:r>
          </a:p>
          <a:p>
            <a:endParaRPr lang="en-US" dirty="0"/>
          </a:p>
          <a:p>
            <a:r>
              <a:rPr lang="en-US" dirty="0" err="1"/>
              <a:t>CatBoost</a:t>
            </a:r>
            <a:r>
              <a:rPr lang="en-US" dirty="0"/>
              <a:t> Workers get free ports and send them to </a:t>
            </a:r>
            <a:r>
              <a:rPr lang="en-US" dirty="0" err="1"/>
              <a:t>CatBoost</a:t>
            </a:r>
            <a:r>
              <a:rPr lang="en-US" dirty="0"/>
              <a:t> Master and start listening for </a:t>
            </a:r>
            <a:r>
              <a:rPr lang="en-US" dirty="0" err="1"/>
              <a:t>CatBoost</a:t>
            </a:r>
            <a:r>
              <a:rPr lang="en-US" dirty="0"/>
              <a:t> Master commands after that.</a:t>
            </a:r>
          </a:p>
          <a:p>
            <a:endParaRPr lang="en-US" dirty="0"/>
          </a:p>
          <a:p>
            <a:r>
              <a:rPr lang="en-US" dirty="0"/>
              <a:t>Driver waits until all workers have sent their host and port information indicating their readiness and then launches </a:t>
            </a:r>
            <a:r>
              <a:rPr lang="en-US" dirty="0" err="1"/>
              <a:t>CatBoost</a:t>
            </a:r>
            <a:r>
              <a:rPr lang="en-US" dirty="0"/>
              <a:t> Master in the separate process to isolate this process’ possible failures from itself.</a:t>
            </a:r>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So Spark Driver process is able to restart </a:t>
            </a:r>
            <a:r>
              <a:rPr lang="en-US" dirty="0" err="1"/>
              <a:t>CatBoost</a:t>
            </a:r>
            <a:r>
              <a:rPr lang="en-US" dirty="0"/>
              <a:t> Master if necessary.</a:t>
            </a:r>
          </a:p>
          <a:p>
            <a:endParaRPr lang="en-US" dirty="0"/>
          </a:p>
          <a:p>
            <a:r>
              <a:rPr lang="en-US" dirty="0"/>
              <a:t>Then </a:t>
            </a:r>
            <a:r>
              <a:rPr lang="en-US" dirty="0" err="1"/>
              <a:t>CatBoost</a:t>
            </a:r>
            <a:r>
              <a:rPr lang="en-US" dirty="0"/>
              <a:t> Master performs training iterations offloading operations that involve processing feature values to Workers.</a:t>
            </a:r>
          </a:p>
          <a:p>
            <a:endParaRPr lang="en-US" dirty="0"/>
          </a:p>
          <a:p>
            <a:r>
              <a:rPr lang="en-US" dirty="0"/>
              <a:t>As a final step </a:t>
            </a:r>
            <a:r>
              <a:rPr lang="en-US" dirty="0" err="1"/>
              <a:t>CatBoost</a:t>
            </a:r>
            <a:r>
              <a:rPr lang="en-US" dirty="0"/>
              <a:t> Master saves the resulting model and Driver loads it as JVM object and returns it from ‘fit’ function.</a:t>
            </a:r>
          </a:p>
          <a:p>
            <a:r>
              <a:rPr lang="en-US" dirty="0" err="1"/>
              <a:t>CatBoost</a:t>
            </a:r>
            <a:r>
              <a:rPr lang="en-US" dirty="0"/>
              <a:t> Workers exit successfully and so ‘</a:t>
            </a:r>
            <a:r>
              <a:rPr lang="en-US" dirty="0" err="1"/>
              <a:t>foreachPartition</a:t>
            </a:r>
            <a:r>
              <a:rPr lang="en-US" dirty="0"/>
              <a:t>’ operation finishes successfully as well.</a:t>
            </a:r>
          </a:p>
          <a:p>
            <a:r>
              <a:rPr lang="en-US" dirty="0"/>
              <a:t> </a:t>
            </a:r>
          </a:p>
          <a:p>
            <a:endParaRPr lang="en-US" dirty="0"/>
          </a:p>
          <a:p>
            <a:endParaRPr lang="en-US" dirty="0"/>
          </a:p>
          <a:p>
            <a:endParaRPr lang="en-US" dirty="0"/>
          </a:p>
          <a:p>
            <a:endParaRPr lang="en-US" dirty="0"/>
          </a:p>
          <a:p>
            <a:endParaRPr lang="en-RU" dirty="0"/>
          </a:p>
        </p:txBody>
      </p:sp>
      <p:sp>
        <p:nvSpPr>
          <p:cNvPr id="4" name="Slide Number Placeholder 3"/>
          <p:cNvSpPr>
            <a:spLocks noGrp="1"/>
          </p:cNvSpPr>
          <p:nvPr>
            <p:ph type="sldNum" sz="quarter" idx="5"/>
          </p:nvPr>
        </p:nvSpPr>
        <p:spPr/>
        <p:txBody>
          <a:bodyPr/>
          <a:lstStyle/>
          <a:p>
            <a:fld id="{281397F6-5F69-4798-869B-9B0266F8F8FE}" type="slidenum">
              <a:rPr lang="ru-RU" smtClean="0"/>
              <a:t>9</a:t>
            </a:fld>
            <a:endParaRPr lang="ru-RU"/>
          </a:p>
        </p:txBody>
      </p:sp>
    </p:spTree>
    <p:extLst>
      <p:ext uri="{BB962C8B-B14F-4D97-AF65-F5344CB8AC3E}">
        <p14:creationId xmlns:p14="http://schemas.microsoft.com/office/powerpoint/2010/main" val="1047212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41689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20452536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1516821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583199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46705530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5702163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9389880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8309023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3521121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8259877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3908282088"/>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259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269862552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5633325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63248694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8271882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01850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9753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349025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dirty="0"/>
              <a:t>https://</a:t>
            </a:r>
            <a:r>
              <a:rPr lang="en-GB" dirty="0" err="1"/>
              <a:t>colab.research.google.com</a:t>
            </a:r>
            <a:r>
              <a:rPr lang="en-GB" dirty="0"/>
              <a:t>/</a:t>
            </a:r>
            <a:r>
              <a:rPr lang="en-GB" dirty="0" err="1"/>
              <a:t>github</a:t>
            </a:r>
            <a:r>
              <a:rPr lang="en-GB" dirty="0"/>
              <a:t>/</a:t>
            </a:r>
            <a:r>
              <a:rPr lang="en-GB" dirty="0" err="1"/>
              <a:t>catboost</a:t>
            </a:r>
            <a:r>
              <a:rPr lang="en-GB" dirty="0"/>
              <a:t>/tutorials/blob/master/events/2020_odsc_west/</a:t>
            </a:r>
            <a:r>
              <a:rPr lang="en-GB" dirty="0" err="1"/>
              <a:t>text_features.ipynb</a:t>
            </a:r>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Пятый уровень</a:t>
            </a:r>
          </a:p>
        </p:txBody>
      </p:sp>
    </p:spTree>
    <p:extLst>
      <p:ext uri="{BB962C8B-B14F-4D97-AF65-F5344CB8AC3E}">
        <p14:creationId xmlns:p14="http://schemas.microsoft.com/office/powerpoint/2010/main" val="115777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90631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8625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318206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170490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2899453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6057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4367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582631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634890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158058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795538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344476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31440"/>
            <a:ext cx="102392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280225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1980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31440"/>
            <a:ext cx="139059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01147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55988"/>
            <a:ext cx="6581140" cy="8793162"/>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31440"/>
            <a:ext cx="13896874"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61061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3896875"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31440"/>
            <a:ext cx="6583575"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031162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21224776" cy="8785860"/>
          </a:xfrm>
        </p:spPr>
        <p:txBody>
          <a:bodyPr tIns="468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094056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63290"/>
            <a:ext cx="10239276"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88088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278560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63290"/>
            <a:ext cx="658485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63290"/>
            <a:ext cx="6578971"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63290"/>
            <a:ext cx="6583917" cy="878586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329198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51999"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30056644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700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52160" y="3111500"/>
            <a:ext cx="19406838" cy="6213475"/>
          </a:xfrm>
        </p:spPr>
        <p:txBody>
          <a:bodyPr tIns="180000"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231157755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475485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2874677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
        <p:nvSpPr>
          <p:cNvPr id="31" name="Рисунок 10">
            <a:extLst>
              <a:ext uri="{FF2B5EF4-FFF2-40B4-BE49-F238E27FC236}">
                <a16:creationId xmlns:a16="http://schemas.microsoft.com/office/drawing/2014/main" id="{EDCF3707-D507-EE43-908E-05F8BD123C22}"/>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33" name="Рисунок 10">
            <a:extLst>
              <a:ext uri="{FF2B5EF4-FFF2-40B4-BE49-F238E27FC236}">
                <a16:creationId xmlns:a16="http://schemas.microsoft.com/office/drawing/2014/main" id="{338C2023-7709-FA4E-82B3-344C61A157ED}"/>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4" name="Рисунок 10">
            <a:extLst>
              <a:ext uri="{FF2B5EF4-FFF2-40B4-BE49-F238E27FC236}">
                <a16:creationId xmlns:a16="http://schemas.microsoft.com/office/drawing/2014/main" id="{FEEA7C5F-02DF-494E-A3DD-371DBF79D422}"/>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234FC2DF-131A-424E-98BF-B350AB6AFA20}"/>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Tree>
    <p:extLst>
      <p:ext uri="{BB962C8B-B14F-4D97-AF65-F5344CB8AC3E}">
        <p14:creationId xmlns:p14="http://schemas.microsoft.com/office/powerpoint/2010/main" val="245523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620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53438"/>
            <a:ext cx="8418163"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20513"/>
          </a:xfrm>
          <a:prstGeom prst="rect">
            <a:avLst/>
          </a:prstGeom>
        </p:spPr>
        <p:txBody>
          <a:bodyPr lIns="0" tIns="0" bIns="0" anchor="b" anchorCtr="0"/>
          <a:lstStyle>
            <a:lvl1pPr>
              <a:lnSpc>
                <a:spcPct val="100000"/>
              </a:lnSpc>
              <a:spcBef>
                <a:spcPts val="0"/>
              </a:spcBef>
              <a:spcAft>
                <a:spcPts val="0"/>
              </a:spcAft>
              <a:defRPr sz="3200" b="1"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53438"/>
            <a:ext cx="8783537" cy="112555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5" name="Рисунок 10">
            <a:extLst>
              <a:ext uri="{FF2B5EF4-FFF2-40B4-BE49-F238E27FC236}">
                <a16:creationId xmlns:a16="http://schemas.microsoft.com/office/drawing/2014/main" id="{1BD774AD-5E7F-E840-8C33-B151995FE976}"/>
              </a:ext>
            </a:extLst>
          </p:cNvPr>
          <p:cNvSpPr>
            <a:spLocks noGrp="1"/>
          </p:cNvSpPr>
          <p:nvPr>
            <p:ph type="pic" sz="quarter" idx="31" hasCustomPrompt="1"/>
          </p:nvPr>
        </p:nvSpPr>
        <p:spPr>
          <a:xfrm>
            <a:off x="11992036" y="10830539"/>
            <a:ext cx="432688" cy="433250"/>
          </a:xfrm>
        </p:spPr>
        <p:txBody>
          <a:bodyPr anchor="ctr" anchorCtr="0"/>
          <a:lstStyle>
            <a:lvl1pPr algn="ctr">
              <a:defRPr sz="1600"/>
            </a:lvl1pPr>
          </a:lstStyle>
          <a:p>
            <a:r>
              <a:rPr lang="en-US" dirty="0"/>
              <a:t>Icon</a:t>
            </a:r>
            <a:endParaRPr lang="ru-RU" dirty="0"/>
          </a:p>
        </p:txBody>
      </p:sp>
      <p:sp>
        <p:nvSpPr>
          <p:cNvPr id="26" name="Рисунок 10">
            <a:extLst>
              <a:ext uri="{FF2B5EF4-FFF2-40B4-BE49-F238E27FC236}">
                <a16:creationId xmlns:a16="http://schemas.microsoft.com/office/drawing/2014/main" id="{DB250544-28AA-8443-8C89-1C2284A77F23}"/>
              </a:ext>
            </a:extLst>
          </p:cNvPr>
          <p:cNvSpPr>
            <a:spLocks noGrp="1"/>
          </p:cNvSpPr>
          <p:nvPr>
            <p:ph type="pic" sz="quarter" idx="32" hasCustomPrompt="1"/>
          </p:nvPr>
        </p:nvSpPr>
        <p:spPr>
          <a:xfrm>
            <a:off x="11992036" y="10092416"/>
            <a:ext cx="432688" cy="433250"/>
          </a:xfrm>
        </p:spPr>
        <p:txBody>
          <a:bodyPr anchor="ctr" anchorCtr="0"/>
          <a:lstStyle>
            <a:lvl1pPr algn="ctr">
              <a:defRPr sz="1600"/>
            </a:lvl1pPr>
          </a:lstStyle>
          <a:p>
            <a:r>
              <a:rPr lang="en-US" dirty="0"/>
              <a:t>Icon</a:t>
            </a:r>
            <a:endParaRPr lang="ru-RU" dirty="0"/>
          </a:p>
        </p:txBody>
      </p:sp>
      <p:sp>
        <p:nvSpPr>
          <p:cNvPr id="35" name="Рисунок 10">
            <a:extLst>
              <a:ext uri="{FF2B5EF4-FFF2-40B4-BE49-F238E27FC236}">
                <a16:creationId xmlns:a16="http://schemas.microsoft.com/office/drawing/2014/main" id="{94A8308A-2698-E24C-8AEA-822C5EA2655A}"/>
              </a:ext>
            </a:extLst>
          </p:cNvPr>
          <p:cNvSpPr>
            <a:spLocks noGrp="1"/>
          </p:cNvSpPr>
          <p:nvPr>
            <p:ph type="pic" sz="quarter" idx="33" hasCustomPrompt="1"/>
          </p:nvPr>
        </p:nvSpPr>
        <p:spPr>
          <a:xfrm>
            <a:off x="2475501" y="10830539"/>
            <a:ext cx="432688" cy="433250"/>
          </a:xfrm>
        </p:spPr>
        <p:txBody>
          <a:bodyPr anchor="ctr" anchorCtr="0"/>
          <a:lstStyle>
            <a:lvl1pPr algn="ctr">
              <a:defRPr sz="1600"/>
            </a:lvl1pPr>
          </a:lstStyle>
          <a:p>
            <a:r>
              <a:rPr lang="en-US" dirty="0"/>
              <a:t>Icon</a:t>
            </a:r>
            <a:endParaRPr lang="ru-RU" dirty="0"/>
          </a:p>
        </p:txBody>
      </p:sp>
      <p:sp>
        <p:nvSpPr>
          <p:cNvPr id="36" name="Рисунок 10">
            <a:extLst>
              <a:ext uri="{FF2B5EF4-FFF2-40B4-BE49-F238E27FC236}">
                <a16:creationId xmlns:a16="http://schemas.microsoft.com/office/drawing/2014/main" id="{5A3327EC-3702-7445-84A6-E66DB496B24E}"/>
              </a:ext>
            </a:extLst>
          </p:cNvPr>
          <p:cNvSpPr>
            <a:spLocks noGrp="1"/>
          </p:cNvSpPr>
          <p:nvPr>
            <p:ph type="pic" sz="quarter" idx="34" hasCustomPrompt="1"/>
          </p:nvPr>
        </p:nvSpPr>
        <p:spPr>
          <a:xfrm>
            <a:off x="2475501" y="10092416"/>
            <a:ext cx="432688" cy="433250"/>
          </a:xfrm>
        </p:spPr>
        <p:txBody>
          <a:bodyPr anchor="ctr" anchorCtr="0"/>
          <a:lstStyle>
            <a:lvl1pPr algn="ctr">
              <a:defRPr sz="1600"/>
            </a:lvl1pPr>
          </a:lstStyle>
          <a:p>
            <a:r>
              <a:rPr lang="en-US" dirty="0"/>
              <a:t>Icon</a:t>
            </a:r>
            <a:endParaRPr lang="ru-RU" dirty="0"/>
          </a:p>
        </p:txBody>
      </p:sp>
      <p:sp>
        <p:nvSpPr>
          <p:cNvPr id="37" name="Текст 13">
            <a:extLst>
              <a:ext uri="{FF2B5EF4-FFF2-40B4-BE49-F238E27FC236}">
                <a16:creationId xmlns:a16="http://schemas.microsoft.com/office/drawing/2014/main" id="{1F9C788A-0539-844B-A9E2-7E5787FDC48E}"/>
              </a:ext>
            </a:extLst>
          </p:cNvPr>
          <p:cNvSpPr>
            <a:spLocks noGrp="1"/>
          </p:cNvSpPr>
          <p:nvPr>
            <p:ph type="body" sz="quarter" idx="15" hasCustomPrompt="1"/>
          </p:nvPr>
        </p:nvSpPr>
        <p:spPr>
          <a:xfrm>
            <a:off x="3041609" y="10044472"/>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38" name="Текст 13">
            <a:extLst>
              <a:ext uri="{FF2B5EF4-FFF2-40B4-BE49-F238E27FC236}">
                <a16:creationId xmlns:a16="http://schemas.microsoft.com/office/drawing/2014/main" id="{D00BA3AD-071F-454D-9E76-04A384CEB42D}"/>
              </a:ext>
            </a:extLst>
          </p:cNvPr>
          <p:cNvSpPr>
            <a:spLocks noGrp="1"/>
          </p:cNvSpPr>
          <p:nvPr>
            <p:ph type="body" sz="quarter" idx="23" hasCustomPrompt="1"/>
          </p:nvPr>
        </p:nvSpPr>
        <p:spPr>
          <a:xfrm>
            <a:off x="3041607" y="10788728"/>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9" name="Текст 13">
            <a:extLst>
              <a:ext uri="{FF2B5EF4-FFF2-40B4-BE49-F238E27FC236}">
                <a16:creationId xmlns:a16="http://schemas.microsoft.com/office/drawing/2014/main" id="{0801B247-141C-BF4E-B3B8-67528581BE75}"/>
              </a:ext>
            </a:extLst>
          </p:cNvPr>
          <p:cNvSpPr>
            <a:spLocks noGrp="1"/>
          </p:cNvSpPr>
          <p:nvPr>
            <p:ph type="body" sz="quarter" idx="26" hasCustomPrompt="1"/>
          </p:nvPr>
        </p:nvSpPr>
        <p:spPr>
          <a:xfrm>
            <a:off x="12568741" y="10044472"/>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en-US" dirty="0"/>
              <a:t>login</a:t>
            </a:r>
            <a:r>
              <a:rPr lang="ru-RU" dirty="0"/>
              <a:t>@</a:t>
            </a:r>
            <a:r>
              <a:rPr lang="en-US" dirty="0" err="1"/>
              <a:t>yandex-team.ru</a:t>
            </a:r>
            <a:endParaRPr lang="en-US" dirty="0"/>
          </a:p>
        </p:txBody>
      </p:sp>
      <p:sp>
        <p:nvSpPr>
          <p:cNvPr id="40" name="Текст 13">
            <a:extLst>
              <a:ext uri="{FF2B5EF4-FFF2-40B4-BE49-F238E27FC236}">
                <a16:creationId xmlns:a16="http://schemas.microsoft.com/office/drawing/2014/main" id="{71D4666A-7E76-4242-BF15-CECA56F77772}"/>
              </a:ext>
            </a:extLst>
          </p:cNvPr>
          <p:cNvSpPr>
            <a:spLocks noGrp="1"/>
          </p:cNvSpPr>
          <p:nvPr>
            <p:ph type="body" sz="quarter" idx="28" hasCustomPrompt="1"/>
          </p:nvPr>
        </p:nvSpPr>
        <p:spPr>
          <a:xfrm>
            <a:off x="12568739" y="10788728"/>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Tree>
    <p:extLst>
      <p:ext uri="{BB962C8B-B14F-4D97-AF65-F5344CB8AC3E}">
        <p14:creationId xmlns:p14="http://schemas.microsoft.com/office/powerpoint/2010/main" val="2679360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578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Текст ">
    <p:spTree>
      <p:nvGrpSpPr>
        <p:cNvPr id="1" name=""/>
        <p:cNvGrpSpPr/>
        <p:nvPr/>
      </p:nvGrpSpPr>
      <p:grpSpPr>
        <a:xfrm>
          <a:off x="0" y="0"/>
          <a:ext cx="0" cy="0"/>
          <a:chOff x="0" y="0"/>
          <a:chExt cx="0" cy="0"/>
        </a:xfrm>
      </p:grpSpPr>
      <p:sp>
        <p:nvSpPr>
          <p:cNvPr id="90" name="Body Level One…"/>
          <p:cNvSpPr txBox="1">
            <a:spLocks noGrp="1"/>
          </p:cNvSpPr>
          <p:nvPr>
            <p:ph type="body" idx="1"/>
          </p:nvPr>
        </p:nvSpPr>
        <p:spPr>
          <a:xfrm>
            <a:off x="1137450" y="3050408"/>
            <a:ext cx="18691114" cy="9138786"/>
          </a:xfrm>
          <a:prstGeom prst="rect">
            <a:avLst/>
          </a:prstGeom>
        </p:spPr>
        <p:txBody>
          <a:bodyPr/>
          <a:lstStyle>
            <a:lvl2pPr marL="380962" indent="-380962">
              <a:buBlip>
                <a:blip r:embed="rId2"/>
              </a:buBlip>
            </a:lvl2pPr>
            <a:lvl3pPr>
              <a:buSzPct val="150000"/>
            </a:lvl3pPr>
            <a:lvl4pPr marL="1142886" indent="-761924"/>
          </a:lstStyle>
          <a:p>
            <a:r>
              <a:t>Body Level One</a:t>
            </a:r>
          </a:p>
          <a:p>
            <a:pPr lvl="1"/>
            <a:r>
              <a:t>Body Level Two</a:t>
            </a:r>
          </a:p>
          <a:p>
            <a:pPr lvl="2"/>
            <a:r>
              <a:t>Body Level Three</a:t>
            </a:r>
          </a:p>
          <a:p>
            <a:pPr lvl="3"/>
            <a:r>
              <a:t>Body Level Four</a:t>
            </a:r>
          </a:p>
          <a:p>
            <a:pPr lvl="4"/>
            <a:r>
              <a:t>Body Level Five</a:t>
            </a:r>
          </a:p>
        </p:txBody>
      </p:sp>
      <p:sp>
        <p:nvSpPr>
          <p:cNvPr id="91" name="Title Text"/>
          <p:cNvSpPr txBox="1">
            <a:spLocks noGrp="1"/>
          </p:cNvSpPr>
          <p:nvPr>
            <p:ph type="title"/>
          </p:nvPr>
        </p:nvSpPr>
        <p:spPr>
          <a:prstGeom prst="rect">
            <a:avLst/>
          </a:prstGeom>
        </p:spPr>
        <p:txBody>
          <a:bodyPr/>
          <a:lstStyle/>
          <a:p>
            <a:r>
              <a:t>Title Text</a:t>
            </a:r>
          </a:p>
        </p:txBody>
      </p:sp>
      <p:sp>
        <p:nvSpPr>
          <p:cNvPr id="92" name="Rectangle"/>
          <p:cNvSpPr txBox="1">
            <a:spLocks noGrp="1"/>
          </p:cNvSpPr>
          <p:nvPr>
            <p:ph type="body" sz="quarter" idx="13"/>
          </p:nvPr>
        </p:nvSpPr>
        <p:spPr>
          <a:xfrm>
            <a:off x="1147320" y="12687301"/>
            <a:ext cx="20562358" cy="563601"/>
          </a:xfrm>
          <a:prstGeom prst="rect">
            <a:avLst/>
          </a:prstGeom>
        </p:spPr>
        <p:txBody>
          <a:bodyPr anchor="b"/>
          <a:lstStyle>
            <a:lvl1pPr>
              <a:lnSpc>
                <a:spcPct val="90000"/>
              </a:lnSpc>
              <a:spcBef>
                <a:spcPts val="0"/>
              </a:spcBef>
              <a:tabLst>
                <a:tab pos="5523948" algn="l"/>
              </a:tabLst>
              <a:defRPr sz="3000" baseline="0"/>
            </a:lvl1pPr>
          </a:lstStyle>
          <a:p>
            <a:pPr>
              <a:lnSpc>
                <a:spcPct val="90000"/>
              </a:lnSpc>
              <a:spcBef>
                <a:spcPts val="0"/>
              </a:spcBef>
              <a:tabLst>
                <a:tab pos="5524500" algn="l"/>
              </a:tabLst>
              <a:defRPr sz="3000" baseline="0"/>
            </a:pPr>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32043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Текст и изображение">
    <p:spTree>
      <p:nvGrpSpPr>
        <p:cNvPr id="1" name=""/>
        <p:cNvGrpSpPr/>
        <p:nvPr/>
      </p:nvGrpSpPr>
      <p:grpSpPr>
        <a:xfrm>
          <a:off x="0" y="0"/>
          <a:ext cx="0" cy="0"/>
          <a:chOff x="0" y="0"/>
          <a:chExt cx="0" cy="0"/>
        </a:xfrm>
      </p:grpSpPr>
      <p:sp>
        <p:nvSpPr>
          <p:cNvPr id="361" name="Body Level One…"/>
          <p:cNvSpPr txBox="1">
            <a:spLocks noGrp="1"/>
          </p:cNvSpPr>
          <p:nvPr>
            <p:ph type="body" sz="quarter" idx="1"/>
          </p:nvPr>
        </p:nvSpPr>
        <p:spPr>
          <a:xfrm>
            <a:off x="3900888" y="4002306"/>
            <a:ext cx="8008881" cy="6854090"/>
          </a:xfrm>
          <a:prstGeom prst="rect">
            <a:avLst/>
          </a:prstGeom>
        </p:spPr>
        <p:txBody>
          <a:bodyPr lIns="38100" tIns="38100" rIns="38100" bIns="38100"/>
          <a:lstStyle>
            <a:lvl1pPr defTabSz="825417">
              <a:defRPr sz="4600" baseline="6521"/>
            </a:lvl1pPr>
            <a:lvl2pPr marL="365088" indent="-365088" defTabSz="825417">
              <a:spcBef>
                <a:spcPts val="0"/>
              </a:spcBef>
              <a:buSzPct val="105999"/>
              <a:buBlip>
                <a:blip r:embed="rId2"/>
              </a:buBlip>
              <a:defRPr sz="4600" baseline="6521"/>
            </a:lvl2pPr>
            <a:lvl3pPr marL="1111139" indent="-730177" defTabSz="825417">
              <a:defRPr sz="4600" baseline="6521"/>
            </a:lvl3pPr>
            <a:lvl4pPr marL="1111139" indent="-730177" defTabSz="825417">
              <a:defRPr sz="4600" baseline="6521"/>
            </a:lvl4pPr>
            <a:lvl5pPr defTabSz="825417">
              <a:defRPr sz="4600" baseline="6521"/>
            </a:lvl5pPr>
          </a:lstStyle>
          <a:p>
            <a:r>
              <a:t>Body Level One</a:t>
            </a:r>
          </a:p>
          <a:p>
            <a:pPr lvl="1"/>
            <a:r>
              <a:t>Body Level Two</a:t>
            </a:r>
          </a:p>
          <a:p>
            <a:pPr lvl="2"/>
            <a:r>
              <a:t>Body Level Three</a:t>
            </a:r>
          </a:p>
          <a:p>
            <a:pPr lvl="3"/>
            <a:r>
              <a:t>Body Level Four</a:t>
            </a:r>
          </a:p>
          <a:p>
            <a:pPr lvl="4"/>
            <a:r>
              <a:t>Body Level Five</a:t>
            </a:r>
          </a:p>
        </p:txBody>
      </p:sp>
      <p:sp>
        <p:nvSpPr>
          <p:cNvPr id="362" name="Title Text"/>
          <p:cNvSpPr txBox="1">
            <a:spLocks noGrp="1"/>
          </p:cNvSpPr>
          <p:nvPr>
            <p:ph type="title"/>
          </p:nvPr>
        </p:nvSpPr>
        <p:spPr>
          <a:xfrm>
            <a:off x="3907233" y="2284265"/>
            <a:ext cx="16567949" cy="1242147"/>
          </a:xfrm>
          <a:prstGeom prst="rect">
            <a:avLst/>
          </a:prstGeom>
        </p:spPr>
        <p:txBody>
          <a:bodyPr lIns="38100" tIns="38100" rIns="38100" bIns="38100"/>
          <a:lstStyle>
            <a:lvl1pPr defTabSz="825417">
              <a:defRPr sz="7799" baseline="-5128"/>
            </a:lvl1pPr>
          </a:lstStyle>
          <a:p>
            <a:r>
              <a:t>Title Text</a:t>
            </a:r>
          </a:p>
        </p:txBody>
      </p:sp>
      <p:sp>
        <p:nvSpPr>
          <p:cNvPr id="363" name="Rectangle"/>
          <p:cNvSpPr txBox="1">
            <a:spLocks noGrp="1"/>
          </p:cNvSpPr>
          <p:nvPr>
            <p:ph type="body" sz="quarter" idx="13"/>
          </p:nvPr>
        </p:nvSpPr>
        <p:spPr>
          <a:xfrm>
            <a:off x="3908755" y="12857538"/>
            <a:ext cx="15421770" cy="419101"/>
          </a:xfrm>
          <a:prstGeom prst="rect">
            <a:avLst/>
          </a:prstGeom>
        </p:spPr>
        <p:txBody>
          <a:bodyPr lIns="38100" tIns="38100" rIns="38100" bIns="38100" anchor="b"/>
          <a:lstStyle>
            <a:lvl1pPr defTabSz="825417">
              <a:lnSpc>
                <a:spcPct val="90000"/>
              </a:lnSpc>
              <a:spcBef>
                <a:spcPts val="0"/>
              </a:spcBef>
              <a:tabLst>
                <a:tab pos="5523948" algn="l"/>
              </a:tabLst>
              <a:defRPr sz="2800"/>
            </a:lvl1pPr>
          </a:lstStyle>
          <a:p>
            <a:pPr defTabSz="825500">
              <a:lnSpc>
                <a:spcPct val="90000"/>
              </a:lnSpc>
              <a:spcBef>
                <a:spcPts val="0"/>
              </a:spcBef>
              <a:tabLst>
                <a:tab pos="5524500" algn="l"/>
              </a:tabLst>
              <a:defRPr sz="2800"/>
            </a:pPr>
            <a:endParaRPr/>
          </a:p>
        </p:txBody>
      </p:sp>
      <p:sp>
        <p:nvSpPr>
          <p:cNvPr id="364" name="Slide Number"/>
          <p:cNvSpPr txBox="1">
            <a:spLocks noGrp="1"/>
          </p:cNvSpPr>
          <p:nvPr>
            <p:ph type="sldNum" sz="quarter" idx="2"/>
          </p:nvPr>
        </p:nvSpPr>
        <p:spPr>
          <a:xfrm>
            <a:off x="19771391" y="12811501"/>
            <a:ext cx="848143" cy="508001"/>
          </a:xfrm>
          <a:prstGeom prst="rect">
            <a:avLst/>
          </a:prstGeom>
        </p:spPr>
        <p:txBody>
          <a:bodyPr wrap="square" lIns="38100" tIns="38100" rIns="38100" bIns="38100" anchor="b"/>
          <a:lstStyle>
            <a:lvl1pPr defTabSz="825417">
              <a:defRPr sz="2800"/>
            </a:lvl1pPr>
          </a:lstStyle>
          <a:p>
            <a:fld id="{86CB4B4D-7CA3-9044-876B-883B54F8677D}" type="slidenum">
              <a:t>‹#›</a:t>
            </a:fld>
            <a:endParaRPr/>
          </a:p>
        </p:txBody>
      </p:sp>
      <p:sp>
        <p:nvSpPr>
          <p:cNvPr id="365" name="Image"/>
          <p:cNvSpPr>
            <a:spLocks noGrp="1"/>
          </p:cNvSpPr>
          <p:nvPr>
            <p:ph type="pic" sz="quarter" idx="14"/>
          </p:nvPr>
        </p:nvSpPr>
        <p:spPr>
          <a:xfrm>
            <a:off x="12473313" y="4003229"/>
            <a:ext cx="8005983" cy="6858001"/>
          </a:xfrm>
          <a:prstGeom prst="rect">
            <a:avLst/>
          </a:prstGeom>
        </p:spPr>
        <p:txBody>
          <a:bodyPr lIns="91439" tIns="45719" rIns="91439" bIns="45719" anchor="t"/>
          <a:lstStyle/>
          <a:p>
            <a:endParaRPr/>
          </a:p>
        </p:txBody>
      </p:sp>
    </p:spTree>
    <p:extLst>
      <p:ext uri="{BB962C8B-B14F-4D97-AF65-F5344CB8AC3E}">
        <p14:creationId xmlns:p14="http://schemas.microsoft.com/office/powerpoint/2010/main" val="20000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2248203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37894497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3785733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pic>
        <p:nvPicPr>
          <p:cNvPr id="33" name="Изображение 6">
            <a:extLst>
              <a:ext uri="{FF2B5EF4-FFF2-40B4-BE49-F238E27FC236}">
                <a16:creationId xmlns:a16="http://schemas.microsoft.com/office/drawing/2014/main" id="{6AD2487E-ADA1-114F-B592-8318F05832DC}"/>
              </a:ext>
            </a:extLst>
          </p:cNvPr>
          <p:cNvPicPr>
            <a:picLocks noChangeAspect="1"/>
          </p:cNvPicPr>
          <p:nvPr userDrawn="1"/>
        </p:nvPicPr>
        <p:blipFill>
          <a:blip r:embed="rId2"/>
          <a:stretch>
            <a:fillRect/>
          </a:stretch>
        </p:blipFill>
        <p:spPr>
          <a:xfrm>
            <a:off x="3065780" y="1963034"/>
            <a:ext cx="2289465" cy="877368"/>
          </a:xfrm>
          <a:prstGeom prst="rect">
            <a:avLst/>
          </a:prstGeom>
        </p:spPr>
      </p:pic>
      <p:sp>
        <p:nvSpPr>
          <p:cNvPr id="34" name="Рисунок 7">
            <a:extLst>
              <a:ext uri="{FF2B5EF4-FFF2-40B4-BE49-F238E27FC236}">
                <a16:creationId xmlns:a16="http://schemas.microsoft.com/office/drawing/2014/main" id="{79352FF1-22B2-114D-B504-DB00F440C2D8}"/>
              </a:ext>
            </a:extLst>
          </p:cNvPr>
          <p:cNvSpPr>
            <a:spLocks noGrp="1"/>
          </p:cNvSpPr>
          <p:nvPr>
            <p:ph type="pic" sz="quarter" idx="13" hasCustomPrompt="1"/>
          </p:nvPr>
        </p:nvSpPr>
        <p:spPr>
          <a:xfrm>
            <a:off x="3049652"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895532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34622003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1639904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306164"/>
            <a:ext cx="2911489" cy="2915499"/>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80370423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44000"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721006571"/>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0"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44000"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70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73267667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8112"/>
            <a:ext cx="18308288" cy="1465451"/>
          </a:xfrm>
        </p:spPr>
        <p:txBody>
          <a:bodyPr tIns="234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3587806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25999"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44000" anchor="b" anchorCtr="0">
            <a:noAutofit/>
          </a:bodyPr>
          <a:lstStyle>
            <a:lvl1pPr indent="0">
              <a:lnSpc>
                <a:spcPct val="100000"/>
              </a:lnSpc>
              <a:spcBef>
                <a:spcPts val="0"/>
              </a:spcBef>
              <a:spcAft>
                <a:spcPts val="0"/>
              </a:spcAft>
              <a:defRPr sz="7200"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32705"/>
            <a:ext cx="18308288" cy="441644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2162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232942426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281784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40009"/>
            <a:ext cx="21224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537640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40009"/>
            <a:ext cx="138987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17977983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40009"/>
            <a:ext cx="10239275"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40009"/>
            <a:ext cx="10239569" cy="880914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7308781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41600"/>
            <a:ext cx="6584850"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40010"/>
            <a:ext cx="13898775" cy="405616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10041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40009"/>
            <a:ext cx="10239275"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40009"/>
            <a:ext cx="1023956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4258118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40009"/>
            <a:ext cx="6584850"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40009"/>
            <a:ext cx="6577717"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40009"/>
            <a:ext cx="6580859" cy="623897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750566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12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12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12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12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784292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40009"/>
            <a:ext cx="21224776" cy="7342291"/>
          </a:xfrm>
          <a:prstGeom prst="rect">
            <a:avLst/>
          </a:prstGeom>
        </p:spPr>
        <p:txBody>
          <a:bodyPr vert="horz" lIns="0" tIns="0" rIns="0" bIns="0"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42001"/>
            <a:ext cx="17565587" cy="110714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4381432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15" name="Рисунок 2">
            <a:extLst>
              <a:ext uri="{FF2B5EF4-FFF2-40B4-BE49-F238E27FC236}">
                <a16:creationId xmlns:a16="http://schemas.microsoft.com/office/drawing/2014/main" id="{D11B012E-F511-C94C-B10D-D6E12F78DDA3}"/>
              </a:ext>
            </a:extLst>
          </p:cNvPr>
          <p:cNvSpPr>
            <a:spLocks noGrp="1"/>
          </p:cNvSpPr>
          <p:nvPr>
            <p:ph type="pic" sz="quarter" idx="13" hasCustomPrompt="1"/>
          </p:nvPr>
        </p:nvSpPr>
        <p:spPr>
          <a:xfrm>
            <a:off x="3050082" y="5655728"/>
            <a:ext cx="2923681" cy="2935822"/>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7686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6531581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4" name="Рисунок 2">
            <a:extLst>
              <a:ext uri="{FF2B5EF4-FFF2-40B4-BE49-F238E27FC236}">
                <a16:creationId xmlns:a16="http://schemas.microsoft.com/office/drawing/2014/main" id="{B2F39E8A-93C9-3A45-B2EE-883223FCF3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Рисунок 2">
            <a:extLst>
              <a:ext uri="{FF2B5EF4-FFF2-40B4-BE49-F238E27FC236}">
                <a16:creationId xmlns:a16="http://schemas.microsoft.com/office/drawing/2014/main" id="{0DCF5EC1-3274-6745-8C56-419712DF13A8}"/>
              </a:ext>
            </a:extLst>
          </p:cNvPr>
          <p:cNvSpPr>
            <a:spLocks noGrp="1"/>
          </p:cNvSpPr>
          <p:nvPr>
            <p:ph type="pic" sz="quarter" idx="21" hasCustomPrompt="1"/>
          </p:nvPr>
        </p:nvSpPr>
        <p:spPr>
          <a:xfrm>
            <a:off x="8915302"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6" name="Рисунок 2">
            <a:extLst>
              <a:ext uri="{FF2B5EF4-FFF2-40B4-BE49-F238E27FC236}">
                <a16:creationId xmlns:a16="http://schemas.microsoft.com/office/drawing/2014/main" id="{1EF14998-3993-B446-9D90-65FB1EBCE1D1}"/>
              </a:ext>
            </a:extLst>
          </p:cNvPr>
          <p:cNvSpPr>
            <a:spLocks noGrp="1"/>
          </p:cNvSpPr>
          <p:nvPr>
            <p:ph type="pic" sz="quarter" idx="22" hasCustomPrompt="1"/>
          </p:nvPr>
        </p:nvSpPr>
        <p:spPr>
          <a:xfrm>
            <a:off x="16230310" y="3481918"/>
            <a:ext cx="2922878"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6749552"/>
            <a:ext cx="6584849"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150628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8" name="Рисунок 2">
            <a:extLst>
              <a:ext uri="{FF2B5EF4-FFF2-40B4-BE49-F238E27FC236}">
                <a16:creationId xmlns:a16="http://schemas.microsoft.com/office/drawing/2014/main" id="{4C2B88DF-0CB1-C84B-BB8C-FB54F5E4558F}"/>
              </a:ext>
            </a:extLst>
          </p:cNvPr>
          <p:cNvSpPr>
            <a:spLocks noGrp="1"/>
          </p:cNvSpPr>
          <p:nvPr>
            <p:ph type="pic" sz="quarter" idx="20" hasCustomPrompt="1"/>
          </p:nvPr>
        </p:nvSpPr>
        <p:spPr>
          <a:xfrm>
            <a:off x="1588989"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Рисунок 2">
            <a:extLst>
              <a:ext uri="{FF2B5EF4-FFF2-40B4-BE49-F238E27FC236}">
                <a16:creationId xmlns:a16="http://schemas.microsoft.com/office/drawing/2014/main" id="{EB3D84B1-6345-8544-BA01-7CE2CA0D062D}"/>
              </a:ext>
            </a:extLst>
          </p:cNvPr>
          <p:cNvSpPr>
            <a:spLocks noGrp="1"/>
          </p:cNvSpPr>
          <p:nvPr>
            <p:ph type="pic" sz="quarter" idx="29" hasCustomPrompt="1"/>
          </p:nvPr>
        </p:nvSpPr>
        <p:spPr>
          <a:xfrm>
            <a:off x="7075635"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2" name="Рисунок 2">
            <a:extLst>
              <a:ext uri="{FF2B5EF4-FFF2-40B4-BE49-F238E27FC236}">
                <a16:creationId xmlns:a16="http://schemas.microsoft.com/office/drawing/2014/main" id="{826C5D0F-322F-7E4C-8F35-CD24C604A365}"/>
              </a:ext>
            </a:extLst>
          </p:cNvPr>
          <p:cNvSpPr>
            <a:spLocks noGrp="1"/>
          </p:cNvSpPr>
          <p:nvPr>
            <p:ph type="pic" sz="quarter" idx="31" hasCustomPrompt="1"/>
          </p:nvPr>
        </p:nvSpPr>
        <p:spPr>
          <a:xfrm>
            <a:off x="12565718"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4" name="Рисунок 2">
            <a:extLst>
              <a:ext uri="{FF2B5EF4-FFF2-40B4-BE49-F238E27FC236}">
                <a16:creationId xmlns:a16="http://schemas.microsoft.com/office/drawing/2014/main" id="{54521928-8D4C-C24D-BA87-CD83B8390F0A}"/>
              </a:ext>
            </a:extLst>
          </p:cNvPr>
          <p:cNvSpPr>
            <a:spLocks noGrp="1"/>
          </p:cNvSpPr>
          <p:nvPr>
            <p:ph type="pic" sz="quarter" idx="33" hasCustomPrompt="1"/>
          </p:nvPr>
        </p:nvSpPr>
        <p:spPr>
          <a:xfrm>
            <a:off x="18054031" y="3481918"/>
            <a:ext cx="2911574" cy="2544232"/>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23" name="Текст 3">
            <a:extLst>
              <a:ext uri="{FF2B5EF4-FFF2-40B4-BE49-F238E27FC236}">
                <a16:creationId xmlns:a16="http://schemas.microsoft.com/office/drawing/2014/main" id="{9C31CEE2-9E8D-7D4E-85E6-BCDAEA9B52C5}"/>
              </a:ext>
            </a:extLst>
          </p:cNvPr>
          <p:cNvSpPr>
            <a:spLocks noGrp="1"/>
          </p:cNvSpPr>
          <p:nvPr>
            <p:ph type="body" sz="quarter" idx="11"/>
          </p:nvPr>
        </p:nvSpPr>
        <p:spPr>
          <a:xfrm>
            <a:off x="1587602"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6" name="Текст 3">
            <a:extLst>
              <a:ext uri="{FF2B5EF4-FFF2-40B4-BE49-F238E27FC236}">
                <a16:creationId xmlns:a16="http://schemas.microsoft.com/office/drawing/2014/main" id="{25BA2DB1-0408-C446-904D-D5C5D6FEF704}"/>
              </a:ext>
            </a:extLst>
          </p:cNvPr>
          <p:cNvSpPr>
            <a:spLocks noGrp="1"/>
          </p:cNvSpPr>
          <p:nvPr>
            <p:ph type="body" sz="quarter" idx="34"/>
          </p:nvPr>
        </p:nvSpPr>
        <p:spPr>
          <a:xfrm>
            <a:off x="7074001"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7" name="Текст 3">
            <a:extLst>
              <a:ext uri="{FF2B5EF4-FFF2-40B4-BE49-F238E27FC236}">
                <a16:creationId xmlns:a16="http://schemas.microsoft.com/office/drawing/2014/main" id="{AE8D3F34-4BC8-F842-AE87-C1F1B818EB6D}"/>
              </a:ext>
            </a:extLst>
          </p:cNvPr>
          <p:cNvSpPr>
            <a:spLocks noGrp="1"/>
          </p:cNvSpPr>
          <p:nvPr>
            <p:ph type="body" sz="quarter" idx="35"/>
          </p:nvPr>
        </p:nvSpPr>
        <p:spPr>
          <a:xfrm>
            <a:off x="12565718"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8" name="Текст 3">
            <a:extLst>
              <a:ext uri="{FF2B5EF4-FFF2-40B4-BE49-F238E27FC236}">
                <a16:creationId xmlns:a16="http://schemas.microsoft.com/office/drawing/2014/main" id="{603D3D51-A754-5548-8F3A-176860893193}"/>
              </a:ext>
            </a:extLst>
          </p:cNvPr>
          <p:cNvSpPr>
            <a:spLocks noGrp="1"/>
          </p:cNvSpPr>
          <p:nvPr>
            <p:ph type="body" sz="quarter" idx="36"/>
          </p:nvPr>
        </p:nvSpPr>
        <p:spPr>
          <a:xfrm>
            <a:off x="18056963" y="6749552"/>
            <a:ext cx="4752874"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0284695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29" name="Рисунок 2">
            <a:extLst>
              <a:ext uri="{FF2B5EF4-FFF2-40B4-BE49-F238E27FC236}">
                <a16:creationId xmlns:a16="http://schemas.microsoft.com/office/drawing/2014/main" id="{57FE346C-8EF0-E94F-B01D-73B4B7618440}"/>
              </a:ext>
            </a:extLst>
          </p:cNvPr>
          <p:cNvSpPr>
            <a:spLocks noGrp="1"/>
          </p:cNvSpPr>
          <p:nvPr>
            <p:ph type="pic" sz="quarter" idx="29" hasCustomPrompt="1"/>
          </p:nvPr>
        </p:nvSpPr>
        <p:spPr>
          <a:xfrm>
            <a:off x="1588989"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32" name="Рисунок 2">
            <a:extLst>
              <a:ext uri="{FF2B5EF4-FFF2-40B4-BE49-F238E27FC236}">
                <a16:creationId xmlns:a16="http://schemas.microsoft.com/office/drawing/2014/main" id="{C974B3B4-B885-DA40-B3AB-F9114F87FB2C}"/>
              </a:ext>
            </a:extLst>
          </p:cNvPr>
          <p:cNvSpPr>
            <a:spLocks noGrp="1"/>
          </p:cNvSpPr>
          <p:nvPr>
            <p:ph type="pic" sz="quarter" idx="31" hasCustomPrompt="1"/>
          </p:nvPr>
        </p:nvSpPr>
        <p:spPr>
          <a:xfrm>
            <a:off x="5985590"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Рисунок 2">
            <a:extLst>
              <a:ext uri="{FF2B5EF4-FFF2-40B4-BE49-F238E27FC236}">
                <a16:creationId xmlns:a16="http://schemas.microsoft.com/office/drawing/2014/main" id="{5D5F2D74-405A-1F4E-9CD6-F3AE0BD290F5}"/>
              </a:ext>
            </a:extLst>
          </p:cNvPr>
          <p:cNvSpPr>
            <a:spLocks noGrp="1"/>
          </p:cNvSpPr>
          <p:nvPr>
            <p:ph type="pic" sz="quarter" idx="33" hasCustomPrompt="1"/>
          </p:nvPr>
        </p:nvSpPr>
        <p:spPr>
          <a:xfrm>
            <a:off x="10375801"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6" name="Рисунок 2">
            <a:extLst>
              <a:ext uri="{FF2B5EF4-FFF2-40B4-BE49-F238E27FC236}">
                <a16:creationId xmlns:a16="http://schemas.microsoft.com/office/drawing/2014/main" id="{0AB2F838-92FE-774B-8F92-9F3D78DF23FF}"/>
              </a:ext>
            </a:extLst>
          </p:cNvPr>
          <p:cNvSpPr>
            <a:spLocks noGrp="1"/>
          </p:cNvSpPr>
          <p:nvPr>
            <p:ph type="pic" sz="quarter" idx="35" hasCustomPrompt="1"/>
          </p:nvPr>
        </p:nvSpPr>
        <p:spPr>
          <a:xfrm>
            <a:off x="14768738"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8" name="Рисунок 2">
            <a:extLst>
              <a:ext uri="{FF2B5EF4-FFF2-40B4-BE49-F238E27FC236}">
                <a16:creationId xmlns:a16="http://schemas.microsoft.com/office/drawing/2014/main" id="{EC6B56D3-7648-C24E-8DC9-0CD8B1C3EE04}"/>
              </a:ext>
            </a:extLst>
          </p:cNvPr>
          <p:cNvSpPr>
            <a:spLocks noGrp="1"/>
          </p:cNvSpPr>
          <p:nvPr>
            <p:ph type="pic" sz="quarter" idx="37" hasCustomPrompt="1"/>
          </p:nvPr>
        </p:nvSpPr>
        <p:spPr>
          <a:xfrm>
            <a:off x="19161604" y="3840595"/>
            <a:ext cx="2555974" cy="2185556"/>
          </a:xfrm>
          <a:prstGeom prst="rect">
            <a:avLst/>
          </a:prstGeom>
        </p:spPr>
        <p:txBody>
          <a:bodyPr tIns="0" anchor="ctr" anchorCtr="1">
            <a:noAutofit/>
          </a:bodyPr>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20" name="Текст 3">
            <a:extLst>
              <a:ext uri="{FF2B5EF4-FFF2-40B4-BE49-F238E27FC236}">
                <a16:creationId xmlns:a16="http://schemas.microsoft.com/office/drawing/2014/main" id="{262DA92C-89A3-2F4F-95A0-96135E2E2DCA}"/>
              </a:ext>
            </a:extLst>
          </p:cNvPr>
          <p:cNvSpPr>
            <a:spLocks noGrp="1"/>
          </p:cNvSpPr>
          <p:nvPr>
            <p:ph type="body" sz="quarter" idx="11"/>
          </p:nvPr>
        </p:nvSpPr>
        <p:spPr>
          <a:xfrm>
            <a:off x="15876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2" name="Текст 3">
            <a:extLst>
              <a:ext uri="{FF2B5EF4-FFF2-40B4-BE49-F238E27FC236}">
                <a16:creationId xmlns:a16="http://schemas.microsoft.com/office/drawing/2014/main" id="{4F9D4A2B-AF65-D04E-BB6E-A33650DA965B}"/>
              </a:ext>
            </a:extLst>
          </p:cNvPr>
          <p:cNvSpPr>
            <a:spLocks noGrp="1"/>
          </p:cNvSpPr>
          <p:nvPr>
            <p:ph type="body" sz="quarter" idx="38"/>
          </p:nvPr>
        </p:nvSpPr>
        <p:spPr>
          <a:xfrm>
            <a:off x="5981802"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3" name="Текст 3">
            <a:extLst>
              <a:ext uri="{FF2B5EF4-FFF2-40B4-BE49-F238E27FC236}">
                <a16:creationId xmlns:a16="http://schemas.microsoft.com/office/drawing/2014/main" id="{CBF68C6D-23B1-7B4D-9FEF-AA3ECA74E9DF}"/>
              </a:ext>
            </a:extLst>
          </p:cNvPr>
          <p:cNvSpPr>
            <a:spLocks noGrp="1"/>
          </p:cNvSpPr>
          <p:nvPr>
            <p:ph type="body" sz="quarter" idx="39"/>
          </p:nvPr>
        </p:nvSpPr>
        <p:spPr>
          <a:xfrm>
            <a:off x="10376343"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4" name="Текст 3">
            <a:extLst>
              <a:ext uri="{FF2B5EF4-FFF2-40B4-BE49-F238E27FC236}">
                <a16:creationId xmlns:a16="http://schemas.microsoft.com/office/drawing/2014/main" id="{C66F2032-A23B-5448-9AF7-22751C77D365}"/>
              </a:ext>
            </a:extLst>
          </p:cNvPr>
          <p:cNvSpPr>
            <a:spLocks noGrp="1"/>
          </p:cNvSpPr>
          <p:nvPr>
            <p:ph type="body" sz="quarter" idx="40"/>
          </p:nvPr>
        </p:nvSpPr>
        <p:spPr>
          <a:xfrm>
            <a:off x="14768614"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
        <p:nvSpPr>
          <p:cNvPr id="25" name="Текст 3">
            <a:extLst>
              <a:ext uri="{FF2B5EF4-FFF2-40B4-BE49-F238E27FC236}">
                <a16:creationId xmlns:a16="http://schemas.microsoft.com/office/drawing/2014/main" id="{6E3015C6-1D4B-954D-89D7-956594AAE012}"/>
              </a:ext>
            </a:extLst>
          </p:cNvPr>
          <p:cNvSpPr>
            <a:spLocks noGrp="1"/>
          </p:cNvSpPr>
          <p:nvPr>
            <p:ph type="body" sz="quarter" idx="41"/>
          </p:nvPr>
        </p:nvSpPr>
        <p:spPr>
          <a:xfrm>
            <a:off x="19161610" y="6749552"/>
            <a:ext cx="3649561" cy="5499598"/>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2861441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Текст и большое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0239275"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10239275"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12572049" y="0"/>
            <a:ext cx="11810364" cy="13716000"/>
          </a:xfrm>
        </p:spPr>
        <p:txBody>
          <a:bodyPr bIns="54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021A6DA9-00F7-2E4D-A607-2B4774BAD0CA}"/>
              </a:ext>
            </a:extLst>
          </p:cNvPr>
          <p:cNvSpPr>
            <a:spLocks noGrp="1"/>
          </p:cNvSpPr>
          <p:nvPr>
            <p:ph type="body" sz="quarter" idx="11"/>
          </p:nvPr>
        </p:nvSpPr>
        <p:spPr>
          <a:xfrm>
            <a:off x="1587601" y="3441600"/>
            <a:ext cx="102392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1779112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Большое 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8905864" y="12624682"/>
            <a:ext cx="11707824"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8905864" y="547141"/>
            <a:ext cx="13906511" cy="1454697"/>
          </a:xfrm>
          <a:prstGeom prst="rect">
            <a:avLst/>
          </a:prstGeom>
        </p:spPr>
        <p:txBody>
          <a:bodyPr vert="horz" lIns="0" tIns="223200" rIns="0" bIns="0" rtlCol="0" anchor="t">
            <a:noAutofit/>
          </a:bodyPr>
          <a:lstStyle/>
          <a:p>
            <a:r>
              <a:rPr lang="ru-RU" dirty="0"/>
              <a:t>Заголовок</a:t>
            </a:r>
          </a:p>
        </p:txBody>
      </p:sp>
      <p:sp>
        <p:nvSpPr>
          <p:cNvPr id="3" name="Рисунок 2">
            <a:extLst>
              <a:ext uri="{FF2B5EF4-FFF2-40B4-BE49-F238E27FC236}">
                <a16:creationId xmlns:a16="http://schemas.microsoft.com/office/drawing/2014/main" id="{B6C91E51-60DC-9F4C-BC54-EE9BDB13F6D2}"/>
              </a:ext>
            </a:extLst>
          </p:cNvPr>
          <p:cNvSpPr>
            <a:spLocks noGrp="1"/>
          </p:cNvSpPr>
          <p:nvPr>
            <p:ph type="pic" sz="quarter" idx="12" hasCustomPrompt="1"/>
          </p:nvPr>
        </p:nvSpPr>
        <p:spPr>
          <a:xfrm>
            <a:off x="0" y="0"/>
            <a:ext cx="8172450" cy="13716000"/>
          </a:xfrm>
        </p:spPr>
        <p:txBody>
          <a:bodyPr tIns="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8" name="Текст 3">
            <a:extLst>
              <a:ext uri="{FF2B5EF4-FFF2-40B4-BE49-F238E27FC236}">
                <a16:creationId xmlns:a16="http://schemas.microsoft.com/office/drawing/2014/main" id="{3759D08E-DECD-BB4C-87C7-900B554BF87B}"/>
              </a:ext>
            </a:extLst>
          </p:cNvPr>
          <p:cNvSpPr>
            <a:spLocks noGrp="1"/>
          </p:cNvSpPr>
          <p:nvPr>
            <p:ph type="body" sz="quarter" idx="11"/>
          </p:nvPr>
        </p:nvSpPr>
        <p:spPr>
          <a:xfrm>
            <a:off x="8906399" y="3441600"/>
            <a:ext cx="139059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26031448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Текст и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6231235" y="3483610"/>
            <a:ext cx="6581140" cy="8765540"/>
          </a:xfrm>
          <a:noFill/>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9" name="Текст 3">
            <a:extLst>
              <a:ext uri="{FF2B5EF4-FFF2-40B4-BE49-F238E27FC236}">
                <a16:creationId xmlns:a16="http://schemas.microsoft.com/office/drawing/2014/main" id="{DBE36696-F982-B440-93D7-FD7AE182786A}"/>
              </a:ext>
            </a:extLst>
          </p:cNvPr>
          <p:cNvSpPr>
            <a:spLocks noGrp="1"/>
          </p:cNvSpPr>
          <p:nvPr>
            <p:ph type="body" sz="quarter" idx="11"/>
          </p:nvPr>
        </p:nvSpPr>
        <p:spPr>
          <a:xfrm>
            <a:off x="1587601" y="3441600"/>
            <a:ext cx="13896874"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6211227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Изображение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3896875"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en-US" dirty="0"/>
            </a:br>
            <a:r>
              <a:rPr lang="ru-RU" dirty="0"/>
              <a:t>иллюстрации</a:t>
            </a:r>
          </a:p>
        </p:txBody>
      </p:sp>
      <p:sp>
        <p:nvSpPr>
          <p:cNvPr id="9" name="Текст 3">
            <a:extLst>
              <a:ext uri="{FF2B5EF4-FFF2-40B4-BE49-F238E27FC236}">
                <a16:creationId xmlns:a16="http://schemas.microsoft.com/office/drawing/2014/main" id="{1E07366D-205F-E342-9442-335AF82B0731}"/>
              </a:ext>
            </a:extLst>
          </p:cNvPr>
          <p:cNvSpPr>
            <a:spLocks noGrp="1"/>
          </p:cNvSpPr>
          <p:nvPr>
            <p:ph type="body" sz="quarter" idx="11"/>
          </p:nvPr>
        </p:nvSpPr>
        <p:spPr>
          <a:xfrm>
            <a:off x="16228800" y="3441600"/>
            <a:ext cx="6583575" cy="880755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a:p>
            <a:pPr marL="0" marR="0" lvl="0"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r>
              <a:rPr kumimoji="0" lang="ru-RU" sz="3200" b="0" i="0" u="none" strike="noStrike" kern="1200" cap="none" spc="0" normalizeH="0" baseline="0" noProof="0" dirty="0">
                <a:ln>
                  <a:noFill/>
                </a:ln>
                <a:solidFill>
                  <a:srgbClr val="000000"/>
                </a:solidFill>
                <a:effectLst/>
                <a:uLnTx/>
                <a:uFillTx/>
                <a:latin typeface="+mj-lt"/>
                <a:ea typeface="+mn-ea"/>
                <a:cs typeface="+mn-cs"/>
              </a:rPr>
              <a:t>Ключевая мысль</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Маркированный список</a:t>
            </a:r>
          </a:p>
          <a:p>
            <a:pPr marL="720000" marR="0" lvl="2"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Нумерованный список</a:t>
            </a:r>
          </a:p>
          <a:p>
            <a:pPr marL="720000" marR="0" lvl="3" indent="-715963" algn="l" defTabSz="1828619" rtl="0" eaLnBrk="1" fontAlgn="auto" latinLnBrk="0" hangingPunct="1">
              <a:lnSpc>
                <a:spcPct val="100000"/>
              </a:lnSpc>
              <a:spcBef>
                <a:spcPts val="0"/>
              </a:spcBef>
              <a:spcAft>
                <a:spcPts val="600"/>
              </a:spcAft>
              <a:buClrTx/>
              <a:buSzTx/>
              <a:buFont typeface="+mj-lt"/>
              <a:buAutoNum type="arabicPeriod"/>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30019145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 изображение">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21224776" cy="8765540"/>
          </a:xfrm>
        </p:spPr>
        <p:txBody>
          <a:bodyPr tIns="432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Tree>
    <p:extLst>
      <p:ext uri="{BB962C8B-B14F-4D97-AF65-F5344CB8AC3E}">
        <p14:creationId xmlns:p14="http://schemas.microsoft.com/office/powerpoint/2010/main" val="37171718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6" name="Рисунок 2">
            <a:extLst>
              <a:ext uri="{FF2B5EF4-FFF2-40B4-BE49-F238E27FC236}">
                <a16:creationId xmlns:a16="http://schemas.microsoft.com/office/drawing/2014/main" id="{4D80212A-4362-B54E-94D4-393F5D1CB613}"/>
              </a:ext>
            </a:extLst>
          </p:cNvPr>
          <p:cNvSpPr>
            <a:spLocks noGrp="1"/>
          </p:cNvSpPr>
          <p:nvPr>
            <p:ph type="pic" sz="quarter" idx="13" hasCustomPrompt="1"/>
          </p:nvPr>
        </p:nvSpPr>
        <p:spPr>
          <a:xfrm>
            <a:off x="12572806" y="3483610"/>
            <a:ext cx="10239276"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220765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изображения">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Рисунок 2">
            <a:extLst>
              <a:ext uri="{FF2B5EF4-FFF2-40B4-BE49-F238E27FC236}">
                <a16:creationId xmlns:a16="http://schemas.microsoft.com/office/drawing/2014/main" id="{51D18458-3918-4B43-83CC-BE9872AE628A}"/>
              </a:ext>
            </a:extLst>
          </p:cNvPr>
          <p:cNvSpPr>
            <a:spLocks noGrp="1"/>
          </p:cNvSpPr>
          <p:nvPr>
            <p:ph type="pic" sz="quarter" idx="12" hasCustomPrompt="1"/>
          </p:nvPr>
        </p:nvSpPr>
        <p:spPr>
          <a:xfrm>
            <a:off x="1587599" y="3483610"/>
            <a:ext cx="658485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7" name="Рисунок 2">
            <a:extLst>
              <a:ext uri="{FF2B5EF4-FFF2-40B4-BE49-F238E27FC236}">
                <a16:creationId xmlns:a16="http://schemas.microsoft.com/office/drawing/2014/main" id="{08A2693F-48EF-E14E-9B89-421D6299B208}"/>
              </a:ext>
            </a:extLst>
          </p:cNvPr>
          <p:cNvSpPr>
            <a:spLocks noGrp="1"/>
          </p:cNvSpPr>
          <p:nvPr>
            <p:ph type="pic" sz="quarter" idx="13" hasCustomPrompt="1"/>
          </p:nvPr>
        </p:nvSpPr>
        <p:spPr>
          <a:xfrm>
            <a:off x="8905504" y="3483610"/>
            <a:ext cx="6578971"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
        <p:nvSpPr>
          <p:cNvPr id="9" name="Рисунок 2">
            <a:extLst>
              <a:ext uri="{FF2B5EF4-FFF2-40B4-BE49-F238E27FC236}">
                <a16:creationId xmlns:a16="http://schemas.microsoft.com/office/drawing/2014/main" id="{D43D93D4-A86E-1248-B402-BACDE7FB57BE}"/>
              </a:ext>
            </a:extLst>
          </p:cNvPr>
          <p:cNvSpPr>
            <a:spLocks noGrp="1"/>
          </p:cNvSpPr>
          <p:nvPr>
            <p:ph type="pic" sz="quarter" idx="14" hasCustomPrompt="1"/>
          </p:nvPr>
        </p:nvSpPr>
        <p:spPr>
          <a:xfrm>
            <a:off x="16228458" y="3483610"/>
            <a:ext cx="6583917" cy="8765540"/>
          </a:xfrm>
        </p:spPr>
        <p:txBody>
          <a:bodyPr tIns="180000" bIns="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a:t>
            </a:r>
            <a:br>
              <a:rPr lang="ru-RU" dirty="0"/>
            </a:br>
            <a:r>
              <a:rPr lang="ru-RU" dirty="0"/>
              <a:t>иллюстрации</a:t>
            </a:r>
          </a:p>
        </p:txBody>
      </p:sp>
    </p:spTree>
    <p:extLst>
      <p:ext uri="{BB962C8B-B14F-4D97-AF65-F5344CB8AC3E}">
        <p14:creationId xmlns:p14="http://schemas.microsoft.com/office/powerpoint/2010/main" val="154142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400071492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Изображение во весь экран">
    <p:spTree>
      <p:nvGrpSpPr>
        <p:cNvPr id="1" name=""/>
        <p:cNvGrpSpPr/>
        <p:nvPr/>
      </p:nvGrpSpPr>
      <p:grpSpPr>
        <a:xfrm>
          <a:off x="0" y="0"/>
          <a:ext cx="0" cy="0"/>
          <a:chOff x="0" y="0"/>
          <a:chExt cx="0" cy="0"/>
        </a:xfrm>
      </p:grpSpPr>
      <p:sp>
        <p:nvSpPr>
          <p:cNvPr id="14" name="Рисунок 2">
            <a:extLst>
              <a:ext uri="{FF2B5EF4-FFF2-40B4-BE49-F238E27FC236}">
                <a16:creationId xmlns:a16="http://schemas.microsoft.com/office/drawing/2014/main" id="{EA502E89-DEA8-6F45-8073-569B507DB422}"/>
              </a:ext>
            </a:extLst>
          </p:cNvPr>
          <p:cNvSpPr>
            <a:spLocks noGrp="1"/>
          </p:cNvSpPr>
          <p:nvPr>
            <p:ph type="pic" sz="quarter" idx="13" hasCustomPrompt="1"/>
          </p:nvPr>
        </p:nvSpPr>
        <p:spPr>
          <a:xfrm>
            <a:off x="0" y="0"/>
            <a:ext cx="24382413" cy="13716000"/>
          </a:xfrm>
          <a:prstGeom prst="rect">
            <a:avLst/>
          </a:prstGeom>
        </p:spPr>
        <p:txBody>
          <a:bodyPr tIns="288000" anchor="ctr" anchorCtr="1"/>
          <a:lstStyle>
            <a:lvl1pPr marL="0" marR="0" indent="0" algn="ctr" defTabSz="1828619" rtl="0" eaLnBrk="1" fontAlgn="auto" latinLnBrk="0" hangingPunct="1">
              <a:lnSpc>
                <a:spcPct val="100000"/>
              </a:lnSpc>
              <a:spcBef>
                <a:spcPts val="0"/>
              </a:spcBef>
              <a:spcAft>
                <a:spcPts val="0"/>
              </a:spcAft>
              <a:buClrTx/>
              <a:buSzTx/>
              <a:buFontTx/>
              <a:buNone/>
              <a:tabLst/>
              <a:defRPr/>
            </a:lvl1pPr>
          </a:lstStyle>
          <a:p>
            <a:r>
              <a:rPr lang="ru-RU" dirty="0"/>
              <a:t>Окно для вставки фотографии, иллюстрации</a:t>
            </a:r>
          </a:p>
        </p:txBody>
      </p:sp>
      <p:sp>
        <p:nvSpPr>
          <p:cNvPr id="5" name="Footer Placeholder 4">
            <a:extLst>
              <a:ext uri="{FF2B5EF4-FFF2-40B4-BE49-F238E27FC236}">
                <a16:creationId xmlns:a16="http://schemas.microsoft.com/office/drawing/2014/main" id="{5108EC28-5BE0-7E49-9412-397DBC16A3A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a:extLst>
              <a:ext uri="{FF2B5EF4-FFF2-40B4-BE49-F238E27FC236}">
                <a16:creationId xmlns:a16="http://schemas.microsoft.com/office/drawing/2014/main" id="{79D79FD6-9EE1-764D-9BF1-8C9BF659A2A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9454014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B61AA1D6-93BC-7E46-B43D-C6BE24CBC423}"/>
              </a:ext>
            </a:extLst>
          </p:cNvPr>
          <p:cNvSpPr>
            <a:spLocks noGrp="1"/>
          </p:cNvSpPr>
          <p:nvPr>
            <p:ph type="subTitle" idx="1" hasCustomPrompt="1"/>
          </p:nvPr>
        </p:nvSpPr>
        <p:spPr>
          <a:xfrm>
            <a:off x="3042000" y="10050462"/>
            <a:ext cx="12449174" cy="1828801"/>
          </a:xfrm>
        </p:spPr>
        <p:txBody>
          <a:bodyPr lIns="0" tIns="0" rIns="0" bIns="259200"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Автор</a:t>
            </a:r>
            <a:endParaRPr lang="en-US" dirty="0"/>
          </a:p>
        </p:txBody>
      </p:sp>
      <p:sp>
        <p:nvSpPr>
          <p:cNvPr id="9" name="Text Placeholder 8"/>
          <p:cNvSpPr>
            <a:spLocks noGrp="1"/>
          </p:cNvSpPr>
          <p:nvPr>
            <p:ph type="body" sz="quarter" idx="11" hasCustomPrompt="1"/>
          </p:nvPr>
        </p:nvSpPr>
        <p:spPr>
          <a:xfrm>
            <a:off x="3042000" y="3111500"/>
            <a:ext cx="19406838" cy="6213475"/>
          </a:xfrm>
        </p:spPr>
        <p:txBody>
          <a:bodyPr tIns="251999" anchor="ctr">
            <a:noAutofit/>
          </a:bodyPr>
          <a:lstStyle>
            <a:lvl1pPr marL="0" indent="0">
              <a:buClr>
                <a:schemeClr val="bg2"/>
              </a:buClr>
              <a:buSzPct val="120000"/>
              <a:buFont typeface="Arial Unicode MS" panose="020B0604020202020204" pitchFamily="34" charset="-128"/>
              <a:buChar char="▎"/>
              <a:defRPr sz="9600" baseline="0"/>
            </a:lvl1pPr>
          </a:lstStyle>
          <a:p>
            <a:pPr lvl="0"/>
            <a:r>
              <a:rPr lang="ru-RU" dirty="0"/>
              <a:t>Цитата</a:t>
            </a:r>
            <a:endParaRPr lang="en-US" dirty="0"/>
          </a:p>
        </p:txBody>
      </p:sp>
    </p:spTree>
    <p:extLst>
      <p:ext uri="{BB962C8B-B14F-4D97-AF65-F5344CB8AC3E}">
        <p14:creationId xmlns:p14="http://schemas.microsoft.com/office/powerpoint/2010/main" val="1313175194"/>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Код (фон чёрный)">
    <p:bg>
      <p:bgPr>
        <a:solidFill>
          <a:schemeClr val="tx1"/>
        </a:solidFill>
        <a:effectLst/>
      </p:bgPr>
    </p:bg>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AD3B634B-388F-A448-9977-928240B537C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bg1"/>
                </a:solidFill>
                <a:latin typeface="+mn-lt"/>
              </a:defRPr>
            </a:lvl1pPr>
          </a:lstStyle>
          <a:p>
            <a:r>
              <a:rPr lang="en-GB">
                <a:solidFill>
                  <a:srgbClr val="FFFFFF"/>
                </a:solidFill>
              </a:rPr>
              <a:t>https://colab.research.google.com/github/catboost/tutorials/blob/master/events/2020_odsc_west/text_features.ipynb</a:t>
            </a:r>
            <a:endParaRPr lang="ru-RU" dirty="0">
              <a:solidFill>
                <a:srgbClr val="FFFFFF"/>
              </a:solidFill>
            </a:endParaRPr>
          </a:p>
        </p:txBody>
      </p:sp>
      <p:sp>
        <p:nvSpPr>
          <p:cNvPr id="14" name="Slide Number Placeholder 5">
            <a:extLst>
              <a:ext uri="{FF2B5EF4-FFF2-40B4-BE49-F238E27FC236}">
                <a16:creationId xmlns:a16="http://schemas.microsoft.com/office/drawing/2014/main" id="{34750DB9-1050-F946-A127-D0A81371C620}"/>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bg1"/>
                </a:solidFill>
                <a:latin typeface="+mn-lt"/>
              </a:defRPr>
            </a:lvl1pPr>
          </a:lstStyle>
          <a:p>
            <a:fld id="{741C03D3-FA44-40EC-9A21-1FC4FEA3E22E}" type="slidenum">
              <a:rPr lang="ru-RU" smtClean="0">
                <a:solidFill>
                  <a:srgbClr val="FFFFFF"/>
                </a:solidFill>
              </a:rPr>
              <a:pPr/>
              <a:t>‹#›</a:t>
            </a:fld>
            <a:endParaRPr lang="ru-RU" dirty="0">
              <a:solidFill>
                <a:srgbClr val="FFFFFF"/>
              </a:solidFill>
            </a:endParaRPr>
          </a:p>
        </p:txBody>
      </p:sp>
      <p:sp>
        <p:nvSpPr>
          <p:cNvPr id="15" name="Заголовок 3">
            <a:extLst>
              <a:ext uri="{FF2B5EF4-FFF2-40B4-BE49-F238E27FC236}">
                <a16:creationId xmlns:a16="http://schemas.microsoft.com/office/drawing/2014/main" id="{E93341BD-A05E-7146-B509-3E298CC0F2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lvl1pPr>
              <a:defRPr>
                <a:solidFill>
                  <a:schemeClr val="bg1"/>
                </a:solidFill>
              </a:defRPr>
            </a:lvl1pPr>
          </a:lstStyle>
          <a:p>
            <a:r>
              <a:rPr lang="ru-RU" dirty="0"/>
              <a:t>Заголовок</a:t>
            </a:r>
          </a:p>
        </p:txBody>
      </p:sp>
      <p:sp>
        <p:nvSpPr>
          <p:cNvPr id="5" name="Текст 4">
            <a:extLst>
              <a:ext uri="{FF2B5EF4-FFF2-40B4-BE49-F238E27FC236}">
                <a16:creationId xmlns:a16="http://schemas.microsoft.com/office/drawing/2014/main" id="{C578235F-978B-214B-8415-D194E2679FA4}"/>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bg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8784819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Код (фон белый)">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56CB4852-24CC-9546-8775-D111FA686AD8}"/>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14" name="Slide Number Placeholder 5">
            <a:extLst>
              <a:ext uri="{FF2B5EF4-FFF2-40B4-BE49-F238E27FC236}">
                <a16:creationId xmlns:a16="http://schemas.microsoft.com/office/drawing/2014/main" id="{0E609C07-4ABA-9149-94E6-B2C8983AFC4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15" name="Заголовок 3">
            <a:extLst>
              <a:ext uri="{FF2B5EF4-FFF2-40B4-BE49-F238E27FC236}">
                <a16:creationId xmlns:a16="http://schemas.microsoft.com/office/drawing/2014/main" id="{45484853-AF1C-9C4F-87F8-C9C5A3EDBD7D}"/>
              </a:ext>
            </a:extLst>
          </p:cNvPr>
          <p:cNvSpPr>
            <a:spLocks noGrp="1"/>
          </p:cNvSpPr>
          <p:nvPr>
            <p:ph type="title" hasCustomPrompt="1"/>
          </p:nvPr>
        </p:nvSpPr>
        <p:spPr>
          <a:xfrm>
            <a:off x="1587600" y="547141"/>
            <a:ext cx="21232812" cy="1454697"/>
          </a:xfrm>
          <a:prstGeom prst="rect">
            <a:avLst/>
          </a:prstGeom>
        </p:spPr>
        <p:txBody>
          <a:bodyPr vert="horz" lIns="0" tIns="223200" rIns="0" bIns="0" rtlCol="0" anchor="t">
            <a:noAutofit/>
          </a:bodyPr>
          <a:lstStyle/>
          <a:p>
            <a:r>
              <a:rPr lang="ru-RU" dirty="0"/>
              <a:t>Заголовок</a:t>
            </a:r>
          </a:p>
        </p:txBody>
      </p:sp>
      <p:sp>
        <p:nvSpPr>
          <p:cNvPr id="8" name="Текст 4">
            <a:extLst>
              <a:ext uri="{FF2B5EF4-FFF2-40B4-BE49-F238E27FC236}">
                <a16:creationId xmlns:a16="http://schemas.microsoft.com/office/drawing/2014/main" id="{DC83B333-F3B4-444F-8A46-A3EA094A312F}"/>
              </a:ext>
            </a:extLst>
          </p:cNvPr>
          <p:cNvSpPr>
            <a:spLocks noGrp="1"/>
          </p:cNvSpPr>
          <p:nvPr>
            <p:ph type="body" sz="quarter" idx="10" hasCustomPrompt="1"/>
          </p:nvPr>
        </p:nvSpPr>
        <p:spPr>
          <a:xfrm>
            <a:off x="1591537" y="3104579"/>
            <a:ext cx="21220838" cy="9144571"/>
          </a:xfrm>
        </p:spPr>
        <p:txBody>
          <a:bodyPr tIns="180000"/>
          <a:lstStyle>
            <a:lvl1pPr>
              <a:lnSpc>
                <a:spcPct val="150000"/>
              </a:lnSpc>
              <a:spcBef>
                <a:spcPts val="600"/>
              </a:spcBef>
              <a:defRPr b="0" i="0">
                <a:solidFill>
                  <a:schemeClr val="tx1"/>
                </a:solidFill>
                <a:latin typeface="Courier New" panose="02070309020205020404" pitchFamily="49" charset="0"/>
                <a:cs typeface="Courier New" panose="02070309020205020404" pitchFamily="49" charset="0"/>
              </a:defRPr>
            </a:lvl1pPr>
          </a:lstStyle>
          <a:p>
            <a:r>
              <a:rPr lang="ru-RU" dirty="0"/>
              <a:t>Код</a:t>
            </a:r>
          </a:p>
        </p:txBody>
      </p:sp>
    </p:spTree>
    <p:extLst>
      <p:ext uri="{BB962C8B-B14F-4D97-AF65-F5344CB8AC3E}">
        <p14:creationId xmlns:p14="http://schemas.microsoft.com/office/powerpoint/2010/main" val="37948363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Контакты_ru">
    <p:bg>
      <p:bgPr>
        <a:solidFill>
          <a:schemeClr val="bg1"/>
        </a:solidFill>
        <a:effectLst/>
      </p:bgPr>
    </p:bg>
    <p:spTree>
      <p:nvGrpSpPr>
        <p:cNvPr id="1" name=""/>
        <p:cNvGrpSpPr/>
        <p:nvPr/>
      </p:nvGrpSpPr>
      <p:grpSpPr>
        <a:xfrm>
          <a:off x="0" y="0"/>
          <a:ext cx="0" cy="0"/>
          <a:chOff x="0" y="0"/>
          <a:chExt cx="0" cy="0"/>
        </a:xfrm>
      </p:grpSpPr>
      <p:sp>
        <p:nvSpPr>
          <p:cNvPr id="10" name="Текст 5">
            <a:extLst>
              <a:ext uri="{FF2B5EF4-FFF2-40B4-BE49-F238E27FC236}">
                <a16:creationId xmlns:a16="http://schemas.microsoft.com/office/drawing/2014/main" id="{C09B87DF-F74F-C84C-8E71-045F945C6962}"/>
              </a:ext>
            </a:extLst>
          </p:cNvPr>
          <p:cNvSpPr>
            <a:spLocks noGrp="1"/>
          </p:cNvSpPr>
          <p:nvPr>
            <p:ph type="body" sz="quarter" idx="10" hasCustomPrompt="1"/>
          </p:nvPr>
        </p:nvSpPr>
        <p:spPr>
          <a:xfrm>
            <a:off x="3044665"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12" name="Текст 13">
            <a:extLst>
              <a:ext uri="{FF2B5EF4-FFF2-40B4-BE49-F238E27FC236}">
                <a16:creationId xmlns:a16="http://schemas.microsoft.com/office/drawing/2014/main" id="{83029A49-DE31-E64A-A86E-7056DB181FD0}"/>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ru-RU" dirty="0"/>
              <a:t>Спасибо</a:t>
            </a:r>
          </a:p>
        </p:txBody>
      </p:sp>
      <p:sp>
        <p:nvSpPr>
          <p:cNvPr id="20" name="Текст 13">
            <a:extLst>
              <a:ext uri="{FF2B5EF4-FFF2-40B4-BE49-F238E27FC236}">
                <a16:creationId xmlns:a16="http://schemas.microsoft.com/office/drawing/2014/main" id="{6DE52A79-8184-B048-AE45-4960F2F1B575}"/>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3" name="Рисунок 2">
            <a:extLst>
              <a:ext uri="{FF2B5EF4-FFF2-40B4-BE49-F238E27FC236}">
                <a16:creationId xmlns:a16="http://schemas.microsoft.com/office/drawing/2014/main" id="{74798053-D0FC-0744-8B9E-CE6D9FD29B1E}"/>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4" name="Текст 13">
            <a:extLst>
              <a:ext uri="{FF2B5EF4-FFF2-40B4-BE49-F238E27FC236}">
                <a16:creationId xmlns:a16="http://schemas.microsoft.com/office/drawing/2014/main" id="{189F932A-831C-6E4F-83E8-CFBA348AF3B0}"/>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5" name="Текст 5">
            <a:extLst>
              <a:ext uri="{FF2B5EF4-FFF2-40B4-BE49-F238E27FC236}">
                <a16:creationId xmlns:a16="http://schemas.microsoft.com/office/drawing/2014/main" id="{71328253-70E3-5C47-993B-51E50AED8329}"/>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ru-RU" dirty="0"/>
              <a:t>Имя и</a:t>
            </a:r>
            <a:r>
              <a:rPr lang="en-US" dirty="0"/>
              <a:t> </a:t>
            </a:r>
            <a:r>
              <a:rPr lang="ru-RU" dirty="0"/>
              <a:t>Фамилия</a:t>
            </a:r>
          </a:p>
        </p:txBody>
      </p:sp>
      <p:sp>
        <p:nvSpPr>
          <p:cNvPr id="26" name="Текст 13">
            <a:extLst>
              <a:ext uri="{FF2B5EF4-FFF2-40B4-BE49-F238E27FC236}">
                <a16:creationId xmlns:a16="http://schemas.microsoft.com/office/drawing/2014/main" id="{6A552FD6-ABD1-D64D-9FF6-E553B0A55606}"/>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ru-RU" dirty="0"/>
              <a:t>Должность</a:t>
            </a:r>
          </a:p>
        </p:txBody>
      </p:sp>
      <p:sp>
        <p:nvSpPr>
          <p:cNvPr id="27" name="Текст 13">
            <a:extLst>
              <a:ext uri="{FF2B5EF4-FFF2-40B4-BE49-F238E27FC236}">
                <a16:creationId xmlns:a16="http://schemas.microsoft.com/office/drawing/2014/main" id="{7207650D-8903-7C4E-9AEE-D86AEB38CAA4}"/>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8" name="Рисунок 2">
            <a:extLst>
              <a:ext uri="{FF2B5EF4-FFF2-40B4-BE49-F238E27FC236}">
                <a16:creationId xmlns:a16="http://schemas.microsoft.com/office/drawing/2014/main" id="{1C458AE4-34AE-2C43-A964-A60D6341B4F2}"/>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0" name="Текст 13">
            <a:extLst>
              <a:ext uri="{FF2B5EF4-FFF2-40B4-BE49-F238E27FC236}">
                <a16:creationId xmlns:a16="http://schemas.microsoft.com/office/drawing/2014/main" id="{3BB70EA8-80F5-E34B-BB07-E65613EA8DDF}"/>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1" name="Рисунок 2">
            <a:extLst>
              <a:ext uri="{FF2B5EF4-FFF2-40B4-BE49-F238E27FC236}">
                <a16:creationId xmlns:a16="http://schemas.microsoft.com/office/drawing/2014/main" id="{98C177A5-3FF4-6F44-9237-446E1EFBD2F8}"/>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2" name="Рисунок 2">
            <a:extLst>
              <a:ext uri="{FF2B5EF4-FFF2-40B4-BE49-F238E27FC236}">
                <a16:creationId xmlns:a16="http://schemas.microsoft.com/office/drawing/2014/main" id="{50742B79-A963-FC4C-85D2-8910E3913A17}"/>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9" name="Рисунок 9">
            <a:extLst>
              <a:ext uri="{FF2B5EF4-FFF2-40B4-BE49-F238E27FC236}">
                <a16:creationId xmlns:a16="http://schemas.microsoft.com/office/drawing/2014/main" id="{5703AFA8-3BF4-5544-A3BC-2BAD9D5865E5}"/>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134886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Контакты_eng">
    <p:bg>
      <p:bgPr>
        <a:solidFill>
          <a:schemeClr val="bg1"/>
        </a:solidFill>
        <a:effectLst/>
      </p:bgPr>
    </p:bg>
    <p:spTree>
      <p:nvGrpSpPr>
        <p:cNvPr id="1" name=""/>
        <p:cNvGrpSpPr/>
        <p:nvPr/>
      </p:nvGrpSpPr>
      <p:grpSpPr>
        <a:xfrm>
          <a:off x="0" y="0"/>
          <a:ext cx="0" cy="0"/>
          <a:chOff x="0" y="0"/>
          <a:chExt cx="0" cy="0"/>
        </a:xfrm>
      </p:grpSpPr>
      <p:sp>
        <p:nvSpPr>
          <p:cNvPr id="16" name="Заголовок 1">
            <a:extLst>
              <a:ext uri="{FF2B5EF4-FFF2-40B4-BE49-F238E27FC236}">
                <a16:creationId xmlns:a16="http://schemas.microsoft.com/office/drawing/2014/main" id="{6B16E7C6-92E3-6843-B9BE-BFA1FBEB698D}"/>
              </a:ext>
            </a:extLst>
          </p:cNvPr>
          <p:cNvSpPr>
            <a:spLocks noGrp="1"/>
          </p:cNvSpPr>
          <p:nvPr>
            <p:ph type="title" hasCustomPrompt="1"/>
          </p:nvPr>
        </p:nvSpPr>
        <p:spPr>
          <a:xfrm>
            <a:off x="3042000" y="3477893"/>
            <a:ext cx="18308288" cy="3656332"/>
          </a:xfrm>
        </p:spPr>
        <p:txBody>
          <a:bodyPr tIns="0" bIns="136800" anchor="b" anchorCtr="0"/>
          <a:lstStyle>
            <a:lvl1pPr>
              <a:lnSpc>
                <a:spcPct val="100000"/>
              </a:lnSpc>
              <a:defRPr/>
            </a:lvl1pPr>
          </a:lstStyle>
          <a:p>
            <a:r>
              <a:rPr lang="en-US" dirty="0"/>
              <a:t>Thanks</a:t>
            </a:r>
            <a:endParaRPr lang="ru-RU" dirty="0"/>
          </a:p>
        </p:txBody>
      </p:sp>
      <p:pic>
        <p:nvPicPr>
          <p:cNvPr id="18" name="Изображение 8">
            <a:extLst>
              <a:ext uri="{FF2B5EF4-FFF2-40B4-BE49-F238E27FC236}">
                <a16:creationId xmlns:a16="http://schemas.microsoft.com/office/drawing/2014/main" id="{2C0343D3-CA16-7749-A263-ADF949D821CB}"/>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19" name="Рисунок 7">
            <a:extLst>
              <a:ext uri="{FF2B5EF4-FFF2-40B4-BE49-F238E27FC236}">
                <a16:creationId xmlns:a16="http://schemas.microsoft.com/office/drawing/2014/main" id="{5FBA08AF-E014-AD48-95B1-8F45C4B748BF}"/>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20" name="Рисунок 9">
            <a:extLst>
              <a:ext uri="{FF2B5EF4-FFF2-40B4-BE49-F238E27FC236}">
                <a16:creationId xmlns:a16="http://schemas.microsoft.com/office/drawing/2014/main" id="{F2574A9F-233D-434C-9F6B-21A5352744D2}"/>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21" name="Текст 5">
            <a:extLst>
              <a:ext uri="{FF2B5EF4-FFF2-40B4-BE49-F238E27FC236}">
                <a16:creationId xmlns:a16="http://schemas.microsoft.com/office/drawing/2014/main" id="{EAE55469-0C21-1A45-9E51-211C7A9BFBBC}"/>
              </a:ext>
            </a:extLst>
          </p:cNvPr>
          <p:cNvSpPr>
            <a:spLocks noGrp="1"/>
          </p:cNvSpPr>
          <p:nvPr>
            <p:ph type="body" sz="quarter" idx="10" hasCustomPrompt="1"/>
          </p:nvPr>
        </p:nvSpPr>
        <p:spPr>
          <a:xfrm>
            <a:off x="3042000" y="7496175"/>
            <a:ext cx="8418163"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2" name="Текст 13">
            <a:extLst>
              <a:ext uri="{FF2B5EF4-FFF2-40B4-BE49-F238E27FC236}">
                <a16:creationId xmlns:a16="http://schemas.microsoft.com/office/drawing/2014/main" id="{47CE952D-A80F-7D46-9DDA-3082D6B78841}"/>
              </a:ext>
            </a:extLst>
          </p:cNvPr>
          <p:cNvSpPr>
            <a:spLocks noGrp="1"/>
          </p:cNvSpPr>
          <p:nvPr>
            <p:ph type="body" sz="quarter" idx="11" hasCustomPrompt="1"/>
          </p:nvPr>
        </p:nvSpPr>
        <p:spPr>
          <a:xfrm>
            <a:off x="3042000" y="8560198"/>
            <a:ext cx="8418163"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23" name="Текст 13">
            <a:extLst>
              <a:ext uri="{FF2B5EF4-FFF2-40B4-BE49-F238E27FC236}">
                <a16:creationId xmlns:a16="http://schemas.microsoft.com/office/drawing/2014/main" id="{70813444-2C33-EA43-AE52-3342287D3C73}"/>
              </a:ext>
            </a:extLst>
          </p:cNvPr>
          <p:cNvSpPr>
            <a:spLocks noGrp="1"/>
          </p:cNvSpPr>
          <p:nvPr>
            <p:ph type="body" sz="quarter" idx="15" hasCustomPrompt="1"/>
          </p:nvPr>
        </p:nvSpPr>
        <p:spPr>
          <a:xfrm>
            <a:off x="3041609" y="10053824"/>
            <a:ext cx="8418554"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24" name="Рисунок 2">
            <a:extLst>
              <a:ext uri="{FF2B5EF4-FFF2-40B4-BE49-F238E27FC236}">
                <a16:creationId xmlns:a16="http://schemas.microsoft.com/office/drawing/2014/main" id="{EC0D2289-400F-CD4E-A345-0E06C430DDEB}"/>
              </a:ext>
            </a:extLst>
          </p:cNvPr>
          <p:cNvSpPr>
            <a:spLocks noGrp="1"/>
          </p:cNvSpPr>
          <p:nvPr>
            <p:ph type="pic" sz="quarter" idx="22" hasCustomPrompt="1"/>
          </p:nvPr>
        </p:nvSpPr>
        <p:spPr>
          <a:xfrm>
            <a:off x="2455458"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27" name="Текст 13">
            <a:extLst>
              <a:ext uri="{FF2B5EF4-FFF2-40B4-BE49-F238E27FC236}">
                <a16:creationId xmlns:a16="http://schemas.microsoft.com/office/drawing/2014/main" id="{77D0C741-B480-1D49-88D9-0133C70F0ABE}"/>
              </a:ext>
            </a:extLst>
          </p:cNvPr>
          <p:cNvSpPr>
            <a:spLocks noGrp="1"/>
          </p:cNvSpPr>
          <p:nvPr>
            <p:ph type="body" sz="quarter" idx="23" hasCustomPrompt="1"/>
          </p:nvPr>
        </p:nvSpPr>
        <p:spPr>
          <a:xfrm>
            <a:off x="3041607" y="10797004"/>
            <a:ext cx="8418555"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28" name="Текст 5">
            <a:extLst>
              <a:ext uri="{FF2B5EF4-FFF2-40B4-BE49-F238E27FC236}">
                <a16:creationId xmlns:a16="http://schemas.microsoft.com/office/drawing/2014/main" id="{FFF86162-5146-A34A-8041-62C28A169EE4}"/>
              </a:ext>
            </a:extLst>
          </p:cNvPr>
          <p:cNvSpPr>
            <a:spLocks noGrp="1"/>
          </p:cNvSpPr>
          <p:nvPr>
            <p:ph type="body" sz="quarter" idx="24" hasCustomPrompt="1"/>
          </p:nvPr>
        </p:nvSpPr>
        <p:spPr>
          <a:xfrm>
            <a:off x="12566751" y="7496175"/>
            <a:ext cx="8783537" cy="830673"/>
          </a:xfrm>
          <a:prstGeom prst="rect">
            <a:avLst/>
          </a:prstGeom>
        </p:spPr>
        <p:txBody>
          <a:bodyPr lIns="0" tIns="0" bIns="0" anchor="b" anchorCtr="0"/>
          <a:lstStyle>
            <a:lvl1pPr>
              <a:lnSpc>
                <a:spcPct val="100000"/>
              </a:lnSpc>
              <a:spcBef>
                <a:spcPts val="0"/>
              </a:spcBef>
              <a:spcAft>
                <a:spcPts val="0"/>
              </a:spcAft>
              <a:defRPr sz="3200" baseline="0">
                <a:latin typeface="+mj-lt"/>
              </a:defRPr>
            </a:lvl1pPr>
          </a:lstStyle>
          <a:p>
            <a:pPr lvl="0"/>
            <a:r>
              <a:rPr lang="en-US" dirty="0"/>
              <a:t>Name</a:t>
            </a:r>
            <a:endParaRPr lang="ru-RU" dirty="0"/>
          </a:p>
        </p:txBody>
      </p:sp>
      <p:sp>
        <p:nvSpPr>
          <p:cNvPr id="29" name="Текст 13">
            <a:extLst>
              <a:ext uri="{FF2B5EF4-FFF2-40B4-BE49-F238E27FC236}">
                <a16:creationId xmlns:a16="http://schemas.microsoft.com/office/drawing/2014/main" id="{7E81EC0E-C936-F047-BCBE-336A7C292867}"/>
              </a:ext>
            </a:extLst>
          </p:cNvPr>
          <p:cNvSpPr>
            <a:spLocks noGrp="1"/>
          </p:cNvSpPr>
          <p:nvPr>
            <p:ph type="body" sz="quarter" idx="25" hasCustomPrompt="1"/>
          </p:nvPr>
        </p:nvSpPr>
        <p:spPr>
          <a:xfrm>
            <a:off x="12566751" y="8560198"/>
            <a:ext cx="8783537" cy="1108630"/>
          </a:xfrm>
          <a:prstGeom prst="rect">
            <a:avLst/>
          </a:prstGeom>
        </p:spPr>
        <p:txBody>
          <a:bodyPr lIns="0" tIns="0" bIns="0" anchor="t" anchorCtr="0"/>
          <a:lstStyle>
            <a:lvl1pPr>
              <a:spcBef>
                <a:spcPts val="0"/>
              </a:spcBef>
              <a:spcAft>
                <a:spcPts val="0"/>
              </a:spcAft>
              <a:defRPr sz="3200">
                <a:latin typeface="+mn-lt"/>
              </a:defRPr>
            </a:lvl1pPr>
          </a:lstStyle>
          <a:p>
            <a:pPr lvl="0"/>
            <a:r>
              <a:rPr lang="en-US" dirty="0"/>
              <a:t>Position</a:t>
            </a:r>
            <a:endParaRPr lang="ru-RU" dirty="0"/>
          </a:p>
        </p:txBody>
      </p:sp>
      <p:sp>
        <p:nvSpPr>
          <p:cNvPr id="30" name="Текст 13">
            <a:extLst>
              <a:ext uri="{FF2B5EF4-FFF2-40B4-BE49-F238E27FC236}">
                <a16:creationId xmlns:a16="http://schemas.microsoft.com/office/drawing/2014/main" id="{07F13FDB-A60B-B342-A857-6517C7DCD78C}"/>
              </a:ext>
            </a:extLst>
          </p:cNvPr>
          <p:cNvSpPr>
            <a:spLocks noGrp="1"/>
          </p:cNvSpPr>
          <p:nvPr>
            <p:ph type="body" sz="quarter" idx="26" hasCustomPrompt="1"/>
          </p:nvPr>
        </p:nvSpPr>
        <p:spPr>
          <a:xfrm>
            <a:off x="12568741" y="10053824"/>
            <a:ext cx="8781460" cy="737030"/>
          </a:xfrm>
          <a:prstGeom prst="rect">
            <a:avLst/>
          </a:prstGeom>
        </p:spPr>
        <p:txBody>
          <a:bodyPr lIns="0" tIns="828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логин@</a:t>
            </a:r>
            <a:r>
              <a:rPr lang="en-US" dirty="0" err="1"/>
              <a:t>yandex-team.ru</a:t>
            </a:r>
            <a:endParaRPr lang="en-US" dirty="0"/>
          </a:p>
        </p:txBody>
      </p:sp>
      <p:sp>
        <p:nvSpPr>
          <p:cNvPr id="31" name="Рисунок 2">
            <a:extLst>
              <a:ext uri="{FF2B5EF4-FFF2-40B4-BE49-F238E27FC236}">
                <a16:creationId xmlns:a16="http://schemas.microsoft.com/office/drawing/2014/main" id="{3B2C3192-866A-8048-BEA0-5B4E8777CCFF}"/>
              </a:ext>
            </a:extLst>
          </p:cNvPr>
          <p:cNvSpPr>
            <a:spLocks noGrp="1"/>
          </p:cNvSpPr>
          <p:nvPr>
            <p:ph type="pic" sz="quarter" idx="27" hasCustomPrompt="1"/>
          </p:nvPr>
        </p:nvSpPr>
        <p:spPr>
          <a:xfrm>
            <a:off x="11992033" y="10847525"/>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2" name="Текст 13">
            <a:extLst>
              <a:ext uri="{FF2B5EF4-FFF2-40B4-BE49-F238E27FC236}">
                <a16:creationId xmlns:a16="http://schemas.microsoft.com/office/drawing/2014/main" id="{7AE597FB-C22A-7E48-A3EE-8EFF0DCD357B}"/>
              </a:ext>
            </a:extLst>
          </p:cNvPr>
          <p:cNvSpPr>
            <a:spLocks noGrp="1"/>
          </p:cNvSpPr>
          <p:nvPr>
            <p:ph type="body" sz="quarter" idx="28" hasCustomPrompt="1"/>
          </p:nvPr>
        </p:nvSpPr>
        <p:spPr>
          <a:xfrm>
            <a:off x="12568739" y="10797004"/>
            <a:ext cx="8781461" cy="720187"/>
          </a:xfrm>
          <a:prstGeom prst="rect">
            <a:avLst/>
          </a:prstGeom>
        </p:spPr>
        <p:txBody>
          <a:bodyPr lIns="0" tIns="68400"/>
          <a:lstStyle>
            <a:lvl1pPr marL="0" marR="0" indent="0" algn="l" defTabSz="1828619" rtl="0" eaLnBrk="1" fontAlgn="auto" latinLnBrk="0" hangingPunct="1">
              <a:lnSpc>
                <a:spcPct val="100000"/>
              </a:lnSpc>
              <a:spcBef>
                <a:spcPts val="0"/>
              </a:spcBef>
              <a:spcAft>
                <a:spcPts val="0"/>
              </a:spcAft>
              <a:buClrTx/>
              <a:buSzTx/>
              <a:buFontTx/>
              <a:buNone/>
              <a:tabLst/>
              <a:defRPr sz="2400">
                <a:latin typeface="+mn-lt"/>
              </a:defRPr>
            </a:lvl1pPr>
          </a:lstStyle>
          <a:p>
            <a:pPr marL="0" marR="0" lvl="0" indent="0" algn="l" defTabSz="1828619" rtl="0" eaLnBrk="1" fontAlgn="auto" latinLnBrk="0" hangingPunct="1">
              <a:lnSpc>
                <a:spcPct val="100000"/>
              </a:lnSpc>
              <a:spcBef>
                <a:spcPts val="2400"/>
              </a:spcBef>
              <a:spcAft>
                <a:spcPts val="2400"/>
              </a:spcAft>
              <a:buClrTx/>
              <a:buSzTx/>
              <a:buFontTx/>
              <a:buNone/>
              <a:tabLst/>
              <a:defRPr/>
            </a:pPr>
            <a:r>
              <a:rPr lang="ru-RU" dirty="0"/>
              <a:t>@</a:t>
            </a:r>
            <a:r>
              <a:rPr lang="en-US" dirty="0"/>
              <a:t>username</a:t>
            </a:r>
          </a:p>
        </p:txBody>
      </p:sp>
      <p:sp>
        <p:nvSpPr>
          <p:cNvPr id="33" name="Рисунок 2">
            <a:extLst>
              <a:ext uri="{FF2B5EF4-FFF2-40B4-BE49-F238E27FC236}">
                <a16:creationId xmlns:a16="http://schemas.microsoft.com/office/drawing/2014/main" id="{4DF56AA7-D6F0-BA4C-8FBE-3FA6464E61F7}"/>
              </a:ext>
            </a:extLst>
          </p:cNvPr>
          <p:cNvSpPr>
            <a:spLocks noGrp="1"/>
          </p:cNvSpPr>
          <p:nvPr>
            <p:ph type="pic" sz="quarter" idx="29" hasCustomPrompt="1"/>
          </p:nvPr>
        </p:nvSpPr>
        <p:spPr>
          <a:xfrm>
            <a:off x="2455458"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
        <p:nvSpPr>
          <p:cNvPr id="34" name="Рисунок 2">
            <a:extLst>
              <a:ext uri="{FF2B5EF4-FFF2-40B4-BE49-F238E27FC236}">
                <a16:creationId xmlns:a16="http://schemas.microsoft.com/office/drawing/2014/main" id="{2EB03A33-C54E-0245-9F4E-355716FD52BB}"/>
              </a:ext>
            </a:extLst>
          </p:cNvPr>
          <p:cNvSpPr>
            <a:spLocks noGrp="1"/>
          </p:cNvSpPr>
          <p:nvPr>
            <p:ph type="pic" sz="quarter" idx="30" hasCustomPrompt="1"/>
          </p:nvPr>
        </p:nvSpPr>
        <p:spPr>
          <a:xfrm>
            <a:off x="11992033" y="10110377"/>
            <a:ext cx="432688" cy="409250"/>
          </a:xfrm>
          <a:prstGeom prst="rect">
            <a:avLst/>
          </a:prstGeom>
        </p:spPr>
        <p:txBody>
          <a:bodyPr tIns="0" anchor="ctr" anchorCtr="1">
            <a:normAutofit/>
          </a:bodyPr>
          <a:lstStyle>
            <a:lvl1pPr marL="0" marR="0" indent="0" algn="l" defTabSz="1828619" rtl="0" eaLnBrk="1" fontAlgn="auto" latinLnBrk="0" hangingPunct="1">
              <a:lnSpc>
                <a:spcPct val="100000"/>
              </a:lnSpc>
              <a:spcBef>
                <a:spcPts val="3000"/>
              </a:spcBef>
              <a:spcAft>
                <a:spcPts val="3000"/>
              </a:spcAft>
              <a:buClrTx/>
              <a:buSzTx/>
              <a:buFontTx/>
              <a:buNone/>
              <a:tabLst/>
              <a:defRPr sz="1400"/>
            </a:lvl1pPr>
          </a:lstStyle>
          <a:p>
            <a:r>
              <a:rPr lang="en-US" dirty="0"/>
              <a:t>Icon</a:t>
            </a:r>
          </a:p>
        </p:txBody>
      </p:sp>
    </p:spTree>
    <p:extLst>
      <p:ext uri="{BB962C8B-B14F-4D97-AF65-F5344CB8AC3E}">
        <p14:creationId xmlns:p14="http://schemas.microsoft.com/office/powerpoint/2010/main" val="30294301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81592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Нулевой_слайд_ru">
    <p:spTree>
      <p:nvGrpSpPr>
        <p:cNvPr id="1" name=""/>
        <p:cNvGrpSpPr/>
        <p:nvPr/>
      </p:nvGrpSpPr>
      <p:grpSpPr>
        <a:xfrm>
          <a:off x="0" y="0"/>
          <a:ext cx="0" cy="0"/>
          <a:chOff x="0" y="0"/>
          <a:chExt cx="0" cy="0"/>
        </a:xfrm>
      </p:grpSpPr>
      <p:pic>
        <p:nvPicPr>
          <p:cNvPr id="5" name="Изображение 3">
            <a:extLst>
              <a:ext uri="{FF2B5EF4-FFF2-40B4-BE49-F238E27FC236}">
                <a16:creationId xmlns:a16="http://schemas.microsoft.com/office/drawing/2014/main" id="{40923594-8447-5A46-8A64-5871B7E0E6F7}"/>
              </a:ext>
            </a:extLst>
          </p:cNvPr>
          <p:cNvPicPr>
            <a:picLocks noChangeAspect="1"/>
          </p:cNvPicPr>
          <p:nvPr userDrawn="1"/>
        </p:nvPicPr>
        <p:blipFill>
          <a:blip r:embed="rId2"/>
          <a:stretch>
            <a:fillRect/>
          </a:stretch>
        </p:blipFill>
        <p:spPr>
          <a:xfrm>
            <a:off x="8894763" y="5636795"/>
            <a:ext cx="6589712" cy="2525311"/>
          </a:xfrm>
          <a:prstGeom prst="rect">
            <a:avLst/>
          </a:prstGeom>
        </p:spPr>
      </p:pic>
    </p:spTree>
    <p:extLst>
      <p:ext uri="{BB962C8B-B14F-4D97-AF65-F5344CB8AC3E}">
        <p14:creationId xmlns:p14="http://schemas.microsoft.com/office/powerpoint/2010/main" val="24778974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Нулевой_слайд_eng">
    <p:spTree>
      <p:nvGrpSpPr>
        <p:cNvPr id="1" name=""/>
        <p:cNvGrpSpPr/>
        <p:nvPr/>
      </p:nvGrpSpPr>
      <p:grpSpPr>
        <a:xfrm>
          <a:off x="0" y="0"/>
          <a:ext cx="0" cy="0"/>
          <a:chOff x="0" y="0"/>
          <a:chExt cx="0" cy="0"/>
        </a:xfrm>
      </p:grpSpPr>
      <p:pic>
        <p:nvPicPr>
          <p:cNvPr id="3" name="Изображение 3">
            <a:extLst>
              <a:ext uri="{FF2B5EF4-FFF2-40B4-BE49-F238E27FC236}">
                <a16:creationId xmlns:a16="http://schemas.microsoft.com/office/drawing/2014/main" id="{14A44DEE-CE10-CA46-AD73-F9481496D74F}"/>
              </a:ext>
            </a:extLst>
          </p:cNvPr>
          <p:cNvPicPr>
            <a:picLocks noChangeAspect="1"/>
          </p:cNvPicPr>
          <p:nvPr userDrawn="1"/>
        </p:nvPicPr>
        <p:blipFill>
          <a:blip r:embed="rId2"/>
          <a:stretch>
            <a:fillRect/>
          </a:stretch>
        </p:blipFill>
        <p:spPr>
          <a:xfrm>
            <a:off x="8901875" y="5457926"/>
            <a:ext cx="6582600" cy="2424397"/>
          </a:xfrm>
          <a:prstGeom prst="rect">
            <a:avLst/>
          </a:prstGeom>
        </p:spPr>
      </p:pic>
    </p:spTree>
    <p:extLst>
      <p:ext uri="{BB962C8B-B14F-4D97-AF65-F5344CB8AC3E}">
        <p14:creationId xmlns:p14="http://schemas.microsoft.com/office/powerpoint/2010/main" val="284711959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Титульный слайд_ru">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Имя и Фамилия, должность</a:t>
            </a:r>
            <a:endParaRPr lang="en-US" dirty="0"/>
          </a:p>
        </p:txBody>
      </p:sp>
      <p:sp>
        <p:nvSpPr>
          <p:cNvPr id="15" name="Title 1">
            <a:extLst>
              <a:ext uri="{FF2B5EF4-FFF2-40B4-BE49-F238E27FC236}">
                <a16:creationId xmlns:a16="http://schemas.microsoft.com/office/drawing/2014/main" id="{6D50639F-F59F-B746-A68D-63C278D476F6}"/>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 презентации</a:t>
            </a:r>
            <a:endParaRPr lang="en-US" dirty="0"/>
          </a:p>
        </p:txBody>
      </p:sp>
      <p:sp>
        <p:nvSpPr>
          <p:cNvPr id="35" name="Рисунок 9">
            <a:extLst>
              <a:ext uri="{FF2B5EF4-FFF2-40B4-BE49-F238E27FC236}">
                <a16:creationId xmlns:a16="http://schemas.microsoft.com/office/drawing/2014/main" id="{48D1D383-E3AC-5F4C-BB7C-F076B9B83EE1}"/>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a:t>
            </a:r>
            <a:r>
              <a:rPr lang="en-US" dirty="0"/>
              <a:t> </a:t>
            </a:r>
            <a:r>
              <a:rPr lang="ru-RU" dirty="0"/>
              <a:t>или</a:t>
            </a:r>
            <a:r>
              <a:rPr lang="en-US" dirty="0"/>
              <a:t> NDA</a:t>
            </a:r>
            <a:endParaRPr lang="ru-RU" dirty="0"/>
          </a:p>
        </p:txBody>
      </p:sp>
    </p:spTree>
    <p:extLst>
      <p:ext uri="{BB962C8B-B14F-4D97-AF65-F5344CB8AC3E}">
        <p14:creationId xmlns:p14="http://schemas.microsoft.com/office/powerpoint/2010/main" val="295193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242347028"/>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Титульный слайд_eng">
    <p:bg>
      <p:bgPr>
        <a:solidFill>
          <a:schemeClr val="bg1"/>
        </a:solidFill>
        <a:effectLst/>
      </p:bgPr>
    </p:bg>
    <p:spTree>
      <p:nvGrpSpPr>
        <p:cNvPr id="1" name=""/>
        <p:cNvGrpSpPr/>
        <p:nvPr/>
      </p:nvGrpSpPr>
      <p:grpSpPr>
        <a:xfrm>
          <a:off x="0" y="0"/>
          <a:ext cx="0" cy="0"/>
          <a:chOff x="0" y="0"/>
          <a:chExt cx="0" cy="0"/>
        </a:xfrm>
      </p:grpSpPr>
      <p:pic>
        <p:nvPicPr>
          <p:cNvPr id="12" name="Изображение 8">
            <a:extLst>
              <a:ext uri="{FF2B5EF4-FFF2-40B4-BE49-F238E27FC236}">
                <a16:creationId xmlns:a16="http://schemas.microsoft.com/office/drawing/2014/main" id="{4BDDB143-F27E-4A4F-81EF-CF473B4BCC3D}"/>
              </a:ext>
            </a:extLst>
          </p:cNvPr>
          <p:cNvPicPr>
            <a:picLocks noChangeAspect="1"/>
          </p:cNvPicPr>
          <p:nvPr userDrawn="1"/>
        </p:nvPicPr>
        <p:blipFill>
          <a:blip r:embed="rId2"/>
          <a:stretch>
            <a:fillRect/>
          </a:stretch>
        </p:blipFill>
        <p:spPr>
          <a:xfrm>
            <a:off x="3075939" y="1884224"/>
            <a:ext cx="2329024" cy="857788"/>
          </a:xfrm>
          <a:prstGeom prst="rect">
            <a:avLst/>
          </a:prstGeom>
        </p:spPr>
      </p:pic>
      <p:sp>
        <p:nvSpPr>
          <p:cNvPr id="9" name="Subtitle 2">
            <a:extLst>
              <a:ext uri="{FF2B5EF4-FFF2-40B4-BE49-F238E27FC236}">
                <a16:creationId xmlns:a16="http://schemas.microsoft.com/office/drawing/2014/main" id="{F6C8D39B-D58C-0445-9CFA-71520C250F3D}"/>
              </a:ext>
            </a:extLst>
          </p:cNvPr>
          <p:cNvSpPr>
            <a:spLocks noGrp="1"/>
          </p:cNvSpPr>
          <p:nvPr>
            <p:ph type="subTitle" idx="1" hasCustomPrompt="1"/>
          </p:nvPr>
        </p:nvSpPr>
        <p:spPr>
          <a:xfrm>
            <a:off x="3042001" y="10061096"/>
            <a:ext cx="18308288" cy="1818167"/>
          </a:xfrm>
        </p:spPr>
        <p:txBody>
          <a:bodyPr lIns="0" tIns="0" rIns="0" bIns="251999" anchor="b" anchorCtr="0">
            <a:noAutofit/>
          </a:bodyPr>
          <a:lstStyle>
            <a:lvl1pPr marL="0" indent="0" algn="l">
              <a:lnSpc>
                <a:spcPct val="100000"/>
              </a:lnSpc>
              <a:spcBef>
                <a:spcPts val="0"/>
              </a:spcBef>
              <a:spcAft>
                <a:spcPts val="0"/>
              </a:spcAft>
              <a:buNone/>
              <a:defRPr sz="3200" baseline="0">
                <a:latin typeface="+mn-lt"/>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en-US" dirty="0"/>
              <a:t>Name</a:t>
            </a:r>
            <a:r>
              <a:rPr lang="ru-RU" dirty="0"/>
              <a:t>, </a:t>
            </a:r>
            <a:r>
              <a:rPr lang="en-US" dirty="0"/>
              <a:t>position</a:t>
            </a:r>
          </a:p>
        </p:txBody>
      </p:sp>
      <p:sp>
        <p:nvSpPr>
          <p:cNvPr id="10" name="Рисунок 7">
            <a:extLst>
              <a:ext uri="{FF2B5EF4-FFF2-40B4-BE49-F238E27FC236}">
                <a16:creationId xmlns:a16="http://schemas.microsoft.com/office/drawing/2014/main" id="{3C929475-4986-B94B-8DD4-AB7E21B6B073}"/>
              </a:ext>
            </a:extLst>
          </p:cNvPr>
          <p:cNvSpPr>
            <a:spLocks noGrp="1"/>
          </p:cNvSpPr>
          <p:nvPr>
            <p:ph type="pic" sz="quarter" idx="13" hasCustomPrompt="1"/>
          </p:nvPr>
        </p:nvSpPr>
        <p:spPr>
          <a:xfrm>
            <a:off x="3060775" y="1748278"/>
            <a:ext cx="8763000" cy="1219200"/>
          </a:xfrm>
        </p:spPr>
        <p:txBody>
          <a:bodyPr tIns="594000">
            <a:norm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 Сервиса</a:t>
            </a:r>
          </a:p>
        </p:txBody>
      </p:sp>
      <p:sp>
        <p:nvSpPr>
          <p:cNvPr id="11" name="Рисунок 9">
            <a:extLst>
              <a:ext uri="{FF2B5EF4-FFF2-40B4-BE49-F238E27FC236}">
                <a16:creationId xmlns:a16="http://schemas.microsoft.com/office/drawing/2014/main" id="{1B0B3019-AFD9-0743-8868-0C3A8ED2169A}"/>
              </a:ext>
            </a:extLst>
          </p:cNvPr>
          <p:cNvSpPr>
            <a:spLocks noGrp="1"/>
          </p:cNvSpPr>
          <p:nvPr>
            <p:ph type="pic" sz="quarter" idx="14" hasCustomPrompt="1"/>
          </p:nvPr>
        </p:nvSpPr>
        <p:spPr>
          <a:xfrm>
            <a:off x="15484475" y="1753711"/>
            <a:ext cx="5865814" cy="1227234"/>
          </a:xfrm>
          <a:noFill/>
          <a:ln>
            <a:noFill/>
          </a:ln>
        </p:spPr>
        <p:txBody>
          <a:bodyPr tIns="594000">
            <a:noAutofit/>
          </a:bodyPr>
          <a:lstStyle>
            <a:lvl1pPr marL="0" indent="0" algn="ctr">
              <a:buFontTx/>
              <a:buNone/>
              <a:defRPr sz="3200" b="0" i="0" baseline="0">
                <a:latin typeface="+mn-lt"/>
                <a:ea typeface="Yandex Sans Text Thin" charset="0"/>
                <a:cs typeface="Yandex Sans Text Thin" charset="0"/>
              </a:defRPr>
            </a:lvl1pPr>
          </a:lstStyle>
          <a:p>
            <a:r>
              <a:rPr lang="ru-RU" dirty="0"/>
              <a:t>Логотип</a:t>
            </a:r>
            <a:r>
              <a:rPr lang="en-US" dirty="0"/>
              <a:t> </a:t>
            </a:r>
            <a:r>
              <a:rPr lang="ru-RU" dirty="0"/>
              <a:t>партнёра или </a:t>
            </a:r>
            <a:r>
              <a:rPr lang="en-US" dirty="0"/>
              <a:t>NDA</a:t>
            </a:r>
            <a:endParaRPr lang="ru-RU" dirty="0"/>
          </a:p>
        </p:txBody>
      </p:sp>
      <p:sp>
        <p:nvSpPr>
          <p:cNvPr id="13" name="Title 1">
            <a:extLst>
              <a:ext uri="{FF2B5EF4-FFF2-40B4-BE49-F238E27FC236}">
                <a16:creationId xmlns:a16="http://schemas.microsoft.com/office/drawing/2014/main" id="{C6F670BF-8E22-3E4D-9C0A-54CE30779E69}"/>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en-US" dirty="0"/>
              <a:t>Presentation title</a:t>
            </a:r>
          </a:p>
        </p:txBody>
      </p:sp>
    </p:spTree>
    <p:extLst>
      <p:ext uri="{BB962C8B-B14F-4D97-AF65-F5344CB8AC3E}">
        <p14:creationId xmlns:p14="http://schemas.microsoft.com/office/powerpoint/2010/main" val="18045669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1">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3042001" y="915889"/>
            <a:ext cx="1830828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4" name="Title 1">
            <a:extLst>
              <a:ext uri="{FF2B5EF4-FFF2-40B4-BE49-F238E27FC236}">
                <a16:creationId xmlns:a16="http://schemas.microsoft.com/office/drawing/2014/main" id="{5718877E-EFDC-BB45-AB21-136CBDAED258}"/>
              </a:ext>
            </a:extLst>
          </p:cNvPr>
          <p:cNvSpPr>
            <a:spLocks noGrp="1"/>
          </p:cNvSpPr>
          <p:nvPr>
            <p:ph type="ctrTitle" hasCustomPrompt="1"/>
          </p:nvPr>
        </p:nvSpPr>
        <p:spPr>
          <a:xfrm>
            <a:off x="3042718" y="3831168"/>
            <a:ext cx="18308288"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969084688"/>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2">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121498A8-B247-8E41-B989-21A7A9E9BA40}"/>
              </a:ext>
            </a:extLst>
          </p:cNvPr>
          <p:cNvSpPr>
            <a:spLocks noGrp="1"/>
          </p:cNvSpPr>
          <p:nvPr>
            <p:ph type="pic" sz="quarter" idx="13" hasCustomPrompt="1"/>
          </p:nvPr>
        </p:nvSpPr>
        <p:spPr>
          <a:xfrm>
            <a:off x="1589074" y="5561156"/>
            <a:ext cx="2911489" cy="2438960"/>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
        <p:nvSpPr>
          <p:cNvPr id="5" name="Text Placeholder 2">
            <a:extLst>
              <a:ext uri="{FF2B5EF4-FFF2-40B4-BE49-F238E27FC236}">
                <a16:creationId xmlns:a16="http://schemas.microsoft.com/office/drawing/2014/main" id="{EC3A226A-A6E5-FC45-8E25-292A9270E55A}"/>
              </a:ext>
            </a:extLst>
          </p:cNvPr>
          <p:cNvSpPr>
            <a:spLocks noGrp="1"/>
          </p:cNvSpPr>
          <p:nvPr>
            <p:ph type="body" idx="1" hasCustomPrompt="1"/>
          </p:nvPr>
        </p:nvSpPr>
        <p:spPr>
          <a:xfrm>
            <a:off x="5245631" y="915889"/>
            <a:ext cx="16104658"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8" name="Title 1">
            <a:extLst>
              <a:ext uri="{FF2B5EF4-FFF2-40B4-BE49-F238E27FC236}">
                <a16:creationId xmlns:a16="http://schemas.microsoft.com/office/drawing/2014/main" id="{40F78064-496F-884F-B574-B9E9DA8CA6C7}"/>
              </a:ext>
            </a:extLst>
          </p:cNvPr>
          <p:cNvSpPr>
            <a:spLocks noGrp="1"/>
          </p:cNvSpPr>
          <p:nvPr>
            <p:ph type="ctrTitle" hasCustomPrompt="1"/>
          </p:nvPr>
        </p:nvSpPr>
        <p:spPr>
          <a:xfrm>
            <a:off x="5246348" y="3831168"/>
            <a:ext cx="16103940"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158937339"/>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3">
    <p:bg>
      <p:bgPr>
        <a:solidFill>
          <a:schemeClr val="bg2"/>
        </a:solidFill>
        <a:effectLst/>
      </p:bgPr>
    </p:bg>
    <p:spTree>
      <p:nvGrpSpPr>
        <p:cNvPr id="1" name=""/>
        <p:cNvGrpSpPr/>
        <p:nvPr/>
      </p:nvGrpSpPr>
      <p:grpSpPr>
        <a:xfrm>
          <a:off x="0" y="0"/>
          <a:ext cx="0" cy="0"/>
          <a:chOff x="0" y="0"/>
          <a:chExt cx="0" cy="0"/>
        </a:xfrm>
      </p:grpSpPr>
      <p:sp>
        <p:nvSpPr>
          <p:cNvPr id="4" name="Рисунок 2">
            <a:extLst>
              <a:ext uri="{FF2B5EF4-FFF2-40B4-BE49-F238E27FC236}">
                <a16:creationId xmlns:a16="http://schemas.microsoft.com/office/drawing/2014/main" id="{61527DB0-CF55-144D-9CA7-48B711C5913F}"/>
              </a:ext>
            </a:extLst>
          </p:cNvPr>
          <p:cNvSpPr>
            <a:spLocks noGrp="1"/>
          </p:cNvSpPr>
          <p:nvPr>
            <p:ph type="pic" sz="quarter" idx="13" hasCustomPrompt="1"/>
          </p:nvPr>
        </p:nvSpPr>
        <p:spPr>
          <a:xfrm>
            <a:off x="15513050" y="0"/>
            <a:ext cx="8880953" cy="13729825"/>
          </a:xfrm>
          <a:custGeom>
            <a:avLst/>
            <a:gdLst>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0 w 9936178"/>
              <a:gd name="connsiteY4"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175245 w 10111423"/>
              <a:gd name="connsiteY0" fmla="*/ 0 h 13716000"/>
              <a:gd name="connsiteX1" fmla="*/ 10111423 w 10111423"/>
              <a:gd name="connsiteY1" fmla="*/ 0 h 13716000"/>
              <a:gd name="connsiteX2" fmla="*/ 10111423 w 10111423"/>
              <a:gd name="connsiteY2" fmla="*/ 13716000 h 13716000"/>
              <a:gd name="connsiteX3" fmla="*/ 175245 w 10111423"/>
              <a:gd name="connsiteY3" fmla="*/ 13716000 h 13716000"/>
              <a:gd name="connsiteX4" fmla="*/ 3131170 w 10111423"/>
              <a:gd name="connsiteY4" fmla="*/ 6680200 h 13716000"/>
              <a:gd name="connsiteX5" fmla="*/ 175245 w 10111423"/>
              <a:gd name="connsiteY5" fmla="*/ 0 h 13716000"/>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0143201"/>
              <a:gd name="connsiteY0" fmla="*/ 0 h 14732000"/>
              <a:gd name="connsiteX1" fmla="*/ 10143201 w 10143201"/>
              <a:gd name="connsiteY1" fmla="*/ 0 h 14732000"/>
              <a:gd name="connsiteX2" fmla="*/ 10143201 w 10143201"/>
              <a:gd name="connsiteY2" fmla="*/ 13716000 h 14732000"/>
              <a:gd name="connsiteX3" fmla="*/ 207023 w 10143201"/>
              <a:gd name="connsiteY3" fmla="*/ 13716000 h 14732000"/>
              <a:gd name="connsiteX4" fmla="*/ 3162948 w 10143201"/>
              <a:gd name="connsiteY4" fmla="*/ 6680200 h 14732000"/>
              <a:gd name="connsiteX5" fmla="*/ 207023 w 10143201"/>
              <a:gd name="connsiteY5" fmla="*/ 0 h 14732000"/>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1385223"/>
              <a:gd name="connsiteY0" fmla="*/ 0 h 15045022"/>
              <a:gd name="connsiteX1" fmla="*/ 10143201 w 11385223"/>
              <a:gd name="connsiteY1" fmla="*/ 0 h 15045022"/>
              <a:gd name="connsiteX2" fmla="*/ 10143201 w 11385223"/>
              <a:gd name="connsiteY2" fmla="*/ 13716000 h 15045022"/>
              <a:gd name="connsiteX3" fmla="*/ 207023 w 11385223"/>
              <a:gd name="connsiteY3" fmla="*/ 13716000 h 15045022"/>
              <a:gd name="connsiteX4" fmla="*/ 3162948 w 11385223"/>
              <a:gd name="connsiteY4" fmla="*/ 6680200 h 15045022"/>
              <a:gd name="connsiteX5" fmla="*/ 207023 w 11385223"/>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879214"/>
              <a:gd name="connsiteY0" fmla="*/ 0 h 15045022"/>
              <a:gd name="connsiteX1" fmla="*/ 10143201 w 10879214"/>
              <a:gd name="connsiteY1" fmla="*/ 0 h 15045022"/>
              <a:gd name="connsiteX2" fmla="*/ 10143201 w 10879214"/>
              <a:gd name="connsiteY2" fmla="*/ 13716000 h 15045022"/>
              <a:gd name="connsiteX3" fmla="*/ 207023 w 10879214"/>
              <a:gd name="connsiteY3" fmla="*/ 13716000 h 15045022"/>
              <a:gd name="connsiteX4" fmla="*/ 3162948 w 10879214"/>
              <a:gd name="connsiteY4" fmla="*/ 6680200 h 15045022"/>
              <a:gd name="connsiteX5" fmla="*/ 207023 w 10879214"/>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5045022"/>
              <a:gd name="connsiteX1" fmla="*/ 10143201 w 10143201"/>
              <a:gd name="connsiteY1" fmla="*/ 0 h 15045022"/>
              <a:gd name="connsiteX2" fmla="*/ 10143201 w 10143201"/>
              <a:gd name="connsiteY2" fmla="*/ 13716000 h 15045022"/>
              <a:gd name="connsiteX3" fmla="*/ 207023 w 10143201"/>
              <a:gd name="connsiteY3" fmla="*/ 13716000 h 15045022"/>
              <a:gd name="connsiteX4" fmla="*/ 3162948 w 10143201"/>
              <a:gd name="connsiteY4" fmla="*/ 6680200 h 15045022"/>
              <a:gd name="connsiteX5" fmla="*/ 207023 w 10143201"/>
              <a:gd name="connsiteY5" fmla="*/ 0 h 15045022"/>
              <a:gd name="connsiteX0" fmla="*/ 207023 w 10143201"/>
              <a:gd name="connsiteY0" fmla="*/ 0 h 14237170"/>
              <a:gd name="connsiteX1" fmla="*/ 10143201 w 10143201"/>
              <a:gd name="connsiteY1" fmla="*/ 0 h 14237170"/>
              <a:gd name="connsiteX2" fmla="*/ 10143201 w 10143201"/>
              <a:gd name="connsiteY2" fmla="*/ 13716000 h 14237170"/>
              <a:gd name="connsiteX3" fmla="*/ 207023 w 10143201"/>
              <a:gd name="connsiteY3" fmla="*/ 13716000 h 14237170"/>
              <a:gd name="connsiteX4" fmla="*/ 3162948 w 10143201"/>
              <a:gd name="connsiteY4" fmla="*/ 6680200 h 14237170"/>
              <a:gd name="connsiteX5" fmla="*/ 207023 w 10143201"/>
              <a:gd name="connsiteY5" fmla="*/ 0 h 14237170"/>
              <a:gd name="connsiteX0" fmla="*/ 207023 w 10143201"/>
              <a:gd name="connsiteY0" fmla="*/ 0 h 13716000"/>
              <a:gd name="connsiteX1" fmla="*/ 10143201 w 10143201"/>
              <a:gd name="connsiteY1" fmla="*/ 0 h 13716000"/>
              <a:gd name="connsiteX2" fmla="*/ 10143201 w 10143201"/>
              <a:gd name="connsiteY2" fmla="*/ 13716000 h 13716000"/>
              <a:gd name="connsiteX3" fmla="*/ 207023 w 10143201"/>
              <a:gd name="connsiteY3" fmla="*/ 13716000 h 13716000"/>
              <a:gd name="connsiteX4" fmla="*/ 3162948 w 10143201"/>
              <a:gd name="connsiteY4" fmla="*/ 6680200 h 13716000"/>
              <a:gd name="connsiteX5" fmla="*/ 207023 w 10143201"/>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0 w 9936178"/>
              <a:gd name="connsiteY0" fmla="*/ 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0 w 9936178"/>
              <a:gd name="connsiteY5" fmla="*/ 0 h 13716000"/>
              <a:gd name="connsiteX0" fmla="*/ 355600 w 9936178"/>
              <a:gd name="connsiteY0" fmla="*/ 25400 h 13716000"/>
              <a:gd name="connsiteX1" fmla="*/ 9936178 w 9936178"/>
              <a:gd name="connsiteY1" fmla="*/ 0 h 13716000"/>
              <a:gd name="connsiteX2" fmla="*/ 9936178 w 9936178"/>
              <a:gd name="connsiteY2" fmla="*/ 13716000 h 13716000"/>
              <a:gd name="connsiteX3" fmla="*/ 0 w 9936178"/>
              <a:gd name="connsiteY3" fmla="*/ 13716000 h 13716000"/>
              <a:gd name="connsiteX4" fmla="*/ 2955925 w 9936178"/>
              <a:gd name="connsiteY4" fmla="*/ 6680200 h 13716000"/>
              <a:gd name="connsiteX5" fmla="*/ 355600 w 99361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51125 w 9631378"/>
              <a:gd name="connsiteY4" fmla="*/ 668020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10485 w 9631378"/>
              <a:gd name="connsiteY4" fmla="*/ 6791960 h 13716000"/>
              <a:gd name="connsiteX5" fmla="*/ 50800 w 9631378"/>
              <a:gd name="connsiteY5" fmla="*/ 25400 h 13716000"/>
              <a:gd name="connsiteX0" fmla="*/ 50800 w 9631378"/>
              <a:gd name="connsiteY0" fmla="*/ 25400 h 13716000"/>
              <a:gd name="connsiteX1" fmla="*/ 9631378 w 9631378"/>
              <a:gd name="connsiteY1" fmla="*/ 0 h 13716000"/>
              <a:gd name="connsiteX2" fmla="*/ 9631378 w 9631378"/>
              <a:gd name="connsiteY2" fmla="*/ 13716000 h 13716000"/>
              <a:gd name="connsiteX3" fmla="*/ 0 w 9631378"/>
              <a:gd name="connsiteY3" fmla="*/ 13690600 h 13716000"/>
              <a:gd name="connsiteX4" fmla="*/ 2620645 w 9631378"/>
              <a:gd name="connsiteY4" fmla="*/ 6751320 h 13716000"/>
              <a:gd name="connsiteX5" fmla="*/ 50800 w 9631378"/>
              <a:gd name="connsiteY5" fmla="*/ 25400 h 13716000"/>
              <a:gd name="connsiteX0" fmla="*/ 62375 w 9642953"/>
              <a:gd name="connsiteY0" fmla="*/ 2540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62375 w 9642953"/>
              <a:gd name="connsiteY5" fmla="*/ 2540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632220 w 9642953"/>
              <a:gd name="connsiteY4" fmla="*/ 6751320 h 13725324"/>
              <a:gd name="connsiteX5" fmla="*/ 16077 w 9642953"/>
              <a:gd name="connsiteY5" fmla="*/ 2250 h 13725324"/>
              <a:gd name="connsiteX0" fmla="*/ 16077 w 9642953"/>
              <a:gd name="connsiteY0" fmla="*/ 2250 h 13725324"/>
              <a:gd name="connsiteX1" fmla="*/ 9642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9642953"/>
              <a:gd name="connsiteY0" fmla="*/ 2250 h 13725324"/>
              <a:gd name="connsiteX1" fmla="*/ 8880953 w 9642953"/>
              <a:gd name="connsiteY1" fmla="*/ 0 h 13725324"/>
              <a:gd name="connsiteX2" fmla="*/ 9642953 w 9642953"/>
              <a:gd name="connsiteY2" fmla="*/ 13716000 h 13725324"/>
              <a:gd name="connsiteX3" fmla="*/ 0 w 9642953"/>
              <a:gd name="connsiteY3" fmla="*/ 13725324 h 13725324"/>
              <a:gd name="connsiteX4" fmla="*/ 2585921 w 9642953"/>
              <a:gd name="connsiteY4" fmla="*/ 6751320 h 13725324"/>
              <a:gd name="connsiteX5" fmla="*/ 16077 w 9642953"/>
              <a:gd name="connsiteY5" fmla="*/ 2250 h 13725324"/>
              <a:gd name="connsiteX0" fmla="*/ 16077 w 8880953"/>
              <a:gd name="connsiteY0" fmla="*/ 2250 h 13741400"/>
              <a:gd name="connsiteX1" fmla="*/ 8880953 w 8880953"/>
              <a:gd name="connsiteY1" fmla="*/ 0 h 13741400"/>
              <a:gd name="connsiteX2" fmla="*/ 8880953 w 8880953"/>
              <a:gd name="connsiteY2" fmla="*/ 13741400 h 13741400"/>
              <a:gd name="connsiteX3" fmla="*/ 0 w 8880953"/>
              <a:gd name="connsiteY3" fmla="*/ 13725324 h 13741400"/>
              <a:gd name="connsiteX4" fmla="*/ 2585921 w 8880953"/>
              <a:gd name="connsiteY4" fmla="*/ 6751320 h 13741400"/>
              <a:gd name="connsiteX5" fmla="*/ 16077 w 8880953"/>
              <a:gd name="connsiteY5" fmla="*/ 2250 h 13741400"/>
              <a:gd name="connsiteX0" fmla="*/ 16077 w 8880953"/>
              <a:gd name="connsiteY0" fmla="*/ 2250 h 13725324"/>
              <a:gd name="connsiteX1" fmla="*/ 8880953 w 8880953"/>
              <a:gd name="connsiteY1" fmla="*/ 0 h 13725324"/>
              <a:gd name="connsiteX2" fmla="*/ 8880953 w 8880953"/>
              <a:gd name="connsiteY2" fmla="*/ 13718251 h 13725324"/>
              <a:gd name="connsiteX3" fmla="*/ 0 w 8880953"/>
              <a:gd name="connsiteY3" fmla="*/ 13725324 h 13725324"/>
              <a:gd name="connsiteX4" fmla="*/ 2585921 w 8880953"/>
              <a:gd name="connsiteY4" fmla="*/ 6751320 h 13725324"/>
              <a:gd name="connsiteX5" fmla="*/ 16077 w 8880953"/>
              <a:gd name="connsiteY5" fmla="*/ 2250 h 13725324"/>
              <a:gd name="connsiteX0" fmla="*/ 16077 w 8880953"/>
              <a:gd name="connsiteY0" fmla="*/ 2250 h 13729825"/>
              <a:gd name="connsiteX1" fmla="*/ 8880953 w 8880953"/>
              <a:gd name="connsiteY1" fmla="*/ 0 h 13729825"/>
              <a:gd name="connsiteX2" fmla="*/ 8869379 w 8880953"/>
              <a:gd name="connsiteY2" fmla="*/ 13729825 h 13729825"/>
              <a:gd name="connsiteX3" fmla="*/ 0 w 8880953"/>
              <a:gd name="connsiteY3" fmla="*/ 13725324 h 13729825"/>
              <a:gd name="connsiteX4" fmla="*/ 2585921 w 8880953"/>
              <a:gd name="connsiteY4" fmla="*/ 6751320 h 13729825"/>
              <a:gd name="connsiteX5" fmla="*/ 16077 w 8880953"/>
              <a:gd name="connsiteY5" fmla="*/ 2250 h 1372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0953" h="13729825">
                <a:moveTo>
                  <a:pt x="16077" y="2250"/>
                </a:moveTo>
                <a:lnTo>
                  <a:pt x="8880953" y="0"/>
                </a:lnTo>
                <a:lnTo>
                  <a:pt x="8869379" y="13729825"/>
                </a:lnTo>
                <a:lnTo>
                  <a:pt x="0" y="13725324"/>
                </a:lnTo>
                <a:lnTo>
                  <a:pt x="2585921" y="6751320"/>
                </a:lnTo>
                <a:lnTo>
                  <a:pt x="16077" y="2250"/>
                </a:lnTo>
                <a:close/>
              </a:path>
            </a:pathLst>
          </a:custGeom>
          <a:solidFill>
            <a:schemeClr val="bg1"/>
          </a:solidFill>
        </p:spPr>
        <p:txBody>
          <a:bodyPr anchor="ctr" anchorCtr="1"/>
          <a:lstStyle>
            <a:lvl1pPr algn="ctr">
              <a:defRPr/>
            </a:lvl1pPr>
          </a:lstStyle>
          <a:p>
            <a:r>
              <a:rPr lang="ru-RU" dirty="0"/>
              <a:t>Вставьте</a:t>
            </a:r>
            <a:br>
              <a:rPr lang="ru-RU" dirty="0"/>
            </a:br>
            <a:r>
              <a:rPr lang="ru-RU" dirty="0"/>
              <a:t>изображение</a:t>
            </a:r>
          </a:p>
        </p:txBody>
      </p:sp>
      <p:sp>
        <p:nvSpPr>
          <p:cNvPr id="5" name="Text Placeholder 2">
            <a:extLst>
              <a:ext uri="{FF2B5EF4-FFF2-40B4-BE49-F238E27FC236}">
                <a16:creationId xmlns:a16="http://schemas.microsoft.com/office/drawing/2014/main" id="{47B8B226-C026-5B41-8DF8-CE1C75FD8C2C}"/>
              </a:ext>
            </a:extLst>
          </p:cNvPr>
          <p:cNvSpPr>
            <a:spLocks noGrp="1"/>
          </p:cNvSpPr>
          <p:nvPr>
            <p:ph type="body" idx="1" hasCustomPrompt="1"/>
          </p:nvPr>
        </p:nvSpPr>
        <p:spPr>
          <a:xfrm>
            <a:off x="3042000" y="915889"/>
            <a:ext cx="12442475" cy="1085949"/>
          </a:xfrm>
          <a:prstGeom prst="rect">
            <a:avLst/>
          </a:prstGeom>
        </p:spPr>
        <p:txBody>
          <a:bodyPr tIns="125999" anchor="t">
            <a:noAutofit/>
          </a:bodyPr>
          <a:lstStyle>
            <a:lvl1pPr marL="0" indent="0">
              <a:buNone/>
              <a:defRPr sz="4800">
                <a:solidFill>
                  <a:schemeClr val="tx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7168BEC1-770E-C549-A6A1-8DF59D047572}"/>
              </a:ext>
            </a:extLst>
          </p:cNvPr>
          <p:cNvSpPr>
            <a:spLocks noGrp="1"/>
          </p:cNvSpPr>
          <p:nvPr>
            <p:ph type="ctrTitle" hasCustomPrompt="1"/>
          </p:nvPr>
        </p:nvSpPr>
        <p:spPr>
          <a:xfrm>
            <a:off x="3042718" y="3831168"/>
            <a:ext cx="131783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latin typeface="+mj-lt"/>
              </a:defRPr>
            </a:lvl1pPr>
          </a:lstStyle>
          <a:p>
            <a:r>
              <a:rPr lang="ru-RU" dirty="0"/>
              <a:t>Заголовок</a:t>
            </a:r>
            <a:endParaRPr lang="en-US" dirty="0"/>
          </a:p>
        </p:txBody>
      </p:sp>
    </p:spTree>
    <p:extLst>
      <p:ext uri="{BB962C8B-B14F-4D97-AF65-F5344CB8AC3E}">
        <p14:creationId xmlns:p14="http://schemas.microsoft.com/office/powerpoint/2010/main" val="3400170992"/>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_4">
    <p:bg>
      <p:bgPr>
        <a:solidFill>
          <a:schemeClr val="tx1"/>
        </a:solidFill>
        <a:effectLst/>
      </p:bgPr>
    </p:bg>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E68F06DF-25BF-DA43-A249-1D8E105D81F5}"/>
              </a:ext>
            </a:extLst>
          </p:cNvPr>
          <p:cNvSpPr>
            <a:spLocks noGrp="1"/>
          </p:cNvSpPr>
          <p:nvPr>
            <p:ph type="pic" sz="quarter" idx="10" hasCustomPrompt="1"/>
          </p:nvPr>
        </p:nvSpPr>
        <p:spPr>
          <a:xfrm>
            <a:off x="57638" y="0"/>
            <a:ext cx="24382413" cy="13716000"/>
          </a:xfrm>
          <a:prstGeom prst="rect">
            <a:avLst/>
          </a:prstGeom>
          <a:blipFill>
            <a:blip r:embed="rId2">
              <a:alphaModFix amt="50000"/>
            </a:blip>
            <a:stretch>
              <a:fillRect/>
            </a:stretch>
          </a:blipFill>
        </p:spPr>
        <p:txBody>
          <a:bodyPr/>
          <a:lstStyle>
            <a:lvl1pPr algn="ctr">
              <a:defRPr>
                <a:solidFill>
                  <a:schemeClr val="bg2"/>
                </a:solidFill>
              </a:defRPr>
            </a:lvl1pPr>
          </a:lstStyle>
          <a:p>
            <a:r>
              <a:rPr lang="ru-RU" dirty="0"/>
              <a:t>На фон нужно вставить изображение</a:t>
            </a:r>
          </a:p>
        </p:txBody>
      </p:sp>
      <p:sp>
        <p:nvSpPr>
          <p:cNvPr id="5" name="Text Placeholder 2">
            <a:extLst>
              <a:ext uri="{FF2B5EF4-FFF2-40B4-BE49-F238E27FC236}">
                <a16:creationId xmlns:a16="http://schemas.microsoft.com/office/drawing/2014/main" id="{EA2A1BFC-2E62-AF46-B06C-706D800F0BC3}"/>
              </a:ext>
            </a:extLst>
          </p:cNvPr>
          <p:cNvSpPr>
            <a:spLocks noGrp="1"/>
          </p:cNvSpPr>
          <p:nvPr>
            <p:ph type="body" idx="1" hasCustomPrompt="1"/>
          </p:nvPr>
        </p:nvSpPr>
        <p:spPr>
          <a:xfrm>
            <a:off x="3042000" y="915889"/>
            <a:ext cx="18308288" cy="1085949"/>
          </a:xfrm>
          <a:prstGeom prst="rect">
            <a:avLst/>
          </a:prstGeom>
        </p:spPr>
        <p:txBody>
          <a:bodyPr tIns="125999" anchor="t">
            <a:noAutofit/>
          </a:bodyPr>
          <a:lstStyle>
            <a:lvl1pPr marL="0" indent="0">
              <a:buNone/>
              <a:defRPr sz="4800">
                <a:solidFill>
                  <a:schemeClr val="bg1"/>
                </a:solidFill>
                <a:latin typeface="+mn-lt"/>
              </a:defRPr>
            </a:lvl1pPr>
            <a:lvl2pPr marL="914308" indent="0">
              <a:buNone/>
              <a:defRPr sz="4000">
                <a:solidFill>
                  <a:schemeClr val="tx1">
                    <a:tint val="75000"/>
                  </a:schemeClr>
                </a:solidFill>
              </a:defRPr>
            </a:lvl2pPr>
            <a:lvl3pPr marL="1828619" indent="0">
              <a:buNone/>
              <a:defRPr sz="3600">
                <a:solidFill>
                  <a:schemeClr val="tx1">
                    <a:tint val="75000"/>
                  </a:schemeClr>
                </a:solidFill>
              </a:defRPr>
            </a:lvl3pPr>
            <a:lvl4pPr marL="2742927" indent="0">
              <a:buNone/>
              <a:defRPr sz="3200">
                <a:solidFill>
                  <a:schemeClr val="tx1">
                    <a:tint val="75000"/>
                  </a:schemeClr>
                </a:solidFill>
              </a:defRPr>
            </a:lvl4pPr>
            <a:lvl5pPr marL="3657235" indent="0">
              <a:buNone/>
              <a:defRPr sz="3200">
                <a:solidFill>
                  <a:schemeClr val="tx1">
                    <a:tint val="75000"/>
                  </a:schemeClr>
                </a:solidFill>
              </a:defRPr>
            </a:lvl5pPr>
            <a:lvl6pPr marL="4571543" indent="0">
              <a:buNone/>
              <a:defRPr sz="3200">
                <a:solidFill>
                  <a:schemeClr val="tx1">
                    <a:tint val="75000"/>
                  </a:schemeClr>
                </a:solidFill>
              </a:defRPr>
            </a:lvl6pPr>
            <a:lvl7pPr marL="5485852" indent="0">
              <a:buNone/>
              <a:defRPr sz="3200">
                <a:solidFill>
                  <a:schemeClr val="tx1">
                    <a:tint val="75000"/>
                  </a:schemeClr>
                </a:solidFill>
              </a:defRPr>
            </a:lvl7pPr>
            <a:lvl8pPr marL="6400160" indent="0">
              <a:buNone/>
              <a:defRPr sz="3200">
                <a:solidFill>
                  <a:schemeClr val="tx1">
                    <a:tint val="75000"/>
                  </a:schemeClr>
                </a:solidFill>
              </a:defRPr>
            </a:lvl8pPr>
            <a:lvl9pPr marL="7314467" indent="0">
              <a:buNone/>
              <a:defRPr sz="3200">
                <a:solidFill>
                  <a:schemeClr val="tx1">
                    <a:tint val="75000"/>
                  </a:schemeClr>
                </a:solidFill>
              </a:defRPr>
            </a:lvl9pPr>
          </a:lstStyle>
          <a:p>
            <a:pPr lvl="0"/>
            <a:r>
              <a:rPr lang="ru-RU" dirty="0"/>
              <a:t>Текст</a:t>
            </a:r>
          </a:p>
        </p:txBody>
      </p:sp>
      <p:sp>
        <p:nvSpPr>
          <p:cNvPr id="6" name="Title 1">
            <a:extLst>
              <a:ext uri="{FF2B5EF4-FFF2-40B4-BE49-F238E27FC236}">
                <a16:creationId xmlns:a16="http://schemas.microsoft.com/office/drawing/2014/main" id="{FB0F8C3D-6D3E-D240-A05F-03CA334B26E4}"/>
              </a:ext>
            </a:extLst>
          </p:cNvPr>
          <p:cNvSpPr>
            <a:spLocks noGrp="1"/>
          </p:cNvSpPr>
          <p:nvPr>
            <p:ph type="ctrTitle" hasCustomPrompt="1"/>
          </p:nvPr>
        </p:nvSpPr>
        <p:spPr>
          <a:xfrm>
            <a:off x="3042718" y="3831168"/>
            <a:ext cx="8784157" cy="5493808"/>
          </a:xfrm>
        </p:spPr>
        <p:txBody>
          <a:bodyPr vert="horz" tIns="216000" rIns="0" anchor="ctr" anchorCtr="0">
            <a:noAutofit/>
          </a:bodyPr>
          <a:lstStyle>
            <a:lvl1pPr marL="0" marR="0" indent="0" algn="l" defTabSz="1828619" rtl="0" eaLnBrk="1" fontAlgn="auto" latinLnBrk="0" hangingPunct="1">
              <a:lnSpc>
                <a:spcPct val="100000"/>
              </a:lnSpc>
              <a:spcBef>
                <a:spcPct val="0"/>
              </a:spcBef>
              <a:spcAft>
                <a:spcPts val="0"/>
              </a:spcAft>
              <a:buClrTx/>
              <a:buSzTx/>
              <a:buFontTx/>
              <a:buNone/>
              <a:tabLst/>
              <a:defRPr sz="9600">
                <a:solidFill>
                  <a:schemeClr val="bg1"/>
                </a:solidFill>
                <a:latin typeface="+mj-lt"/>
              </a:defRPr>
            </a:lvl1pPr>
          </a:lstStyle>
          <a:p>
            <a:r>
              <a:rPr lang="ru-RU" dirty="0"/>
              <a:t>Заголовок</a:t>
            </a:r>
            <a:endParaRPr lang="en-US" dirty="0"/>
          </a:p>
        </p:txBody>
      </p:sp>
    </p:spTree>
    <p:extLst>
      <p:ext uri="{BB962C8B-B14F-4D97-AF65-F5344CB8AC3E}">
        <p14:creationId xmlns:p14="http://schemas.microsoft.com/office/powerpoint/2010/main" val="1890076598"/>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5826602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Содержание_разделитель">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2000" y="1639790"/>
            <a:ext cx="3298475" cy="1463773"/>
          </a:xfrm>
        </p:spPr>
        <p:txBody>
          <a:bodyPr lIns="0" tIns="0" rIns="0" bIns="180000" anchor="ctr" anchorCtr="0">
            <a:noAutofit/>
          </a:bodyPr>
          <a:lstStyle>
            <a:lvl1pPr marL="0" indent="0" algn="l">
              <a:lnSpc>
                <a:spcPct val="100000"/>
              </a:lnSpc>
              <a:spcBef>
                <a:spcPts val="0"/>
              </a:spcBef>
              <a:spcAft>
                <a:spcPts val="0"/>
              </a:spcAft>
              <a:buNone/>
              <a:defRPr sz="9600" b="0" i="0">
                <a:latin typeface="+mn-lt"/>
                <a:ea typeface="Yandex Sans Text Light" charset="0"/>
                <a:cs typeface="Yandex Sans Text Light" charset="0"/>
              </a:defRPr>
            </a:lvl1pPr>
            <a:lvl2pPr marL="914354" indent="0" algn="ctr">
              <a:buNone/>
              <a:defRPr sz="4000"/>
            </a:lvl2pPr>
            <a:lvl3pPr marL="1828710" indent="0" algn="ctr">
              <a:buNone/>
              <a:defRPr sz="3600"/>
            </a:lvl3pPr>
            <a:lvl4pPr marL="2743064" indent="0" algn="ctr">
              <a:buNone/>
              <a:defRPr sz="3200"/>
            </a:lvl4pPr>
            <a:lvl5pPr marL="3657419" indent="0" algn="ctr">
              <a:buNone/>
              <a:defRPr sz="3200"/>
            </a:lvl5pPr>
            <a:lvl6pPr marL="4571773" indent="0" algn="ctr">
              <a:buNone/>
              <a:defRPr sz="3200"/>
            </a:lvl6pPr>
            <a:lvl7pPr marL="5486127" indent="0" algn="ctr">
              <a:buNone/>
              <a:defRPr sz="3200"/>
            </a:lvl7pPr>
            <a:lvl8pPr marL="6400483" indent="0" algn="ctr">
              <a:buNone/>
              <a:defRPr sz="3200"/>
            </a:lvl8pPr>
            <a:lvl9pPr marL="7314837" indent="0" algn="ctr">
              <a:buNone/>
              <a:defRPr sz="3200"/>
            </a:lvl9pPr>
          </a:lstStyle>
          <a:p>
            <a:r>
              <a:rPr lang="ru-RU" dirty="0"/>
              <a:t>00</a:t>
            </a:r>
            <a:endParaRPr lang="en-US" dirty="0"/>
          </a:p>
        </p:txBody>
      </p:sp>
      <p:sp>
        <p:nvSpPr>
          <p:cNvPr id="11" name="Текст 10"/>
          <p:cNvSpPr>
            <a:spLocks noGrp="1"/>
          </p:cNvSpPr>
          <p:nvPr>
            <p:ph type="body" sz="quarter" idx="14" hasCustomPrompt="1"/>
          </p:nvPr>
        </p:nvSpPr>
        <p:spPr>
          <a:xfrm>
            <a:off x="3042000" y="4202016"/>
            <a:ext cx="18308288" cy="2932209"/>
          </a:xfrm>
        </p:spPr>
        <p:txBody>
          <a:bodyPr lIns="0" tIns="0" rIns="0" bIns="162000" anchor="b" anchorCtr="0">
            <a:noAutofit/>
          </a:bodyPr>
          <a:lstStyle>
            <a:lvl1pPr indent="0">
              <a:lnSpc>
                <a:spcPct val="100000"/>
              </a:lnSpc>
              <a:spcBef>
                <a:spcPts val="0"/>
              </a:spcBef>
              <a:spcAft>
                <a:spcPts val="0"/>
              </a:spcAft>
              <a:defRPr sz="7200" b="1" baseline="0">
                <a:latin typeface="+mj-lt"/>
              </a:defRPr>
            </a:lvl1pPr>
          </a:lstStyle>
          <a:p>
            <a:pPr lvl="0"/>
            <a:r>
              <a:rPr lang="ru-RU" dirty="0"/>
              <a:t>Название раздела</a:t>
            </a:r>
          </a:p>
        </p:txBody>
      </p:sp>
      <p:pic>
        <p:nvPicPr>
          <p:cNvPr id="4" name="Рисунок 3">
            <a:extLst>
              <a:ext uri="{FF2B5EF4-FFF2-40B4-BE49-F238E27FC236}">
                <a16:creationId xmlns:a16="http://schemas.microsoft.com/office/drawing/2014/main" id="{AB301DCE-0A8B-3C45-B41F-A56E96E730D4}"/>
              </a:ext>
            </a:extLst>
          </p:cNvPr>
          <p:cNvPicPr>
            <a:picLocks noChangeAspect="1"/>
          </p:cNvPicPr>
          <p:nvPr userDrawn="1"/>
        </p:nvPicPr>
        <p:blipFill>
          <a:blip r:embed="rId2"/>
          <a:stretch>
            <a:fillRect/>
          </a:stretch>
        </p:blipFill>
        <p:spPr>
          <a:xfrm>
            <a:off x="21028910" y="2090254"/>
            <a:ext cx="295793" cy="553418"/>
          </a:xfrm>
          <a:prstGeom prst="rect">
            <a:avLst/>
          </a:prstGeom>
        </p:spPr>
      </p:pic>
      <p:sp>
        <p:nvSpPr>
          <p:cNvPr id="9" name="Текст 7">
            <a:extLst>
              <a:ext uri="{FF2B5EF4-FFF2-40B4-BE49-F238E27FC236}">
                <a16:creationId xmlns:a16="http://schemas.microsoft.com/office/drawing/2014/main" id="{DC112D3D-C933-5B4D-80A2-E20728BDFF98}"/>
              </a:ext>
            </a:extLst>
          </p:cNvPr>
          <p:cNvSpPr>
            <a:spLocks noGrp="1"/>
          </p:cNvSpPr>
          <p:nvPr>
            <p:ph type="body" sz="quarter" idx="13" hasCustomPrompt="1"/>
          </p:nvPr>
        </p:nvSpPr>
        <p:spPr>
          <a:xfrm>
            <a:off x="3042000" y="7822545"/>
            <a:ext cx="18308288" cy="4426605"/>
          </a:xfrm>
        </p:spPr>
        <p:txBody>
          <a:bodyPr tIns="0" numCol="2" spcCol="360000">
            <a:noAutofit/>
          </a:bodyPr>
          <a:lstStyle>
            <a:lvl1pPr>
              <a:defRPr>
                <a:latin typeface="+mn-lt"/>
              </a:defRPr>
            </a:lvl1pPr>
          </a:lstStyle>
          <a:p>
            <a:pPr lvl="0"/>
            <a:r>
              <a:rPr lang="ru-RU" dirty="0"/>
              <a:t>Содержание раздела</a:t>
            </a:r>
          </a:p>
        </p:txBody>
      </p:sp>
    </p:spTree>
    <p:extLst>
      <p:ext uri="{BB962C8B-B14F-4D97-AF65-F5344CB8AC3E}">
        <p14:creationId xmlns:p14="http://schemas.microsoft.com/office/powerpoint/2010/main" val="15584775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5" name="Заголовок 3">
            <a:extLst>
              <a:ext uri="{FF2B5EF4-FFF2-40B4-BE49-F238E27FC236}">
                <a16:creationId xmlns:a16="http://schemas.microsoft.com/office/drawing/2014/main" id="{F1F4520F-52AD-1A48-9C8D-4DE8B66AEAE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6" name="Footer Placeholder 4">
            <a:extLst>
              <a:ext uri="{FF2B5EF4-FFF2-40B4-BE49-F238E27FC236}">
                <a16:creationId xmlns:a16="http://schemas.microsoft.com/office/drawing/2014/main" id="{5DE2E1D8-A8FD-4F4D-9760-DE2B5FE20F1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7" name="Slide Number Placeholder 5">
            <a:extLst>
              <a:ext uri="{FF2B5EF4-FFF2-40B4-BE49-F238E27FC236}">
                <a16:creationId xmlns:a16="http://schemas.microsoft.com/office/drawing/2014/main" id="{52E98DA7-8DF9-9948-95F5-7937E92298B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Tree>
    <p:extLst>
      <p:ext uri="{BB962C8B-B14F-4D97-AF65-F5344CB8AC3E}">
        <p14:creationId xmlns:p14="http://schemas.microsoft.com/office/powerpoint/2010/main" val="191141889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Текст или диаграмма">
    <p:spTree>
      <p:nvGrpSpPr>
        <p:cNvPr id="1" name=""/>
        <p:cNvGrpSpPr/>
        <p:nvPr/>
      </p:nvGrpSpPr>
      <p:grpSpPr>
        <a:xfrm>
          <a:off x="0" y="0"/>
          <a:ext cx="0" cy="0"/>
          <a:chOff x="0" y="0"/>
          <a:chExt cx="0" cy="0"/>
        </a:xfrm>
      </p:grpSpPr>
      <p:sp>
        <p:nvSpPr>
          <p:cNvPr id="12" name="Заголовок 3">
            <a:extLst>
              <a:ext uri="{FF2B5EF4-FFF2-40B4-BE49-F238E27FC236}">
                <a16:creationId xmlns:a16="http://schemas.microsoft.com/office/drawing/2014/main" id="{607F4B8C-DB90-6540-9795-57F9A5AAAF5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3" name="Footer Placeholder 4">
            <a:extLst>
              <a:ext uri="{FF2B5EF4-FFF2-40B4-BE49-F238E27FC236}">
                <a16:creationId xmlns:a16="http://schemas.microsoft.com/office/drawing/2014/main" id="{BCB4834C-13A3-1E45-A0FE-EAE4CD820845}"/>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FB4987C1-9D19-CF40-BD05-035DFB1E0C54}"/>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Текст 2">
            <a:extLst>
              <a:ext uri="{FF2B5EF4-FFF2-40B4-BE49-F238E27FC236}">
                <a16:creationId xmlns:a16="http://schemas.microsoft.com/office/drawing/2014/main" id="{6F273CA4-8668-8D40-89E1-2DF41C77981E}"/>
              </a:ext>
            </a:extLst>
          </p:cNvPr>
          <p:cNvSpPr>
            <a:spLocks noGrp="1"/>
          </p:cNvSpPr>
          <p:nvPr>
            <p:ph idx="1"/>
          </p:nvPr>
        </p:nvSpPr>
        <p:spPr>
          <a:xfrm>
            <a:off x="1587600" y="3429849"/>
            <a:ext cx="21224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atin typeface="+mn-l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4264158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Текст и текст/объек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DD2FEAE7-7057-4449-B93D-8877B3B3B6CE}"/>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D12129F-1D47-254A-89F8-DC26161B87E2}"/>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FFF6938D-3112-4D42-A9E5-13EC2B15E1A3}"/>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4" name="Текст 3">
            <a:extLst>
              <a:ext uri="{FF2B5EF4-FFF2-40B4-BE49-F238E27FC236}">
                <a16:creationId xmlns:a16="http://schemas.microsoft.com/office/drawing/2014/main" id="{7DC8D795-4C1C-AF42-9709-B7233538573F}"/>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Текст 2">
            <a:extLst>
              <a:ext uri="{FF2B5EF4-FFF2-40B4-BE49-F238E27FC236}">
                <a16:creationId xmlns:a16="http://schemas.microsoft.com/office/drawing/2014/main" id="{E4C2E3AF-06DA-2C4F-BDE4-E2EAFC12BA55}"/>
              </a:ext>
            </a:extLst>
          </p:cNvPr>
          <p:cNvSpPr>
            <a:spLocks noGrp="1"/>
          </p:cNvSpPr>
          <p:nvPr>
            <p:ph idx="1" hasCustomPrompt="1"/>
          </p:nvPr>
        </p:nvSpPr>
        <p:spPr>
          <a:xfrm>
            <a:off x="8913600" y="3429849"/>
            <a:ext cx="138987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p:txBody>
      </p:sp>
    </p:spTree>
    <p:extLst>
      <p:ext uri="{BB962C8B-B14F-4D97-AF65-F5344CB8AC3E}">
        <p14:creationId xmlns:p14="http://schemas.microsoft.com/office/powerpoint/2010/main" val="289619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одержание">
    <p:bg>
      <p:bgPr>
        <a:solidFill>
          <a:schemeClr val="bg2"/>
        </a:solidFill>
        <a:effectLst/>
      </p:bgPr>
    </p:bg>
    <p:spTree>
      <p:nvGrpSpPr>
        <p:cNvPr id="1" name=""/>
        <p:cNvGrpSpPr/>
        <p:nvPr/>
      </p:nvGrpSpPr>
      <p:grpSpPr>
        <a:xfrm>
          <a:off x="0" y="0"/>
          <a:ext cx="0" cy="0"/>
          <a:chOff x="0" y="0"/>
          <a:chExt cx="0" cy="0"/>
        </a:xfrm>
      </p:grpSpPr>
      <p:sp>
        <p:nvSpPr>
          <p:cNvPr id="7" name="Текст 6"/>
          <p:cNvSpPr>
            <a:spLocks noGrp="1"/>
          </p:cNvSpPr>
          <p:nvPr>
            <p:ph type="body" sz="quarter" idx="11" hasCustomPrompt="1"/>
          </p:nvPr>
        </p:nvSpPr>
        <p:spPr>
          <a:xfrm>
            <a:off x="5241600"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Первый раздел</a:t>
            </a:r>
          </a:p>
        </p:txBody>
      </p:sp>
      <p:sp>
        <p:nvSpPr>
          <p:cNvPr id="31" name="Title 1"/>
          <p:cNvSpPr>
            <a:spLocks noGrp="1"/>
          </p:cNvSpPr>
          <p:nvPr>
            <p:ph type="title" hasCustomPrompt="1"/>
          </p:nvPr>
        </p:nvSpPr>
        <p:spPr>
          <a:xfrm>
            <a:off x="3042000" y="1630363"/>
            <a:ext cx="18308288" cy="1473200"/>
          </a:xfrm>
        </p:spPr>
        <p:txBody>
          <a:bodyPr tIns="216000" rIns="0" anchor="t"/>
          <a:lstStyle>
            <a:lvl1pPr>
              <a:defRPr baseline="0">
                <a:latin typeface="+mj-lt"/>
              </a:defRPr>
            </a:lvl1pPr>
          </a:lstStyle>
          <a:p>
            <a:r>
              <a:rPr lang="ru-RU" dirty="0"/>
              <a:t>Заголовок</a:t>
            </a:r>
            <a:endParaRPr lang="en-US" dirty="0"/>
          </a:p>
        </p:txBody>
      </p:sp>
      <p:sp>
        <p:nvSpPr>
          <p:cNvPr id="32" name="Текст 3">
            <a:extLst>
              <a:ext uri="{FF2B5EF4-FFF2-40B4-BE49-F238E27FC236}">
                <a16:creationId xmlns:a16="http://schemas.microsoft.com/office/drawing/2014/main" id="{59F20745-D3B4-E445-AF16-337808FC884F}"/>
              </a:ext>
            </a:extLst>
          </p:cNvPr>
          <p:cNvSpPr>
            <a:spLocks noGrp="1"/>
          </p:cNvSpPr>
          <p:nvPr>
            <p:ph type="body" sz="quarter" idx="34" hasCustomPrompt="1"/>
          </p:nvPr>
        </p:nvSpPr>
        <p:spPr>
          <a:xfrm>
            <a:off x="3041999"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7" name="Текст 6">
            <a:extLst>
              <a:ext uri="{FF2B5EF4-FFF2-40B4-BE49-F238E27FC236}">
                <a16:creationId xmlns:a16="http://schemas.microsoft.com/office/drawing/2014/main" id="{68C071BF-C16D-9E4B-AEEF-072A72D2CB63}"/>
              </a:ext>
            </a:extLst>
          </p:cNvPr>
          <p:cNvSpPr>
            <a:spLocks noGrp="1"/>
          </p:cNvSpPr>
          <p:nvPr>
            <p:ph type="body" sz="quarter" idx="68" hasCustomPrompt="1"/>
          </p:nvPr>
        </p:nvSpPr>
        <p:spPr>
          <a:xfrm>
            <a:off x="5243044"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Второй раздел</a:t>
            </a:r>
          </a:p>
        </p:txBody>
      </p:sp>
      <p:sp>
        <p:nvSpPr>
          <p:cNvPr id="28" name="Текст 3">
            <a:extLst>
              <a:ext uri="{FF2B5EF4-FFF2-40B4-BE49-F238E27FC236}">
                <a16:creationId xmlns:a16="http://schemas.microsoft.com/office/drawing/2014/main" id="{D1B7A5B9-7DAF-A941-AE5F-8010D004A7F4}"/>
              </a:ext>
            </a:extLst>
          </p:cNvPr>
          <p:cNvSpPr>
            <a:spLocks noGrp="1"/>
          </p:cNvSpPr>
          <p:nvPr>
            <p:ph type="body" sz="quarter" idx="69" hasCustomPrompt="1"/>
          </p:nvPr>
        </p:nvSpPr>
        <p:spPr>
          <a:xfrm>
            <a:off x="3041999"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29" name="Текст 6">
            <a:extLst>
              <a:ext uri="{FF2B5EF4-FFF2-40B4-BE49-F238E27FC236}">
                <a16:creationId xmlns:a16="http://schemas.microsoft.com/office/drawing/2014/main" id="{519C18FB-A744-6849-8662-B416DEBDF172}"/>
              </a:ext>
            </a:extLst>
          </p:cNvPr>
          <p:cNvSpPr>
            <a:spLocks noGrp="1"/>
          </p:cNvSpPr>
          <p:nvPr>
            <p:ph type="body" sz="quarter" idx="70" hasCustomPrompt="1"/>
          </p:nvPr>
        </p:nvSpPr>
        <p:spPr>
          <a:xfrm>
            <a:off x="5243044"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Третий раздел</a:t>
            </a:r>
          </a:p>
        </p:txBody>
      </p:sp>
      <p:sp>
        <p:nvSpPr>
          <p:cNvPr id="30" name="Текст 3">
            <a:extLst>
              <a:ext uri="{FF2B5EF4-FFF2-40B4-BE49-F238E27FC236}">
                <a16:creationId xmlns:a16="http://schemas.microsoft.com/office/drawing/2014/main" id="{F4406C1D-B142-5F47-9DBA-4D0B7047D1E8}"/>
              </a:ext>
            </a:extLst>
          </p:cNvPr>
          <p:cNvSpPr>
            <a:spLocks noGrp="1"/>
          </p:cNvSpPr>
          <p:nvPr>
            <p:ph type="body" sz="quarter" idx="71" hasCustomPrompt="1"/>
          </p:nvPr>
        </p:nvSpPr>
        <p:spPr>
          <a:xfrm>
            <a:off x="3041999"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3" name="Текст 6">
            <a:extLst>
              <a:ext uri="{FF2B5EF4-FFF2-40B4-BE49-F238E27FC236}">
                <a16:creationId xmlns:a16="http://schemas.microsoft.com/office/drawing/2014/main" id="{2BEC180E-3B2E-8640-8FD3-C1E1AC2375D0}"/>
              </a:ext>
            </a:extLst>
          </p:cNvPr>
          <p:cNvSpPr>
            <a:spLocks noGrp="1"/>
          </p:cNvSpPr>
          <p:nvPr>
            <p:ph type="body" sz="quarter" idx="72" hasCustomPrompt="1"/>
          </p:nvPr>
        </p:nvSpPr>
        <p:spPr>
          <a:xfrm>
            <a:off x="5243044"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Четвёртый раздел</a:t>
            </a:r>
          </a:p>
        </p:txBody>
      </p:sp>
      <p:sp>
        <p:nvSpPr>
          <p:cNvPr id="34" name="Текст 3">
            <a:extLst>
              <a:ext uri="{FF2B5EF4-FFF2-40B4-BE49-F238E27FC236}">
                <a16:creationId xmlns:a16="http://schemas.microsoft.com/office/drawing/2014/main" id="{A0B4DC4D-EBAE-5742-8F8D-6B3F47BCCE39}"/>
              </a:ext>
            </a:extLst>
          </p:cNvPr>
          <p:cNvSpPr>
            <a:spLocks noGrp="1"/>
          </p:cNvSpPr>
          <p:nvPr>
            <p:ph type="body" sz="quarter" idx="73" hasCustomPrompt="1"/>
          </p:nvPr>
        </p:nvSpPr>
        <p:spPr>
          <a:xfrm>
            <a:off x="3041999"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5" name="Текст 6">
            <a:extLst>
              <a:ext uri="{FF2B5EF4-FFF2-40B4-BE49-F238E27FC236}">
                <a16:creationId xmlns:a16="http://schemas.microsoft.com/office/drawing/2014/main" id="{2D16315E-6FEC-174B-B128-E5925E3BF57B}"/>
              </a:ext>
            </a:extLst>
          </p:cNvPr>
          <p:cNvSpPr>
            <a:spLocks noGrp="1"/>
          </p:cNvSpPr>
          <p:nvPr>
            <p:ph type="body" sz="quarter" idx="74" hasCustomPrompt="1"/>
          </p:nvPr>
        </p:nvSpPr>
        <p:spPr>
          <a:xfrm>
            <a:off x="5243044"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Пятый раздел</a:t>
            </a:r>
          </a:p>
        </p:txBody>
      </p:sp>
      <p:sp>
        <p:nvSpPr>
          <p:cNvPr id="36" name="Текст 3">
            <a:extLst>
              <a:ext uri="{FF2B5EF4-FFF2-40B4-BE49-F238E27FC236}">
                <a16:creationId xmlns:a16="http://schemas.microsoft.com/office/drawing/2014/main" id="{65142D94-0E1F-2049-A2D9-0B8528805211}"/>
              </a:ext>
            </a:extLst>
          </p:cNvPr>
          <p:cNvSpPr>
            <a:spLocks noGrp="1"/>
          </p:cNvSpPr>
          <p:nvPr>
            <p:ph type="body" sz="quarter" idx="75" hasCustomPrompt="1"/>
          </p:nvPr>
        </p:nvSpPr>
        <p:spPr>
          <a:xfrm>
            <a:off x="3041999"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7" name="Текст 6">
            <a:extLst>
              <a:ext uri="{FF2B5EF4-FFF2-40B4-BE49-F238E27FC236}">
                <a16:creationId xmlns:a16="http://schemas.microsoft.com/office/drawing/2014/main" id="{0A800AF3-5748-4E43-804C-FC43E1776626}"/>
              </a:ext>
            </a:extLst>
          </p:cNvPr>
          <p:cNvSpPr>
            <a:spLocks noGrp="1"/>
          </p:cNvSpPr>
          <p:nvPr>
            <p:ph type="body" sz="quarter" idx="76" hasCustomPrompt="1"/>
          </p:nvPr>
        </p:nvSpPr>
        <p:spPr>
          <a:xfrm>
            <a:off x="5243044"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Шестой раздел</a:t>
            </a:r>
          </a:p>
        </p:txBody>
      </p:sp>
      <p:sp>
        <p:nvSpPr>
          <p:cNvPr id="38" name="Текст 3">
            <a:extLst>
              <a:ext uri="{FF2B5EF4-FFF2-40B4-BE49-F238E27FC236}">
                <a16:creationId xmlns:a16="http://schemas.microsoft.com/office/drawing/2014/main" id="{EDE561E0-4221-244D-9277-8CEBC45B769C}"/>
              </a:ext>
            </a:extLst>
          </p:cNvPr>
          <p:cNvSpPr>
            <a:spLocks noGrp="1"/>
          </p:cNvSpPr>
          <p:nvPr>
            <p:ph type="body" sz="quarter" idx="77" hasCustomPrompt="1"/>
          </p:nvPr>
        </p:nvSpPr>
        <p:spPr>
          <a:xfrm>
            <a:off x="3041999"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39" name="Текст 6">
            <a:extLst>
              <a:ext uri="{FF2B5EF4-FFF2-40B4-BE49-F238E27FC236}">
                <a16:creationId xmlns:a16="http://schemas.microsoft.com/office/drawing/2014/main" id="{9B3E06BA-02B6-454D-8FF6-9F34EB7F2662}"/>
              </a:ext>
            </a:extLst>
          </p:cNvPr>
          <p:cNvSpPr>
            <a:spLocks noGrp="1"/>
          </p:cNvSpPr>
          <p:nvPr>
            <p:ph type="body" sz="quarter" idx="78" hasCustomPrompt="1"/>
          </p:nvPr>
        </p:nvSpPr>
        <p:spPr>
          <a:xfrm>
            <a:off x="14772407" y="3824935"/>
            <a:ext cx="6577044" cy="739128"/>
          </a:xfrm>
        </p:spPr>
        <p:txBody>
          <a:bodyPr lIns="0" tIns="0" rIns="0" bIns="0" anchor="ctr" anchorCtr="0"/>
          <a:lstStyle>
            <a:lvl1pPr>
              <a:spcBef>
                <a:spcPts val="0"/>
              </a:spcBef>
              <a:spcAft>
                <a:spcPts val="0"/>
              </a:spcAft>
              <a:defRPr sz="3200">
                <a:latin typeface="+mn-lt"/>
              </a:defRPr>
            </a:lvl1pPr>
          </a:lstStyle>
          <a:p>
            <a:pPr lvl="0"/>
            <a:r>
              <a:rPr lang="ru-RU" dirty="0"/>
              <a:t>Седьмой раздел</a:t>
            </a:r>
          </a:p>
        </p:txBody>
      </p:sp>
      <p:sp>
        <p:nvSpPr>
          <p:cNvPr id="40" name="Текст 3">
            <a:extLst>
              <a:ext uri="{FF2B5EF4-FFF2-40B4-BE49-F238E27FC236}">
                <a16:creationId xmlns:a16="http://schemas.microsoft.com/office/drawing/2014/main" id="{6B97D422-B3E5-1D45-ADF1-E96D651934AD}"/>
              </a:ext>
            </a:extLst>
          </p:cNvPr>
          <p:cNvSpPr>
            <a:spLocks noGrp="1"/>
          </p:cNvSpPr>
          <p:nvPr>
            <p:ph type="body" sz="quarter" idx="79" hasCustomPrompt="1"/>
          </p:nvPr>
        </p:nvSpPr>
        <p:spPr>
          <a:xfrm>
            <a:off x="12572806" y="3828862"/>
            <a:ext cx="1458563" cy="733425"/>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1" name="Текст 6">
            <a:extLst>
              <a:ext uri="{FF2B5EF4-FFF2-40B4-BE49-F238E27FC236}">
                <a16:creationId xmlns:a16="http://schemas.microsoft.com/office/drawing/2014/main" id="{A027CAEB-994C-F846-BC00-4FACCD445DA6}"/>
              </a:ext>
            </a:extLst>
          </p:cNvPr>
          <p:cNvSpPr>
            <a:spLocks noGrp="1"/>
          </p:cNvSpPr>
          <p:nvPr>
            <p:ph type="body" sz="quarter" idx="80" hasCustomPrompt="1"/>
          </p:nvPr>
        </p:nvSpPr>
        <p:spPr>
          <a:xfrm>
            <a:off x="14773851" y="5304692"/>
            <a:ext cx="6577044" cy="721458"/>
          </a:xfrm>
        </p:spPr>
        <p:txBody>
          <a:bodyPr lIns="0" tIns="0" rIns="0" bIns="0" anchor="ctr" anchorCtr="0"/>
          <a:lstStyle>
            <a:lvl1pPr>
              <a:spcBef>
                <a:spcPts val="0"/>
              </a:spcBef>
              <a:spcAft>
                <a:spcPts val="0"/>
              </a:spcAft>
              <a:defRPr sz="3200">
                <a:latin typeface="+mn-lt"/>
              </a:defRPr>
            </a:lvl1pPr>
          </a:lstStyle>
          <a:p>
            <a:pPr lvl="0"/>
            <a:r>
              <a:rPr lang="ru-RU" dirty="0"/>
              <a:t>Восьмой раздел</a:t>
            </a:r>
          </a:p>
        </p:txBody>
      </p:sp>
      <p:sp>
        <p:nvSpPr>
          <p:cNvPr id="42" name="Текст 3">
            <a:extLst>
              <a:ext uri="{FF2B5EF4-FFF2-40B4-BE49-F238E27FC236}">
                <a16:creationId xmlns:a16="http://schemas.microsoft.com/office/drawing/2014/main" id="{DCC82649-AFC6-C546-B02B-707A8BFB64EA}"/>
              </a:ext>
            </a:extLst>
          </p:cNvPr>
          <p:cNvSpPr>
            <a:spLocks noGrp="1"/>
          </p:cNvSpPr>
          <p:nvPr>
            <p:ph type="body" sz="quarter" idx="81" hasCustomPrompt="1"/>
          </p:nvPr>
        </p:nvSpPr>
        <p:spPr>
          <a:xfrm>
            <a:off x="12572806" y="5307795"/>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43" name="Текст 6">
            <a:extLst>
              <a:ext uri="{FF2B5EF4-FFF2-40B4-BE49-F238E27FC236}">
                <a16:creationId xmlns:a16="http://schemas.microsoft.com/office/drawing/2014/main" id="{785F48D9-DFBF-F543-A309-A41926032259}"/>
              </a:ext>
            </a:extLst>
          </p:cNvPr>
          <p:cNvSpPr>
            <a:spLocks noGrp="1"/>
          </p:cNvSpPr>
          <p:nvPr>
            <p:ph type="body" sz="quarter" idx="82" hasCustomPrompt="1"/>
          </p:nvPr>
        </p:nvSpPr>
        <p:spPr>
          <a:xfrm>
            <a:off x="14773851" y="6767696"/>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Девятый раздел</a:t>
            </a:r>
          </a:p>
        </p:txBody>
      </p:sp>
      <p:sp>
        <p:nvSpPr>
          <p:cNvPr id="66" name="Текст 3">
            <a:extLst>
              <a:ext uri="{FF2B5EF4-FFF2-40B4-BE49-F238E27FC236}">
                <a16:creationId xmlns:a16="http://schemas.microsoft.com/office/drawing/2014/main" id="{D070534D-117D-5D45-A37B-B8EA2D6523C2}"/>
              </a:ext>
            </a:extLst>
          </p:cNvPr>
          <p:cNvSpPr>
            <a:spLocks noGrp="1"/>
          </p:cNvSpPr>
          <p:nvPr>
            <p:ph type="body" sz="quarter" idx="83" hasCustomPrompt="1"/>
          </p:nvPr>
        </p:nvSpPr>
        <p:spPr>
          <a:xfrm>
            <a:off x="12572806" y="6770799"/>
            <a:ext cx="1458563" cy="72399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7" name="Текст 6">
            <a:extLst>
              <a:ext uri="{FF2B5EF4-FFF2-40B4-BE49-F238E27FC236}">
                <a16:creationId xmlns:a16="http://schemas.microsoft.com/office/drawing/2014/main" id="{CACCE557-BB3B-0A4E-AA6C-0DF5ABD7E686}"/>
              </a:ext>
            </a:extLst>
          </p:cNvPr>
          <p:cNvSpPr>
            <a:spLocks noGrp="1"/>
          </p:cNvSpPr>
          <p:nvPr>
            <p:ph type="body" sz="quarter" idx="84" hasCustomPrompt="1"/>
          </p:nvPr>
        </p:nvSpPr>
        <p:spPr>
          <a:xfrm>
            <a:off x="14773851" y="8226447"/>
            <a:ext cx="6577044" cy="721458"/>
          </a:xfrm>
        </p:spPr>
        <p:txBody>
          <a:bodyPr lIns="0" tIns="0" rIns="0" bIns="0" anchor="ctr" anchorCtr="0"/>
          <a:lstStyle>
            <a:lvl1pPr>
              <a:spcBef>
                <a:spcPts val="0"/>
              </a:spcBef>
              <a:spcAft>
                <a:spcPts val="0"/>
              </a:spcAft>
              <a:defRPr sz="3200">
                <a:latin typeface="+mn-lt"/>
              </a:defRPr>
            </a:lvl1pPr>
          </a:lstStyle>
          <a:p>
            <a:pPr lvl="0"/>
            <a:r>
              <a:rPr lang="ru-RU" dirty="0"/>
              <a:t>Десятый раздел</a:t>
            </a:r>
          </a:p>
        </p:txBody>
      </p:sp>
      <p:sp>
        <p:nvSpPr>
          <p:cNvPr id="68" name="Текст 3">
            <a:extLst>
              <a:ext uri="{FF2B5EF4-FFF2-40B4-BE49-F238E27FC236}">
                <a16:creationId xmlns:a16="http://schemas.microsoft.com/office/drawing/2014/main" id="{D3DEBB94-69EE-5842-9000-3509D15EACD7}"/>
              </a:ext>
            </a:extLst>
          </p:cNvPr>
          <p:cNvSpPr>
            <a:spLocks noGrp="1"/>
          </p:cNvSpPr>
          <p:nvPr>
            <p:ph type="body" sz="quarter" idx="85" hasCustomPrompt="1"/>
          </p:nvPr>
        </p:nvSpPr>
        <p:spPr>
          <a:xfrm>
            <a:off x="12572806" y="8229550"/>
            <a:ext cx="1458563" cy="716013"/>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69" name="Текст 6">
            <a:extLst>
              <a:ext uri="{FF2B5EF4-FFF2-40B4-BE49-F238E27FC236}">
                <a16:creationId xmlns:a16="http://schemas.microsoft.com/office/drawing/2014/main" id="{88C3D922-D9E3-D743-94EE-C0562E3A27D0}"/>
              </a:ext>
            </a:extLst>
          </p:cNvPr>
          <p:cNvSpPr>
            <a:spLocks noGrp="1"/>
          </p:cNvSpPr>
          <p:nvPr>
            <p:ph type="body" sz="quarter" idx="86" hasCustomPrompt="1"/>
          </p:nvPr>
        </p:nvSpPr>
        <p:spPr>
          <a:xfrm>
            <a:off x="14773851" y="9689734"/>
            <a:ext cx="6577044" cy="730616"/>
          </a:xfrm>
        </p:spPr>
        <p:txBody>
          <a:bodyPr lIns="0" tIns="0" rIns="0" bIns="0" anchor="ctr" anchorCtr="0"/>
          <a:lstStyle>
            <a:lvl1pPr>
              <a:spcBef>
                <a:spcPts val="0"/>
              </a:spcBef>
              <a:spcAft>
                <a:spcPts val="0"/>
              </a:spcAft>
              <a:defRPr sz="3200">
                <a:latin typeface="+mn-lt"/>
              </a:defRPr>
            </a:lvl1pPr>
          </a:lstStyle>
          <a:p>
            <a:pPr lvl="0"/>
            <a:r>
              <a:rPr lang="ru-RU" dirty="0"/>
              <a:t>Одиннадцатый раздел</a:t>
            </a:r>
          </a:p>
        </p:txBody>
      </p:sp>
      <p:sp>
        <p:nvSpPr>
          <p:cNvPr id="70" name="Текст 3">
            <a:extLst>
              <a:ext uri="{FF2B5EF4-FFF2-40B4-BE49-F238E27FC236}">
                <a16:creationId xmlns:a16="http://schemas.microsoft.com/office/drawing/2014/main" id="{9592070E-32D6-204B-98DD-C681B353234F}"/>
              </a:ext>
            </a:extLst>
          </p:cNvPr>
          <p:cNvSpPr>
            <a:spLocks noGrp="1"/>
          </p:cNvSpPr>
          <p:nvPr>
            <p:ph type="body" sz="quarter" idx="87" hasCustomPrompt="1"/>
          </p:nvPr>
        </p:nvSpPr>
        <p:spPr>
          <a:xfrm>
            <a:off x="12572806" y="9687521"/>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
        <p:nvSpPr>
          <p:cNvPr id="71" name="Текст 6">
            <a:extLst>
              <a:ext uri="{FF2B5EF4-FFF2-40B4-BE49-F238E27FC236}">
                <a16:creationId xmlns:a16="http://schemas.microsoft.com/office/drawing/2014/main" id="{A5A0FFF5-8CA8-4949-AA02-7FE56AA031B2}"/>
              </a:ext>
            </a:extLst>
          </p:cNvPr>
          <p:cNvSpPr>
            <a:spLocks noGrp="1"/>
          </p:cNvSpPr>
          <p:nvPr>
            <p:ph type="body" sz="quarter" idx="88" hasCustomPrompt="1"/>
          </p:nvPr>
        </p:nvSpPr>
        <p:spPr>
          <a:xfrm>
            <a:off x="14773851" y="11155988"/>
            <a:ext cx="6577044" cy="730616"/>
          </a:xfrm>
        </p:spPr>
        <p:txBody>
          <a:bodyPr lIns="0" tIns="0" rIns="0" bIns="0" anchor="ctr" anchorCtr="0"/>
          <a:lstStyle>
            <a:lvl1pPr>
              <a:spcBef>
                <a:spcPts val="0"/>
              </a:spcBef>
              <a:spcAft>
                <a:spcPts val="0"/>
              </a:spcAft>
              <a:defRPr sz="3200">
                <a:latin typeface="+mn-lt"/>
              </a:defRPr>
            </a:lvl1pPr>
          </a:lstStyle>
          <a:p>
            <a:pPr lvl="0"/>
            <a:r>
              <a:rPr lang="ru-RU" dirty="0"/>
              <a:t>Двенадцатый раздел</a:t>
            </a:r>
          </a:p>
        </p:txBody>
      </p:sp>
      <p:sp>
        <p:nvSpPr>
          <p:cNvPr id="72" name="Текст 3">
            <a:extLst>
              <a:ext uri="{FF2B5EF4-FFF2-40B4-BE49-F238E27FC236}">
                <a16:creationId xmlns:a16="http://schemas.microsoft.com/office/drawing/2014/main" id="{1BE75190-6D2A-6E4A-9D09-464B35FDC320}"/>
              </a:ext>
            </a:extLst>
          </p:cNvPr>
          <p:cNvSpPr>
            <a:spLocks noGrp="1"/>
          </p:cNvSpPr>
          <p:nvPr>
            <p:ph type="body" sz="quarter" idx="89" hasCustomPrompt="1"/>
          </p:nvPr>
        </p:nvSpPr>
        <p:spPr>
          <a:xfrm>
            <a:off x="12572806" y="11153775"/>
            <a:ext cx="1458563" cy="732829"/>
          </a:xfrm>
          <a:prstGeom prst="rect">
            <a:avLst/>
          </a:prstGeom>
          <a:blipFill>
            <a:blip r:embed="rId2"/>
            <a:stretch>
              <a:fillRect/>
            </a:stretch>
          </a:blipFill>
        </p:spPr>
        <p:txBody>
          <a:bodyPr lIns="0" tIns="0" rIns="0" bIns="0" anchor="ctr" anchorCtr="1"/>
          <a:lstStyle>
            <a:lvl1pPr>
              <a:defRPr sz="4800">
                <a:solidFill>
                  <a:schemeClr val="tx1"/>
                </a:solidFill>
                <a:latin typeface="+mn-lt"/>
              </a:defRPr>
            </a:lvl1pPr>
          </a:lstStyle>
          <a:p>
            <a:pPr lvl="0"/>
            <a:r>
              <a:rPr lang="ru-RU" dirty="0"/>
              <a:t>00</a:t>
            </a:r>
          </a:p>
        </p:txBody>
      </p:sp>
    </p:spTree>
    <p:extLst>
      <p:ext uri="{BB962C8B-B14F-4D97-AF65-F5344CB8AC3E}">
        <p14:creationId xmlns:p14="http://schemas.microsoft.com/office/powerpoint/2010/main" val="20676647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текста/объекта">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451AF27-5FB1-0D40-AA05-42DF652483EB}"/>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4" name="Slide Number Placeholder 5">
            <a:extLst>
              <a:ext uri="{FF2B5EF4-FFF2-40B4-BE49-F238E27FC236}">
                <a16:creationId xmlns:a16="http://schemas.microsoft.com/office/drawing/2014/main" id="{125D4967-2BE7-CC40-970C-E59E736E984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6" name="Заголовок 3">
            <a:extLst>
              <a:ext uri="{FF2B5EF4-FFF2-40B4-BE49-F238E27FC236}">
                <a16:creationId xmlns:a16="http://schemas.microsoft.com/office/drawing/2014/main" id="{00CE3A18-3BEE-1E48-8DB5-EFDF81BE489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2B4190AE-DE9D-7B45-8685-C75786D2E289}"/>
              </a:ext>
            </a:extLst>
          </p:cNvPr>
          <p:cNvSpPr>
            <a:spLocks noGrp="1"/>
          </p:cNvSpPr>
          <p:nvPr>
            <p:ph idx="1" hasCustomPrompt="1"/>
          </p:nvPr>
        </p:nvSpPr>
        <p:spPr>
          <a:xfrm>
            <a:off x="1587600" y="3429849"/>
            <a:ext cx="10239275"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091E2E21-1D6C-DD48-81BA-272FC2FB570B}"/>
              </a:ext>
            </a:extLst>
          </p:cNvPr>
          <p:cNvSpPr>
            <a:spLocks noGrp="1"/>
          </p:cNvSpPr>
          <p:nvPr>
            <p:ph idx="10" hasCustomPrompt="1"/>
          </p:nvPr>
        </p:nvSpPr>
        <p:spPr>
          <a:xfrm>
            <a:off x="12572806" y="3429849"/>
            <a:ext cx="10239569" cy="8819301"/>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Tree>
    <p:extLst>
      <p:ext uri="{BB962C8B-B14F-4D97-AF65-F5344CB8AC3E}">
        <p14:creationId xmlns:p14="http://schemas.microsoft.com/office/powerpoint/2010/main" val="2925523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Текст и 2 объекта">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10EBDA6F-21A1-7E49-AD6B-DA4F4E7C0F4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ED9AF63-0A12-2D4E-9664-3EE781D6F59D}"/>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20BF5248-E041-F94F-85C6-134408C3525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3">
            <a:extLst>
              <a:ext uri="{FF2B5EF4-FFF2-40B4-BE49-F238E27FC236}">
                <a16:creationId xmlns:a16="http://schemas.microsoft.com/office/drawing/2014/main" id="{772462EC-AF59-4D4E-ABCE-0C5A2D583522}"/>
              </a:ext>
            </a:extLst>
          </p:cNvPr>
          <p:cNvSpPr>
            <a:spLocks noGrp="1"/>
          </p:cNvSpPr>
          <p:nvPr>
            <p:ph type="body" sz="quarter" idx="11"/>
          </p:nvPr>
        </p:nvSpPr>
        <p:spPr>
          <a:xfrm>
            <a:off x="1587601" y="3431440"/>
            <a:ext cx="6584850" cy="8817710"/>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a:p>
            <a:pPr marL="0" marR="0" lvl="2"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Третий уровень</a:t>
            </a:r>
          </a:p>
          <a:p>
            <a:pPr marL="0" marR="0" lvl="3"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Четвертый уровень</a:t>
            </a:r>
          </a:p>
          <a:p>
            <a:pPr marL="0" marR="0" lvl="4"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Пятый уровень</a:t>
            </a: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2">
            <a:extLst>
              <a:ext uri="{FF2B5EF4-FFF2-40B4-BE49-F238E27FC236}">
                <a16:creationId xmlns:a16="http://schemas.microsoft.com/office/drawing/2014/main" id="{9682A56D-E86B-DE49-A3AA-B88DB8F5C236}"/>
              </a:ext>
            </a:extLst>
          </p:cNvPr>
          <p:cNvSpPr>
            <a:spLocks noGrp="1"/>
          </p:cNvSpPr>
          <p:nvPr>
            <p:ph idx="1" hasCustomPrompt="1"/>
          </p:nvPr>
        </p:nvSpPr>
        <p:spPr>
          <a:xfrm>
            <a:off x="8913600" y="3429850"/>
            <a:ext cx="13898775" cy="4066325"/>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2">
            <a:extLst>
              <a:ext uri="{FF2B5EF4-FFF2-40B4-BE49-F238E27FC236}">
                <a16:creationId xmlns:a16="http://schemas.microsoft.com/office/drawing/2014/main" id="{1F96D506-1E9B-A94F-BF59-F9E5F9FB6194}"/>
              </a:ext>
            </a:extLst>
          </p:cNvPr>
          <p:cNvSpPr>
            <a:spLocks noGrp="1"/>
          </p:cNvSpPr>
          <p:nvPr>
            <p:ph idx="12" hasCustomPrompt="1"/>
          </p:nvPr>
        </p:nvSpPr>
        <p:spPr>
          <a:xfrm>
            <a:off x="8913600" y="8208000"/>
            <a:ext cx="13898775" cy="40411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36" marR="0" indent="0"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None/>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720000" marR="0" lvl="1"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pPr>
            <a:endParaRPr kumimoji="0" lang="ru-RU" sz="3200" b="0" i="0" u="none" strike="noStrike" kern="1200" cap="none" spc="0" normalizeH="0" baseline="0" noProof="0" dirty="0">
              <a:ln>
                <a:noFill/>
              </a:ln>
              <a:solidFill>
                <a:srgbClr val="000000"/>
              </a:solidFill>
              <a:effectLst/>
              <a:uLnTx/>
              <a:uFillTx/>
              <a:latin typeface="+mj-lt"/>
              <a:ea typeface="+mn-ea"/>
              <a:cs typeface="+mn-cs"/>
            </a:endParaRPr>
          </a:p>
        </p:txBody>
      </p:sp>
    </p:spTree>
    <p:extLst>
      <p:ext uri="{BB962C8B-B14F-4D97-AF65-F5344CB8AC3E}">
        <p14:creationId xmlns:p14="http://schemas.microsoft.com/office/powerpoint/2010/main" val="28823689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 объекта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3B556212-67BA-FE4E-A4C5-BEB4228D78D1}"/>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791C2DF9-0B26-E448-AD09-5E231671BA5F}"/>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0AC953BC-6440-414F-B224-7989C84955F1}"/>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8" name="Текст 2">
            <a:extLst>
              <a:ext uri="{FF2B5EF4-FFF2-40B4-BE49-F238E27FC236}">
                <a16:creationId xmlns:a16="http://schemas.microsoft.com/office/drawing/2014/main" id="{764DA894-71EE-8F44-BC82-1B4FD8DA6655}"/>
              </a:ext>
            </a:extLst>
          </p:cNvPr>
          <p:cNvSpPr>
            <a:spLocks noGrp="1"/>
          </p:cNvSpPr>
          <p:nvPr>
            <p:ph idx="1" hasCustomPrompt="1"/>
          </p:nvPr>
        </p:nvSpPr>
        <p:spPr>
          <a:xfrm>
            <a:off x="1587600" y="3429849"/>
            <a:ext cx="10239275"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9" name="Текст 2">
            <a:extLst>
              <a:ext uri="{FF2B5EF4-FFF2-40B4-BE49-F238E27FC236}">
                <a16:creationId xmlns:a16="http://schemas.microsoft.com/office/drawing/2014/main" id="{4DB96E68-4ABE-704B-AFBC-B303CF814AFA}"/>
              </a:ext>
            </a:extLst>
          </p:cNvPr>
          <p:cNvSpPr>
            <a:spLocks noGrp="1"/>
          </p:cNvSpPr>
          <p:nvPr>
            <p:ph idx="10" hasCustomPrompt="1"/>
          </p:nvPr>
        </p:nvSpPr>
        <p:spPr>
          <a:xfrm>
            <a:off x="12572806" y="3429849"/>
            <a:ext cx="1023956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10" name="Текст 3">
            <a:extLst>
              <a:ext uri="{FF2B5EF4-FFF2-40B4-BE49-F238E27FC236}">
                <a16:creationId xmlns:a16="http://schemas.microsoft.com/office/drawing/2014/main" id="{7B24B671-40E4-6946-947D-AA93D59EAC19}"/>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3273461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объекта и текст">
    <p:spTree>
      <p:nvGrpSpPr>
        <p:cNvPr id="1" name=""/>
        <p:cNvGrpSpPr/>
        <p:nvPr/>
      </p:nvGrpSpPr>
      <p:grpSpPr>
        <a:xfrm>
          <a:off x="0" y="0"/>
          <a:ext cx="0" cy="0"/>
          <a:chOff x="0" y="0"/>
          <a:chExt cx="0" cy="0"/>
        </a:xfrm>
      </p:grpSpPr>
      <p:sp>
        <p:nvSpPr>
          <p:cNvPr id="15" name="Footer Placeholder 4">
            <a:extLst>
              <a:ext uri="{FF2B5EF4-FFF2-40B4-BE49-F238E27FC236}">
                <a16:creationId xmlns:a16="http://schemas.microsoft.com/office/drawing/2014/main" id="{9E306CA0-176F-4945-A654-2DBE4D1D547A}"/>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12339929-65BC-754B-AF8C-4F30167D759B}"/>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7" name="Заголовок 3">
            <a:extLst>
              <a:ext uri="{FF2B5EF4-FFF2-40B4-BE49-F238E27FC236}">
                <a16:creationId xmlns:a16="http://schemas.microsoft.com/office/drawing/2014/main" id="{BA1667F9-A8AD-E64B-A003-654CEF801BA2}"/>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6CE419A-D9BE-DA49-96A7-91BE433CB6E6}"/>
              </a:ext>
            </a:extLst>
          </p:cNvPr>
          <p:cNvSpPr>
            <a:spLocks noGrp="1"/>
          </p:cNvSpPr>
          <p:nvPr>
            <p:ph idx="1" hasCustomPrompt="1"/>
          </p:nvPr>
        </p:nvSpPr>
        <p:spPr>
          <a:xfrm>
            <a:off x="1587601" y="3429849"/>
            <a:ext cx="6584850"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1" name="Текст 3">
            <a:extLst>
              <a:ext uri="{FF2B5EF4-FFF2-40B4-BE49-F238E27FC236}">
                <a16:creationId xmlns:a16="http://schemas.microsoft.com/office/drawing/2014/main" id="{90909538-8E3A-AA48-B5DC-463AB585C571}"/>
              </a:ext>
            </a:extLst>
          </p:cNvPr>
          <p:cNvSpPr>
            <a:spLocks noGrp="1"/>
          </p:cNvSpPr>
          <p:nvPr>
            <p:ph type="body" sz="quarter" idx="11"/>
          </p:nvPr>
        </p:nvSpPr>
        <p:spPr>
          <a:xfrm>
            <a:off x="1587601" y="10033199"/>
            <a:ext cx="17565587" cy="2215951"/>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
        <p:nvSpPr>
          <p:cNvPr id="12" name="Текст 2">
            <a:extLst>
              <a:ext uri="{FF2B5EF4-FFF2-40B4-BE49-F238E27FC236}">
                <a16:creationId xmlns:a16="http://schemas.microsoft.com/office/drawing/2014/main" id="{DD0D547E-0567-2E43-BDB4-18B73972463B}"/>
              </a:ext>
            </a:extLst>
          </p:cNvPr>
          <p:cNvSpPr>
            <a:spLocks noGrp="1"/>
          </p:cNvSpPr>
          <p:nvPr>
            <p:ph idx="12" hasCustomPrompt="1"/>
          </p:nvPr>
        </p:nvSpPr>
        <p:spPr>
          <a:xfrm>
            <a:off x="8906758" y="3429849"/>
            <a:ext cx="6577717"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
        <p:nvSpPr>
          <p:cNvPr id="13" name="Текст 2">
            <a:extLst>
              <a:ext uri="{FF2B5EF4-FFF2-40B4-BE49-F238E27FC236}">
                <a16:creationId xmlns:a16="http://schemas.microsoft.com/office/drawing/2014/main" id="{7F3B418F-486F-E146-96CE-6A5782E1AE42}"/>
              </a:ext>
            </a:extLst>
          </p:cNvPr>
          <p:cNvSpPr>
            <a:spLocks noGrp="1"/>
          </p:cNvSpPr>
          <p:nvPr>
            <p:ph idx="13" hasCustomPrompt="1"/>
          </p:nvPr>
        </p:nvSpPr>
        <p:spPr>
          <a:xfrm>
            <a:off x="16231516" y="3429849"/>
            <a:ext cx="6580859" cy="6249139"/>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a:t>
            </a:r>
          </a:p>
        </p:txBody>
      </p:sp>
    </p:spTree>
    <p:extLst>
      <p:ext uri="{BB962C8B-B14F-4D97-AF65-F5344CB8AC3E}">
        <p14:creationId xmlns:p14="http://schemas.microsoft.com/office/powerpoint/2010/main" val="30523767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3" name="Footer Placeholder 4">
            <a:extLst>
              <a:ext uri="{FF2B5EF4-FFF2-40B4-BE49-F238E27FC236}">
                <a16:creationId xmlns:a16="http://schemas.microsoft.com/office/drawing/2014/main" id="{4DCBCA59-A27E-6F49-9EC9-3C2864EBE0B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5" name="Slide Number Placeholder 5">
            <a:extLst>
              <a:ext uri="{FF2B5EF4-FFF2-40B4-BE49-F238E27FC236}">
                <a16:creationId xmlns:a16="http://schemas.microsoft.com/office/drawing/2014/main" id="{4B9D87B5-8C87-984D-8958-FBC95639D1A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8" name="Заголовок 3">
            <a:extLst>
              <a:ext uri="{FF2B5EF4-FFF2-40B4-BE49-F238E27FC236}">
                <a16:creationId xmlns:a16="http://schemas.microsoft.com/office/drawing/2014/main" id="{3FC09214-3A10-8149-B5D5-03C5DB0DED6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785647C1-EE1C-7F44-8C28-ACEB3FC08076}"/>
              </a:ext>
            </a:extLst>
          </p:cNvPr>
          <p:cNvSpPr>
            <a:spLocks noGrp="1"/>
          </p:cNvSpPr>
          <p:nvPr>
            <p:ph idx="1" hasCustomPrompt="1"/>
          </p:nvPr>
        </p:nvSpPr>
        <p:spPr>
          <a:xfrm>
            <a:off x="1587600" y="5641200"/>
            <a:ext cx="10239275"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0" name="Текст 2">
            <a:extLst>
              <a:ext uri="{FF2B5EF4-FFF2-40B4-BE49-F238E27FC236}">
                <a16:creationId xmlns:a16="http://schemas.microsoft.com/office/drawing/2014/main" id="{9E789020-B7CC-3649-8BFF-F3DCDA17E88B}"/>
              </a:ext>
            </a:extLst>
          </p:cNvPr>
          <p:cNvSpPr>
            <a:spLocks noGrp="1"/>
          </p:cNvSpPr>
          <p:nvPr>
            <p:ph idx="10" hasCustomPrompt="1"/>
          </p:nvPr>
        </p:nvSpPr>
        <p:spPr>
          <a:xfrm>
            <a:off x="12572806" y="5641200"/>
            <a:ext cx="10239569" cy="6607950"/>
          </a:xfrm>
          <a:prstGeom prst="rect">
            <a:avLst/>
          </a:prstGeom>
        </p:spPr>
        <p:txBody>
          <a:bodyPr vert="horz" lIns="0" tIns="0" rIns="0" bIns="0" rtlCol="0">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a:t>
            </a:r>
          </a:p>
        </p:txBody>
      </p:sp>
      <p:sp>
        <p:nvSpPr>
          <p:cNvPr id="14" name="Текст 3">
            <a:extLst>
              <a:ext uri="{FF2B5EF4-FFF2-40B4-BE49-F238E27FC236}">
                <a16:creationId xmlns:a16="http://schemas.microsoft.com/office/drawing/2014/main" id="{F820E3BF-EFD7-3F46-A713-6D087614235A}"/>
              </a:ext>
            </a:extLst>
          </p:cNvPr>
          <p:cNvSpPr>
            <a:spLocks noGrp="1"/>
          </p:cNvSpPr>
          <p:nvPr>
            <p:ph type="body" sz="quarter" idx="11"/>
          </p:nvPr>
        </p:nvSpPr>
        <p:spPr>
          <a:xfrm>
            <a:off x="1587602"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94B867F9-5BE9-B348-BC8F-0600AA8125CA}"/>
              </a:ext>
            </a:extLst>
          </p:cNvPr>
          <p:cNvSpPr>
            <a:spLocks noGrp="1"/>
          </p:cNvSpPr>
          <p:nvPr>
            <p:ph type="body" sz="quarter" idx="12"/>
          </p:nvPr>
        </p:nvSpPr>
        <p:spPr>
          <a:xfrm>
            <a:off x="12572806" y="3441600"/>
            <a:ext cx="10239274" cy="1857475"/>
          </a:xfrm>
        </p:spPr>
        <p:txBody>
          <a:bodyPr tIns="172800"/>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17168872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Объект и подпись">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B46248E-F3FC-6345-9529-CFA085A39B1D}"/>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2E78A705-AB97-1841-9C7A-780231BD3633}"/>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240A0DF0-5686-A049-8194-F9C6A0B548A0}"/>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9" name="Текст 2">
            <a:extLst>
              <a:ext uri="{FF2B5EF4-FFF2-40B4-BE49-F238E27FC236}">
                <a16:creationId xmlns:a16="http://schemas.microsoft.com/office/drawing/2014/main" id="{DCA47866-DF59-C248-8DD9-3EA96B5D2F1D}"/>
              </a:ext>
            </a:extLst>
          </p:cNvPr>
          <p:cNvSpPr>
            <a:spLocks noGrp="1"/>
          </p:cNvSpPr>
          <p:nvPr>
            <p:ph idx="1" hasCustomPrompt="1"/>
          </p:nvPr>
        </p:nvSpPr>
        <p:spPr>
          <a:xfrm>
            <a:off x="1587599" y="3455988"/>
            <a:ext cx="21224776" cy="7326312"/>
          </a:xfrm>
          <a:prstGeom prst="rect">
            <a:avLst/>
          </a:prstGeom>
        </p:spPr>
        <p:txBody>
          <a:bodyPr vert="horz" lIns="0" tIns="0" rIns="0" bIns="251999" rtlCol="0" anchor="ctr" anchorCtr="1">
            <a:noAutofit/>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таблицы, диаграммы, схемы, фотографии, иллюстрации или видео</a:t>
            </a:r>
          </a:p>
        </p:txBody>
      </p:sp>
      <p:sp>
        <p:nvSpPr>
          <p:cNvPr id="10" name="Текст 3">
            <a:extLst>
              <a:ext uri="{FF2B5EF4-FFF2-40B4-BE49-F238E27FC236}">
                <a16:creationId xmlns:a16="http://schemas.microsoft.com/office/drawing/2014/main" id="{887191F8-B8A1-8346-B126-2126461718DD}"/>
              </a:ext>
            </a:extLst>
          </p:cNvPr>
          <p:cNvSpPr>
            <a:spLocks noGrp="1"/>
          </p:cNvSpPr>
          <p:nvPr>
            <p:ph type="body" sz="quarter" idx="11"/>
          </p:nvPr>
        </p:nvSpPr>
        <p:spPr>
          <a:xfrm>
            <a:off x="1587601" y="11121681"/>
            <a:ext cx="17565587" cy="1127469"/>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a:p>
            <a:pPr marL="0" marR="0" lvl="1"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Второй уровень</a:t>
            </a:r>
          </a:p>
        </p:txBody>
      </p:sp>
    </p:spTree>
    <p:extLst>
      <p:ext uri="{BB962C8B-B14F-4D97-AF65-F5344CB8AC3E}">
        <p14:creationId xmlns:p14="http://schemas.microsoft.com/office/powerpoint/2010/main" val="7549312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Пиктограмма и текст/объект">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37BBC7DF-D873-E246-A3AC-A27D9B15554F}"/>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2" name="Slide Number Placeholder 5">
            <a:extLst>
              <a:ext uri="{FF2B5EF4-FFF2-40B4-BE49-F238E27FC236}">
                <a16:creationId xmlns:a16="http://schemas.microsoft.com/office/drawing/2014/main" id="{16478937-D477-5C45-B143-3DE5171376CE}"/>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14" name="Заголовок 3">
            <a:extLst>
              <a:ext uri="{FF2B5EF4-FFF2-40B4-BE49-F238E27FC236}">
                <a16:creationId xmlns:a16="http://schemas.microsoft.com/office/drawing/2014/main" id="{92DE7455-C677-0147-BD3F-8159DEFAF58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7" name="Текст 2">
            <a:extLst>
              <a:ext uri="{FF2B5EF4-FFF2-40B4-BE49-F238E27FC236}">
                <a16:creationId xmlns:a16="http://schemas.microsoft.com/office/drawing/2014/main" id="{FD759DB2-5A2A-B441-923F-157EFDC160E4}"/>
              </a:ext>
            </a:extLst>
          </p:cNvPr>
          <p:cNvSpPr>
            <a:spLocks noGrp="1"/>
          </p:cNvSpPr>
          <p:nvPr>
            <p:ph idx="1" hasCustomPrompt="1"/>
          </p:nvPr>
        </p:nvSpPr>
        <p:spPr>
          <a:xfrm>
            <a:off x="8906400" y="3440009"/>
            <a:ext cx="13905975" cy="7342291"/>
          </a:xfrm>
          <a:prstGeom prst="rect">
            <a:avLst/>
          </a:prstGeom>
        </p:spPr>
        <p:txBody>
          <a:bodyPr vert="horz" lIns="0" tIns="72000" rIns="0" bIns="0" rtlCol="0" anchor="ctr" anchorCtr="0">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sz="4800"/>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dirty="0">
                <a:ln>
                  <a:noFill/>
                </a:ln>
                <a:solidFill>
                  <a:srgbClr val="000000"/>
                </a:solidFill>
                <a:effectLst/>
                <a:uLnTx/>
                <a:uFillTx/>
                <a:latin typeface="+mn-lt"/>
                <a:ea typeface="+mn-ea"/>
                <a:cs typeface="+mn-cs"/>
              </a:rPr>
              <a:t>Окно для вставки текста, таблицы, диаграммы, схемы, фотографии, иллюстрации или видео</a:t>
            </a:r>
          </a:p>
          <a:p>
            <a:pPr marL="0" marR="0" lvl="4" indent="0" algn="l" defTabSz="1828619" rtl="0" eaLnBrk="1" fontAlgn="auto" latinLnBrk="0" hangingPunct="1">
              <a:lnSpc>
                <a:spcPct val="100000"/>
              </a:lnSpc>
              <a:spcBef>
                <a:spcPts val="0"/>
              </a:spcBef>
              <a:spcAft>
                <a:spcPts val="600"/>
              </a:spcAft>
              <a:buClrTx/>
              <a:buSzTx/>
              <a:buFontTx/>
              <a:buNone/>
              <a:tabLst/>
              <a:defRPr/>
            </a:pPr>
            <a:endParaRPr kumimoji="0" lang="ru-RU" sz="3200" b="0" i="0" u="none" strike="noStrike" kern="1200" cap="none" spc="0" normalizeH="0" baseline="0" noProof="0" dirty="0">
              <a:ln>
                <a:noFill/>
              </a:ln>
              <a:solidFill>
                <a:srgbClr val="000000"/>
              </a:solidFill>
              <a:effectLst/>
              <a:uLnTx/>
              <a:uFillTx/>
              <a:latin typeface="+mn-lt"/>
              <a:ea typeface="+mn-ea"/>
              <a:cs typeface="+mn-cs"/>
            </a:endParaRPr>
          </a:p>
        </p:txBody>
      </p:sp>
      <p:sp>
        <p:nvSpPr>
          <p:cNvPr id="8" name="Рисунок 2">
            <a:extLst>
              <a:ext uri="{FF2B5EF4-FFF2-40B4-BE49-F238E27FC236}">
                <a16:creationId xmlns:a16="http://schemas.microsoft.com/office/drawing/2014/main" id="{F849F259-E97D-C24B-8BF0-C7DFA2E03D20}"/>
              </a:ext>
            </a:extLst>
          </p:cNvPr>
          <p:cNvSpPr>
            <a:spLocks noGrp="1"/>
          </p:cNvSpPr>
          <p:nvPr>
            <p:ph type="pic" sz="quarter" idx="14" hasCustomPrompt="1"/>
          </p:nvPr>
        </p:nvSpPr>
        <p:spPr>
          <a:xfrm>
            <a:off x="3035300" y="5903400"/>
            <a:ext cx="2938463" cy="2461556"/>
          </a:xfrm>
          <a:prstGeom prst="rect">
            <a:avLst/>
          </a:prstGeom>
        </p:spPr>
        <p:txBody>
          <a:bodyPr anchor="ctr" anchorCtr="1"/>
          <a:lstStyle>
            <a:lvl1pPr marL="0" marR="0" indent="0" algn="ctr" defTabSz="1828619" rtl="0" eaLnBrk="1" fontAlgn="auto" latinLnBrk="0" hangingPunct="1">
              <a:lnSpc>
                <a:spcPct val="100000"/>
              </a:lnSpc>
              <a:spcBef>
                <a:spcPts val="0"/>
              </a:spcBef>
              <a:spcAft>
                <a:spcPts val="0"/>
              </a:spcAft>
              <a:buClrTx/>
              <a:buSzTx/>
              <a:buFontTx/>
              <a:buNone/>
              <a:tabLst/>
              <a:defRPr sz="32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40469545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 пиктограммы и текст">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CD2F2E9B-267A-D74E-BDE4-F0545E327CF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3" name="Slide Number Placeholder 5">
            <a:extLst>
              <a:ext uri="{FF2B5EF4-FFF2-40B4-BE49-F238E27FC236}">
                <a16:creationId xmlns:a16="http://schemas.microsoft.com/office/drawing/2014/main" id="{CF10A1FE-E1CA-254D-BA86-1C6AB57259B8}"/>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0" name="Заголовок 3">
            <a:extLst>
              <a:ext uri="{FF2B5EF4-FFF2-40B4-BE49-F238E27FC236}">
                <a16:creationId xmlns:a16="http://schemas.microsoft.com/office/drawing/2014/main" id="{34013F25-78B4-4141-97A7-04B0123FC236}"/>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11" name="Текст 3">
            <a:extLst>
              <a:ext uri="{FF2B5EF4-FFF2-40B4-BE49-F238E27FC236}">
                <a16:creationId xmlns:a16="http://schemas.microsoft.com/office/drawing/2014/main" id="{1A719755-02DF-A443-B9A4-22DBA092A616}"/>
              </a:ext>
            </a:extLst>
          </p:cNvPr>
          <p:cNvSpPr>
            <a:spLocks noGrp="1"/>
          </p:cNvSpPr>
          <p:nvPr>
            <p:ph type="body" sz="quarter" idx="11"/>
          </p:nvPr>
        </p:nvSpPr>
        <p:spPr>
          <a:xfrm>
            <a:off x="1587601"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9" name="Текст 3">
            <a:extLst>
              <a:ext uri="{FF2B5EF4-FFF2-40B4-BE49-F238E27FC236}">
                <a16:creationId xmlns:a16="http://schemas.microsoft.com/office/drawing/2014/main" id="{A25FAA23-D708-2F47-89EE-1506A238C167}"/>
              </a:ext>
            </a:extLst>
          </p:cNvPr>
          <p:cNvSpPr>
            <a:spLocks noGrp="1"/>
          </p:cNvSpPr>
          <p:nvPr>
            <p:ph type="body" sz="quarter" idx="23"/>
          </p:nvPr>
        </p:nvSpPr>
        <p:spPr>
          <a:xfrm>
            <a:off x="8906400"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1" name="Текст 3">
            <a:extLst>
              <a:ext uri="{FF2B5EF4-FFF2-40B4-BE49-F238E27FC236}">
                <a16:creationId xmlns:a16="http://schemas.microsoft.com/office/drawing/2014/main" id="{D95AA5DD-8F39-D943-A674-08CB46760E9F}"/>
              </a:ext>
            </a:extLst>
          </p:cNvPr>
          <p:cNvSpPr>
            <a:spLocks noGrp="1"/>
          </p:cNvSpPr>
          <p:nvPr>
            <p:ph type="body" sz="quarter" idx="24"/>
          </p:nvPr>
        </p:nvSpPr>
        <p:spPr>
          <a:xfrm>
            <a:off x="16230502" y="7455428"/>
            <a:ext cx="6584849"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14" name="Рисунок 2">
            <a:extLst>
              <a:ext uri="{FF2B5EF4-FFF2-40B4-BE49-F238E27FC236}">
                <a16:creationId xmlns:a16="http://schemas.microsoft.com/office/drawing/2014/main" id="{EE43F7BE-93A2-0043-BFDC-BB3FA2ACAB8D}"/>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7" name="Рисунок 2">
            <a:extLst>
              <a:ext uri="{FF2B5EF4-FFF2-40B4-BE49-F238E27FC236}">
                <a16:creationId xmlns:a16="http://schemas.microsoft.com/office/drawing/2014/main" id="{B25CCFA3-8B97-5A40-AA50-87E8A13E339F}"/>
              </a:ext>
            </a:extLst>
          </p:cNvPr>
          <p:cNvSpPr>
            <a:spLocks noGrp="1"/>
          </p:cNvSpPr>
          <p:nvPr>
            <p:ph type="pic" sz="quarter" idx="25" hasCustomPrompt="1"/>
          </p:nvPr>
        </p:nvSpPr>
        <p:spPr>
          <a:xfrm>
            <a:off x="8905224"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18" name="Рисунок 2">
            <a:extLst>
              <a:ext uri="{FF2B5EF4-FFF2-40B4-BE49-F238E27FC236}">
                <a16:creationId xmlns:a16="http://schemas.microsoft.com/office/drawing/2014/main" id="{81A3FFD3-33D2-6043-8F3D-69D7A54B9743}"/>
              </a:ext>
            </a:extLst>
          </p:cNvPr>
          <p:cNvSpPr>
            <a:spLocks noGrp="1"/>
          </p:cNvSpPr>
          <p:nvPr>
            <p:ph type="pic" sz="quarter" idx="26" hasCustomPrompt="1"/>
          </p:nvPr>
        </p:nvSpPr>
        <p:spPr>
          <a:xfrm>
            <a:off x="1622978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42432971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 пиктограммы и текст">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EBF8AC81-C369-C940-A083-BF9DDAA5A81C}"/>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16" name="Slide Number Placeholder 5">
            <a:extLst>
              <a:ext uri="{FF2B5EF4-FFF2-40B4-BE49-F238E27FC236}">
                <a16:creationId xmlns:a16="http://schemas.microsoft.com/office/drawing/2014/main" id="{69DFE2CB-D51A-1145-BBC9-E6F46C48FE99}"/>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25" name="Заголовок 3">
            <a:extLst>
              <a:ext uri="{FF2B5EF4-FFF2-40B4-BE49-F238E27FC236}">
                <a16:creationId xmlns:a16="http://schemas.microsoft.com/office/drawing/2014/main" id="{73FABF5D-A3D2-774B-90FE-1A4AC11A0E9A}"/>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1" name="Текст 3">
            <a:extLst>
              <a:ext uri="{FF2B5EF4-FFF2-40B4-BE49-F238E27FC236}">
                <a16:creationId xmlns:a16="http://schemas.microsoft.com/office/drawing/2014/main" id="{1BA67519-7FF6-6A4D-AA35-DD4676EF513D}"/>
              </a:ext>
            </a:extLst>
          </p:cNvPr>
          <p:cNvSpPr>
            <a:spLocks noGrp="1"/>
          </p:cNvSpPr>
          <p:nvPr>
            <p:ph type="body" sz="quarter" idx="11"/>
          </p:nvPr>
        </p:nvSpPr>
        <p:spPr>
          <a:xfrm>
            <a:off x="1587602" y="7455428"/>
            <a:ext cx="4752873"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29" name="Рисунок 2">
            <a:extLst>
              <a:ext uri="{FF2B5EF4-FFF2-40B4-BE49-F238E27FC236}">
                <a16:creationId xmlns:a16="http://schemas.microsoft.com/office/drawing/2014/main" id="{07DEE891-3469-564C-B6BE-5FDA03A0E6D3}"/>
              </a:ext>
            </a:extLst>
          </p:cNvPr>
          <p:cNvSpPr>
            <a:spLocks noGrp="1"/>
          </p:cNvSpPr>
          <p:nvPr>
            <p:ph type="pic" sz="quarter" idx="14" hasCustomPrompt="1"/>
          </p:nvPr>
        </p:nvSpPr>
        <p:spPr>
          <a:xfrm>
            <a:off x="1579563"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0" name="Текст 3">
            <a:extLst>
              <a:ext uri="{FF2B5EF4-FFF2-40B4-BE49-F238E27FC236}">
                <a16:creationId xmlns:a16="http://schemas.microsoft.com/office/drawing/2014/main" id="{ACA28A7C-23D1-B048-AD02-4F2935C5527B}"/>
              </a:ext>
            </a:extLst>
          </p:cNvPr>
          <p:cNvSpPr>
            <a:spLocks noGrp="1"/>
          </p:cNvSpPr>
          <p:nvPr>
            <p:ph type="body" sz="quarter" idx="15"/>
          </p:nvPr>
        </p:nvSpPr>
        <p:spPr>
          <a:xfrm>
            <a:off x="7079644" y="7455428"/>
            <a:ext cx="4747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1" name="Рисунок 2">
            <a:extLst>
              <a:ext uri="{FF2B5EF4-FFF2-40B4-BE49-F238E27FC236}">
                <a16:creationId xmlns:a16="http://schemas.microsoft.com/office/drawing/2014/main" id="{0A210F1D-744E-964A-ACF1-3D683FC6F0F9}"/>
              </a:ext>
            </a:extLst>
          </p:cNvPr>
          <p:cNvSpPr>
            <a:spLocks noGrp="1"/>
          </p:cNvSpPr>
          <p:nvPr>
            <p:ph type="pic" sz="quarter" idx="16" hasCustomPrompt="1"/>
          </p:nvPr>
        </p:nvSpPr>
        <p:spPr>
          <a:xfrm>
            <a:off x="7077538"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2" name="Текст 3">
            <a:extLst>
              <a:ext uri="{FF2B5EF4-FFF2-40B4-BE49-F238E27FC236}">
                <a16:creationId xmlns:a16="http://schemas.microsoft.com/office/drawing/2014/main" id="{EA6FB9E2-4FC7-DB4A-BBC2-2B19A7FDB3CC}"/>
              </a:ext>
            </a:extLst>
          </p:cNvPr>
          <p:cNvSpPr>
            <a:spLocks noGrp="1"/>
          </p:cNvSpPr>
          <p:nvPr>
            <p:ph type="body" sz="quarter" idx="17"/>
          </p:nvPr>
        </p:nvSpPr>
        <p:spPr>
          <a:xfrm>
            <a:off x="12572807" y="7455428"/>
            <a:ext cx="4745232"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88F39D33-7ADF-ED46-BCC5-341882E6AF47}"/>
              </a:ext>
            </a:extLst>
          </p:cNvPr>
          <p:cNvSpPr>
            <a:spLocks noGrp="1"/>
          </p:cNvSpPr>
          <p:nvPr>
            <p:ph type="pic" sz="quarter" idx="18" hasCustomPrompt="1"/>
          </p:nvPr>
        </p:nvSpPr>
        <p:spPr>
          <a:xfrm>
            <a:off x="12572650"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4" name="Текст 3">
            <a:extLst>
              <a:ext uri="{FF2B5EF4-FFF2-40B4-BE49-F238E27FC236}">
                <a16:creationId xmlns:a16="http://schemas.microsoft.com/office/drawing/2014/main" id="{21FFDC78-F317-FC4E-B13A-8E21382D5F4F}"/>
              </a:ext>
            </a:extLst>
          </p:cNvPr>
          <p:cNvSpPr>
            <a:spLocks noGrp="1"/>
          </p:cNvSpPr>
          <p:nvPr>
            <p:ph type="body" sz="quarter" idx="19"/>
          </p:nvPr>
        </p:nvSpPr>
        <p:spPr>
          <a:xfrm>
            <a:off x="18057798" y="7455428"/>
            <a:ext cx="4754577"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5" name="Рисунок 2">
            <a:extLst>
              <a:ext uri="{FF2B5EF4-FFF2-40B4-BE49-F238E27FC236}">
                <a16:creationId xmlns:a16="http://schemas.microsoft.com/office/drawing/2014/main" id="{8F1AE6B9-5E2B-C046-9C13-7810851DDB22}"/>
              </a:ext>
            </a:extLst>
          </p:cNvPr>
          <p:cNvSpPr>
            <a:spLocks noGrp="1"/>
          </p:cNvSpPr>
          <p:nvPr>
            <p:ph type="pic" sz="quarter" idx="20" hasCustomPrompt="1"/>
          </p:nvPr>
        </p:nvSpPr>
        <p:spPr>
          <a:xfrm>
            <a:off x="18057642" y="4234715"/>
            <a:ext cx="2925477" cy="2450678"/>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Tree>
    <p:extLst>
      <p:ext uri="{BB962C8B-B14F-4D97-AF65-F5344CB8AC3E}">
        <p14:creationId xmlns:p14="http://schemas.microsoft.com/office/powerpoint/2010/main" val="2227480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 пиктограмм и текст">
    <p:spTree>
      <p:nvGrpSpPr>
        <p:cNvPr id="1" name=""/>
        <p:cNvGrpSpPr/>
        <p:nvPr/>
      </p:nvGrpSpPr>
      <p:grpSpPr>
        <a:xfrm>
          <a:off x="0" y="0"/>
          <a:ext cx="0" cy="0"/>
          <a:chOff x="0" y="0"/>
          <a:chExt cx="0" cy="0"/>
        </a:xfrm>
      </p:grpSpPr>
      <p:sp>
        <p:nvSpPr>
          <p:cNvPr id="21" name="Footer Placeholder 4">
            <a:extLst>
              <a:ext uri="{FF2B5EF4-FFF2-40B4-BE49-F238E27FC236}">
                <a16:creationId xmlns:a16="http://schemas.microsoft.com/office/drawing/2014/main" id="{05880279-9E00-5746-BEDF-976B37296134}"/>
              </a:ext>
            </a:extLst>
          </p:cNvPr>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27" name="Slide Number Placeholder 5">
            <a:extLst>
              <a:ext uri="{FF2B5EF4-FFF2-40B4-BE49-F238E27FC236}">
                <a16:creationId xmlns:a16="http://schemas.microsoft.com/office/drawing/2014/main" id="{223FA0BE-FCB1-DD41-9AFE-6B2C787FB1F7}"/>
              </a:ext>
            </a:extLst>
          </p:cNvPr>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30" name="Заголовок 3">
            <a:extLst>
              <a:ext uri="{FF2B5EF4-FFF2-40B4-BE49-F238E27FC236}">
                <a16:creationId xmlns:a16="http://schemas.microsoft.com/office/drawing/2014/main" id="{F0125504-5AC3-DA40-B8E8-E1DAF443D779}"/>
              </a:ext>
            </a:extLst>
          </p:cNvPr>
          <p:cNvSpPr>
            <a:spLocks noGrp="1"/>
          </p:cNvSpPr>
          <p:nvPr>
            <p:ph type="title" hasCustomPrompt="1"/>
          </p:nvPr>
        </p:nvSpPr>
        <p:spPr>
          <a:xfrm>
            <a:off x="1587600" y="547141"/>
            <a:ext cx="21232812" cy="1454697"/>
          </a:xfrm>
          <a:prstGeom prst="rect">
            <a:avLst/>
          </a:prstGeom>
        </p:spPr>
        <p:txBody>
          <a:bodyPr vert="horz" lIns="0" tIns="198000" rIns="0" bIns="0" rtlCol="0" anchor="t">
            <a:noAutofit/>
          </a:bodyPr>
          <a:lstStyle/>
          <a:p>
            <a:r>
              <a:rPr lang="ru-RU" dirty="0"/>
              <a:t>Заголовок</a:t>
            </a:r>
          </a:p>
        </p:txBody>
      </p:sp>
      <p:sp>
        <p:nvSpPr>
          <p:cNvPr id="28" name="Рисунок 2">
            <a:extLst>
              <a:ext uri="{FF2B5EF4-FFF2-40B4-BE49-F238E27FC236}">
                <a16:creationId xmlns:a16="http://schemas.microsoft.com/office/drawing/2014/main" id="{C5FF8DA1-67B6-6442-A9F0-752AD164517D}"/>
              </a:ext>
            </a:extLst>
          </p:cNvPr>
          <p:cNvSpPr>
            <a:spLocks noGrp="1"/>
          </p:cNvSpPr>
          <p:nvPr>
            <p:ph type="pic" sz="quarter" idx="14" hasCustomPrompt="1"/>
          </p:nvPr>
        </p:nvSpPr>
        <p:spPr>
          <a:xfrm>
            <a:off x="159701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1" name="Текст 3">
            <a:extLst>
              <a:ext uri="{FF2B5EF4-FFF2-40B4-BE49-F238E27FC236}">
                <a16:creationId xmlns:a16="http://schemas.microsoft.com/office/drawing/2014/main" id="{B711B0C0-FDBC-FC48-87F0-86BD38D7C931}"/>
              </a:ext>
            </a:extLst>
          </p:cNvPr>
          <p:cNvSpPr>
            <a:spLocks noGrp="1"/>
          </p:cNvSpPr>
          <p:nvPr>
            <p:ph type="body" sz="quarter" idx="11"/>
          </p:nvPr>
        </p:nvSpPr>
        <p:spPr>
          <a:xfrm>
            <a:off x="1587602"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33" name="Рисунок 2">
            <a:extLst>
              <a:ext uri="{FF2B5EF4-FFF2-40B4-BE49-F238E27FC236}">
                <a16:creationId xmlns:a16="http://schemas.microsoft.com/office/drawing/2014/main" id="{CEA5D801-8EAB-2940-8172-8C230088CE8D}"/>
              </a:ext>
            </a:extLst>
          </p:cNvPr>
          <p:cNvSpPr>
            <a:spLocks noGrp="1"/>
          </p:cNvSpPr>
          <p:nvPr>
            <p:ph type="pic" sz="quarter" idx="47" hasCustomPrompt="1"/>
          </p:nvPr>
        </p:nvSpPr>
        <p:spPr>
          <a:xfrm>
            <a:off x="59872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5" name="Рисунок 2">
            <a:extLst>
              <a:ext uri="{FF2B5EF4-FFF2-40B4-BE49-F238E27FC236}">
                <a16:creationId xmlns:a16="http://schemas.microsoft.com/office/drawing/2014/main" id="{295BD79E-FE02-FB47-89A7-EB7F457532CF}"/>
              </a:ext>
            </a:extLst>
          </p:cNvPr>
          <p:cNvSpPr>
            <a:spLocks noGrp="1"/>
          </p:cNvSpPr>
          <p:nvPr>
            <p:ph type="pic" sz="quarter" idx="48" hasCustomPrompt="1"/>
          </p:nvPr>
        </p:nvSpPr>
        <p:spPr>
          <a:xfrm>
            <a:off x="10371694"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7" name="Рисунок 2">
            <a:extLst>
              <a:ext uri="{FF2B5EF4-FFF2-40B4-BE49-F238E27FC236}">
                <a16:creationId xmlns:a16="http://schemas.microsoft.com/office/drawing/2014/main" id="{3964D1A7-A05F-EC41-8983-D16EAA3DD07E}"/>
              </a:ext>
            </a:extLst>
          </p:cNvPr>
          <p:cNvSpPr>
            <a:spLocks noGrp="1"/>
          </p:cNvSpPr>
          <p:nvPr>
            <p:ph type="pic" sz="quarter" idx="49" hasCustomPrompt="1"/>
          </p:nvPr>
        </p:nvSpPr>
        <p:spPr>
          <a:xfrm>
            <a:off x="1476408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39" name="Рисунок 2">
            <a:extLst>
              <a:ext uri="{FF2B5EF4-FFF2-40B4-BE49-F238E27FC236}">
                <a16:creationId xmlns:a16="http://schemas.microsoft.com/office/drawing/2014/main" id="{8085B9D2-B6D5-824B-B850-56C7D8D7E1C9}"/>
              </a:ext>
            </a:extLst>
          </p:cNvPr>
          <p:cNvSpPr>
            <a:spLocks noGrp="1"/>
          </p:cNvSpPr>
          <p:nvPr>
            <p:ph type="pic" sz="quarter" idx="50" hasCustomPrompt="1"/>
          </p:nvPr>
        </p:nvSpPr>
        <p:spPr>
          <a:xfrm>
            <a:off x="19158326" y="4570665"/>
            <a:ext cx="2547947" cy="2134421"/>
          </a:xfrm>
          <a:prstGeom prst="rect">
            <a:avLst/>
          </a:prstGeom>
        </p:spPr>
        <p:txBody>
          <a:bodyPr anchor="ctr" anchorCtr="1"/>
          <a:lstStyle>
            <a:lvl1pPr marL="0" marR="0" indent="0" algn="l" defTabSz="1828619" rtl="0" eaLnBrk="1" fontAlgn="auto" latinLnBrk="0" hangingPunct="1">
              <a:lnSpc>
                <a:spcPct val="100000"/>
              </a:lnSpc>
              <a:spcBef>
                <a:spcPts val="0"/>
              </a:spcBef>
              <a:spcAft>
                <a:spcPts val="0"/>
              </a:spcAft>
              <a:buClrTx/>
              <a:buSzTx/>
              <a:buFontTx/>
              <a:buNone/>
              <a:tabLst/>
              <a:defRPr sz="2400"/>
            </a:lvl1pPr>
          </a:lstStyle>
          <a:p>
            <a:r>
              <a:rPr lang="ru-RU" dirty="0"/>
              <a:t>Окно для вставки пиктограммы </a:t>
            </a:r>
            <a:r>
              <a:rPr lang="en-US" dirty="0"/>
              <a:t>PNG</a:t>
            </a:r>
          </a:p>
        </p:txBody>
      </p:sp>
      <p:sp>
        <p:nvSpPr>
          <p:cNvPr id="40" name="Текст 3">
            <a:extLst>
              <a:ext uri="{FF2B5EF4-FFF2-40B4-BE49-F238E27FC236}">
                <a16:creationId xmlns:a16="http://schemas.microsoft.com/office/drawing/2014/main" id="{0EDA15CB-9243-E347-BA03-78B7EC321579}"/>
              </a:ext>
            </a:extLst>
          </p:cNvPr>
          <p:cNvSpPr>
            <a:spLocks noGrp="1"/>
          </p:cNvSpPr>
          <p:nvPr>
            <p:ph type="body" sz="quarter" idx="51"/>
          </p:nvPr>
        </p:nvSpPr>
        <p:spPr>
          <a:xfrm>
            <a:off x="5984810"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1" name="Текст 3">
            <a:extLst>
              <a:ext uri="{FF2B5EF4-FFF2-40B4-BE49-F238E27FC236}">
                <a16:creationId xmlns:a16="http://schemas.microsoft.com/office/drawing/2014/main" id="{3F43B244-32A0-CA42-BF7C-1B7642AEC78B}"/>
              </a:ext>
            </a:extLst>
          </p:cNvPr>
          <p:cNvSpPr>
            <a:spLocks noGrp="1"/>
          </p:cNvSpPr>
          <p:nvPr>
            <p:ph type="body" sz="quarter" idx="52"/>
          </p:nvPr>
        </p:nvSpPr>
        <p:spPr>
          <a:xfrm>
            <a:off x="10380365"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2" name="Текст 3">
            <a:extLst>
              <a:ext uri="{FF2B5EF4-FFF2-40B4-BE49-F238E27FC236}">
                <a16:creationId xmlns:a16="http://schemas.microsoft.com/office/drawing/2014/main" id="{A19F0E9B-AF51-5A4B-931E-7C089D8E9042}"/>
              </a:ext>
            </a:extLst>
          </p:cNvPr>
          <p:cNvSpPr>
            <a:spLocks noGrp="1"/>
          </p:cNvSpPr>
          <p:nvPr>
            <p:ph type="body" sz="quarter" idx="53"/>
          </p:nvPr>
        </p:nvSpPr>
        <p:spPr>
          <a:xfrm>
            <a:off x="14773198"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
        <p:nvSpPr>
          <p:cNvPr id="43" name="Текст 3">
            <a:extLst>
              <a:ext uri="{FF2B5EF4-FFF2-40B4-BE49-F238E27FC236}">
                <a16:creationId xmlns:a16="http://schemas.microsoft.com/office/drawing/2014/main" id="{FE03F3F4-9505-9447-B902-4F8D7509E515}"/>
              </a:ext>
            </a:extLst>
          </p:cNvPr>
          <p:cNvSpPr>
            <a:spLocks noGrp="1"/>
          </p:cNvSpPr>
          <p:nvPr>
            <p:ph type="body" sz="quarter" idx="54"/>
          </p:nvPr>
        </p:nvSpPr>
        <p:spPr>
          <a:xfrm>
            <a:off x="19171516" y="7455428"/>
            <a:ext cx="3649561" cy="4060297"/>
          </a:xfrm>
        </p:spPr>
        <p:txBody>
          <a:bodyPr/>
          <a:lstStyle>
            <a:lvl1pPr marL="0" marR="0" indent="0" algn="l" defTabSz="1828619" rtl="0" eaLnBrk="1" fontAlgn="auto" latinLnBrk="0" hangingPunct="1">
              <a:lnSpc>
                <a:spcPct val="100000"/>
              </a:lnSpc>
              <a:spcBef>
                <a:spcPts val="0"/>
              </a:spcBef>
              <a:spcAft>
                <a:spcPts val="600"/>
              </a:spcAft>
              <a:buClrTx/>
              <a:buSzTx/>
              <a:buFontTx/>
              <a:buNone/>
              <a:tabLst/>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a:lvl4pPr>
            <a:lvl5pPr marL="0" marR="0" indent="0" algn="l" defTabSz="1828619" rtl="0" eaLnBrk="1" fontAlgn="auto" latinLnBrk="0" hangingPunct="1">
              <a:lnSpc>
                <a:spcPct val="100000"/>
              </a:lnSpc>
              <a:spcBef>
                <a:spcPts val="0"/>
              </a:spcBef>
              <a:spcAft>
                <a:spcPts val="600"/>
              </a:spcAft>
              <a:buClrTx/>
              <a:buSzTx/>
              <a:buFontTx/>
              <a:buNone/>
              <a:tabLst/>
              <a:defRPr/>
            </a:lvl5pPr>
          </a:lstStyle>
          <a:p>
            <a:pPr marL="0" marR="0" lvl="0" indent="0" algn="l" defTabSz="1828619" rtl="0" eaLnBrk="1" fontAlgn="auto" latinLnBrk="0" hangingPunct="1">
              <a:lnSpc>
                <a:spcPct val="100000"/>
              </a:lnSpc>
              <a:spcBef>
                <a:spcPts val="0"/>
              </a:spcBef>
              <a:spcAft>
                <a:spcPts val="600"/>
              </a:spcAft>
              <a:buClrTx/>
              <a:buSzTx/>
              <a:buFontTx/>
              <a:buNone/>
              <a:tabLst/>
              <a:defRPr/>
            </a:pPr>
            <a:r>
              <a:rPr kumimoji="0" lang="ru-RU" sz="3200" b="0" i="0" u="none" strike="noStrike" kern="1200" cap="none" spc="0" normalizeH="0" baseline="0" noProof="0">
                <a:ln>
                  <a:noFill/>
                </a:ln>
                <a:solidFill>
                  <a:srgbClr val="000000"/>
                </a:solidFill>
                <a:effectLst/>
                <a:uLnTx/>
                <a:uFillTx/>
                <a:latin typeface="+mn-lt"/>
                <a:ea typeface="+mn-ea"/>
                <a:cs typeface="+mn-cs"/>
              </a:rPr>
              <a:t>Образец текста</a:t>
            </a:r>
          </a:p>
        </p:txBody>
      </p:sp>
    </p:spTree>
    <p:extLst>
      <p:ext uri="{BB962C8B-B14F-4D97-AF65-F5344CB8AC3E}">
        <p14:creationId xmlns:p14="http://schemas.microsoft.com/office/powerpoint/2010/main" val="57848692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 Id="rId3"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t>https://colab.research.google.com/github/catboost/tutorials/blob/master/events/2020_odsc_west/text_features.ipynb</a:t>
            </a:r>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765777144"/>
      </p:ext>
    </p:extLst>
  </p:cSld>
  <p:clrMap bg1="lt1" tx1="dk1" bg2="lt2" tx2="dk2" accent1="accent1" accent2="accent2" accent3="accent3" accent4="accent4" accent5="accent5" accent6="accent6" hlink="hlink" folHlink="folHlink"/>
  <p:sldLayoutIdLst>
    <p:sldLayoutId id="2147483888" r:id="rId1"/>
    <p:sldLayoutId id="2147483908" r:id="rId2"/>
    <p:sldLayoutId id="2147483887" r:id="rId3"/>
    <p:sldLayoutId id="2147483889" r:id="rId4"/>
    <p:sldLayoutId id="2147483866" r:id="rId5"/>
    <p:sldLayoutId id="2147483909" r:id="rId6"/>
    <p:sldLayoutId id="2147483911" r:id="rId7"/>
    <p:sldLayoutId id="2147483912" r:id="rId8"/>
    <p:sldLayoutId id="2147483890" r:id="rId9"/>
    <p:sldLayoutId id="2147483891" r:id="rId10"/>
    <p:sldLayoutId id="2147483867" r:id="rId11"/>
    <p:sldLayoutId id="2147483896" r:id="rId12"/>
    <p:sldLayoutId id="2147483897" r:id="rId13"/>
    <p:sldLayoutId id="2147483898" r:id="rId14"/>
    <p:sldLayoutId id="2147483899" r:id="rId15"/>
    <p:sldLayoutId id="2147483900" r:id="rId16"/>
    <p:sldLayoutId id="2147483901" r:id="rId17"/>
    <p:sldLayoutId id="2147483902" r:id="rId18"/>
    <p:sldLayoutId id="2147483916" r:id="rId19"/>
    <p:sldLayoutId id="2147483903" r:id="rId20"/>
    <p:sldLayoutId id="2147483914" r:id="rId21"/>
    <p:sldLayoutId id="2147483904" r:id="rId22"/>
    <p:sldLayoutId id="2147483905" r:id="rId23"/>
    <p:sldLayoutId id="2147483920" r:id="rId24"/>
    <p:sldLayoutId id="2147483921" r:id="rId25"/>
    <p:sldLayoutId id="2147483922" r:id="rId26"/>
    <p:sldLayoutId id="2147483923" r:id="rId27"/>
    <p:sldLayoutId id="2147483924" r:id="rId28"/>
    <p:sldLayoutId id="2147483925" r:id="rId29"/>
    <p:sldLayoutId id="2147483926" r:id="rId30"/>
    <p:sldLayoutId id="2147483917" r:id="rId31"/>
    <p:sldLayoutId id="2147483913" r:id="rId32"/>
    <p:sldLayoutId id="2147483906" r:id="rId33"/>
    <p:sldLayoutId id="2147483907" r:id="rId34"/>
    <p:sldLayoutId id="2147483894" r:id="rId35"/>
    <p:sldLayoutId id="2147483918" r:id="rId36"/>
    <p:sldLayoutId id="2147483919" r:id="rId37"/>
    <p:sldLayoutId id="2147483991" r:id="rId38"/>
    <p:sldLayoutId id="214748399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userDrawn="1">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userDrawn="1">
          <p15:clr>
            <a:srgbClr val="F26B43"/>
          </p15:clr>
        </p15:guide>
        <p15:guide id="51" orient="horz" pos="3107" userDrawn="1">
          <p15:clr>
            <a:srgbClr val="F26B43"/>
          </p15:clr>
        </p15:guide>
        <p15:guide id="52" orient="horz" pos="2875" userDrawn="1">
          <p15:clr>
            <a:srgbClr val="F26B43"/>
          </p15:clr>
        </p15:guide>
        <p15:guide id="53" orient="horz" pos="2641">
          <p15:clr>
            <a:srgbClr val="F26B43"/>
          </p15:clr>
        </p15:guide>
        <p15:guide id="54" orient="horz" pos="2408" userDrawn="1">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userDrawn="1">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userDrawn="1">
          <p15:clr>
            <a:srgbClr val="F26B43"/>
          </p15:clr>
        </p15:guide>
        <p15:guide id="78" orient="horz" pos="4945">
          <p15:clr>
            <a:srgbClr val="F26B43"/>
          </p15:clr>
        </p15:guide>
        <p15:guide id="79" pos="1912" userDrawn="1">
          <p15:clr>
            <a:srgbClr val="F26B43"/>
          </p15:clr>
        </p15:guide>
        <p15:guide id="80" pos="1681" userDrawn="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userDrawn="1">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userDrawn="1">
          <p15:clr>
            <a:srgbClr val="F26B43"/>
          </p15:clr>
        </p15:guide>
        <p15:guide id="126" orient="horz" pos="195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r>
              <a:rPr lang="en-GB">
                <a:solidFill>
                  <a:srgbClr val="000000"/>
                </a:solidFill>
              </a:rPr>
              <a:t>https://colab.research.google.com/github/catboost/tutorials/blob/master/events/2020_odsc_west/text_features.ipynb</a:t>
            </a:r>
            <a:endParaRPr lang="ru-RU" dirty="0">
              <a:solidFill>
                <a:srgbClr val="000000"/>
              </a:solidFill>
            </a:endParaRPr>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solidFill>
                  <a:srgbClr val="000000"/>
                </a:solidFill>
              </a:rPr>
              <a:pPr/>
              <a:t>‹#›</a:t>
            </a:fld>
            <a:endParaRPr lang="ru-RU" dirty="0">
              <a:solidFill>
                <a:srgbClr val="000000"/>
              </a:solidFill>
            </a:endParaRPr>
          </a:p>
        </p:txBody>
      </p:sp>
      <p:sp>
        <p:nvSpPr>
          <p:cNvPr id="4" name="Заголовок 3"/>
          <p:cNvSpPr>
            <a:spLocks noGrp="1"/>
          </p:cNvSpPr>
          <p:nvPr>
            <p:ph type="title"/>
          </p:nvPr>
        </p:nvSpPr>
        <p:spPr>
          <a:xfrm>
            <a:off x="1587600" y="547141"/>
            <a:ext cx="21232812" cy="2554323"/>
          </a:xfrm>
          <a:prstGeom prst="rect">
            <a:avLst/>
          </a:prstGeom>
        </p:spPr>
        <p:txBody>
          <a:bodyPr vert="horz" lIns="0" tIns="2232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41600"/>
            <a:ext cx="21224775" cy="880956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29675410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 id="2147483962" r:id="rId35"/>
    <p:sldLayoutId id="2147483963" r:id="rId36"/>
    <p:sldLayoutId id="2147483964" r:id="rId37"/>
  </p:sldLayoutIdLst>
  <p:hf hdr="0" dt="0"/>
  <p:txStyles>
    <p:titleStyle>
      <a:lvl1pPr marL="0" algn="l" defTabSz="1828619"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kern="1200" baseline="0">
          <a:solidFill>
            <a:schemeClr val="tx1"/>
          </a:solidFill>
          <a:latin typeface="+mj-lt"/>
          <a:ea typeface="+mn-ea"/>
          <a:cs typeface="+mn-cs"/>
        </a:defRPr>
      </a:lvl2pPr>
      <a:lvl3pPr marL="720000" indent="-715963" algn="l" defTabSz="1828619" rtl="0" eaLnBrk="1" latinLnBrk="0" hangingPunct="1">
        <a:lnSpc>
          <a:spcPct val="100000"/>
        </a:lnSpc>
        <a:spcBef>
          <a:spcPts val="0"/>
        </a:spcBef>
        <a:spcAft>
          <a:spcPts val="600"/>
        </a:spcAft>
        <a:buSzPct val="150000"/>
        <a:buFont typeface="YS Text Light" pitchFamily="2" charset="-52"/>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7" pos="5148">
          <p15:clr>
            <a:srgbClr val="F26B43"/>
          </p15:clr>
        </p15:guide>
        <p15:guide id="8" pos="4915">
          <p15:clr>
            <a:srgbClr val="F26B43"/>
          </p15:clr>
        </p15:guide>
        <p15:guide id="9" pos="4682">
          <p15:clr>
            <a:srgbClr val="F26B43"/>
          </p15:clr>
        </p15:guide>
        <p15:guide id="10" pos="4451">
          <p15:clr>
            <a:srgbClr val="F26B43"/>
          </p15:clr>
        </p15:guide>
        <p15:guide id="11" pos="4218">
          <p15:clr>
            <a:srgbClr val="F26B43"/>
          </p15:clr>
        </p15:guide>
        <p15:guide id="12" pos="3763">
          <p15:clr>
            <a:srgbClr val="F26B43"/>
          </p15:clr>
        </p15:guide>
        <p15:guide id="13" pos="3994">
          <p15:clr>
            <a:srgbClr val="F26B43"/>
          </p15:clr>
        </p15:guide>
        <p15:guide id="14" pos="3530">
          <p15:clr>
            <a:srgbClr val="F26B43"/>
          </p15:clr>
        </p15:guide>
        <p15:guide id="15" pos="3299">
          <p15:clr>
            <a:srgbClr val="F26B43"/>
          </p15:clr>
        </p15:guide>
        <p15:guide id="16" pos="2835">
          <p15:clr>
            <a:srgbClr val="F26B43"/>
          </p15:clr>
        </p15:guide>
        <p15:guide id="17" pos="2611">
          <p15:clr>
            <a:srgbClr val="F26B43"/>
          </p15:clr>
        </p15:guide>
        <p15:guide id="18" pos="2378">
          <p15:clr>
            <a:srgbClr val="F26B43"/>
          </p15:clr>
        </p15:guide>
        <p15:guide id="19" pos="2147">
          <p15:clr>
            <a:srgbClr val="F26B43"/>
          </p15:clr>
        </p15:guide>
        <p15:guide id="20" pos="6986">
          <p15:clr>
            <a:srgbClr val="F26B43"/>
          </p15:clr>
        </p15:guide>
        <p15:guide id="21" pos="7219">
          <p15:clr>
            <a:srgbClr val="F26B43"/>
          </p15:clr>
        </p15:guide>
        <p15:guide id="22" pos="7913">
          <p15:clr>
            <a:srgbClr val="F26B43"/>
          </p15:clr>
        </p15:guide>
        <p15:guide id="23" pos="8146">
          <p15:clr>
            <a:srgbClr val="F26B43"/>
          </p15:clr>
        </p15:guide>
        <p15:guide id="24" pos="8372">
          <p15:clr>
            <a:srgbClr val="F26B43"/>
          </p15:clr>
        </p15:guide>
        <p15:guide id="25" pos="8602">
          <p15:clr>
            <a:srgbClr val="F26B43"/>
          </p15:clr>
        </p15:guide>
        <p15:guide id="26" pos="9529">
          <p15:clr>
            <a:srgbClr val="F26B43"/>
          </p15:clr>
        </p15:guide>
        <p15:guide id="27" pos="8834">
          <p15:clr>
            <a:srgbClr val="F26B43"/>
          </p15:clr>
        </p15:guide>
        <p15:guide id="28" pos="9754">
          <p15:clr>
            <a:srgbClr val="F26B43"/>
          </p15:clr>
        </p15:guide>
        <p15:guide id="29" pos="10681">
          <p15:clr>
            <a:srgbClr val="F26B43"/>
          </p15:clr>
        </p15:guide>
        <p15:guide id="30" pos="10218">
          <p15:clr>
            <a:srgbClr val="F26B43"/>
          </p15:clr>
        </p15:guide>
        <p15:guide id="31" pos="12522">
          <p15:clr>
            <a:srgbClr val="F26B43"/>
          </p15:clr>
        </p15:guide>
        <p15:guide id="32" pos="10450">
          <p15:clr>
            <a:srgbClr val="F26B43"/>
          </p15:clr>
        </p15:guide>
        <p15:guide id="33" pos="10909">
          <p15:clr>
            <a:srgbClr val="F26B43"/>
          </p15:clr>
        </p15:guide>
        <p15:guide id="34" pos="11138">
          <p15:clr>
            <a:srgbClr val="F26B43"/>
          </p15:clr>
        </p15:guide>
        <p15:guide id="35" pos="11370">
          <p15:clr>
            <a:srgbClr val="F26B43"/>
          </p15:clr>
        </p15:guide>
        <p15:guide id="36" pos="11602">
          <p15:clr>
            <a:srgbClr val="F26B43"/>
          </p15:clr>
        </p15:guide>
        <p15:guide id="37" pos="11833">
          <p15:clr>
            <a:srgbClr val="F26B43"/>
          </p15:clr>
        </p15:guide>
        <p15:guide id="38" orient="horz" pos="4260">
          <p15:clr>
            <a:srgbClr val="F26B43"/>
          </p15:clr>
        </p15:guide>
        <p15:guide id="39" orient="horz" pos="4027">
          <p15:clr>
            <a:srgbClr val="F26B43"/>
          </p15:clr>
        </p15:guide>
        <p15:guide id="40" orient="horz" pos="3796">
          <p15:clr>
            <a:srgbClr val="F26B43"/>
          </p15:clr>
        </p15:guide>
        <p15:guide id="41" orient="horz" pos="3107">
          <p15:clr>
            <a:srgbClr val="F26B43"/>
          </p15:clr>
        </p15:guide>
        <p15:guide id="42" orient="horz" pos="2875">
          <p15:clr>
            <a:srgbClr val="F26B43"/>
          </p15:clr>
        </p15:guide>
        <p15:guide id="43" orient="horz" pos="2641">
          <p15:clr>
            <a:srgbClr val="F26B43"/>
          </p15:clr>
        </p15:guide>
        <p15:guide id="44" orient="horz" pos="2408">
          <p15:clr>
            <a:srgbClr val="F26B43"/>
          </p15:clr>
        </p15:guide>
        <p15:guide id="45" orient="horz" pos="1723">
          <p15:clr>
            <a:srgbClr val="F26B43"/>
          </p15:clr>
        </p15:guide>
        <p15:guide id="46" orient="horz" pos="4494">
          <p15:clr>
            <a:srgbClr val="F26B43"/>
          </p15:clr>
        </p15:guide>
        <p15:guide id="47" orient="horz" pos="4722">
          <p15:clr>
            <a:srgbClr val="F26B43"/>
          </p15:clr>
        </p15:guide>
        <p15:guide id="48" orient="horz" pos="5179">
          <p15:clr>
            <a:srgbClr val="F26B43"/>
          </p15:clr>
        </p15:guide>
        <p15:guide id="49" orient="horz" pos="5412">
          <p15:clr>
            <a:srgbClr val="F26B43"/>
          </p15:clr>
        </p15:guide>
        <p15:guide id="50" orient="horz" pos="5635">
          <p15:clr>
            <a:srgbClr val="F26B43"/>
          </p15:clr>
        </p15:guide>
        <p15:guide id="51" orient="horz" pos="5874">
          <p15:clr>
            <a:srgbClr val="F26B43"/>
          </p15:clr>
        </p15:guide>
        <p15:guide id="52" orient="horz" pos="6097">
          <p15:clr>
            <a:srgbClr val="F26B43"/>
          </p15:clr>
        </p15:guide>
        <p15:guide id="53" orient="horz" pos="6331">
          <p15:clr>
            <a:srgbClr val="F26B43"/>
          </p15:clr>
        </p15:guide>
        <p15:guide id="54" orient="horz" pos="6564">
          <p15:clr>
            <a:srgbClr val="F26B43"/>
          </p15:clr>
        </p15:guide>
        <p15:guide id="55" orient="horz" pos="6792">
          <p15:clr>
            <a:srgbClr val="F26B43"/>
          </p15:clr>
        </p15:guide>
        <p15:guide id="56" orient="horz" pos="7483">
          <p15:clr>
            <a:srgbClr val="F26B43"/>
          </p15:clr>
        </p15:guide>
        <p15:guide id="57" orient="horz" pos="7254">
          <p15:clr>
            <a:srgbClr val="F26B43"/>
          </p15:clr>
        </p15:guide>
        <p15:guide id="58" orient="horz" pos="7026">
          <p15:clr>
            <a:srgbClr val="F26B43"/>
          </p15:clr>
        </p15:guide>
        <p15:guide id="59" pos="7450">
          <p15:clr>
            <a:srgbClr val="F26B43"/>
          </p15:clr>
        </p15:guide>
        <p15:guide id="60" orient="horz" pos="3559">
          <p15:clr>
            <a:srgbClr val="F26B43"/>
          </p15:clr>
        </p15:guide>
        <p15:guide id="61" orient="horz" pos="3338">
          <p15:clr>
            <a:srgbClr val="F26B43"/>
          </p15:clr>
        </p15:guide>
        <p15:guide id="62" orient="horz" pos="4945">
          <p15:clr>
            <a:srgbClr val="F26B43"/>
          </p15:clr>
        </p15:guide>
        <p15:guide id="63" pos="1912">
          <p15:clr>
            <a:srgbClr val="F26B43"/>
          </p15:clr>
        </p15:guide>
        <p15:guide id="64" pos="1681">
          <p15:clr>
            <a:srgbClr val="F26B43"/>
          </p15:clr>
        </p15:guide>
        <p15:guide id="65" pos="1450">
          <p15:clr>
            <a:srgbClr val="F26B43"/>
          </p15:clr>
        </p15:guide>
        <p15:guide id="66" pos="12065">
          <p15:clr>
            <a:srgbClr val="F26B43"/>
          </p15:clr>
        </p15:guide>
        <p15:guide id="67" pos="12754">
          <p15:clr>
            <a:srgbClr val="F26B43"/>
          </p15:clr>
        </p15:guide>
        <p15:guide id="68" pos="12985">
          <p15:clr>
            <a:srgbClr val="F26B43"/>
          </p15:clr>
        </p15:guide>
        <p15:guide id="69" pos="13217">
          <p15:clr>
            <a:srgbClr val="F26B43"/>
          </p15:clr>
        </p15:guide>
        <p15:guide id="70" orient="horz" pos="793">
          <p15:clr>
            <a:srgbClr val="F26B43"/>
          </p15:clr>
        </p15:guide>
        <p15:guide id="71" pos="13449">
          <p15:clr>
            <a:srgbClr val="F26B43"/>
          </p15:clr>
        </p15:guide>
        <p15:guide id="72" pos="13681">
          <p15:clr>
            <a:srgbClr val="F26B43"/>
          </p15:clr>
        </p15:guide>
        <p15:guide id="73" pos="13906">
          <p15:clr>
            <a:srgbClr val="F26B43"/>
          </p15:clr>
        </p15:guide>
        <p15:guide id="74" pos="14141">
          <p15:clr>
            <a:srgbClr val="F26B43"/>
          </p15:clr>
        </p15:guide>
        <p15:guide id="75" pos="9066">
          <p15:clr>
            <a:srgbClr val="F26B43"/>
          </p15:clr>
        </p15:guide>
        <p15:guide id="76" pos="9298">
          <p15:clr>
            <a:srgbClr val="F26B43"/>
          </p15:clr>
        </p15:guide>
        <p15:guide id="77" orient="horz" pos="1261">
          <p15:clr>
            <a:srgbClr val="F26B43"/>
          </p15:clr>
        </p15:guide>
        <p15:guide id="78" orient="horz" pos="7716">
          <p15:clr>
            <a:srgbClr val="F26B43"/>
          </p15:clr>
        </p15:guide>
        <p15:guide id="79" orient="horz" pos="1027">
          <p15:clr>
            <a:srgbClr val="F26B43"/>
          </p15:clr>
        </p15:guide>
        <p15:guide id="80" orient="horz" pos="1494">
          <p15:clr>
            <a:srgbClr val="F26B43"/>
          </p15:clr>
        </p15:guide>
        <p15:guide id="81" pos="1226">
          <p15:clr>
            <a:srgbClr val="F26B43"/>
          </p15:clr>
        </p15:guide>
        <p15:guide id="82" pos="995">
          <p15:clr>
            <a:srgbClr val="F26B43"/>
          </p15:clr>
        </p15:guide>
        <p15:guide id="83" orient="horz" pos="2177">
          <p15:clr>
            <a:srgbClr val="F26B43"/>
          </p15:clr>
        </p15:guide>
        <p15:guide id="84" pos="14370">
          <p15:clr>
            <a:srgbClr val="F26B43"/>
          </p15:clr>
        </p15:guide>
        <p15:guide id="85" orient="horz" pos="571">
          <p15:clr>
            <a:srgbClr val="F26B43"/>
          </p15:clr>
        </p15:guide>
        <p15:guide id="86" orient="horz" pos="8178">
          <p15:clr>
            <a:srgbClr val="F26B43"/>
          </p15:clr>
        </p15:guide>
        <p15:guide id="87" orient="horz" pos="7946">
          <p15:clr>
            <a:srgbClr val="F26B43"/>
          </p15:clr>
        </p15:guide>
        <p15:guide id="88" orient="horz" pos="195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587600" y="12624682"/>
            <a:ext cx="17565588" cy="425274"/>
          </a:xfrm>
          <a:prstGeom prst="rect">
            <a:avLst/>
          </a:prstGeom>
        </p:spPr>
        <p:txBody>
          <a:bodyPr vert="horz" lIns="0" tIns="0" rIns="0" bIns="0" rtlCol="0" anchor="b"/>
          <a:lstStyle>
            <a:lvl1pPr algn="l">
              <a:lnSpc>
                <a:spcPct val="100000"/>
              </a:lnSpc>
              <a:defRPr sz="2000" baseline="0">
                <a:solidFill>
                  <a:schemeClr val="tx1"/>
                </a:solidFill>
                <a:latin typeface="+mn-lt"/>
              </a:defRPr>
            </a:lvl1pPr>
          </a:lstStyle>
          <a:p>
            <a:endParaRPr lang="ru-RU" dirty="0"/>
          </a:p>
        </p:txBody>
      </p:sp>
      <p:sp>
        <p:nvSpPr>
          <p:cNvPr id="6" name="Slide Number Placeholder 5"/>
          <p:cNvSpPr>
            <a:spLocks noGrp="1"/>
          </p:cNvSpPr>
          <p:nvPr>
            <p:ph type="sldNum" sz="quarter" idx="4"/>
          </p:nvPr>
        </p:nvSpPr>
        <p:spPr>
          <a:xfrm>
            <a:off x="21718588" y="12621150"/>
            <a:ext cx="1093787" cy="441707"/>
          </a:xfrm>
          <a:prstGeom prst="rect">
            <a:avLst/>
          </a:prstGeom>
        </p:spPr>
        <p:txBody>
          <a:bodyPr vert="horz" lIns="0" tIns="72000" rIns="0" bIns="0" rtlCol="0" anchor="ctr"/>
          <a:lstStyle>
            <a:lvl1pPr algn="r">
              <a:defRPr sz="2400">
                <a:solidFill>
                  <a:schemeClr val="tx1"/>
                </a:solidFill>
                <a:latin typeface="+mn-lt"/>
              </a:defRPr>
            </a:lvl1pPr>
          </a:lstStyle>
          <a:p>
            <a:fld id="{741C03D3-FA44-40EC-9A21-1FC4FEA3E22E}" type="slidenum">
              <a:rPr lang="ru-RU" smtClean="0"/>
              <a:pPr/>
              <a:t>‹#›</a:t>
            </a:fld>
            <a:endParaRPr lang="ru-RU" dirty="0"/>
          </a:p>
        </p:txBody>
      </p:sp>
      <p:sp>
        <p:nvSpPr>
          <p:cNvPr id="4" name="Заголовок 3"/>
          <p:cNvSpPr>
            <a:spLocks noGrp="1"/>
          </p:cNvSpPr>
          <p:nvPr>
            <p:ph type="title"/>
          </p:nvPr>
        </p:nvSpPr>
        <p:spPr>
          <a:xfrm>
            <a:off x="1587600" y="547141"/>
            <a:ext cx="21232812" cy="2554323"/>
          </a:xfrm>
          <a:prstGeom prst="rect">
            <a:avLst/>
          </a:prstGeom>
        </p:spPr>
        <p:txBody>
          <a:bodyPr vert="horz" lIns="0" tIns="198000" rIns="0" bIns="0" rtlCol="0" anchor="t">
            <a:noAutofit/>
          </a:bodyPr>
          <a:lstStyle/>
          <a:p>
            <a:r>
              <a:rPr lang="ru-RU" dirty="0"/>
              <a:t>Образец </a:t>
            </a:r>
            <a:br>
              <a:rPr lang="ru-RU" dirty="0"/>
            </a:br>
            <a:r>
              <a:rPr lang="ru-RU" dirty="0"/>
              <a:t>заголовка</a:t>
            </a:r>
          </a:p>
        </p:txBody>
      </p:sp>
      <p:sp>
        <p:nvSpPr>
          <p:cNvPr id="7" name="Текст 2"/>
          <p:cNvSpPr>
            <a:spLocks noGrp="1"/>
          </p:cNvSpPr>
          <p:nvPr>
            <p:ph type="body" idx="1"/>
          </p:nvPr>
        </p:nvSpPr>
        <p:spPr>
          <a:xfrm>
            <a:off x="1587600" y="3431440"/>
            <a:ext cx="21224775" cy="8817710"/>
          </a:xfrm>
          <a:prstGeom prst="rect">
            <a:avLst/>
          </a:prstGeom>
        </p:spPr>
        <p:txBody>
          <a:bodyPr vert="horz" lIns="0" tIns="0" rIns="0" bIns="0" rtlCol="0">
            <a:noAutofit/>
          </a:bodyPr>
          <a:lstStyle/>
          <a:p>
            <a:pPr lvl="0"/>
            <a:r>
              <a:rPr lang="ru-RU" dirty="0"/>
              <a:t>Образец текста</a:t>
            </a:r>
          </a:p>
          <a:p>
            <a:pPr lvl="0"/>
            <a:endParaRPr lang="ru-RU" dirty="0"/>
          </a:p>
          <a:p>
            <a:pPr lvl="1"/>
            <a:r>
              <a:rPr lang="ru-RU" dirty="0"/>
              <a:t>Ключевая мысль</a:t>
            </a:r>
          </a:p>
          <a:p>
            <a:pPr lvl="1"/>
            <a:endParaRPr lang="ru-RU" dirty="0"/>
          </a:p>
          <a:p>
            <a:pPr lvl="2"/>
            <a:r>
              <a:rPr lang="ru-RU" dirty="0"/>
              <a:t>Маркированный список</a:t>
            </a:r>
          </a:p>
          <a:p>
            <a:pPr lvl="2"/>
            <a:endParaRPr lang="ru-RU" dirty="0"/>
          </a:p>
          <a:p>
            <a:pPr lvl="3"/>
            <a:r>
              <a:rPr lang="ru-RU" dirty="0"/>
              <a:t>Нумерованный список</a:t>
            </a:r>
          </a:p>
          <a:p>
            <a:pPr lvl="3"/>
            <a:endParaRPr lang="ru-RU" dirty="0"/>
          </a:p>
          <a:p>
            <a:pPr lvl="4"/>
            <a:r>
              <a:rPr lang="ru-RU" dirty="0"/>
              <a:t>Образец текста</a:t>
            </a:r>
          </a:p>
        </p:txBody>
      </p:sp>
    </p:spTree>
    <p:extLst>
      <p:ext uri="{BB962C8B-B14F-4D97-AF65-F5344CB8AC3E}">
        <p14:creationId xmlns:p14="http://schemas.microsoft.com/office/powerpoint/2010/main" val="3821939389"/>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 id="2147484011" r:id="rId18"/>
    <p:sldLayoutId id="2147484012" r:id="rId19"/>
    <p:sldLayoutId id="2147484013" r:id="rId20"/>
    <p:sldLayoutId id="2147484014" r:id="rId21"/>
    <p:sldLayoutId id="2147484015" r:id="rId22"/>
    <p:sldLayoutId id="2147484016" r:id="rId23"/>
    <p:sldLayoutId id="2147484017" r:id="rId24"/>
    <p:sldLayoutId id="2147484018" r:id="rId25"/>
    <p:sldLayoutId id="2147484019" r:id="rId26"/>
    <p:sldLayoutId id="2147484020" r:id="rId27"/>
    <p:sldLayoutId id="2147484021" r:id="rId28"/>
    <p:sldLayoutId id="2147484022" r:id="rId29"/>
    <p:sldLayoutId id="2147484023" r:id="rId30"/>
    <p:sldLayoutId id="2147484024" r:id="rId31"/>
    <p:sldLayoutId id="2147484025" r:id="rId32"/>
    <p:sldLayoutId id="2147484026" r:id="rId33"/>
    <p:sldLayoutId id="2147484027" r:id="rId34"/>
    <p:sldLayoutId id="2147484028" r:id="rId35"/>
    <p:sldLayoutId id="2147484029" r:id="rId36"/>
    <p:sldLayoutId id="2147484030" r:id="rId37"/>
    <p:sldLayoutId id="2147484031" r:id="rId38"/>
    <p:sldLayoutId id="2147484032" r:id="rId39"/>
  </p:sldLayoutIdLst>
  <p:hf hdr="0" dt="0"/>
  <p:txStyles>
    <p:titleStyle>
      <a:lvl1pPr marL="0" algn="l" defTabSz="1828619" rtl="0" eaLnBrk="1" latinLnBrk="0" hangingPunct="1">
        <a:lnSpc>
          <a:spcPct val="100000"/>
        </a:lnSpc>
        <a:spcBef>
          <a:spcPct val="0"/>
        </a:spcBef>
        <a:buNone/>
        <a:defRPr sz="7200" b="1" kern="1200">
          <a:solidFill>
            <a:schemeClr val="tx1"/>
          </a:solidFill>
          <a:latin typeface="+mj-lt"/>
          <a:ea typeface="+mj-ea"/>
          <a:cs typeface="+mj-cs"/>
        </a:defRPr>
      </a:lvl1pPr>
    </p:titleStyle>
    <p:bodyStyle>
      <a:lvl1pPr marL="0" indent="0" algn="l" defTabSz="1828619" rtl="0" eaLnBrk="1" latinLnBrk="0" hangingPunct="1">
        <a:lnSpc>
          <a:spcPct val="100000"/>
        </a:lnSpc>
        <a:spcBef>
          <a:spcPts val="0"/>
        </a:spcBef>
        <a:spcAft>
          <a:spcPts val="600"/>
        </a:spcAft>
        <a:buFontTx/>
        <a:buNone/>
        <a:defRPr sz="3200" kern="1200">
          <a:solidFill>
            <a:schemeClr val="tx1"/>
          </a:solidFill>
          <a:latin typeface="+mn-lt"/>
          <a:ea typeface="+mn-ea"/>
          <a:cs typeface="+mn-cs"/>
        </a:defRPr>
      </a:lvl1pPr>
      <a:lvl2pPr marL="720000" indent="-719964" algn="l" defTabSz="1907905" rtl="0" eaLnBrk="1" latinLnBrk="0" hangingPunct="1">
        <a:lnSpc>
          <a:spcPct val="100000"/>
        </a:lnSpc>
        <a:spcBef>
          <a:spcPts val="0"/>
        </a:spcBef>
        <a:spcAft>
          <a:spcPts val="600"/>
        </a:spcAft>
        <a:buClr>
          <a:schemeClr val="bg2"/>
        </a:buClr>
        <a:buSzPct val="120000"/>
        <a:buFont typeface="Arial Unicode MS" panose="020B0604020202020204" pitchFamily="34" charset="-128"/>
        <a:buChar char="▎"/>
        <a:defRPr sz="3200" b="1" kern="1200" baseline="0">
          <a:solidFill>
            <a:schemeClr val="tx1"/>
          </a:solidFill>
          <a:latin typeface="+mn-lt"/>
          <a:ea typeface="+mn-ea"/>
          <a:cs typeface="+mn-cs"/>
        </a:defRPr>
      </a:lvl2pPr>
      <a:lvl3pPr marL="720000" indent="-715963" algn="l" defTabSz="1828619" rtl="0" eaLnBrk="1" latinLnBrk="0" hangingPunct="1">
        <a:lnSpc>
          <a:spcPct val="100000"/>
        </a:lnSpc>
        <a:spcBef>
          <a:spcPts val="0"/>
        </a:spcBef>
        <a:spcAft>
          <a:spcPts val="600"/>
        </a:spcAft>
        <a:buSzPct val="150000"/>
        <a:buFont typeface="Arial" panose="020B0604020202020204" pitchFamily="34" charset="0"/>
        <a:buChar char="›"/>
        <a:tabLst/>
        <a:defRPr sz="3200" kern="1200">
          <a:solidFill>
            <a:schemeClr val="tx1"/>
          </a:solidFill>
          <a:latin typeface="+mn-lt"/>
          <a:ea typeface="+mn-ea"/>
          <a:cs typeface="+mn-cs"/>
        </a:defRPr>
      </a:lvl3pPr>
      <a:lvl4pPr marL="720000" indent="-715963" algn="l" defTabSz="1828619" rtl="0" eaLnBrk="1" latinLnBrk="0" hangingPunct="1">
        <a:lnSpc>
          <a:spcPct val="100000"/>
        </a:lnSpc>
        <a:spcBef>
          <a:spcPts val="0"/>
        </a:spcBef>
        <a:spcAft>
          <a:spcPts val="600"/>
        </a:spcAft>
        <a:buFont typeface="+mj-lt"/>
        <a:buAutoNum type="arabicPeriod"/>
        <a:tabLst/>
        <a:defRPr sz="3200" kern="1200">
          <a:solidFill>
            <a:schemeClr val="tx1"/>
          </a:solidFill>
          <a:latin typeface="+mn-lt"/>
          <a:ea typeface="+mn-ea"/>
          <a:cs typeface="+mn-cs"/>
        </a:defRPr>
      </a:lvl4pPr>
      <a:lvl5pPr marL="0" indent="0" algn="l" defTabSz="1828619" rtl="0" eaLnBrk="1" latinLnBrk="0" hangingPunct="1">
        <a:lnSpc>
          <a:spcPct val="100000"/>
        </a:lnSpc>
        <a:spcBef>
          <a:spcPts val="0"/>
        </a:spcBef>
        <a:spcAft>
          <a:spcPts val="600"/>
        </a:spcAft>
        <a:buFontTx/>
        <a:buNone/>
        <a:defRPr sz="32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619" rtl="0" eaLnBrk="1" latinLnBrk="0" hangingPunct="1">
        <a:defRPr sz="3600" kern="1200">
          <a:solidFill>
            <a:schemeClr val="tx1"/>
          </a:solidFill>
          <a:latin typeface="+mn-lt"/>
          <a:ea typeface="+mn-ea"/>
          <a:cs typeface="+mn-cs"/>
        </a:defRPr>
      </a:lvl1pPr>
      <a:lvl2pPr marL="914308" algn="l" defTabSz="1828619" rtl="0" eaLnBrk="1" latinLnBrk="0" hangingPunct="1">
        <a:defRPr sz="3600" kern="1200">
          <a:solidFill>
            <a:schemeClr val="tx1"/>
          </a:solidFill>
          <a:latin typeface="+mn-lt"/>
          <a:ea typeface="+mn-ea"/>
          <a:cs typeface="+mn-cs"/>
        </a:defRPr>
      </a:lvl2pPr>
      <a:lvl3pPr marL="1828619" algn="l" defTabSz="1828619" rtl="0" eaLnBrk="1" latinLnBrk="0" hangingPunct="1">
        <a:defRPr sz="3600" kern="1200">
          <a:solidFill>
            <a:schemeClr val="tx1"/>
          </a:solidFill>
          <a:latin typeface="+mn-lt"/>
          <a:ea typeface="+mn-ea"/>
          <a:cs typeface="+mn-cs"/>
        </a:defRPr>
      </a:lvl3pPr>
      <a:lvl4pPr marL="2742927" algn="l" defTabSz="1828619" rtl="0" eaLnBrk="1" latinLnBrk="0" hangingPunct="1">
        <a:defRPr sz="3600" kern="1200">
          <a:solidFill>
            <a:schemeClr val="tx1"/>
          </a:solidFill>
          <a:latin typeface="+mn-lt"/>
          <a:ea typeface="+mn-ea"/>
          <a:cs typeface="+mn-cs"/>
        </a:defRPr>
      </a:lvl4pPr>
      <a:lvl5pPr marL="3657235" algn="l" defTabSz="1828619" rtl="0" eaLnBrk="1" latinLnBrk="0" hangingPunct="1">
        <a:defRPr sz="3600" kern="1200">
          <a:solidFill>
            <a:schemeClr val="tx1"/>
          </a:solidFill>
          <a:latin typeface="+mn-lt"/>
          <a:ea typeface="+mn-ea"/>
          <a:cs typeface="+mn-cs"/>
        </a:defRPr>
      </a:lvl5pPr>
      <a:lvl6pPr marL="4571543" algn="l" defTabSz="1828619" rtl="0" eaLnBrk="1" latinLnBrk="0" hangingPunct="1">
        <a:defRPr sz="3600" kern="1200">
          <a:solidFill>
            <a:schemeClr val="tx1"/>
          </a:solidFill>
          <a:latin typeface="+mn-lt"/>
          <a:ea typeface="+mn-ea"/>
          <a:cs typeface="+mn-cs"/>
        </a:defRPr>
      </a:lvl6pPr>
      <a:lvl7pPr marL="5485852" algn="l" defTabSz="1828619" rtl="0" eaLnBrk="1" latinLnBrk="0" hangingPunct="1">
        <a:defRPr sz="3600" kern="1200">
          <a:solidFill>
            <a:schemeClr val="tx1"/>
          </a:solidFill>
          <a:latin typeface="+mn-lt"/>
          <a:ea typeface="+mn-ea"/>
          <a:cs typeface="+mn-cs"/>
        </a:defRPr>
      </a:lvl7pPr>
      <a:lvl8pPr marL="6400160" algn="l" defTabSz="1828619" rtl="0" eaLnBrk="1" latinLnBrk="0" hangingPunct="1">
        <a:defRPr sz="3600" kern="1200">
          <a:solidFill>
            <a:schemeClr val="tx1"/>
          </a:solidFill>
          <a:latin typeface="+mn-lt"/>
          <a:ea typeface="+mn-ea"/>
          <a:cs typeface="+mn-cs"/>
        </a:defRPr>
      </a:lvl8pPr>
      <a:lvl9pPr marL="7314467" algn="l" defTabSz="182861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62">
          <p15:clr>
            <a:srgbClr val="F26B43"/>
          </p15:clr>
        </p15:guide>
        <p15:guide id="2" pos="6531">
          <p15:clr>
            <a:srgbClr val="F26B43"/>
          </p15:clr>
        </p15:guide>
        <p15:guide id="3" pos="6298">
          <p15:clr>
            <a:srgbClr val="F26B43"/>
          </p15:clr>
        </p15:guide>
        <p15:guide id="4" pos="6067">
          <p15:clr>
            <a:srgbClr val="F26B43"/>
          </p15:clr>
        </p15:guide>
        <p15:guide id="5" pos="5834">
          <p15:clr>
            <a:srgbClr val="F26B43"/>
          </p15:clr>
        </p15:guide>
        <p15:guide id="6" pos="5603">
          <p15:clr>
            <a:srgbClr val="F26B43"/>
          </p15:clr>
        </p15:guide>
        <p15:guide id="8" pos="5148">
          <p15:clr>
            <a:srgbClr val="F26B43"/>
          </p15:clr>
        </p15:guide>
        <p15:guide id="9" pos="4915">
          <p15:clr>
            <a:srgbClr val="F26B43"/>
          </p15:clr>
        </p15:guide>
        <p15:guide id="10" pos="4682">
          <p15:clr>
            <a:srgbClr val="F26B43"/>
          </p15:clr>
        </p15:guide>
        <p15:guide id="11" pos="4451">
          <p15:clr>
            <a:srgbClr val="F26B43"/>
          </p15:clr>
        </p15:guide>
        <p15:guide id="12" pos="4218">
          <p15:clr>
            <a:srgbClr val="F26B43"/>
          </p15:clr>
        </p15:guide>
        <p15:guide id="13" pos="3763">
          <p15:clr>
            <a:srgbClr val="F26B43"/>
          </p15:clr>
        </p15:guide>
        <p15:guide id="14" pos="3994">
          <p15:clr>
            <a:srgbClr val="F26B43"/>
          </p15:clr>
        </p15:guide>
        <p15:guide id="15" pos="3530">
          <p15:clr>
            <a:srgbClr val="F26B43"/>
          </p15:clr>
        </p15:guide>
        <p15:guide id="16" pos="3299">
          <p15:clr>
            <a:srgbClr val="F26B43"/>
          </p15:clr>
        </p15:guide>
        <p15:guide id="17" pos="2835">
          <p15:clr>
            <a:srgbClr val="F26B43"/>
          </p15:clr>
        </p15:guide>
        <p15:guide id="19" pos="2611">
          <p15:clr>
            <a:srgbClr val="F26B43"/>
          </p15:clr>
        </p15:guide>
        <p15:guide id="20" pos="2378">
          <p15:clr>
            <a:srgbClr val="F26B43"/>
          </p15:clr>
        </p15:guide>
        <p15:guide id="21" pos="2147">
          <p15:clr>
            <a:srgbClr val="F26B43"/>
          </p15:clr>
        </p15:guide>
        <p15:guide id="25" pos="6986">
          <p15:clr>
            <a:srgbClr val="F26B43"/>
          </p15:clr>
        </p15:guide>
        <p15:guide id="27" pos="7219">
          <p15:clr>
            <a:srgbClr val="F26B43"/>
          </p15:clr>
        </p15:guide>
        <p15:guide id="29" pos="7913">
          <p15:clr>
            <a:srgbClr val="F26B43"/>
          </p15:clr>
        </p15:guide>
        <p15:guide id="30" pos="8146">
          <p15:clr>
            <a:srgbClr val="F26B43"/>
          </p15:clr>
        </p15:guide>
        <p15:guide id="31" pos="8372">
          <p15:clr>
            <a:srgbClr val="F26B43"/>
          </p15:clr>
        </p15:guide>
        <p15:guide id="32" pos="8602">
          <p15:clr>
            <a:srgbClr val="F26B43"/>
          </p15:clr>
        </p15:guide>
        <p15:guide id="33" pos="9529">
          <p15:clr>
            <a:srgbClr val="F26B43"/>
          </p15:clr>
        </p15:guide>
        <p15:guide id="34" pos="8834">
          <p15:clr>
            <a:srgbClr val="F26B43"/>
          </p15:clr>
        </p15:guide>
        <p15:guide id="35" pos="9754">
          <p15:clr>
            <a:srgbClr val="F26B43"/>
          </p15:clr>
        </p15:guide>
        <p15:guide id="36" pos="10681">
          <p15:clr>
            <a:srgbClr val="F26B43"/>
          </p15:clr>
        </p15:guide>
        <p15:guide id="38" pos="10218">
          <p15:clr>
            <a:srgbClr val="F26B43"/>
          </p15:clr>
        </p15:guide>
        <p15:guide id="39" pos="12522">
          <p15:clr>
            <a:srgbClr val="F26B43"/>
          </p15:clr>
        </p15:guide>
        <p15:guide id="40" pos="10450">
          <p15:clr>
            <a:srgbClr val="F26B43"/>
          </p15:clr>
        </p15:guide>
        <p15:guide id="41" pos="10909">
          <p15:clr>
            <a:srgbClr val="F26B43"/>
          </p15:clr>
        </p15:guide>
        <p15:guide id="42" pos="11138">
          <p15:clr>
            <a:srgbClr val="F26B43"/>
          </p15:clr>
        </p15:guide>
        <p15:guide id="44" pos="11370">
          <p15:clr>
            <a:srgbClr val="F26B43"/>
          </p15:clr>
        </p15:guide>
        <p15:guide id="45" pos="11602">
          <p15:clr>
            <a:srgbClr val="F26B43"/>
          </p15:clr>
        </p15:guide>
        <p15:guide id="47" pos="11833">
          <p15:clr>
            <a:srgbClr val="F26B43"/>
          </p15:clr>
        </p15:guide>
        <p15:guide id="48" orient="horz" pos="4260">
          <p15:clr>
            <a:srgbClr val="F26B43"/>
          </p15:clr>
        </p15:guide>
        <p15:guide id="49" orient="horz" pos="4027">
          <p15:clr>
            <a:srgbClr val="F26B43"/>
          </p15:clr>
        </p15:guide>
        <p15:guide id="50" orient="horz" pos="3796">
          <p15:clr>
            <a:srgbClr val="F26B43"/>
          </p15:clr>
        </p15:guide>
        <p15:guide id="51" orient="horz" pos="3107">
          <p15:clr>
            <a:srgbClr val="F26B43"/>
          </p15:clr>
        </p15:guide>
        <p15:guide id="52" orient="horz" pos="2875">
          <p15:clr>
            <a:srgbClr val="F26B43"/>
          </p15:clr>
        </p15:guide>
        <p15:guide id="53" orient="horz" pos="2641">
          <p15:clr>
            <a:srgbClr val="F26B43"/>
          </p15:clr>
        </p15:guide>
        <p15:guide id="54" orient="horz" pos="2408">
          <p15:clr>
            <a:srgbClr val="F26B43"/>
          </p15:clr>
        </p15:guide>
        <p15:guide id="57" orient="horz" pos="1723">
          <p15:clr>
            <a:srgbClr val="F26B43"/>
          </p15:clr>
        </p15:guide>
        <p15:guide id="62" orient="horz" pos="4494">
          <p15:clr>
            <a:srgbClr val="F26B43"/>
          </p15:clr>
        </p15:guide>
        <p15:guide id="63" orient="horz" pos="4722">
          <p15:clr>
            <a:srgbClr val="F26B43"/>
          </p15:clr>
        </p15:guide>
        <p15:guide id="64" orient="horz" pos="5179">
          <p15:clr>
            <a:srgbClr val="F26B43"/>
          </p15:clr>
        </p15:guide>
        <p15:guide id="65" orient="horz" pos="5412">
          <p15:clr>
            <a:srgbClr val="F26B43"/>
          </p15:clr>
        </p15:guide>
        <p15:guide id="66" orient="horz" pos="5635">
          <p15:clr>
            <a:srgbClr val="F26B43"/>
          </p15:clr>
        </p15:guide>
        <p15:guide id="67" orient="horz" pos="5874">
          <p15:clr>
            <a:srgbClr val="F26B43"/>
          </p15:clr>
        </p15:guide>
        <p15:guide id="68" orient="horz" pos="6097">
          <p15:clr>
            <a:srgbClr val="F26B43"/>
          </p15:clr>
        </p15:guide>
        <p15:guide id="69" orient="horz" pos="6331">
          <p15:clr>
            <a:srgbClr val="F26B43"/>
          </p15:clr>
        </p15:guide>
        <p15:guide id="70" orient="horz" pos="6564">
          <p15:clr>
            <a:srgbClr val="F26B43"/>
          </p15:clr>
        </p15:guide>
        <p15:guide id="71" orient="horz" pos="6792">
          <p15:clr>
            <a:srgbClr val="F26B43"/>
          </p15:clr>
        </p15:guide>
        <p15:guide id="72" orient="horz" pos="7483">
          <p15:clr>
            <a:srgbClr val="F26B43"/>
          </p15:clr>
        </p15:guide>
        <p15:guide id="73" orient="horz" pos="7254">
          <p15:clr>
            <a:srgbClr val="F26B43"/>
          </p15:clr>
        </p15:guide>
        <p15:guide id="74" orient="horz" pos="7026">
          <p15:clr>
            <a:srgbClr val="F26B43"/>
          </p15:clr>
        </p15:guide>
        <p15:guide id="75" pos="7450">
          <p15:clr>
            <a:srgbClr val="F26B43"/>
          </p15:clr>
        </p15:guide>
        <p15:guide id="76" orient="horz" pos="3559">
          <p15:clr>
            <a:srgbClr val="F26B43"/>
          </p15:clr>
        </p15:guide>
        <p15:guide id="77" orient="horz" pos="3338">
          <p15:clr>
            <a:srgbClr val="F26B43"/>
          </p15:clr>
        </p15:guide>
        <p15:guide id="78" orient="horz" pos="4945">
          <p15:clr>
            <a:srgbClr val="F26B43"/>
          </p15:clr>
        </p15:guide>
        <p15:guide id="79" pos="1912">
          <p15:clr>
            <a:srgbClr val="F26B43"/>
          </p15:clr>
        </p15:guide>
        <p15:guide id="80" pos="1681">
          <p15:clr>
            <a:srgbClr val="F26B43"/>
          </p15:clr>
        </p15:guide>
        <p15:guide id="81" pos="1450">
          <p15:clr>
            <a:srgbClr val="F26B43"/>
          </p15:clr>
        </p15:guide>
        <p15:guide id="87" pos="12065">
          <p15:clr>
            <a:srgbClr val="F26B43"/>
          </p15:clr>
        </p15:guide>
        <p15:guide id="89" pos="12754">
          <p15:clr>
            <a:srgbClr val="F26B43"/>
          </p15:clr>
        </p15:guide>
        <p15:guide id="90" pos="12985">
          <p15:clr>
            <a:srgbClr val="F26B43"/>
          </p15:clr>
        </p15:guide>
        <p15:guide id="92" pos="13217">
          <p15:clr>
            <a:srgbClr val="F26B43"/>
          </p15:clr>
        </p15:guide>
        <p15:guide id="93" orient="horz" pos="793">
          <p15:clr>
            <a:srgbClr val="F26B43"/>
          </p15:clr>
        </p15:guide>
        <p15:guide id="94" pos="13449">
          <p15:clr>
            <a:srgbClr val="F26B43"/>
          </p15:clr>
        </p15:guide>
        <p15:guide id="95" pos="13681">
          <p15:clr>
            <a:srgbClr val="F26B43"/>
          </p15:clr>
        </p15:guide>
        <p15:guide id="96" pos="13906">
          <p15:clr>
            <a:srgbClr val="F26B43"/>
          </p15:clr>
        </p15:guide>
        <p15:guide id="97" pos="14141">
          <p15:clr>
            <a:srgbClr val="F26B43"/>
          </p15:clr>
        </p15:guide>
        <p15:guide id="101" pos="9066">
          <p15:clr>
            <a:srgbClr val="F26B43"/>
          </p15:clr>
        </p15:guide>
        <p15:guide id="102" pos="9298">
          <p15:clr>
            <a:srgbClr val="F26B43"/>
          </p15:clr>
        </p15:guide>
        <p15:guide id="104" orient="horz" pos="1261">
          <p15:clr>
            <a:srgbClr val="F26B43"/>
          </p15:clr>
        </p15:guide>
        <p15:guide id="108" orient="horz" pos="7716">
          <p15:clr>
            <a:srgbClr val="F26B43"/>
          </p15:clr>
        </p15:guide>
        <p15:guide id="109" orient="horz" pos="1027">
          <p15:clr>
            <a:srgbClr val="F26B43"/>
          </p15:clr>
        </p15:guide>
        <p15:guide id="111" orient="horz" pos="1494">
          <p15:clr>
            <a:srgbClr val="F26B43"/>
          </p15:clr>
        </p15:guide>
        <p15:guide id="112" pos="1226">
          <p15:clr>
            <a:srgbClr val="F26B43"/>
          </p15:clr>
        </p15:guide>
        <p15:guide id="113" pos="995">
          <p15:clr>
            <a:srgbClr val="F26B43"/>
          </p15:clr>
        </p15:guide>
        <p15:guide id="118" orient="horz" pos="2177">
          <p15:clr>
            <a:srgbClr val="F26B43"/>
          </p15:clr>
        </p15:guide>
        <p15:guide id="122" pos="14370">
          <p15:clr>
            <a:srgbClr val="F26B43"/>
          </p15:clr>
        </p15:guide>
        <p15:guide id="123" orient="horz" pos="571">
          <p15:clr>
            <a:srgbClr val="F26B43"/>
          </p15:clr>
        </p15:guide>
        <p15:guide id="124" orient="horz" pos="8178">
          <p15:clr>
            <a:srgbClr val="F26B43"/>
          </p15:clr>
        </p15:guide>
        <p15:guide id="125" orient="horz" pos="7946">
          <p15:clr>
            <a:srgbClr val="F26B43"/>
          </p15:clr>
        </p15:guide>
        <p15:guide id="126" orient="horz" pos="1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3.emf"/><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375A119-1B75-D545-9830-E92ADED5DE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5300" y="2726526"/>
            <a:ext cx="2275030" cy="832823"/>
          </a:xfrm>
          <a:prstGeom prst="rect">
            <a:avLst/>
          </a:prstGeom>
        </p:spPr>
      </p:pic>
      <p:sp>
        <p:nvSpPr>
          <p:cNvPr id="10" name="Заголовок 9">
            <a:extLst>
              <a:ext uri="{FF2B5EF4-FFF2-40B4-BE49-F238E27FC236}">
                <a16:creationId xmlns:a16="http://schemas.microsoft.com/office/drawing/2014/main" id="{EDC34F71-DF7F-EB46-AAB2-54A143C7E676}"/>
              </a:ext>
            </a:extLst>
          </p:cNvPr>
          <p:cNvSpPr>
            <a:spLocks noGrp="1"/>
          </p:cNvSpPr>
          <p:nvPr>
            <p:ph type="ctrTitle"/>
          </p:nvPr>
        </p:nvSpPr>
        <p:spPr>
          <a:xfrm>
            <a:off x="3042001" y="4567288"/>
            <a:ext cx="18308288" cy="5493808"/>
          </a:xfrm>
        </p:spPr>
        <p:txBody>
          <a:bodyPr/>
          <a:lstStyle/>
          <a:p>
            <a:r>
              <a:rPr lang="en-US" sz="6600" dirty="0" err="1"/>
              <a:t>CatBoost</a:t>
            </a:r>
            <a:r>
              <a:rPr lang="en-US" sz="6600" dirty="0"/>
              <a:t> for Apache Spark</a:t>
            </a:r>
            <a:r>
              <a:rPr lang="ru-RU" sz="6600" dirty="0"/>
              <a:t> </a:t>
            </a:r>
            <a:r>
              <a:rPr lang="en-US" sz="6600" dirty="0"/>
              <a:t>Architecture</a:t>
            </a:r>
          </a:p>
        </p:txBody>
      </p:sp>
      <p:sp>
        <p:nvSpPr>
          <p:cNvPr id="11" name="Подзаголовок 10">
            <a:extLst>
              <a:ext uri="{FF2B5EF4-FFF2-40B4-BE49-F238E27FC236}">
                <a16:creationId xmlns:a16="http://schemas.microsoft.com/office/drawing/2014/main" id="{ADC40C75-D743-DD40-B3E3-247C57C128E6}"/>
              </a:ext>
            </a:extLst>
          </p:cNvPr>
          <p:cNvSpPr>
            <a:spLocks noGrp="1"/>
          </p:cNvSpPr>
          <p:nvPr>
            <p:ph type="subTitle" idx="1"/>
          </p:nvPr>
        </p:nvSpPr>
        <p:spPr>
          <a:xfrm>
            <a:off x="3042001" y="10061096"/>
            <a:ext cx="18308288" cy="1818167"/>
          </a:xfrm>
        </p:spPr>
        <p:txBody>
          <a:bodyPr/>
          <a:lstStyle/>
          <a:p>
            <a:r>
              <a:rPr lang="en-US" dirty="0"/>
              <a:t>Andrei </a:t>
            </a:r>
            <a:r>
              <a:rPr lang="en-US" dirty="0" err="1"/>
              <a:t>Khropov</a:t>
            </a:r>
            <a:r>
              <a:rPr lang="en-US" dirty="0"/>
              <a:t>, </a:t>
            </a:r>
            <a:br>
              <a:rPr lang="en-US" dirty="0"/>
            </a:br>
            <a:r>
              <a:rPr lang="en-US" dirty="0" err="1"/>
              <a:t>CatBoost</a:t>
            </a:r>
            <a:r>
              <a:rPr lang="en-US" dirty="0"/>
              <a:t> team @ Yandex</a:t>
            </a:r>
          </a:p>
        </p:txBody>
      </p:sp>
      <p:pic>
        <p:nvPicPr>
          <p:cNvPr id="12" name="Рисунок 11">
            <a:extLst>
              <a:ext uri="{FF2B5EF4-FFF2-40B4-BE49-F238E27FC236}">
                <a16:creationId xmlns:a16="http://schemas.microsoft.com/office/drawing/2014/main" id="{37900132-A109-AA48-B688-9801E3BDF2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03410" y="2471995"/>
            <a:ext cx="6038516" cy="2538553"/>
          </a:xfrm>
          <a:prstGeom prst="rect">
            <a:avLst/>
          </a:prstGeom>
        </p:spPr>
      </p:pic>
      <p:pic>
        <p:nvPicPr>
          <p:cNvPr id="13" name="Рисунок 12">
            <a:extLst>
              <a:ext uri="{FF2B5EF4-FFF2-40B4-BE49-F238E27FC236}">
                <a16:creationId xmlns:a16="http://schemas.microsoft.com/office/drawing/2014/main" id="{5565A512-4BC8-4740-BEB2-091833A03C81}"/>
              </a:ext>
            </a:extLst>
          </p:cNvPr>
          <p:cNvPicPr>
            <a:picLocks noChangeAspect="1"/>
          </p:cNvPicPr>
          <p:nvPr/>
        </p:nvPicPr>
        <p:blipFill rotWithShape="1">
          <a:blip r:embed="rId6">
            <a:alphaModFix/>
            <a:extLst>
              <a:ext uri="{28A0092B-C50C-407E-A947-70E740481C1C}">
                <a14:useLocalDpi xmlns:a14="http://schemas.microsoft.com/office/drawing/2010/main" val="0"/>
              </a:ext>
            </a:extLst>
          </a:blip>
          <a:srcRect/>
          <a:stretch/>
        </p:blipFill>
        <p:spPr>
          <a:xfrm>
            <a:off x="19069634" y="2693452"/>
            <a:ext cx="3939805" cy="2095641"/>
          </a:xfrm>
          <a:prstGeom prst="rect">
            <a:avLst/>
          </a:prstGeom>
          <a:solidFill>
            <a:schemeClr val="bg1"/>
          </a:solidFill>
        </p:spPr>
      </p:pic>
    </p:spTree>
    <p:extLst>
      <p:ext uri="{BB962C8B-B14F-4D97-AF65-F5344CB8AC3E}">
        <p14:creationId xmlns:p14="http://schemas.microsoft.com/office/powerpoint/2010/main" val="343449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Рисунок 22">
            <a:extLst>
              <a:ext uri="{FF2B5EF4-FFF2-40B4-BE49-F238E27FC236}">
                <a16:creationId xmlns:a16="http://schemas.microsoft.com/office/drawing/2014/main" id="{FF361E0C-5389-1841-87CB-E24F89F23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3530" y="873293"/>
            <a:ext cx="6790756" cy="2854790"/>
          </a:xfrm>
          <a:prstGeom prst="rect">
            <a:avLst/>
          </a:prstGeom>
        </p:spPr>
      </p:pic>
      <p:sp>
        <p:nvSpPr>
          <p:cNvPr id="2" name="Заголовок 1"/>
          <p:cNvSpPr>
            <a:spLocks noGrp="1"/>
          </p:cNvSpPr>
          <p:nvPr>
            <p:ph type="title"/>
          </p:nvPr>
        </p:nvSpPr>
        <p:spPr>
          <a:xfrm>
            <a:off x="1587600" y="494682"/>
            <a:ext cx="21232812" cy="1454697"/>
          </a:xfrm>
        </p:spPr>
        <p:txBody>
          <a:bodyPr/>
          <a:lstStyle/>
          <a:p>
            <a:r>
              <a:rPr lang="en-US" dirty="0"/>
              <a:t>The End</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10</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a:stretch/>
        </p:blipFill>
        <p:spPr>
          <a:xfrm>
            <a:off x="18872410" y="1073146"/>
            <a:ext cx="4430602" cy="2356703"/>
          </a:xfrm>
          <a:prstGeom prst="rect">
            <a:avLst/>
          </a:prstGeom>
          <a:solidFill>
            <a:schemeClr val="bg1"/>
          </a:solidFill>
        </p:spPr>
      </p:pic>
      <p:sp>
        <p:nvSpPr>
          <p:cNvPr id="11" name="Объект 2">
            <a:extLst>
              <a:ext uri="{FF2B5EF4-FFF2-40B4-BE49-F238E27FC236}">
                <a16:creationId xmlns:a16="http://schemas.microsoft.com/office/drawing/2014/main" id="{894834C0-6093-9244-8505-60C47D6F822C}"/>
              </a:ext>
            </a:extLst>
          </p:cNvPr>
          <p:cNvSpPr txBox="1">
            <a:spLocks/>
          </p:cNvSpPr>
          <p:nvPr/>
        </p:nvSpPr>
        <p:spPr>
          <a:xfrm>
            <a:off x="635000" y="2537702"/>
            <a:ext cx="22885400" cy="9507539"/>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endParaRPr lang="en-US" dirty="0"/>
          </a:p>
          <a:p>
            <a:pPr lvl="2"/>
            <a:r>
              <a:rPr lang="en-US" dirty="0" err="1"/>
              <a:t>CatBoost</a:t>
            </a:r>
            <a:r>
              <a:rPr lang="en-US" dirty="0"/>
              <a:t> website: https://</a:t>
            </a:r>
            <a:r>
              <a:rPr lang="en-US" dirty="0" err="1"/>
              <a:t>catboost.ai</a:t>
            </a:r>
            <a:r>
              <a:rPr lang="en-US" dirty="0"/>
              <a:t>/</a:t>
            </a:r>
          </a:p>
          <a:p>
            <a:pPr lvl="2"/>
            <a:r>
              <a:rPr lang="en-US" dirty="0" err="1"/>
              <a:t>CatBoost</a:t>
            </a:r>
            <a:r>
              <a:rPr lang="en-US" dirty="0"/>
              <a:t> documentation: https://</a:t>
            </a:r>
            <a:r>
              <a:rPr lang="en-US" dirty="0" err="1"/>
              <a:t>catboost.ai</a:t>
            </a:r>
            <a:r>
              <a:rPr lang="en-US" dirty="0"/>
              <a:t>/docs</a:t>
            </a:r>
          </a:p>
          <a:p>
            <a:pPr lvl="2"/>
            <a:r>
              <a:rPr lang="en-US" dirty="0" err="1"/>
              <a:t>CatBoost</a:t>
            </a:r>
            <a:r>
              <a:rPr lang="en-US" dirty="0"/>
              <a:t> on GitHub: https://</a:t>
            </a:r>
            <a:r>
              <a:rPr lang="en-US" dirty="0" err="1"/>
              <a:t>github.com</a:t>
            </a:r>
            <a:r>
              <a:rPr lang="en-US" dirty="0"/>
              <a:t>/</a:t>
            </a:r>
            <a:r>
              <a:rPr lang="en-US" dirty="0" err="1"/>
              <a:t>catboost</a:t>
            </a:r>
            <a:endParaRPr lang="en-US" dirty="0"/>
          </a:p>
          <a:p>
            <a:pPr lvl="2"/>
            <a:r>
              <a:rPr lang="en-US" dirty="0" err="1"/>
              <a:t>CatBoost</a:t>
            </a:r>
            <a:r>
              <a:rPr lang="en-US" dirty="0"/>
              <a:t> for Apache Spark home: https://</a:t>
            </a:r>
            <a:r>
              <a:rPr lang="en-US" dirty="0" err="1"/>
              <a:t>github.com</a:t>
            </a:r>
            <a:r>
              <a:rPr lang="en-US" dirty="0"/>
              <a:t>/</a:t>
            </a:r>
            <a:r>
              <a:rPr lang="en-US" dirty="0" err="1"/>
              <a:t>catboost</a:t>
            </a:r>
            <a:r>
              <a:rPr lang="en-US" dirty="0"/>
              <a:t>/</a:t>
            </a:r>
            <a:r>
              <a:rPr lang="en-US" dirty="0" err="1"/>
              <a:t>catboost</a:t>
            </a:r>
            <a:r>
              <a:rPr lang="en-US" dirty="0"/>
              <a:t>/tree/master/</a:t>
            </a:r>
            <a:r>
              <a:rPr lang="en-US" dirty="0" err="1"/>
              <a:t>catboost</a:t>
            </a:r>
            <a:r>
              <a:rPr lang="en-US" dirty="0"/>
              <a:t>/spark/catboost4j-spark  </a:t>
            </a:r>
          </a:p>
          <a:p>
            <a:pPr lvl="2"/>
            <a:endParaRPr lang="en-US" dirty="0"/>
          </a:p>
          <a:p>
            <a:pPr lvl="2"/>
            <a:endParaRPr lang="en-US" dirty="0"/>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Tree>
    <p:extLst>
      <p:ext uri="{BB962C8B-B14F-4D97-AF65-F5344CB8AC3E}">
        <p14:creationId xmlns:p14="http://schemas.microsoft.com/office/powerpoint/2010/main" val="268265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68E3CFD0-0523-314F-AF15-D7FB539C0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4869" y="114066"/>
            <a:ext cx="8980970" cy="3775542"/>
          </a:xfrm>
          <a:prstGeom prst="rect">
            <a:avLst/>
          </a:prstGeom>
        </p:spPr>
      </p:pic>
      <p:sp>
        <p:nvSpPr>
          <p:cNvPr id="2" name="Заголовок 1"/>
          <p:cNvSpPr>
            <a:spLocks noGrp="1"/>
          </p:cNvSpPr>
          <p:nvPr>
            <p:ph type="title"/>
          </p:nvPr>
        </p:nvSpPr>
        <p:spPr/>
        <p:txBody>
          <a:bodyPr/>
          <a:lstStyle/>
          <a:p>
            <a:r>
              <a:rPr lang="en-US" dirty="0"/>
              <a:t>What is </a:t>
            </a:r>
            <a:r>
              <a:rPr lang="en-US" dirty="0" err="1"/>
              <a:t>CatBoost</a:t>
            </a:r>
            <a:r>
              <a:rPr lang="en-US" dirty="0"/>
              <a:t>?</a:t>
            </a:r>
            <a:endParaRPr lang="ru-RU" dirty="0"/>
          </a:p>
        </p:txBody>
      </p:sp>
      <p:sp>
        <p:nvSpPr>
          <p:cNvPr id="3" name="Объект 2"/>
          <p:cNvSpPr>
            <a:spLocks noGrp="1"/>
          </p:cNvSpPr>
          <p:nvPr>
            <p:ph idx="1"/>
          </p:nvPr>
        </p:nvSpPr>
        <p:spPr>
          <a:xfrm>
            <a:off x="1587600" y="2371725"/>
            <a:ext cx="21224775" cy="9507539"/>
          </a:xfrm>
        </p:spPr>
        <p:txBody>
          <a:bodyPr anchor="ctr"/>
          <a:lstStyle/>
          <a:p>
            <a:pPr lvl="2"/>
            <a:r>
              <a:rPr lang="en-US" dirty="0" err="1"/>
              <a:t>CatBoost</a:t>
            </a:r>
            <a:r>
              <a:rPr lang="en-US" dirty="0"/>
              <a:t> is a machine learning algorithm that uses gradient boosting on decision trees (GBDT). </a:t>
            </a:r>
          </a:p>
          <a:p>
            <a:pPr lvl="2"/>
            <a:r>
              <a:rPr lang="en-US" dirty="0"/>
              <a:t>It is available as an open source library.</a:t>
            </a:r>
            <a:endParaRPr lang="ru-RU" dirty="0"/>
          </a:p>
          <a:p>
            <a:pPr lvl="2"/>
            <a:r>
              <a:rPr lang="en-US" dirty="0"/>
              <a:t>See “Introducing </a:t>
            </a:r>
            <a:r>
              <a:rPr lang="en-US" dirty="0" err="1"/>
              <a:t>CatBoost</a:t>
            </a:r>
            <a:r>
              <a:rPr lang="en-US" dirty="0"/>
              <a:t> for Apache Spark” presentation for more basic info.</a:t>
            </a:r>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2</a:t>
            </a:fld>
            <a:endParaRPr lang="ru-RU" dirty="0"/>
          </a:p>
        </p:txBody>
      </p:sp>
    </p:spTree>
    <p:extLst>
      <p:ext uri="{BB962C8B-B14F-4D97-AF65-F5344CB8AC3E}">
        <p14:creationId xmlns:p14="http://schemas.microsoft.com/office/powerpoint/2010/main" val="258545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494682"/>
            <a:ext cx="21232812" cy="1454697"/>
          </a:xfrm>
        </p:spPr>
        <p:txBody>
          <a:bodyPr/>
          <a:lstStyle/>
          <a:p>
            <a:r>
              <a:rPr lang="en-US" dirty="0"/>
              <a:t>Generic Machine Learning Workflow</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3</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7" name="Рисунок 16">
            <a:extLst>
              <a:ext uri="{FF2B5EF4-FFF2-40B4-BE49-F238E27FC236}">
                <a16:creationId xmlns:a16="http://schemas.microsoft.com/office/drawing/2014/main" id="{4026F5B0-8E3B-5547-A8B0-3CDD59A94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737" y="1694729"/>
            <a:ext cx="22606604" cy="12716215"/>
          </a:xfrm>
          <a:prstGeom prst="rect">
            <a:avLst/>
          </a:prstGeom>
        </p:spPr>
      </p:pic>
    </p:spTree>
    <p:extLst>
      <p:ext uri="{BB962C8B-B14F-4D97-AF65-F5344CB8AC3E}">
        <p14:creationId xmlns:p14="http://schemas.microsoft.com/office/powerpoint/2010/main" val="243376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7600" y="494682"/>
            <a:ext cx="21232812" cy="1454697"/>
          </a:xfrm>
        </p:spPr>
        <p:txBody>
          <a:bodyPr/>
          <a:lstStyle/>
          <a:p>
            <a:r>
              <a:rPr lang="en-US" dirty="0"/>
              <a:t>Spark Cluster Overview</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4</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11" name="Объект 2">
            <a:extLst>
              <a:ext uri="{FF2B5EF4-FFF2-40B4-BE49-F238E27FC236}">
                <a16:creationId xmlns:a16="http://schemas.microsoft.com/office/drawing/2014/main" id="{894834C0-6093-9244-8505-60C47D6F822C}"/>
              </a:ext>
            </a:extLst>
          </p:cNvPr>
          <p:cNvSpPr txBox="1">
            <a:spLocks/>
          </p:cNvSpPr>
          <p:nvPr/>
        </p:nvSpPr>
        <p:spPr>
          <a:xfrm>
            <a:off x="635000" y="2537702"/>
            <a:ext cx="23318694" cy="10083448"/>
          </a:xfrm>
          <a:prstGeom prst="rect">
            <a:avLst/>
          </a:prstGeom>
        </p:spPr>
        <p:txBody>
          <a:bodyPr vert="horz" lIns="0" tIns="0" rIns="0" bIns="0" rtlCol="0" anchor="ctr">
            <a:noAutofit/>
          </a:bodyPr>
          <a:lstStyle>
            <a:lvl1pPr marL="0" marR="0" indent="0" algn="l" defTabSz="1828619" rtl="0" eaLnBrk="1" fontAlgn="auto" latinLnBrk="0" hangingPunct="1">
              <a:lnSpc>
                <a:spcPct val="100000"/>
              </a:lnSpc>
              <a:spcBef>
                <a:spcPts val="0"/>
              </a:spcBef>
              <a:spcAft>
                <a:spcPts val="600"/>
              </a:spcAft>
              <a:buClrTx/>
              <a:buSzTx/>
              <a:buFontTx/>
              <a:buNone/>
              <a:tabLst/>
              <a:defRPr sz="4800" kern="1200">
                <a:solidFill>
                  <a:schemeClr val="tx1"/>
                </a:solidFill>
                <a:latin typeface="+mn-lt"/>
                <a:ea typeface="+mn-ea"/>
                <a:cs typeface="+mn-cs"/>
              </a:defRPr>
            </a:lvl1pPr>
            <a:lvl2pPr marL="720000" marR="0" indent="-719964" algn="l" defTabSz="1907905" rtl="0" eaLnBrk="1" fontAlgn="auto" latinLnBrk="0" hangingPunct="1">
              <a:lnSpc>
                <a:spcPct val="100000"/>
              </a:lnSpc>
              <a:spcBef>
                <a:spcPts val="0"/>
              </a:spcBef>
              <a:spcAft>
                <a:spcPts val="600"/>
              </a:spcAft>
              <a:buClr>
                <a:srgbClr val="FFCC00"/>
              </a:buClr>
              <a:buSzPct val="120000"/>
              <a:buFont typeface="Arial Unicode MS" panose="020B0604020202020204" pitchFamily="34" charset="-128"/>
              <a:buChar char="▎"/>
              <a:tabLst/>
              <a:defRPr sz="4800" b="1" kern="1200" baseline="0">
                <a:solidFill>
                  <a:schemeClr val="tx1"/>
                </a:solidFill>
                <a:latin typeface="+mn-lt"/>
                <a:ea typeface="+mn-ea"/>
                <a:cs typeface="+mn-cs"/>
              </a:defRPr>
            </a:lvl2pPr>
            <a:lvl3pPr marL="720000" marR="0" indent="-715963" algn="l" defTabSz="1828619" rtl="0" eaLnBrk="1" fontAlgn="auto" latinLnBrk="0" hangingPunct="1">
              <a:lnSpc>
                <a:spcPct val="100000"/>
              </a:lnSpc>
              <a:spcBef>
                <a:spcPts val="0"/>
              </a:spcBef>
              <a:spcAft>
                <a:spcPts val="600"/>
              </a:spcAft>
              <a:buClrTx/>
              <a:buSzPct val="150000"/>
              <a:buFont typeface="Yandex Sans Text Light" panose="02000000000000000000" pitchFamily="2" charset="-52"/>
              <a:buChar char="›"/>
              <a:tabLst/>
              <a:defRPr sz="4800" kern="1200">
                <a:solidFill>
                  <a:schemeClr val="tx1"/>
                </a:solidFill>
                <a:latin typeface="+mn-lt"/>
                <a:ea typeface="+mn-ea"/>
                <a:cs typeface="+mn-cs"/>
              </a:defRPr>
            </a:lvl3pPr>
            <a:lvl4pPr marL="720000" marR="0" indent="-715963" algn="l" defTabSz="1828619" rtl="0" eaLnBrk="1" fontAlgn="auto" latinLnBrk="0" hangingPunct="1">
              <a:lnSpc>
                <a:spcPct val="100000"/>
              </a:lnSpc>
              <a:spcBef>
                <a:spcPts val="0"/>
              </a:spcBef>
              <a:spcAft>
                <a:spcPts val="600"/>
              </a:spcAft>
              <a:buClrTx/>
              <a:buSzTx/>
              <a:buFont typeface="+mj-lt"/>
              <a:buAutoNum type="arabicPeriod"/>
              <a:tabLst/>
              <a:defRPr sz="4800" kern="1200">
                <a:solidFill>
                  <a:schemeClr val="tx1"/>
                </a:solidFill>
                <a:latin typeface="+mn-lt"/>
                <a:ea typeface="+mn-ea"/>
                <a:cs typeface="+mn-cs"/>
              </a:defRPr>
            </a:lvl4pPr>
            <a:lvl5pPr marL="0" marR="0" indent="0" algn="l" defTabSz="1828619" rtl="0" eaLnBrk="1" fontAlgn="auto" latinLnBrk="0" hangingPunct="1">
              <a:lnSpc>
                <a:spcPct val="100000"/>
              </a:lnSpc>
              <a:spcBef>
                <a:spcPts val="0"/>
              </a:spcBef>
              <a:spcAft>
                <a:spcPts val="600"/>
              </a:spcAft>
              <a:buClrTx/>
              <a:buSzTx/>
              <a:buFontTx/>
              <a:buNone/>
              <a:tabLst/>
              <a:defRPr sz="4800" kern="1200" baseline="0">
                <a:solidFill>
                  <a:schemeClr val="tx1"/>
                </a:solidFill>
                <a:latin typeface="+mn-lt"/>
                <a:ea typeface="+mn-ea"/>
                <a:cs typeface="+mn-cs"/>
              </a:defRPr>
            </a:lvl5pPr>
            <a:lvl6pPr marL="5028699"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007"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315"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623" indent="-457155" algn="l" defTabSz="182861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sz="3000" dirty="0"/>
          </a:p>
          <a:p>
            <a:pPr lvl="2"/>
            <a:endParaRPr lang="en-US" sz="3000" dirty="0"/>
          </a:p>
          <a:p>
            <a:pPr lvl="2"/>
            <a:r>
              <a:rPr lang="en-US" sz="3000" dirty="0"/>
              <a:t>Image credits: https://</a:t>
            </a:r>
            <a:r>
              <a:rPr lang="en-US" sz="3000" dirty="0" err="1"/>
              <a:t>spark.apache.org</a:t>
            </a:r>
            <a:r>
              <a:rPr lang="en-US" sz="3000" dirty="0"/>
              <a:t>/docs/latest/cluster-</a:t>
            </a:r>
            <a:r>
              <a:rPr lang="en-US" sz="3000" dirty="0" err="1"/>
              <a:t>overview.html</a:t>
            </a:r>
            <a:r>
              <a:rPr lang="en-US" dirty="0"/>
              <a:t>  </a:t>
            </a:r>
          </a:p>
          <a:p>
            <a:pPr lvl="2"/>
            <a:endParaRPr lang="en-US" dirty="0"/>
          </a:p>
          <a:p>
            <a:pPr lvl="2"/>
            <a:endParaRPr lang="en-US" dirty="0"/>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4" name="Рисунок 3">
            <a:extLst>
              <a:ext uri="{FF2B5EF4-FFF2-40B4-BE49-F238E27FC236}">
                <a16:creationId xmlns:a16="http://schemas.microsoft.com/office/drawing/2014/main" id="{48F05785-36B7-724B-B007-D7D4F127E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3441719"/>
            <a:ext cx="17157018" cy="8233066"/>
          </a:xfrm>
          <a:prstGeom prst="rect">
            <a:avLst/>
          </a:prstGeom>
        </p:spPr>
      </p:pic>
      <p:pic>
        <p:nvPicPr>
          <p:cNvPr id="13" name="Рисунок 12">
            <a:extLst>
              <a:ext uri="{FF2B5EF4-FFF2-40B4-BE49-F238E27FC236}">
                <a16:creationId xmlns:a16="http://schemas.microsoft.com/office/drawing/2014/main" id="{CCD32A58-CD10-DF45-8392-4A15002D0562}"/>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a:stretch/>
        </p:blipFill>
        <p:spPr>
          <a:xfrm>
            <a:off x="20733282" y="548231"/>
            <a:ext cx="3040910" cy="1617505"/>
          </a:xfrm>
          <a:prstGeom prst="rect">
            <a:avLst/>
          </a:prstGeom>
          <a:solidFill>
            <a:schemeClr val="bg1"/>
          </a:solidFill>
        </p:spPr>
      </p:pic>
    </p:spTree>
    <p:extLst>
      <p:ext uri="{BB962C8B-B14F-4D97-AF65-F5344CB8AC3E}">
        <p14:creationId xmlns:p14="http://schemas.microsoft.com/office/powerpoint/2010/main" val="20957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Рисунок 22">
            <a:extLst>
              <a:ext uri="{FF2B5EF4-FFF2-40B4-BE49-F238E27FC236}">
                <a16:creationId xmlns:a16="http://schemas.microsoft.com/office/drawing/2014/main" id="{FF361E0C-5389-1841-87CB-E24F89F23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038" y="377301"/>
            <a:ext cx="4660784" cy="1959363"/>
          </a:xfrm>
          <a:prstGeom prst="rect">
            <a:avLst/>
          </a:prstGeom>
        </p:spPr>
      </p:pic>
      <p:sp>
        <p:nvSpPr>
          <p:cNvPr id="2" name="Заголовок 1"/>
          <p:cNvSpPr>
            <a:spLocks noGrp="1"/>
          </p:cNvSpPr>
          <p:nvPr>
            <p:ph type="title"/>
          </p:nvPr>
        </p:nvSpPr>
        <p:spPr>
          <a:xfrm>
            <a:off x="1294992" y="494682"/>
            <a:ext cx="21232812" cy="1454697"/>
          </a:xfrm>
        </p:spPr>
        <p:txBody>
          <a:bodyPr/>
          <a:lstStyle/>
          <a:p>
            <a:r>
              <a:rPr lang="en-US" dirty="0"/>
              <a:t>Training Workflow</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5</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a:stretch/>
        </p:blipFill>
        <p:spPr>
          <a:xfrm>
            <a:off x="20733282" y="548231"/>
            <a:ext cx="3040910" cy="1617505"/>
          </a:xfrm>
          <a:prstGeom prst="rect">
            <a:avLst/>
          </a:prstGeom>
          <a:solidFill>
            <a:schemeClr val="bg1"/>
          </a:solidFill>
        </p:spPr>
      </p:pic>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1" name="Рисунок 10">
            <a:extLst>
              <a:ext uri="{FF2B5EF4-FFF2-40B4-BE49-F238E27FC236}">
                <a16:creationId xmlns:a16="http://schemas.microsoft.com/office/drawing/2014/main" id="{144DD310-FEA9-2C4F-94C4-4193771058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454" y="1860804"/>
            <a:ext cx="21336000" cy="12001500"/>
          </a:xfrm>
          <a:prstGeom prst="rect">
            <a:avLst/>
          </a:prstGeom>
        </p:spPr>
      </p:pic>
    </p:spTree>
    <p:extLst>
      <p:ext uri="{BB962C8B-B14F-4D97-AF65-F5344CB8AC3E}">
        <p14:creationId xmlns:p14="http://schemas.microsoft.com/office/powerpoint/2010/main" val="144595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Рисунок 22">
            <a:extLst>
              <a:ext uri="{FF2B5EF4-FFF2-40B4-BE49-F238E27FC236}">
                <a16:creationId xmlns:a16="http://schemas.microsoft.com/office/drawing/2014/main" id="{FF361E0C-5389-1841-87CB-E24F89F23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038" y="377301"/>
            <a:ext cx="4660784" cy="1959363"/>
          </a:xfrm>
          <a:prstGeom prst="rect">
            <a:avLst/>
          </a:prstGeom>
        </p:spPr>
      </p:pic>
      <p:sp>
        <p:nvSpPr>
          <p:cNvPr id="2" name="Заголовок 1"/>
          <p:cNvSpPr>
            <a:spLocks noGrp="1"/>
          </p:cNvSpPr>
          <p:nvPr>
            <p:ph type="title"/>
          </p:nvPr>
        </p:nvSpPr>
        <p:spPr>
          <a:xfrm>
            <a:off x="1353312" y="494682"/>
            <a:ext cx="21174492" cy="1454697"/>
          </a:xfrm>
        </p:spPr>
        <p:txBody>
          <a:bodyPr/>
          <a:lstStyle/>
          <a:p>
            <a:r>
              <a:rPr lang="en-US" dirty="0"/>
              <a:t>Application Workflow</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6</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8" name="Рисунок 7">
            <a:extLst>
              <a:ext uri="{FF2B5EF4-FFF2-40B4-BE49-F238E27FC236}">
                <a16:creationId xmlns:a16="http://schemas.microsoft.com/office/drawing/2014/main" id="{244C5EB3-92F2-7B4B-A5A0-40AFA1854AA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a:stretch/>
        </p:blipFill>
        <p:spPr>
          <a:xfrm>
            <a:off x="20733282" y="548231"/>
            <a:ext cx="3040910" cy="1617505"/>
          </a:xfrm>
          <a:prstGeom prst="rect">
            <a:avLst/>
          </a:prstGeom>
          <a:solidFill>
            <a:schemeClr val="bg1"/>
          </a:solidFill>
        </p:spPr>
      </p:pic>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4" name="Рисунок 3">
            <a:extLst>
              <a:ext uri="{FF2B5EF4-FFF2-40B4-BE49-F238E27FC236}">
                <a16:creationId xmlns:a16="http://schemas.microsoft.com/office/drawing/2014/main" id="{BA95D1B0-E72F-9844-9A69-2FF6B2B2E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9152" y="2072980"/>
            <a:ext cx="20958796" cy="11789323"/>
          </a:xfrm>
          <a:prstGeom prst="rect">
            <a:avLst/>
          </a:prstGeom>
        </p:spPr>
      </p:pic>
    </p:spTree>
    <p:extLst>
      <p:ext uri="{BB962C8B-B14F-4D97-AF65-F5344CB8AC3E}">
        <p14:creationId xmlns:p14="http://schemas.microsoft.com/office/powerpoint/2010/main" val="222710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3312" y="804672"/>
            <a:ext cx="21174492" cy="1144707"/>
          </a:xfrm>
        </p:spPr>
        <p:txBody>
          <a:bodyPr/>
          <a:lstStyle/>
          <a:p>
            <a:r>
              <a:rPr lang="en-US" dirty="0"/>
              <a:t>Quantization</a:t>
            </a:r>
            <a:br>
              <a:rPr lang="en-US" dirty="0"/>
            </a:b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7</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0" name="Рисунок 9">
            <a:extLst>
              <a:ext uri="{FF2B5EF4-FFF2-40B4-BE49-F238E27FC236}">
                <a16:creationId xmlns:a16="http://schemas.microsoft.com/office/drawing/2014/main" id="{712B1FC0-888C-FE45-B3EF-BA7778153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065" y="-74665"/>
            <a:ext cx="16718348" cy="13973545"/>
          </a:xfrm>
          <a:prstGeom prst="rect">
            <a:avLst/>
          </a:prstGeom>
        </p:spPr>
      </p:pic>
      <p:sp>
        <p:nvSpPr>
          <p:cNvPr id="11" name="TextBox 10">
            <a:extLst>
              <a:ext uri="{FF2B5EF4-FFF2-40B4-BE49-F238E27FC236}">
                <a16:creationId xmlns:a16="http://schemas.microsoft.com/office/drawing/2014/main" id="{C441DEF1-09A7-B440-925A-11FD0BF789A8}"/>
              </a:ext>
            </a:extLst>
          </p:cNvPr>
          <p:cNvSpPr txBox="1"/>
          <p:nvPr/>
        </p:nvSpPr>
        <p:spPr>
          <a:xfrm>
            <a:off x="6912864" y="1536192"/>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7" name="Рисунок 16">
            <a:extLst>
              <a:ext uri="{FF2B5EF4-FFF2-40B4-BE49-F238E27FC236}">
                <a16:creationId xmlns:a16="http://schemas.microsoft.com/office/drawing/2014/main" id="{FEAF5AEA-5DC4-494E-BF9B-BCEF2D994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3" y="11064123"/>
            <a:ext cx="4660784" cy="1959363"/>
          </a:xfrm>
          <a:prstGeom prst="rect">
            <a:avLst/>
          </a:prstGeom>
        </p:spPr>
      </p:pic>
      <p:pic>
        <p:nvPicPr>
          <p:cNvPr id="18" name="Рисунок 17">
            <a:extLst>
              <a:ext uri="{FF2B5EF4-FFF2-40B4-BE49-F238E27FC236}">
                <a16:creationId xmlns:a16="http://schemas.microsoft.com/office/drawing/2014/main" id="{957658DF-4D1F-9947-9C4A-0E0051838E8F}"/>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a:stretch/>
        </p:blipFill>
        <p:spPr>
          <a:xfrm>
            <a:off x="4147667" y="11235053"/>
            <a:ext cx="3040910" cy="1617505"/>
          </a:xfrm>
          <a:prstGeom prst="rect">
            <a:avLst/>
          </a:prstGeom>
          <a:solidFill>
            <a:schemeClr val="bg1"/>
          </a:solidFill>
        </p:spPr>
      </p:pic>
    </p:spTree>
    <p:extLst>
      <p:ext uri="{BB962C8B-B14F-4D97-AF65-F5344CB8AC3E}">
        <p14:creationId xmlns:p14="http://schemas.microsoft.com/office/powerpoint/2010/main" val="414443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53312" y="804672"/>
            <a:ext cx="21174492" cy="1144707"/>
          </a:xfrm>
        </p:spPr>
        <p:txBody>
          <a:bodyPr/>
          <a:lstStyle/>
          <a:p>
            <a:r>
              <a:rPr lang="en-US" dirty="0"/>
              <a:t>CTRs </a:t>
            </a:r>
            <a:br>
              <a:rPr lang="en-US" dirty="0"/>
            </a:br>
            <a:r>
              <a:rPr lang="en-US" dirty="0" err="1"/>
              <a:t>Precalculation</a:t>
            </a:r>
            <a:endParaRPr lang="ru-RU" dirty="0"/>
          </a:p>
        </p:txBody>
      </p:sp>
      <p:sp>
        <p:nvSpPr>
          <p:cNvPr id="6" name="Slide Number Placeholder 5">
            <a:extLst>
              <a:ext uri="{FF2B5EF4-FFF2-40B4-BE49-F238E27FC236}">
                <a16:creationId xmlns:a16="http://schemas.microsoft.com/office/drawing/2014/main" id="{B44B604C-D1D7-7348-A9BD-682D38C4CBC0}"/>
              </a:ext>
            </a:extLst>
          </p:cNvPr>
          <p:cNvSpPr>
            <a:spLocks noGrp="1"/>
          </p:cNvSpPr>
          <p:nvPr>
            <p:ph type="sldNum" sz="quarter" idx="4"/>
          </p:nvPr>
        </p:nvSpPr>
        <p:spPr/>
        <p:txBody>
          <a:bodyPr/>
          <a:lstStyle/>
          <a:p>
            <a:fld id="{741C03D3-FA44-40EC-9A21-1FC4FEA3E22E}" type="slidenum">
              <a:rPr lang="ru-RU" smtClean="0"/>
              <a:pPr/>
              <a:t>8</a:t>
            </a:fld>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11" name="TextBox 10">
            <a:extLst>
              <a:ext uri="{FF2B5EF4-FFF2-40B4-BE49-F238E27FC236}">
                <a16:creationId xmlns:a16="http://schemas.microsoft.com/office/drawing/2014/main" id="{C441DEF1-09A7-B440-925A-11FD0BF789A8}"/>
              </a:ext>
            </a:extLst>
          </p:cNvPr>
          <p:cNvSpPr txBox="1"/>
          <p:nvPr/>
        </p:nvSpPr>
        <p:spPr>
          <a:xfrm>
            <a:off x="6912864" y="1536192"/>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4" name="Рисунок 3">
            <a:extLst>
              <a:ext uri="{FF2B5EF4-FFF2-40B4-BE49-F238E27FC236}">
                <a16:creationId xmlns:a16="http://schemas.microsoft.com/office/drawing/2014/main" id="{C7173638-A7EA-9049-B0A1-CF5E93A89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500" y="0"/>
            <a:ext cx="15232476" cy="13715999"/>
          </a:xfrm>
          <a:prstGeom prst="rect">
            <a:avLst/>
          </a:prstGeom>
        </p:spPr>
      </p:pic>
      <p:pic>
        <p:nvPicPr>
          <p:cNvPr id="16" name="Рисунок 15">
            <a:extLst>
              <a:ext uri="{FF2B5EF4-FFF2-40B4-BE49-F238E27FC236}">
                <a16:creationId xmlns:a16="http://schemas.microsoft.com/office/drawing/2014/main" id="{E5FD3B65-BC9D-CC40-8E2F-E98D0AB5D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3" y="11064123"/>
            <a:ext cx="4660784" cy="1959363"/>
          </a:xfrm>
          <a:prstGeom prst="rect">
            <a:avLst/>
          </a:prstGeom>
        </p:spPr>
      </p:pic>
      <p:pic>
        <p:nvPicPr>
          <p:cNvPr id="17" name="Рисунок 16">
            <a:extLst>
              <a:ext uri="{FF2B5EF4-FFF2-40B4-BE49-F238E27FC236}">
                <a16:creationId xmlns:a16="http://schemas.microsoft.com/office/drawing/2014/main" id="{8A88876A-A595-3842-A488-AA18C9571300}"/>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a:stretch/>
        </p:blipFill>
        <p:spPr>
          <a:xfrm>
            <a:off x="4147667" y="11235053"/>
            <a:ext cx="3040910" cy="1617505"/>
          </a:xfrm>
          <a:prstGeom prst="rect">
            <a:avLst/>
          </a:prstGeom>
          <a:solidFill>
            <a:schemeClr val="bg1"/>
          </a:solidFill>
        </p:spPr>
      </p:pic>
    </p:spTree>
    <p:extLst>
      <p:ext uri="{BB962C8B-B14F-4D97-AF65-F5344CB8AC3E}">
        <p14:creationId xmlns:p14="http://schemas.microsoft.com/office/powerpoint/2010/main" val="411208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8FB64847-5A19-4A49-8D93-8A943B8C8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410" y="245909"/>
            <a:ext cx="17004098" cy="13360363"/>
          </a:xfrm>
          <a:prstGeom prst="rect">
            <a:avLst/>
          </a:prstGeom>
        </p:spPr>
      </p:pic>
      <p:sp>
        <p:nvSpPr>
          <p:cNvPr id="2" name="Заголовок 1"/>
          <p:cNvSpPr>
            <a:spLocks noGrp="1"/>
          </p:cNvSpPr>
          <p:nvPr>
            <p:ph type="title"/>
          </p:nvPr>
        </p:nvSpPr>
        <p:spPr>
          <a:xfrm>
            <a:off x="1353312" y="804672"/>
            <a:ext cx="21174492" cy="1144707"/>
          </a:xfrm>
        </p:spPr>
        <p:txBody>
          <a:bodyPr/>
          <a:lstStyle/>
          <a:p>
            <a:r>
              <a:rPr lang="en-US" dirty="0"/>
              <a:t>Training</a:t>
            </a:r>
            <a:endParaRPr lang="ru-RU" dirty="0"/>
          </a:p>
        </p:txBody>
      </p:sp>
      <p:sp>
        <p:nvSpPr>
          <p:cNvPr id="5" name="TextBox 4">
            <a:extLst>
              <a:ext uri="{FF2B5EF4-FFF2-40B4-BE49-F238E27FC236}">
                <a16:creationId xmlns:a16="http://schemas.microsoft.com/office/drawing/2014/main" id="{16C3CCF0-2D07-D145-AFB9-100A32370B4A}"/>
              </a:ext>
            </a:extLst>
          </p:cNvPr>
          <p:cNvSpPr txBox="1"/>
          <p:nvPr/>
        </p:nvSpPr>
        <p:spPr>
          <a:xfrm>
            <a:off x="5461000" y="7264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22" name="TextBox 21">
            <a:extLst>
              <a:ext uri="{FF2B5EF4-FFF2-40B4-BE49-F238E27FC236}">
                <a16:creationId xmlns:a16="http://schemas.microsoft.com/office/drawing/2014/main" id="{6D332293-E3E3-8647-9899-5AB2EC54B37D}"/>
              </a:ext>
            </a:extLst>
          </p:cNvPr>
          <p:cNvSpPr txBox="1"/>
          <p:nvPr/>
        </p:nvSpPr>
        <p:spPr>
          <a:xfrm>
            <a:off x="15595600" y="7391400"/>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sp>
        <p:nvSpPr>
          <p:cNvPr id="11" name="TextBox 10">
            <a:extLst>
              <a:ext uri="{FF2B5EF4-FFF2-40B4-BE49-F238E27FC236}">
                <a16:creationId xmlns:a16="http://schemas.microsoft.com/office/drawing/2014/main" id="{C441DEF1-09A7-B440-925A-11FD0BF789A8}"/>
              </a:ext>
            </a:extLst>
          </p:cNvPr>
          <p:cNvSpPr txBox="1"/>
          <p:nvPr/>
        </p:nvSpPr>
        <p:spPr>
          <a:xfrm>
            <a:off x="6912864" y="1536192"/>
            <a:ext cx="0" cy="0"/>
          </a:xfrm>
          <a:prstGeom prst="rect">
            <a:avLst/>
          </a:prstGeom>
          <a:noFill/>
        </p:spPr>
        <p:txBody>
          <a:bodyPr wrap="none" lIns="0" tIns="0" rIns="0" bIns="0" rtlCol="0">
            <a:noAutofit/>
          </a:bodyPr>
          <a:lstStyle/>
          <a:p>
            <a:pPr algn="l"/>
            <a:endParaRPr lang="ru-RU" sz="3200" dirty="0" err="1">
              <a:solidFill>
                <a:sysClr val="windowText" lastClr="000000"/>
              </a:solidFill>
            </a:endParaRPr>
          </a:p>
        </p:txBody>
      </p:sp>
      <p:pic>
        <p:nvPicPr>
          <p:cNvPr id="10" name="Рисунок 9">
            <a:extLst>
              <a:ext uri="{FF2B5EF4-FFF2-40B4-BE49-F238E27FC236}">
                <a16:creationId xmlns:a16="http://schemas.microsoft.com/office/drawing/2014/main" id="{C9AB849A-D7C5-4B4B-8DA0-79B0A21B0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3" y="11064123"/>
            <a:ext cx="4660784" cy="1959363"/>
          </a:xfrm>
          <a:prstGeom prst="rect">
            <a:avLst/>
          </a:prstGeom>
        </p:spPr>
      </p:pic>
      <p:pic>
        <p:nvPicPr>
          <p:cNvPr id="12" name="Рисунок 11">
            <a:extLst>
              <a:ext uri="{FF2B5EF4-FFF2-40B4-BE49-F238E27FC236}">
                <a16:creationId xmlns:a16="http://schemas.microsoft.com/office/drawing/2014/main" id="{7C8595A3-0B0C-E14D-84D9-FF64CFD35764}"/>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a:stretch/>
        </p:blipFill>
        <p:spPr>
          <a:xfrm>
            <a:off x="4147667" y="11235053"/>
            <a:ext cx="3040910" cy="1617505"/>
          </a:xfrm>
          <a:prstGeom prst="rect">
            <a:avLst/>
          </a:prstGeom>
          <a:solidFill>
            <a:schemeClr val="bg1"/>
          </a:solidFill>
        </p:spPr>
      </p:pic>
    </p:spTree>
    <p:extLst>
      <p:ext uri="{BB962C8B-B14F-4D97-AF65-F5344CB8AC3E}">
        <p14:creationId xmlns:p14="http://schemas.microsoft.com/office/powerpoint/2010/main" val="12827008"/>
      </p:ext>
    </p:extLst>
  </p:cSld>
  <p:clrMapOvr>
    <a:masterClrMapping/>
  </p:clrMapOvr>
</p:sld>
</file>

<file path=ppt/theme/theme1.xml><?xml version="1.0" encoding="utf-8"?>
<a:theme xmlns:a="http://schemas.openxmlformats.org/drawingml/2006/main" name="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Yandex">
      <a:majorFont>
        <a:latin typeface="YS Text Medium"/>
        <a:ea typeface=""/>
        <a:cs typeface=""/>
      </a:majorFont>
      <a:minorFont>
        <a:latin typeface="YS Text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tIns="216000" bIns="216000" rtlCol="0" anchor="ctr"/>
      <a:lstStyle>
        <a:defPPr algn="ctr">
          <a:defRPr sz="3200" dirty="0">
            <a:ln w="0"/>
            <a:solidFill>
              <a:schemeClr val="tx1"/>
            </a:solidFill>
            <a:latin typeface="YS Text Light"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Yandex">
  <a:themeElements>
    <a:clrScheme name="Yandex Color">
      <a:dk1>
        <a:srgbClr val="000000"/>
      </a:dk1>
      <a:lt1>
        <a:srgbClr val="FFFFFF"/>
      </a:lt1>
      <a:dk2>
        <a:srgbClr val="FF3333"/>
      </a:dk2>
      <a:lt2>
        <a:srgbClr val="FFCC00"/>
      </a:lt2>
      <a:accent1>
        <a:srgbClr val="0077FF"/>
      </a:accent1>
      <a:accent2>
        <a:srgbClr val="23B324"/>
      </a:accent2>
      <a:accent3>
        <a:srgbClr val="6838CF"/>
      </a:accent3>
      <a:accent4>
        <a:srgbClr val="5DCEF9"/>
      </a:accent4>
      <a:accent5>
        <a:srgbClr val="C62CD0"/>
      </a:accent5>
      <a:accent6>
        <a:srgbClr val="FF9A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9050">
          <a:solidFill>
            <a:schemeClr val="bg2"/>
          </a:solidFill>
        </a:ln>
        <a:effectLst/>
      </a:spPr>
      <a:bodyPr lIns="90000" tIns="216000" rIns="90000" bIns="216000" rtlCol="0" anchor="ctr" anchorCtr="0"/>
      <a:lstStyle>
        <a:defPPr algn="ctr">
          <a:lnSpc>
            <a:spcPct val="90000"/>
          </a:lnSpc>
          <a:defRPr sz="3200" dirty="0">
            <a:ln w="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mpd="sng">
          <a:solidFill>
            <a:schemeClr val="tx1"/>
          </a:solidFill>
          <a:prstDash val="solid"/>
          <a:headEnd type="none" w="lg" len="med"/>
          <a:tailEnd type="none" w="lg" len="med"/>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sz="3200" dirty="0" err="1" smtClean="0">
            <a:solidFill>
              <a:sysClr val="windowText" lastClr="00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Yandex_template_Arial</Template>
  <TotalTime>12791</TotalTime>
  <Words>1631</Words>
  <Application>Microsoft Macintosh PowerPoint</Application>
  <PresentationFormat>Произвольный</PresentationFormat>
  <Paragraphs>171</Paragraphs>
  <Slides>10</Slides>
  <Notes>10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10</vt:i4>
      </vt:variant>
    </vt:vector>
  </HeadingPairs>
  <TitlesOfParts>
    <vt:vector size="21" baseType="lpstr">
      <vt:lpstr>Arial Unicode MS</vt:lpstr>
      <vt:lpstr>Arial</vt:lpstr>
      <vt:lpstr>Calibri</vt:lpstr>
      <vt:lpstr>Courier New</vt:lpstr>
      <vt:lpstr>Yandex Sans Text Light</vt:lpstr>
      <vt:lpstr>Yandex Sans Text Thin</vt:lpstr>
      <vt:lpstr>YS Text Light</vt:lpstr>
      <vt:lpstr>YS Text Medium</vt:lpstr>
      <vt:lpstr>Yandex</vt:lpstr>
      <vt:lpstr>1_Yandex</vt:lpstr>
      <vt:lpstr>2_Yandex</vt:lpstr>
      <vt:lpstr>CatBoost for Apache Spark Architecture</vt:lpstr>
      <vt:lpstr>What is CatBoost?</vt:lpstr>
      <vt:lpstr>Generic Machine Learning Workflow</vt:lpstr>
      <vt:lpstr>Spark Cluster Overview</vt:lpstr>
      <vt:lpstr>Training Workflow</vt:lpstr>
      <vt:lpstr>Application Workflow</vt:lpstr>
      <vt:lpstr>Quantization </vt:lpstr>
      <vt:lpstr>CTRs  Precalculation</vt:lpstr>
      <vt:lpstr>Training</vt:lpstr>
      <vt:lpstr>The End</vt:lpstr>
    </vt:vector>
  </TitlesOfParts>
  <Manager>Stanislav Kirillov</Manager>
  <Company>Yandex</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2021.03 CatBoost for Apache Spark Architecture</dc:title>
  <dc:subject>CatBoost for Apache Spark</dc:subject>
  <dc:creator>Andrei Khropov</dc:creator>
  <cp:keywords>Spark CatBoost GBDT</cp:keywords>
  <dc:description/>
  <cp:lastModifiedBy>Microsoft Office User</cp:lastModifiedBy>
  <cp:revision>953</cp:revision>
  <cp:lastPrinted>2021-03-21T16:22:06Z</cp:lastPrinted>
  <dcterms:created xsi:type="dcterms:W3CDTF">2019-10-17T11:07:15Z</dcterms:created>
  <dcterms:modified xsi:type="dcterms:W3CDTF">2021-03-21T16:25:32Z</dcterms:modified>
  <cp:category/>
</cp:coreProperties>
</file>