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  <p:sldMasterId id="2147483927" r:id="rId2"/>
    <p:sldMasterId id="2147483993" r:id="rId3"/>
  </p:sldMasterIdLst>
  <p:notesMasterIdLst>
    <p:notesMasterId r:id="rId16"/>
  </p:notesMasterIdLst>
  <p:handoutMasterIdLst>
    <p:handoutMasterId r:id="rId17"/>
  </p:handoutMasterIdLst>
  <p:sldIdLst>
    <p:sldId id="977" r:id="rId4"/>
    <p:sldId id="1138" r:id="rId5"/>
    <p:sldId id="1155" r:id="rId6"/>
    <p:sldId id="1157" r:id="rId7"/>
    <p:sldId id="1158" r:id="rId8"/>
    <p:sldId id="1167" r:id="rId9"/>
    <p:sldId id="1159" r:id="rId10"/>
    <p:sldId id="1161" r:id="rId11"/>
    <p:sldId id="1162" r:id="rId12"/>
    <p:sldId id="1163" r:id="rId13"/>
    <p:sldId id="1166" r:id="rId14"/>
    <p:sldId id="1156" r:id="rId1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977"/>
            <p14:sldId id="1138"/>
            <p14:sldId id="1155"/>
            <p14:sldId id="1157"/>
            <p14:sldId id="1158"/>
            <p14:sldId id="1167"/>
            <p14:sldId id="1159"/>
            <p14:sldId id="1161"/>
            <p14:sldId id="1162"/>
            <p14:sldId id="1163"/>
            <p14:sldId id="1166"/>
            <p14:sldId id="11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33"/>
    <a:srgbClr val="D3A000"/>
    <a:srgbClr val="FE8C00"/>
    <a:srgbClr val="F4F6F5"/>
    <a:srgbClr val="E3FB95"/>
    <a:srgbClr val="00B341"/>
    <a:srgbClr val="1BA560"/>
    <a:srgbClr val="23B324"/>
    <a:srgbClr val="4A78BC"/>
    <a:srgbClr val="00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0" autoAdjust="0"/>
    <p:restoredTop sz="70879" autoAdjust="0"/>
  </p:normalViewPr>
  <p:slideViewPr>
    <p:cSldViewPr snapToGrid="0">
      <p:cViewPr varScale="1">
        <p:scale>
          <a:sx n="44" d="100"/>
          <a:sy n="44" d="100"/>
        </p:scale>
        <p:origin x="97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47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1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3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1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9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3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2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0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9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6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3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40923594-8447-5A46-8A64-5871B7E0E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4763" y="5636795"/>
            <a:ext cx="6589712" cy="2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6821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3199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0553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163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9389880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8309023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3521121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5987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2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25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633325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9" name="Рисунок 9">
            <a:extLst>
              <a:ext uri="{FF2B5EF4-FFF2-40B4-BE49-F238E27FC236}">
                <a16:creationId xmlns:a16="http://schemas.microsoft.com/office/drawing/2014/main" id="{5703AFA8-3BF4-5544-A3BC-2BAD9D5865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4869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:a16="http://schemas.microsoft.com/office/drawing/2014/main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F2574A9F-233D-434C-9F6B-21A5352744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:a16="http://schemas.microsoft.com/office/drawing/2014/main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:a16="http://schemas.microsoft.com/office/drawing/2014/main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:a16="http://schemas.microsoft.com/office/drawing/2014/main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:a16="http://schemas.microsoft.com/office/drawing/2014/main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:a16="http://schemas.microsoft.com/office/drawing/2014/main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:a16="http://schemas.microsoft.com/office/drawing/2014/main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82718823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0185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1137450" y="3050408"/>
            <a:ext cx="18691114" cy="9138786"/>
          </a:xfrm>
          <a:prstGeom prst="rect">
            <a:avLst/>
          </a:prstGeom>
        </p:spPr>
        <p:txBody>
          <a:bodyPr/>
          <a:lstStyle>
            <a:lvl2pPr marL="380962" indent="-380962">
              <a:buBlip>
                <a:blip r:embed="rId2"/>
              </a:buBlip>
            </a:lvl2pPr>
            <a:lvl3pPr>
              <a:buSzPct val="150000"/>
            </a:lvl3pPr>
            <a:lvl4pPr marL="1142886" indent="-761924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2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147320" y="12687301"/>
            <a:ext cx="20562358" cy="5636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tabLst>
                <a:tab pos="5523948" algn="l"/>
              </a:tabLst>
              <a:defRPr sz="3000" baseline="0"/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75325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00888" y="4002306"/>
            <a:ext cx="8008881" cy="6854090"/>
          </a:xfrm>
          <a:prstGeom prst="rect">
            <a:avLst/>
          </a:prstGeom>
        </p:spPr>
        <p:txBody>
          <a:bodyPr lIns="38100" tIns="38100" rIns="38100" bIns="38100"/>
          <a:lstStyle>
            <a:lvl1pPr defTabSz="825417">
              <a:defRPr sz="4600" baseline="6521"/>
            </a:lvl1pPr>
            <a:lvl2pPr marL="365088" indent="-365088" defTabSz="825417">
              <a:spcBef>
                <a:spcPts val="0"/>
              </a:spcBef>
              <a:buSzPct val="105999"/>
              <a:buBlip>
                <a:blip r:embed="rId2"/>
              </a:buBlip>
              <a:defRPr sz="4600" baseline="6521"/>
            </a:lvl2pPr>
            <a:lvl3pPr marL="1111139" indent="-730177" defTabSz="825417">
              <a:defRPr sz="4600" baseline="6521"/>
            </a:lvl3pPr>
            <a:lvl4pPr marL="1111139" indent="-730177" defTabSz="825417">
              <a:defRPr sz="4600" baseline="6521"/>
            </a:lvl4pPr>
            <a:lvl5pPr defTabSz="825417">
              <a:defRPr sz="4600" baseline="652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Title Text"/>
          <p:cNvSpPr txBox="1">
            <a:spLocks noGrp="1"/>
          </p:cNvSpPr>
          <p:nvPr>
            <p:ph type="title"/>
          </p:nvPr>
        </p:nvSpPr>
        <p:spPr>
          <a:xfrm>
            <a:off x="3907233" y="2284265"/>
            <a:ext cx="16567949" cy="1242147"/>
          </a:xfrm>
          <a:prstGeom prst="rect">
            <a:avLst/>
          </a:prstGeom>
        </p:spPr>
        <p:txBody>
          <a:bodyPr lIns="38100" tIns="38100" rIns="38100" bIns="38100"/>
          <a:lstStyle>
            <a:lvl1pPr defTabSz="825417">
              <a:defRPr sz="7799" baseline="-5128"/>
            </a:lvl1pPr>
          </a:lstStyle>
          <a:p>
            <a:r>
              <a:t>Title Text</a:t>
            </a:r>
          </a:p>
        </p:txBody>
      </p:sp>
      <p:sp>
        <p:nvSpPr>
          <p:cNvPr id="36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3908755" y="12857538"/>
            <a:ext cx="15421770" cy="41910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417">
              <a:lnSpc>
                <a:spcPct val="90000"/>
              </a:lnSpc>
              <a:spcBef>
                <a:spcPts val="0"/>
              </a:spcBef>
              <a:tabLst>
                <a:tab pos="5523948" algn="l"/>
              </a:tabLst>
              <a:defRPr sz="2800"/>
            </a:lvl1pPr>
          </a:lstStyle>
          <a:p>
            <a:pPr defTabSz="825500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800"/>
            </a:pPr>
            <a:endParaRPr/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771391" y="12811501"/>
            <a:ext cx="848143" cy="508001"/>
          </a:xfrm>
          <a:prstGeom prst="rect">
            <a:avLst/>
          </a:prstGeom>
        </p:spPr>
        <p:txBody>
          <a:bodyPr wrap="square" lIns="38100" tIns="38100" rIns="38100" bIns="38100" anchor="b"/>
          <a:lstStyle>
            <a:lvl1pPr defTabSz="825417">
              <a:defRPr sz="2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5" name="Image"/>
          <p:cNvSpPr>
            <a:spLocks noGrp="1"/>
          </p:cNvSpPr>
          <p:nvPr>
            <p:ph type="pic" sz="quarter" idx="14"/>
          </p:nvPr>
        </p:nvSpPr>
        <p:spPr>
          <a:xfrm>
            <a:off x="12473313" y="4003229"/>
            <a:ext cx="8005983" cy="685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25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</a:t>
            </a:r>
            <a:r>
              <a:rPr lang="en-GB" dirty="0" err="1"/>
              <a:t>github</a:t>
            </a:r>
            <a:r>
              <a:rPr lang="en-GB" dirty="0"/>
              <a:t>/</a:t>
            </a:r>
            <a:r>
              <a:rPr lang="en-GB" dirty="0" err="1"/>
              <a:t>catboost</a:t>
            </a:r>
            <a:r>
              <a:rPr lang="en-GB" dirty="0"/>
              <a:t>/tutorials/blob/master/events/2020_odsc_west/</a:t>
            </a:r>
            <a:r>
              <a:rPr lang="en-GB" dirty="0" err="1"/>
              <a:t>text_features.ipynb</a:t>
            </a:r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>
            <a:extLst>
              <a:ext uri="{FF2B5EF4-FFF2-40B4-BE49-F238E27FC236}">
                <a16:creationId xmlns:a16="http://schemas.microsoft.com/office/drawing/2014/main" id="{14A44DEE-CE10-CA46-AD73-F9481496D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875" y="5457926"/>
            <a:ext cx="6582600" cy="24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:a16="http://schemas.microsoft.com/office/drawing/2014/main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9" name="Рисунок 9">
            <a:extLst>
              <a:ext uri="{FF2B5EF4-FFF2-40B4-BE49-F238E27FC236}">
                <a16:creationId xmlns:a16="http://schemas.microsoft.com/office/drawing/2014/main" id="{5703AFA8-3BF4-5544-A3BC-2BAD9D5865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:a16="http://schemas.microsoft.com/office/drawing/2014/main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F2574A9F-233D-434C-9F6B-21A5352744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:a16="http://schemas.microsoft.com/office/drawing/2014/main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:a16="http://schemas.microsoft.com/office/drawing/2014/main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:a16="http://schemas.microsoft.com/office/drawing/2014/main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:a16="http://schemas.microsoft.com/office/drawing/2014/main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:a16="http://schemas.microsoft.com/office/drawing/2014/main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:a16="http://schemas.microsoft.com/office/drawing/2014/main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1137450" y="3050408"/>
            <a:ext cx="18691114" cy="9138786"/>
          </a:xfrm>
          <a:prstGeom prst="rect">
            <a:avLst/>
          </a:prstGeom>
        </p:spPr>
        <p:txBody>
          <a:bodyPr/>
          <a:lstStyle>
            <a:lvl2pPr marL="380962" indent="-380962">
              <a:buBlip>
                <a:blip r:embed="rId2"/>
              </a:buBlip>
            </a:lvl2pPr>
            <a:lvl3pPr>
              <a:buSzPct val="150000"/>
            </a:lvl3pPr>
            <a:lvl4pPr marL="1142886" indent="-761924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2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147320" y="12687301"/>
            <a:ext cx="20562358" cy="5636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tabLst>
                <a:tab pos="5523948" algn="l"/>
              </a:tabLst>
              <a:defRPr sz="3000" baseline="0"/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3000" baseline="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043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00888" y="4002306"/>
            <a:ext cx="8008881" cy="6854090"/>
          </a:xfrm>
          <a:prstGeom prst="rect">
            <a:avLst/>
          </a:prstGeom>
        </p:spPr>
        <p:txBody>
          <a:bodyPr lIns="38100" tIns="38100" rIns="38100" bIns="38100"/>
          <a:lstStyle>
            <a:lvl1pPr defTabSz="825417">
              <a:defRPr sz="4600" baseline="6521"/>
            </a:lvl1pPr>
            <a:lvl2pPr marL="365088" indent="-365088" defTabSz="825417">
              <a:spcBef>
                <a:spcPts val="0"/>
              </a:spcBef>
              <a:buSzPct val="105999"/>
              <a:buBlip>
                <a:blip r:embed="rId2"/>
              </a:buBlip>
              <a:defRPr sz="4600" baseline="6521"/>
            </a:lvl2pPr>
            <a:lvl3pPr marL="1111139" indent="-730177" defTabSz="825417">
              <a:defRPr sz="4600" baseline="6521"/>
            </a:lvl3pPr>
            <a:lvl4pPr marL="1111139" indent="-730177" defTabSz="825417">
              <a:defRPr sz="4600" baseline="6521"/>
            </a:lvl4pPr>
            <a:lvl5pPr defTabSz="825417">
              <a:defRPr sz="4600" baseline="652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Title Text"/>
          <p:cNvSpPr txBox="1">
            <a:spLocks noGrp="1"/>
          </p:cNvSpPr>
          <p:nvPr>
            <p:ph type="title"/>
          </p:nvPr>
        </p:nvSpPr>
        <p:spPr>
          <a:xfrm>
            <a:off x="3907233" y="2284265"/>
            <a:ext cx="16567949" cy="1242147"/>
          </a:xfrm>
          <a:prstGeom prst="rect">
            <a:avLst/>
          </a:prstGeom>
        </p:spPr>
        <p:txBody>
          <a:bodyPr lIns="38100" tIns="38100" rIns="38100" bIns="38100"/>
          <a:lstStyle>
            <a:lvl1pPr defTabSz="825417">
              <a:defRPr sz="7799" baseline="-5128"/>
            </a:lvl1pPr>
          </a:lstStyle>
          <a:p>
            <a:r>
              <a:t>Title Text</a:t>
            </a:r>
          </a:p>
        </p:txBody>
      </p:sp>
      <p:sp>
        <p:nvSpPr>
          <p:cNvPr id="36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3908755" y="12857538"/>
            <a:ext cx="15421770" cy="41910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417">
              <a:lnSpc>
                <a:spcPct val="90000"/>
              </a:lnSpc>
              <a:spcBef>
                <a:spcPts val="0"/>
              </a:spcBef>
              <a:tabLst>
                <a:tab pos="5523948" algn="l"/>
              </a:tabLst>
              <a:defRPr sz="2800"/>
            </a:lvl1pPr>
          </a:lstStyle>
          <a:p>
            <a:pPr defTabSz="825500"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800"/>
            </a:pPr>
            <a:endParaRPr/>
          </a:p>
        </p:txBody>
      </p:sp>
      <p:sp>
        <p:nvSpPr>
          <p:cNvPr id="3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771391" y="12811501"/>
            <a:ext cx="848143" cy="508001"/>
          </a:xfrm>
          <a:prstGeom prst="rect">
            <a:avLst/>
          </a:prstGeom>
        </p:spPr>
        <p:txBody>
          <a:bodyPr wrap="square" lIns="38100" tIns="38100" rIns="38100" bIns="38100" anchor="b"/>
          <a:lstStyle>
            <a:lvl1pPr defTabSz="825417">
              <a:defRPr sz="2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5" name="Image"/>
          <p:cNvSpPr>
            <a:spLocks noGrp="1"/>
          </p:cNvSpPr>
          <p:nvPr>
            <p:ph type="pic" sz="quarter" idx="14"/>
          </p:nvPr>
        </p:nvSpPr>
        <p:spPr>
          <a:xfrm>
            <a:off x="12473313" y="4003229"/>
            <a:ext cx="8005983" cy="6858001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0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8">
            <a:extLst>
              <a:ext uri="{FF2B5EF4-FFF2-40B4-BE49-F238E27FC236}">
                <a16:creationId xmlns:a16="http://schemas.microsoft.com/office/drawing/2014/main" id="{4BDDB143-F27E-4A4F-81EF-CF473B4BC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3C929475-4986-B94B-8DD4-AB7E21B6B0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48203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40923594-8447-5A46-8A64-5871B7E0E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4763" y="5636795"/>
            <a:ext cx="6589712" cy="2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97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>
            <a:extLst>
              <a:ext uri="{FF2B5EF4-FFF2-40B4-BE49-F238E27FC236}">
                <a16:creationId xmlns:a16="http://schemas.microsoft.com/office/drawing/2014/main" id="{14A44DEE-CE10-CA46-AD73-F9481496D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875" y="5457926"/>
            <a:ext cx="6582600" cy="24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33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33" name="Изображение 6">
            <a:extLst>
              <a:ext uri="{FF2B5EF4-FFF2-40B4-BE49-F238E27FC236}">
                <a16:creationId xmlns:a16="http://schemas.microsoft.com/office/drawing/2014/main" id="{6AD2487E-ADA1-114F-B592-8318F05832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34" name="Рисунок 7">
            <a:extLst>
              <a:ext uri="{FF2B5EF4-FFF2-40B4-BE49-F238E27FC236}">
                <a16:creationId xmlns:a16="http://schemas.microsoft.com/office/drawing/2014/main" id="{79352FF1-22B2-114D-B504-DB00F440C2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532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8">
            <a:extLst>
              <a:ext uri="{FF2B5EF4-FFF2-40B4-BE49-F238E27FC236}">
                <a16:creationId xmlns:a16="http://schemas.microsoft.com/office/drawing/2014/main" id="{4BDDB143-F27E-4A4F-81EF-CF473B4BC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3C929475-4986-B94B-8DD4-AB7E21B6B0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22003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44000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99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306164"/>
            <a:ext cx="2911489" cy="291549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44000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04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61527DB0-CF55-144D-9CA7-48B711C591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13050" y="0"/>
            <a:ext cx="8880953" cy="13729825"/>
          </a:xfrm>
          <a:custGeom>
            <a:avLst/>
            <a:gdLst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0 w 9936178"/>
              <a:gd name="connsiteY4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175245 w 10111423"/>
              <a:gd name="connsiteY0" fmla="*/ 0 h 13716000"/>
              <a:gd name="connsiteX1" fmla="*/ 10111423 w 10111423"/>
              <a:gd name="connsiteY1" fmla="*/ 0 h 13716000"/>
              <a:gd name="connsiteX2" fmla="*/ 10111423 w 10111423"/>
              <a:gd name="connsiteY2" fmla="*/ 13716000 h 13716000"/>
              <a:gd name="connsiteX3" fmla="*/ 175245 w 10111423"/>
              <a:gd name="connsiteY3" fmla="*/ 13716000 h 13716000"/>
              <a:gd name="connsiteX4" fmla="*/ 3131170 w 10111423"/>
              <a:gd name="connsiteY4" fmla="*/ 6680200 h 13716000"/>
              <a:gd name="connsiteX5" fmla="*/ 175245 w 10111423"/>
              <a:gd name="connsiteY5" fmla="*/ 0 h 13716000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237170"/>
              <a:gd name="connsiteX1" fmla="*/ 10143201 w 10143201"/>
              <a:gd name="connsiteY1" fmla="*/ 0 h 14237170"/>
              <a:gd name="connsiteX2" fmla="*/ 10143201 w 10143201"/>
              <a:gd name="connsiteY2" fmla="*/ 13716000 h 14237170"/>
              <a:gd name="connsiteX3" fmla="*/ 207023 w 10143201"/>
              <a:gd name="connsiteY3" fmla="*/ 13716000 h 14237170"/>
              <a:gd name="connsiteX4" fmla="*/ 3162948 w 10143201"/>
              <a:gd name="connsiteY4" fmla="*/ 6680200 h 14237170"/>
              <a:gd name="connsiteX5" fmla="*/ 207023 w 10143201"/>
              <a:gd name="connsiteY5" fmla="*/ 0 h 14237170"/>
              <a:gd name="connsiteX0" fmla="*/ 207023 w 10143201"/>
              <a:gd name="connsiteY0" fmla="*/ 0 h 13716000"/>
              <a:gd name="connsiteX1" fmla="*/ 10143201 w 10143201"/>
              <a:gd name="connsiteY1" fmla="*/ 0 h 13716000"/>
              <a:gd name="connsiteX2" fmla="*/ 10143201 w 10143201"/>
              <a:gd name="connsiteY2" fmla="*/ 13716000 h 13716000"/>
              <a:gd name="connsiteX3" fmla="*/ 207023 w 10143201"/>
              <a:gd name="connsiteY3" fmla="*/ 13716000 h 13716000"/>
              <a:gd name="connsiteX4" fmla="*/ 3162948 w 10143201"/>
              <a:gd name="connsiteY4" fmla="*/ 6680200 h 13716000"/>
              <a:gd name="connsiteX5" fmla="*/ 207023 w 10143201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355600 w 9936178"/>
              <a:gd name="connsiteY0" fmla="*/ 2540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355600 w 99361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51125 w 9631378"/>
              <a:gd name="connsiteY4" fmla="*/ 668020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10485 w 9631378"/>
              <a:gd name="connsiteY4" fmla="*/ 679196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20645 w 9631378"/>
              <a:gd name="connsiteY4" fmla="*/ 6751320 h 13716000"/>
              <a:gd name="connsiteX5" fmla="*/ 50800 w 9631378"/>
              <a:gd name="connsiteY5" fmla="*/ 25400 h 13716000"/>
              <a:gd name="connsiteX0" fmla="*/ 62375 w 9642953"/>
              <a:gd name="connsiteY0" fmla="*/ 2540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62375 w 9642953"/>
              <a:gd name="connsiteY5" fmla="*/ 2540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8880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8880953"/>
              <a:gd name="connsiteY0" fmla="*/ 2250 h 13741400"/>
              <a:gd name="connsiteX1" fmla="*/ 8880953 w 8880953"/>
              <a:gd name="connsiteY1" fmla="*/ 0 h 13741400"/>
              <a:gd name="connsiteX2" fmla="*/ 8880953 w 8880953"/>
              <a:gd name="connsiteY2" fmla="*/ 13741400 h 13741400"/>
              <a:gd name="connsiteX3" fmla="*/ 0 w 8880953"/>
              <a:gd name="connsiteY3" fmla="*/ 13725324 h 13741400"/>
              <a:gd name="connsiteX4" fmla="*/ 2585921 w 8880953"/>
              <a:gd name="connsiteY4" fmla="*/ 6751320 h 13741400"/>
              <a:gd name="connsiteX5" fmla="*/ 16077 w 8880953"/>
              <a:gd name="connsiteY5" fmla="*/ 2250 h 13741400"/>
              <a:gd name="connsiteX0" fmla="*/ 16077 w 8880953"/>
              <a:gd name="connsiteY0" fmla="*/ 2250 h 13725324"/>
              <a:gd name="connsiteX1" fmla="*/ 8880953 w 8880953"/>
              <a:gd name="connsiteY1" fmla="*/ 0 h 13725324"/>
              <a:gd name="connsiteX2" fmla="*/ 8880953 w 8880953"/>
              <a:gd name="connsiteY2" fmla="*/ 13718251 h 13725324"/>
              <a:gd name="connsiteX3" fmla="*/ 0 w 8880953"/>
              <a:gd name="connsiteY3" fmla="*/ 13725324 h 13725324"/>
              <a:gd name="connsiteX4" fmla="*/ 2585921 w 8880953"/>
              <a:gd name="connsiteY4" fmla="*/ 6751320 h 13725324"/>
              <a:gd name="connsiteX5" fmla="*/ 16077 w 8880953"/>
              <a:gd name="connsiteY5" fmla="*/ 2250 h 13725324"/>
              <a:gd name="connsiteX0" fmla="*/ 16077 w 8880953"/>
              <a:gd name="connsiteY0" fmla="*/ 2250 h 13729825"/>
              <a:gd name="connsiteX1" fmla="*/ 8880953 w 8880953"/>
              <a:gd name="connsiteY1" fmla="*/ 0 h 13729825"/>
              <a:gd name="connsiteX2" fmla="*/ 8869379 w 8880953"/>
              <a:gd name="connsiteY2" fmla="*/ 13729825 h 13729825"/>
              <a:gd name="connsiteX3" fmla="*/ 0 w 8880953"/>
              <a:gd name="connsiteY3" fmla="*/ 13725324 h 13729825"/>
              <a:gd name="connsiteX4" fmla="*/ 2585921 w 8880953"/>
              <a:gd name="connsiteY4" fmla="*/ 6751320 h 13729825"/>
              <a:gd name="connsiteX5" fmla="*/ 16077 w 8880953"/>
              <a:gd name="connsiteY5" fmla="*/ 2250 h 137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953" h="13729825">
                <a:moveTo>
                  <a:pt x="16077" y="2250"/>
                </a:moveTo>
                <a:lnTo>
                  <a:pt x="8880953" y="0"/>
                </a:lnTo>
                <a:lnTo>
                  <a:pt x="8869379" y="13729825"/>
                </a:lnTo>
                <a:lnTo>
                  <a:pt x="0" y="13725324"/>
                </a:lnTo>
                <a:lnTo>
                  <a:pt x="2585921" y="6751320"/>
                </a:lnTo>
                <a:lnTo>
                  <a:pt x="16077" y="225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ru-RU" dirty="0"/>
              <a:t>Вставьте</a:t>
            </a:r>
            <a:br>
              <a:rPr lang="ru-RU" dirty="0"/>
            </a:br>
            <a:r>
              <a:rPr lang="ru-RU" dirty="0"/>
              <a:t>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8B226-C026-5B41-8DF8-CE1C75FD8C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2442475" cy="1085949"/>
          </a:xfrm>
          <a:prstGeom prst="rect">
            <a:avLst/>
          </a:prstGeom>
        </p:spPr>
        <p:txBody>
          <a:bodyPr tIns="144000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8BEC1-770E-C549-A6A1-8DF59D0475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3178357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06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44000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70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6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8112"/>
            <a:ext cx="18308288" cy="1465451"/>
          </a:xfrm>
        </p:spPr>
        <p:txBody>
          <a:bodyPr tIns="234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587806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25999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44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32705"/>
            <a:ext cx="18308288" cy="441644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52162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84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40009"/>
            <a:ext cx="21224775" cy="88091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37640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41600"/>
            <a:ext cx="6584850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40009"/>
            <a:ext cx="13898775" cy="88091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7977983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40009"/>
            <a:ext cx="10239275" cy="88091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40009"/>
            <a:ext cx="10239569" cy="88091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730878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41600"/>
            <a:ext cx="6584850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40010"/>
            <a:ext cx="13898775" cy="4056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066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40009"/>
            <a:ext cx="10239275" cy="6238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40009"/>
            <a:ext cx="10239569" cy="6238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8118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40009"/>
            <a:ext cx="6584850" cy="6238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40009"/>
            <a:ext cx="6577717" cy="6238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40009"/>
            <a:ext cx="6580859" cy="6238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750566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842926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40009"/>
            <a:ext cx="21224776" cy="7342291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42001"/>
            <a:ext cx="17565587" cy="110714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381432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D11B012E-F511-C94C-B10D-D6E12F78DD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50082" y="5655728"/>
            <a:ext cx="2923681" cy="2935822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6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B2F39E8A-93C9-3A45-B2EE-883223FCF38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88989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0DCF5EC1-3274-6745-8C56-419712DF13A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915302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1EF14998-3993-B446-9D90-65FB1EBCE1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6230310" y="3481918"/>
            <a:ext cx="2922878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6749552"/>
            <a:ext cx="6584849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6749552"/>
            <a:ext cx="6584849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6749552"/>
            <a:ext cx="6584849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50628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4C2B88DF-0CB1-C84B-BB8C-FB54F5E4558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88989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EB3D84B1-6345-8544-BA01-7CE2CA0D062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635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826C5D0F-322F-7E4C-8F35-CD24C604A36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565718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54521928-8D4C-C24D-BA87-CD83B8390F0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8054031" y="3481918"/>
            <a:ext cx="2911574" cy="2544232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9C31CEE2-9E8D-7D4E-85E6-BCDAEA9B5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6749552"/>
            <a:ext cx="4752874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5BA2DB1-0408-C446-904D-D5C5D6FEF7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74001" y="6749552"/>
            <a:ext cx="4752874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AE8D3F34-4BC8-F842-AE87-C1F1B818EB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2565718" y="6749552"/>
            <a:ext cx="4752874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603D3D51-A754-5548-8F3A-17686089319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8056963" y="6749552"/>
            <a:ext cx="4752874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284695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57FE346C-8EF0-E94F-B01D-73B4B761844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588989" y="3840595"/>
            <a:ext cx="2555974" cy="2185556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C974B3B4-B885-DA40-B3AB-F9114F87FB2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985590" y="3840595"/>
            <a:ext cx="2555974" cy="2185556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5D5F2D74-405A-1F4E-9CD6-F3AE0BD290F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375801" y="3840595"/>
            <a:ext cx="2555974" cy="2185556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0AB2F838-92FE-774B-8F92-9F3D78DF23F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4768738" y="3840595"/>
            <a:ext cx="2555974" cy="2185556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EC6B56D3-7648-C24E-8DC9-0CD8B1C3EE0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9161604" y="3840595"/>
            <a:ext cx="2555974" cy="2185556"/>
          </a:xfrm>
          <a:prstGeom prst="rect">
            <a:avLst/>
          </a:prstGeom>
        </p:spPr>
        <p:txBody>
          <a:bodyPr tIns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262DA92C-89A3-2F4F-95A0-96135E2E2D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6749552"/>
            <a:ext cx="3649561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4F9D4A2B-AF65-D04E-BB6E-A33650DA96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81802" y="6749552"/>
            <a:ext cx="3649561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CBF68C6D-23B1-7B4D-9FEF-AA3ECA74E9D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376343" y="6749552"/>
            <a:ext cx="3649561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C66F2032-A23B-5448-9AF7-22751C77D36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4768614" y="6749552"/>
            <a:ext cx="3649561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6E3015C6-1D4B-954D-89D7-956594AAE0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161610" y="6749552"/>
            <a:ext cx="3649561" cy="5499598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86144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41600"/>
            <a:ext cx="10239274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779112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41600"/>
            <a:ext cx="13905975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031448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83610"/>
            <a:ext cx="6581140" cy="8765540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41600"/>
            <a:ext cx="13896874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21122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83610"/>
            <a:ext cx="13896875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41600"/>
            <a:ext cx="6583575" cy="880755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19145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83610"/>
            <a:ext cx="21224776" cy="8765540"/>
          </a:xfrm>
        </p:spPr>
        <p:txBody>
          <a:bodyPr tIns="432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7171718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83610"/>
            <a:ext cx="10239276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83610"/>
            <a:ext cx="10239276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2207652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83610"/>
            <a:ext cx="6584851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83610"/>
            <a:ext cx="6578971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83610"/>
            <a:ext cx="6583917" cy="876554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4142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61527DB0-CF55-144D-9CA7-48B711C591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13050" y="0"/>
            <a:ext cx="8880953" cy="13729825"/>
          </a:xfrm>
          <a:custGeom>
            <a:avLst/>
            <a:gdLst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0 w 9936178"/>
              <a:gd name="connsiteY4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175245 w 10111423"/>
              <a:gd name="connsiteY0" fmla="*/ 0 h 13716000"/>
              <a:gd name="connsiteX1" fmla="*/ 10111423 w 10111423"/>
              <a:gd name="connsiteY1" fmla="*/ 0 h 13716000"/>
              <a:gd name="connsiteX2" fmla="*/ 10111423 w 10111423"/>
              <a:gd name="connsiteY2" fmla="*/ 13716000 h 13716000"/>
              <a:gd name="connsiteX3" fmla="*/ 175245 w 10111423"/>
              <a:gd name="connsiteY3" fmla="*/ 13716000 h 13716000"/>
              <a:gd name="connsiteX4" fmla="*/ 3131170 w 10111423"/>
              <a:gd name="connsiteY4" fmla="*/ 6680200 h 13716000"/>
              <a:gd name="connsiteX5" fmla="*/ 175245 w 10111423"/>
              <a:gd name="connsiteY5" fmla="*/ 0 h 13716000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237170"/>
              <a:gd name="connsiteX1" fmla="*/ 10143201 w 10143201"/>
              <a:gd name="connsiteY1" fmla="*/ 0 h 14237170"/>
              <a:gd name="connsiteX2" fmla="*/ 10143201 w 10143201"/>
              <a:gd name="connsiteY2" fmla="*/ 13716000 h 14237170"/>
              <a:gd name="connsiteX3" fmla="*/ 207023 w 10143201"/>
              <a:gd name="connsiteY3" fmla="*/ 13716000 h 14237170"/>
              <a:gd name="connsiteX4" fmla="*/ 3162948 w 10143201"/>
              <a:gd name="connsiteY4" fmla="*/ 6680200 h 14237170"/>
              <a:gd name="connsiteX5" fmla="*/ 207023 w 10143201"/>
              <a:gd name="connsiteY5" fmla="*/ 0 h 14237170"/>
              <a:gd name="connsiteX0" fmla="*/ 207023 w 10143201"/>
              <a:gd name="connsiteY0" fmla="*/ 0 h 13716000"/>
              <a:gd name="connsiteX1" fmla="*/ 10143201 w 10143201"/>
              <a:gd name="connsiteY1" fmla="*/ 0 h 13716000"/>
              <a:gd name="connsiteX2" fmla="*/ 10143201 w 10143201"/>
              <a:gd name="connsiteY2" fmla="*/ 13716000 h 13716000"/>
              <a:gd name="connsiteX3" fmla="*/ 207023 w 10143201"/>
              <a:gd name="connsiteY3" fmla="*/ 13716000 h 13716000"/>
              <a:gd name="connsiteX4" fmla="*/ 3162948 w 10143201"/>
              <a:gd name="connsiteY4" fmla="*/ 6680200 h 13716000"/>
              <a:gd name="connsiteX5" fmla="*/ 207023 w 10143201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355600 w 9936178"/>
              <a:gd name="connsiteY0" fmla="*/ 2540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355600 w 99361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51125 w 9631378"/>
              <a:gd name="connsiteY4" fmla="*/ 668020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10485 w 9631378"/>
              <a:gd name="connsiteY4" fmla="*/ 679196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20645 w 9631378"/>
              <a:gd name="connsiteY4" fmla="*/ 6751320 h 13716000"/>
              <a:gd name="connsiteX5" fmla="*/ 50800 w 9631378"/>
              <a:gd name="connsiteY5" fmla="*/ 25400 h 13716000"/>
              <a:gd name="connsiteX0" fmla="*/ 62375 w 9642953"/>
              <a:gd name="connsiteY0" fmla="*/ 2540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62375 w 9642953"/>
              <a:gd name="connsiteY5" fmla="*/ 2540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8880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8880953"/>
              <a:gd name="connsiteY0" fmla="*/ 2250 h 13741400"/>
              <a:gd name="connsiteX1" fmla="*/ 8880953 w 8880953"/>
              <a:gd name="connsiteY1" fmla="*/ 0 h 13741400"/>
              <a:gd name="connsiteX2" fmla="*/ 8880953 w 8880953"/>
              <a:gd name="connsiteY2" fmla="*/ 13741400 h 13741400"/>
              <a:gd name="connsiteX3" fmla="*/ 0 w 8880953"/>
              <a:gd name="connsiteY3" fmla="*/ 13725324 h 13741400"/>
              <a:gd name="connsiteX4" fmla="*/ 2585921 w 8880953"/>
              <a:gd name="connsiteY4" fmla="*/ 6751320 h 13741400"/>
              <a:gd name="connsiteX5" fmla="*/ 16077 w 8880953"/>
              <a:gd name="connsiteY5" fmla="*/ 2250 h 13741400"/>
              <a:gd name="connsiteX0" fmla="*/ 16077 w 8880953"/>
              <a:gd name="connsiteY0" fmla="*/ 2250 h 13725324"/>
              <a:gd name="connsiteX1" fmla="*/ 8880953 w 8880953"/>
              <a:gd name="connsiteY1" fmla="*/ 0 h 13725324"/>
              <a:gd name="connsiteX2" fmla="*/ 8880953 w 8880953"/>
              <a:gd name="connsiteY2" fmla="*/ 13718251 h 13725324"/>
              <a:gd name="connsiteX3" fmla="*/ 0 w 8880953"/>
              <a:gd name="connsiteY3" fmla="*/ 13725324 h 13725324"/>
              <a:gd name="connsiteX4" fmla="*/ 2585921 w 8880953"/>
              <a:gd name="connsiteY4" fmla="*/ 6751320 h 13725324"/>
              <a:gd name="connsiteX5" fmla="*/ 16077 w 8880953"/>
              <a:gd name="connsiteY5" fmla="*/ 2250 h 13725324"/>
              <a:gd name="connsiteX0" fmla="*/ 16077 w 8880953"/>
              <a:gd name="connsiteY0" fmla="*/ 2250 h 13729825"/>
              <a:gd name="connsiteX1" fmla="*/ 8880953 w 8880953"/>
              <a:gd name="connsiteY1" fmla="*/ 0 h 13729825"/>
              <a:gd name="connsiteX2" fmla="*/ 8869379 w 8880953"/>
              <a:gd name="connsiteY2" fmla="*/ 13729825 h 13729825"/>
              <a:gd name="connsiteX3" fmla="*/ 0 w 8880953"/>
              <a:gd name="connsiteY3" fmla="*/ 13725324 h 13729825"/>
              <a:gd name="connsiteX4" fmla="*/ 2585921 w 8880953"/>
              <a:gd name="connsiteY4" fmla="*/ 6751320 h 13729825"/>
              <a:gd name="connsiteX5" fmla="*/ 16077 w 8880953"/>
              <a:gd name="connsiteY5" fmla="*/ 2250 h 137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953" h="13729825">
                <a:moveTo>
                  <a:pt x="16077" y="2250"/>
                </a:moveTo>
                <a:lnTo>
                  <a:pt x="8880953" y="0"/>
                </a:lnTo>
                <a:lnTo>
                  <a:pt x="8869379" y="13729825"/>
                </a:lnTo>
                <a:lnTo>
                  <a:pt x="0" y="13725324"/>
                </a:lnTo>
                <a:lnTo>
                  <a:pt x="2585921" y="6751320"/>
                </a:lnTo>
                <a:lnTo>
                  <a:pt x="16077" y="225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ru-RU" dirty="0"/>
              <a:t>Вставьте</a:t>
            </a:r>
            <a:br>
              <a:rPr lang="ru-RU" dirty="0"/>
            </a:br>
            <a:r>
              <a:rPr lang="ru-RU" dirty="0"/>
              <a:t>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8B226-C026-5B41-8DF8-CE1C75FD8C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2442475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8BEC1-770E-C549-A6A1-8DF59D0475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31783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4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88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014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592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3111500"/>
            <a:ext cx="19406838" cy="6213475"/>
          </a:xfrm>
        </p:spPr>
        <p:txBody>
          <a:bodyPr tIns="251999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5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FFFFFF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8784819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7948363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3067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60198"/>
            <a:ext cx="8418163" cy="110863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368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53824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3" name="Рисунок 2">
            <a:extLst>
              <a:ext uri="{FF2B5EF4-FFF2-40B4-BE49-F238E27FC236}">
                <a16:creationId xmlns:a16="http://schemas.microsoft.com/office/drawing/2014/main" id="{74798053-D0FC-0744-8B9E-CE6D9FD29B1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55458" y="10847525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97004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3067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60198"/>
            <a:ext cx="8783537" cy="110863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53824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1C458AE4-34AE-2C43-A964-A60D6341B4F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1992033" y="10847525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97004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98C177A5-3FF4-6F44-9237-446E1EFBD2F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55458" y="10110377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50742B79-A963-FC4C-85D2-8910E3913A1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992033" y="10110377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Рисунок 9">
            <a:extLst>
              <a:ext uri="{FF2B5EF4-FFF2-40B4-BE49-F238E27FC236}">
                <a16:creationId xmlns:a16="http://schemas.microsoft.com/office/drawing/2014/main" id="{5703AFA8-3BF4-5544-A3BC-2BAD9D5865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8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368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:a16="http://schemas.microsoft.com/office/drawing/2014/main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F2574A9F-233D-434C-9F6B-21A5352744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3067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60198"/>
            <a:ext cx="8418163" cy="110863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0813444-2C33-EA43-AE52-3342287D3C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53824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EC0D2289-400F-CD4E-A345-0E06C430DD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55458" y="10847525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id="{77D0C741-B480-1D49-88D9-0133C70F0A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97004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3067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60198"/>
            <a:ext cx="8783537" cy="110863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id="{07F13FDB-A60B-B342-A857-6517C7DCD78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53824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3B2C3192-866A-8048-BEA0-5B4E8777CCF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1992033" y="10847525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2" name="Текст 13">
            <a:extLst>
              <a:ext uri="{FF2B5EF4-FFF2-40B4-BE49-F238E27FC236}">
                <a16:creationId xmlns:a16="http://schemas.microsoft.com/office/drawing/2014/main" id="{7AE597FB-C22A-7E48-A3EE-8EFF0DCD35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97004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4DF56AA7-D6F0-BA4C-8FBE-3FA6464E61F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55458" y="10110377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2EB03A33-C54E-0245-9F4E-355716FD52B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992033" y="10110377"/>
            <a:ext cx="432688" cy="409250"/>
          </a:xfrm>
          <a:prstGeom prst="rect">
            <a:avLst/>
          </a:prstGeom>
        </p:spPr>
        <p:txBody>
          <a:bodyPr tIns="0"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294301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1592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40923594-8447-5A46-8A64-5871B7E0E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4763" y="5636795"/>
            <a:ext cx="6589712" cy="2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974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>
            <a:extLst>
              <a:ext uri="{FF2B5EF4-FFF2-40B4-BE49-F238E27FC236}">
                <a16:creationId xmlns:a16="http://schemas.microsoft.com/office/drawing/2014/main" id="{14A44DEE-CE10-CA46-AD73-F9481496D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875" y="5457926"/>
            <a:ext cx="6582600" cy="24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195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9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8">
            <a:extLst>
              <a:ext uri="{FF2B5EF4-FFF2-40B4-BE49-F238E27FC236}">
                <a16:creationId xmlns:a16="http://schemas.microsoft.com/office/drawing/2014/main" id="{4BDDB143-F27E-4A4F-81EF-CF473B4BC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3C929475-4986-B94B-8DD4-AB7E21B6B0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045669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84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37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61527DB0-CF55-144D-9CA7-48B711C591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13050" y="0"/>
            <a:ext cx="8880953" cy="13729825"/>
          </a:xfrm>
          <a:custGeom>
            <a:avLst/>
            <a:gdLst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0 w 9936178"/>
              <a:gd name="connsiteY4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175245 w 10111423"/>
              <a:gd name="connsiteY0" fmla="*/ 0 h 13716000"/>
              <a:gd name="connsiteX1" fmla="*/ 10111423 w 10111423"/>
              <a:gd name="connsiteY1" fmla="*/ 0 h 13716000"/>
              <a:gd name="connsiteX2" fmla="*/ 10111423 w 10111423"/>
              <a:gd name="connsiteY2" fmla="*/ 13716000 h 13716000"/>
              <a:gd name="connsiteX3" fmla="*/ 175245 w 10111423"/>
              <a:gd name="connsiteY3" fmla="*/ 13716000 h 13716000"/>
              <a:gd name="connsiteX4" fmla="*/ 3131170 w 10111423"/>
              <a:gd name="connsiteY4" fmla="*/ 6680200 h 13716000"/>
              <a:gd name="connsiteX5" fmla="*/ 175245 w 10111423"/>
              <a:gd name="connsiteY5" fmla="*/ 0 h 13716000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237170"/>
              <a:gd name="connsiteX1" fmla="*/ 10143201 w 10143201"/>
              <a:gd name="connsiteY1" fmla="*/ 0 h 14237170"/>
              <a:gd name="connsiteX2" fmla="*/ 10143201 w 10143201"/>
              <a:gd name="connsiteY2" fmla="*/ 13716000 h 14237170"/>
              <a:gd name="connsiteX3" fmla="*/ 207023 w 10143201"/>
              <a:gd name="connsiteY3" fmla="*/ 13716000 h 14237170"/>
              <a:gd name="connsiteX4" fmla="*/ 3162948 w 10143201"/>
              <a:gd name="connsiteY4" fmla="*/ 6680200 h 14237170"/>
              <a:gd name="connsiteX5" fmla="*/ 207023 w 10143201"/>
              <a:gd name="connsiteY5" fmla="*/ 0 h 14237170"/>
              <a:gd name="connsiteX0" fmla="*/ 207023 w 10143201"/>
              <a:gd name="connsiteY0" fmla="*/ 0 h 13716000"/>
              <a:gd name="connsiteX1" fmla="*/ 10143201 w 10143201"/>
              <a:gd name="connsiteY1" fmla="*/ 0 h 13716000"/>
              <a:gd name="connsiteX2" fmla="*/ 10143201 w 10143201"/>
              <a:gd name="connsiteY2" fmla="*/ 13716000 h 13716000"/>
              <a:gd name="connsiteX3" fmla="*/ 207023 w 10143201"/>
              <a:gd name="connsiteY3" fmla="*/ 13716000 h 13716000"/>
              <a:gd name="connsiteX4" fmla="*/ 3162948 w 10143201"/>
              <a:gd name="connsiteY4" fmla="*/ 6680200 h 13716000"/>
              <a:gd name="connsiteX5" fmla="*/ 207023 w 10143201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355600 w 9936178"/>
              <a:gd name="connsiteY0" fmla="*/ 2540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355600 w 99361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51125 w 9631378"/>
              <a:gd name="connsiteY4" fmla="*/ 668020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10485 w 9631378"/>
              <a:gd name="connsiteY4" fmla="*/ 679196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20645 w 9631378"/>
              <a:gd name="connsiteY4" fmla="*/ 6751320 h 13716000"/>
              <a:gd name="connsiteX5" fmla="*/ 50800 w 9631378"/>
              <a:gd name="connsiteY5" fmla="*/ 25400 h 13716000"/>
              <a:gd name="connsiteX0" fmla="*/ 62375 w 9642953"/>
              <a:gd name="connsiteY0" fmla="*/ 2540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62375 w 9642953"/>
              <a:gd name="connsiteY5" fmla="*/ 2540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8880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8880953"/>
              <a:gd name="connsiteY0" fmla="*/ 2250 h 13741400"/>
              <a:gd name="connsiteX1" fmla="*/ 8880953 w 8880953"/>
              <a:gd name="connsiteY1" fmla="*/ 0 h 13741400"/>
              <a:gd name="connsiteX2" fmla="*/ 8880953 w 8880953"/>
              <a:gd name="connsiteY2" fmla="*/ 13741400 h 13741400"/>
              <a:gd name="connsiteX3" fmla="*/ 0 w 8880953"/>
              <a:gd name="connsiteY3" fmla="*/ 13725324 h 13741400"/>
              <a:gd name="connsiteX4" fmla="*/ 2585921 w 8880953"/>
              <a:gd name="connsiteY4" fmla="*/ 6751320 h 13741400"/>
              <a:gd name="connsiteX5" fmla="*/ 16077 w 8880953"/>
              <a:gd name="connsiteY5" fmla="*/ 2250 h 13741400"/>
              <a:gd name="connsiteX0" fmla="*/ 16077 w 8880953"/>
              <a:gd name="connsiteY0" fmla="*/ 2250 h 13725324"/>
              <a:gd name="connsiteX1" fmla="*/ 8880953 w 8880953"/>
              <a:gd name="connsiteY1" fmla="*/ 0 h 13725324"/>
              <a:gd name="connsiteX2" fmla="*/ 8880953 w 8880953"/>
              <a:gd name="connsiteY2" fmla="*/ 13718251 h 13725324"/>
              <a:gd name="connsiteX3" fmla="*/ 0 w 8880953"/>
              <a:gd name="connsiteY3" fmla="*/ 13725324 h 13725324"/>
              <a:gd name="connsiteX4" fmla="*/ 2585921 w 8880953"/>
              <a:gd name="connsiteY4" fmla="*/ 6751320 h 13725324"/>
              <a:gd name="connsiteX5" fmla="*/ 16077 w 8880953"/>
              <a:gd name="connsiteY5" fmla="*/ 2250 h 13725324"/>
              <a:gd name="connsiteX0" fmla="*/ 16077 w 8880953"/>
              <a:gd name="connsiteY0" fmla="*/ 2250 h 13729825"/>
              <a:gd name="connsiteX1" fmla="*/ 8880953 w 8880953"/>
              <a:gd name="connsiteY1" fmla="*/ 0 h 13729825"/>
              <a:gd name="connsiteX2" fmla="*/ 8869379 w 8880953"/>
              <a:gd name="connsiteY2" fmla="*/ 13729825 h 13729825"/>
              <a:gd name="connsiteX3" fmla="*/ 0 w 8880953"/>
              <a:gd name="connsiteY3" fmla="*/ 13725324 h 13729825"/>
              <a:gd name="connsiteX4" fmla="*/ 2585921 w 8880953"/>
              <a:gd name="connsiteY4" fmla="*/ 6751320 h 13729825"/>
              <a:gd name="connsiteX5" fmla="*/ 16077 w 8880953"/>
              <a:gd name="connsiteY5" fmla="*/ 2250 h 137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953" h="13729825">
                <a:moveTo>
                  <a:pt x="16077" y="2250"/>
                </a:moveTo>
                <a:lnTo>
                  <a:pt x="8880953" y="0"/>
                </a:lnTo>
                <a:lnTo>
                  <a:pt x="8869379" y="13729825"/>
                </a:lnTo>
                <a:lnTo>
                  <a:pt x="0" y="13725324"/>
                </a:lnTo>
                <a:lnTo>
                  <a:pt x="2585921" y="6751320"/>
                </a:lnTo>
                <a:lnTo>
                  <a:pt x="16077" y="225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ru-RU" dirty="0"/>
              <a:t>Вставьте</a:t>
            </a:r>
            <a:br>
              <a:rPr lang="ru-RU" dirty="0"/>
            </a:br>
            <a:r>
              <a:rPr lang="ru-RU" dirty="0"/>
              <a:t>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8B226-C026-5B41-8DF8-CE1C75FD8C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2442475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8BEC1-770E-C549-A6A1-8DF59D0475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31783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5826602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5584775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4188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1588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28961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925523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  <a:p>
            <a:pPr marL="0" marR="0" lvl="2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Третий уровень</a:t>
            </a:r>
          </a:p>
          <a:p>
            <a:pPr marL="0" marR="0" lvl="3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Четвертый уровень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Пятый уровень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368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734615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523767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168872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1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549312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4046954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42432971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227480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:a16="http://schemas.microsoft.com/office/drawing/2014/main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784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https://colab.research.google.com/github/catboost/tutorials/blob/master/events/2020_odsc_west/text_features.ipynb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889" r:id="rId4"/>
    <p:sldLayoutId id="2147483866" r:id="rId5"/>
    <p:sldLayoutId id="2147483909" r:id="rId6"/>
    <p:sldLayoutId id="2147483911" r:id="rId7"/>
    <p:sldLayoutId id="2147483912" r:id="rId8"/>
    <p:sldLayoutId id="2147483890" r:id="rId9"/>
    <p:sldLayoutId id="2147483891" r:id="rId10"/>
    <p:sldLayoutId id="2147483867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16" r:id="rId19"/>
    <p:sldLayoutId id="2147483903" r:id="rId20"/>
    <p:sldLayoutId id="2147483914" r:id="rId21"/>
    <p:sldLayoutId id="2147483904" r:id="rId22"/>
    <p:sldLayoutId id="2147483905" r:id="rId23"/>
    <p:sldLayoutId id="2147483920" r:id="rId24"/>
    <p:sldLayoutId id="2147483921" r:id="rId25"/>
    <p:sldLayoutId id="2147483922" r:id="rId26"/>
    <p:sldLayoutId id="2147483923" r:id="rId27"/>
    <p:sldLayoutId id="2147483924" r:id="rId28"/>
    <p:sldLayoutId id="2147483925" r:id="rId29"/>
    <p:sldLayoutId id="2147483926" r:id="rId30"/>
    <p:sldLayoutId id="2147483917" r:id="rId31"/>
    <p:sldLayoutId id="2147483913" r:id="rId32"/>
    <p:sldLayoutId id="2147483906" r:id="rId33"/>
    <p:sldLayoutId id="2147483907" r:id="rId34"/>
    <p:sldLayoutId id="2147483894" r:id="rId35"/>
    <p:sldLayoutId id="2147483918" r:id="rId36"/>
    <p:sldLayoutId id="2147483919" r:id="rId37"/>
    <p:sldLayoutId id="2147483991" r:id="rId38"/>
    <p:sldLayoutId id="2147483992" r:id="rId39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50000"/>
        <a:buFont typeface="Arial" panose="020B0604020202020204" pitchFamily="34" charset="0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https://colab.research.google.com/github/catboost/tutorials/blob/master/events/2020_odsc_west/text_features.ipynb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2232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41600"/>
            <a:ext cx="21224775" cy="8809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675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  <p:sldLayoutId id="2147483945" r:id="rId18"/>
    <p:sldLayoutId id="2147483946" r:id="rId19"/>
    <p:sldLayoutId id="2147483947" r:id="rId20"/>
    <p:sldLayoutId id="2147483948" r:id="rId21"/>
    <p:sldLayoutId id="2147483949" r:id="rId22"/>
    <p:sldLayoutId id="2147483950" r:id="rId23"/>
    <p:sldLayoutId id="2147483951" r:id="rId24"/>
    <p:sldLayoutId id="2147483952" r:id="rId25"/>
    <p:sldLayoutId id="2147483953" r:id="rId26"/>
    <p:sldLayoutId id="2147483954" r:id="rId27"/>
    <p:sldLayoutId id="2147483955" r:id="rId28"/>
    <p:sldLayoutId id="2147483956" r:id="rId29"/>
    <p:sldLayoutId id="2147483957" r:id="rId30"/>
    <p:sldLayoutId id="2147483958" r:id="rId31"/>
    <p:sldLayoutId id="2147483959" r:id="rId32"/>
    <p:sldLayoutId id="2147483960" r:id="rId33"/>
    <p:sldLayoutId id="2147483961" r:id="rId34"/>
    <p:sldLayoutId id="2147483962" r:id="rId35"/>
    <p:sldLayoutId id="2147483963" r:id="rId36"/>
    <p:sldLayoutId id="2147483964" r:id="rId37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50000"/>
        <a:buFont typeface="YS Text Light" pitchFamily="2" charset="-52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7" pos="5148">
          <p15:clr>
            <a:srgbClr val="F26B43"/>
          </p15:clr>
        </p15:guide>
        <p15:guide id="8" pos="4915">
          <p15:clr>
            <a:srgbClr val="F26B43"/>
          </p15:clr>
        </p15:guide>
        <p15:guide id="9" pos="4682">
          <p15:clr>
            <a:srgbClr val="F26B43"/>
          </p15:clr>
        </p15:guide>
        <p15:guide id="10" pos="4451">
          <p15:clr>
            <a:srgbClr val="F26B43"/>
          </p15:clr>
        </p15:guide>
        <p15:guide id="11" pos="4218">
          <p15:clr>
            <a:srgbClr val="F26B43"/>
          </p15:clr>
        </p15:guide>
        <p15:guide id="12" pos="3763">
          <p15:clr>
            <a:srgbClr val="F26B43"/>
          </p15:clr>
        </p15:guide>
        <p15:guide id="13" pos="3994">
          <p15:clr>
            <a:srgbClr val="F26B43"/>
          </p15:clr>
        </p15:guide>
        <p15:guide id="14" pos="3530">
          <p15:clr>
            <a:srgbClr val="F26B43"/>
          </p15:clr>
        </p15:guide>
        <p15:guide id="15" pos="3299">
          <p15:clr>
            <a:srgbClr val="F26B43"/>
          </p15:clr>
        </p15:guide>
        <p15:guide id="16" pos="2835">
          <p15:clr>
            <a:srgbClr val="F26B43"/>
          </p15:clr>
        </p15:guide>
        <p15:guide id="17" pos="2611">
          <p15:clr>
            <a:srgbClr val="F26B43"/>
          </p15:clr>
        </p15:guide>
        <p15:guide id="18" pos="2378">
          <p15:clr>
            <a:srgbClr val="F26B43"/>
          </p15:clr>
        </p15:guide>
        <p15:guide id="19" pos="2147">
          <p15:clr>
            <a:srgbClr val="F26B43"/>
          </p15:clr>
        </p15:guide>
        <p15:guide id="20" pos="6986">
          <p15:clr>
            <a:srgbClr val="F26B43"/>
          </p15:clr>
        </p15:guide>
        <p15:guide id="21" pos="7219">
          <p15:clr>
            <a:srgbClr val="F26B43"/>
          </p15:clr>
        </p15:guide>
        <p15:guide id="22" pos="7913">
          <p15:clr>
            <a:srgbClr val="F26B43"/>
          </p15:clr>
        </p15:guide>
        <p15:guide id="23" pos="8146">
          <p15:clr>
            <a:srgbClr val="F26B43"/>
          </p15:clr>
        </p15:guide>
        <p15:guide id="24" pos="8372">
          <p15:clr>
            <a:srgbClr val="F26B43"/>
          </p15:clr>
        </p15:guide>
        <p15:guide id="25" pos="8602">
          <p15:clr>
            <a:srgbClr val="F26B43"/>
          </p15:clr>
        </p15:guide>
        <p15:guide id="26" pos="9529">
          <p15:clr>
            <a:srgbClr val="F26B43"/>
          </p15:clr>
        </p15:guide>
        <p15:guide id="27" pos="8834">
          <p15:clr>
            <a:srgbClr val="F26B43"/>
          </p15:clr>
        </p15:guide>
        <p15:guide id="28" pos="9754">
          <p15:clr>
            <a:srgbClr val="F26B43"/>
          </p15:clr>
        </p15:guide>
        <p15:guide id="29" pos="10681">
          <p15:clr>
            <a:srgbClr val="F26B43"/>
          </p15:clr>
        </p15:guide>
        <p15:guide id="30" pos="10218">
          <p15:clr>
            <a:srgbClr val="F26B43"/>
          </p15:clr>
        </p15:guide>
        <p15:guide id="31" pos="12522">
          <p15:clr>
            <a:srgbClr val="F26B43"/>
          </p15:clr>
        </p15:guide>
        <p15:guide id="32" pos="10450">
          <p15:clr>
            <a:srgbClr val="F26B43"/>
          </p15:clr>
        </p15:guide>
        <p15:guide id="33" pos="10909">
          <p15:clr>
            <a:srgbClr val="F26B43"/>
          </p15:clr>
        </p15:guide>
        <p15:guide id="34" pos="11138">
          <p15:clr>
            <a:srgbClr val="F26B43"/>
          </p15:clr>
        </p15:guide>
        <p15:guide id="35" pos="11370">
          <p15:clr>
            <a:srgbClr val="F26B43"/>
          </p15:clr>
        </p15:guide>
        <p15:guide id="36" pos="11602">
          <p15:clr>
            <a:srgbClr val="F26B43"/>
          </p15:clr>
        </p15:guide>
        <p15:guide id="37" pos="11833">
          <p15:clr>
            <a:srgbClr val="F26B43"/>
          </p15:clr>
        </p15:guide>
        <p15:guide id="38" orient="horz" pos="4260">
          <p15:clr>
            <a:srgbClr val="F26B43"/>
          </p15:clr>
        </p15:guide>
        <p15:guide id="39" orient="horz" pos="4027">
          <p15:clr>
            <a:srgbClr val="F26B43"/>
          </p15:clr>
        </p15:guide>
        <p15:guide id="40" orient="horz" pos="3796">
          <p15:clr>
            <a:srgbClr val="F26B43"/>
          </p15:clr>
        </p15:guide>
        <p15:guide id="41" orient="horz" pos="3107">
          <p15:clr>
            <a:srgbClr val="F26B43"/>
          </p15:clr>
        </p15:guide>
        <p15:guide id="42" orient="horz" pos="2875">
          <p15:clr>
            <a:srgbClr val="F26B43"/>
          </p15:clr>
        </p15:guide>
        <p15:guide id="43" orient="horz" pos="2641">
          <p15:clr>
            <a:srgbClr val="F26B43"/>
          </p15:clr>
        </p15:guide>
        <p15:guide id="44" orient="horz" pos="2408">
          <p15:clr>
            <a:srgbClr val="F26B43"/>
          </p15:clr>
        </p15:guide>
        <p15:guide id="45" orient="horz" pos="1723">
          <p15:clr>
            <a:srgbClr val="F26B43"/>
          </p15:clr>
        </p15:guide>
        <p15:guide id="46" orient="horz" pos="4494">
          <p15:clr>
            <a:srgbClr val="F26B43"/>
          </p15:clr>
        </p15:guide>
        <p15:guide id="47" orient="horz" pos="4722">
          <p15:clr>
            <a:srgbClr val="F26B43"/>
          </p15:clr>
        </p15:guide>
        <p15:guide id="48" orient="horz" pos="5179">
          <p15:clr>
            <a:srgbClr val="F26B43"/>
          </p15:clr>
        </p15:guide>
        <p15:guide id="49" orient="horz" pos="5412">
          <p15:clr>
            <a:srgbClr val="F26B43"/>
          </p15:clr>
        </p15:guide>
        <p15:guide id="50" orient="horz" pos="5635">
          <p15:clr>
            <a:srgbClr val="F26B43"/>
          </p15:clr>
        </p15:guide>
        <p15:guide id="51" orient="horz" pos="5874">
          <p15:clr>
            <a:srgbClr val="F26B43"/>
          </p15:clr>
        </p15:guide>
        <p15:guide id="52" orient="horz" pos="6097">
          <p15:clr>
            <a:srgbClr val="F26B43"/>
          </p15:clr>
        </p15:guide>
        <p15:guide id="53" orient="horz" pos="6331">
          <p15:clr>
            <a:srgbClr val="F26B43"/>
          </p15:clr>
        </p15:guide>
        <p15:guide id="54" orient="horz" pos="6564">
          <p15:clr>
            <a:srgbClr val="F26B43"/>
          </p15:clr>
        </p15:guide>
        <p15:guide id="55" orient="horz" pos="6792">
          <p15:clr>
            <a:srgbClr val="F26B43"/>
          </p15:clr>
        </p15:guide>
        <p15:guide id="56" orient="horz" pos="7483">
          <p15:clr>
            <a:srgbClr val="F26B43"/>
          </p15:clr>
        </p15:guide>
        <p15:guide id="57" orient="horz" pos="7254">
          <p15:clr>
            <a:srgbClr val="F26B43"/>
          </p15:clr>
        </p15:guide>
        <p15:guide id="58" orient="horz" pos="7026">
          <p15:clr>
            <a:srgbClr val="F26B43"/>
          </p15:clr>
        </p15:guide>
        <p15:guide id="59" pos="7450">
          <p15:clr>
            <a:srgbClr val="F26B43"/>
          </p15:clr>
        </p15:guide>
        <p15:guide id="60" orient="horz" pos="3559">
          <p15:clr>
            <a:srgbClr val="F26B43"/>
          </p15:clr>
        </p15:guide>
        <p15:guide id="61" orient="horz" pos="3338">
          <p15:clr>
            <a:srgbClr val="F26B43"/>
          </p15:clr>
        </p15:guide>
        <p15:guide id="62" orient="horz" pos="4945">
          <p15:clr>
            <a:srgbClr val="F26B43"/>
          </p15:clr>
        </p15:guide>
        <p15:guide id="63" pos="1912">
          <p15:clr>
            <a:srgbClr val="F26B43"/>
          </p15:clr>
        </p15:guide>
        <p15:guide id="64" pos="1681">
          <p15:clr>
            <a:srgbClr val="F26B43"/>
          </p15:clr>
        </p15:guide>
        <p15:guide id="65" pos="1450">
          <p15:clr>
            <a:srgbClr val="F26B43"/>
          </p15:clr>
        </p15:guide>
        <p15:guide id="66" pos="12065">
          <p15:clr>
            <a:srgbClr val="F26B43"/>
          </p15:clr>
        </p15:guide>
        <p15:guide id="67" pos="12754">
          <p15:clr>
            <a:srgbClr val="F26B43"/>
          </p15:clr>
        </p15:guide>
        <p15:guide id="68" pos="12985">
          <p15:clr>
            <a:srgbClr val="F26B43"/>
          </p15:clr>
        </p15:guide>
        <p15:guide id="69" pos="13217">
          <p15:clr>
            <a:srgbClr val="F26B43"/>
          </p15:clr>
        </p15:guide>
        <p15:guide id="70" orient="horz" pos="793">
          <p15:clr>
            <a:srgbClr val="F26B43"/>
          </p15:clr>
        </p15:guide>
        <p15:guide id="71" pos="13449">
          <p15:clr>
            <a:srgbClr val="F26B43"/>
          </p15:clr>
        </p15:guide>
        <p15:guide id="72" pos="13681">
          <p15:clr>
            <a:srgbClr val="F26B43"/>
          </p15:clr>
        </p15:guide>
        <p15:guide id="73" pos="13906">
          <p15:clr>
            <a:srgbClr val="F26B43"/>
          </p15:clr>
        </p15:guide>
        <p15:guide id="74" pos="14141">
          <p15:clr>
            <a:srgbClr val="F26B43"/>
          </p15:clr>
        </p15:guide>
        <p15:guide id="75" pos="9066">
          <p15:clr>
            <a:srgbClr val="F26B43"/>
          </p15:clr>
        </p15:guide>
        <p15:guide id="76" pos="9298">
          <p15:clr>
            <a:srgbClr val="F26B43"/>
          </p15:clr>
        </p15:guide>
        <p15:guide id="77" orient="horz" pos="1261">
          <p15:clr>
            <a:srgbClr val="F26B43"/>
          </p15:clr>
        </p15:guide>
        <p15:guide id="78" orient="horz" pos="7716">
          <p15:clr>
            <a:srgbClr val="F26B43"/>
          </p15:clr>
        </p15:guide>
        <p15:guide id="79" orient="horz" pos="1027">
          <p15:clr>
            <a:srgbClr val="F26B43"/>
          </p15:clr>
        </p15:guide>
        <p15:guide id="80" orient="horz" pos="1494">
          <p15:clr>
            <a:srgbClr val="F26B43"/>
          </p15:clr>
        </p15:guide>
        <p15:guide id="81" pos="1226">
          <p15:clr>
            <a:srgbClr val="F26B43"/>
          </p15:clr>
        </p15:guide>
        <p15:guide id="82" pos="995">
          <p15:clr>
            <a:srgbClr val="F26B43"/>
          </p15:clr>
        </p15:guide>
        <p15:guide id="83" orient="horz" pos="2177">
          <p15:clr>
            <a:srgbClr val="F26B43"/>
          </p15:clr>
        </p15:guide>
        <p15:guide id="84" pos="14370">
          <p15:clr>
            <a:srgbClr val="F26B43"/>
          </p15:clr>
        </p15:guide>
        <p15:guide id="85" orient="horz" pos="571">
          <p15:clr>
            <a:srgbClr val="F26B43"/>
          </p15:clr>
        </p15:guide>
        <p15:guide id="86" orient="horz" pos="8178">
          <p15:clr>
            <a:srgbClr val="F26B43"/>
          </p15:clr>
        </p15:guide>
        <p15:guide id="87" orient="horz" pos="7946">
          <p15:clr>
            <a:srgbClr val="F26B43"/>
          </p15:clr>
        </p15:guide>
        <p15:guide id="88" orient="horz" pos="195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1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  <p:sldLayoutId id="2147484011" r:id="rId18"/>
    <p:sldLayoutId id="2147484012" r:id="rId19"/>
    <p:sldLayoutId id="2147484013" r:id="rId20"/>
    <p:sldLayoutId id="2147484014" r:id="rId21"/>
    <p:sldLayoutId id="2147484015" r:id="rId22"/>
    <p:sldLayoutId id="2147484016" r:id="rId23"/>
    <p:sldLayoutId id="2147484017" r:id="rId24"/>
    <p:sldLayoutId id="2147484018" r:id="rId25"/>
    <p:sldLayoutId id="2147484019" r:id="rId26"/>
    <p:sldLayoutId id="2147484020" r:id="rId27"/>
    <p:sldLayoutId id="2147484021" r:id="rId28"/>
    <p:sldLayoutId id="2147484022" r:id="rId29"/>
    <p:sldLayoutId id="2147484023" r:id="rId30"/>
    <p:sldLayoutId id="2147484024" r:id="rId31"/>
    <p:sldLayoutId id="2147484025" r:id="rId32"/>
    <p:sldLayoutId id="2147484026" r:id="rId33"/>
    <p:sldLayoutId id="2147484027" r:id="rId34"/>
    <p:sldLayoutId id="2147484028" r:id="rId35"/>
    <p:sldLayoutId id="2147484029" r:id="rId36"/>
    <p:sldLayoutId id="2147484030" r:id="rId37"/>
    <p:sldLayoutId id="2147484031" r:id="rId38"/>
    <p:sldLayoutId id="2147484032" r:id="rId39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50000"/>
        <a:buFont typeface="Arial" panose="020B0604020202020204" pitchFamily="34" charset="0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>
          <p15:clr>
            <a:srgbClr val="F26B43"/>
          </p15:clr>
        </p15:guide>
        <p15:guide id="51" orient="horz" pos="3107">
          <p15:clr>
            <a:srgbClr val="F26B43"/>
          </p15:clr>
        </p15:guide>
        <p15:guide id="52" orient="horz" pos="2875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>
          <p15:clr>
            <a:srgbClr val="F26B43"/>
          </p15:clr>
        </p15:guide>
        <p15:guide id="80" pos="168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>
          <p15:clr>
            <a:srgbClr val="F26B43"/>
          </p15:clr>
        </p15:guide>
        <p15:guide id="126" orient="horz" pos="1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DC34F71-DF7F-EB46-AAB2-54A143C7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001" y="4567288"/>
            <a:ext cx="18308288" cy="5493808"/>
          </a:xfrm>
        </p:spPr>
        <p:txBody>
          <a:bodyPr/>
          <a:lstStyle/>
          <a:p>
            <a:r>
              <a:rPr lang="ru-RU" sz="6600" dirty="0"/>
              <a:t>Как запихнуть в </a:t>
            </a:r>
            <a:r>
              <a:rPr lang="en-US" sz="6600" dirty="0" err="1"/>
              <a:t>CatBoost</a:t>
            </a:r>
            <a:r>
              <a:rPr lang="en-US" sz="6600" dirty="0"/>
              <a:t> </a:t>
            </a:r>
            <a:r>
              <a:rPr lang="ru-RU" sz="6600" dirty="0"/>
              <a:t>терабайты данных используя </a:t>
            </a:r>
            <a:r>
              <a:rPr lang="en-US" sz="6600" dirty="0"/>
              <a:t>Apache Spark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ADC40C75-D743-DD40-B3E3-247C57C1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001" y="10061096"/>
            <a:ext cx="18308288" cy="1818167"/>
          </a:xfrm>
        </p:spPr>
        <p:txBody>
          <a:bodyPr/>
          <a:lstStyle/>
          <a:p>
            <a:r>
              <a:rPr lang="ru-RU" dirty="0"/>
              <a:t>Андрей </a:t>
            </a:r>
            <a:r>
              <a:rPr lang="ru-RU" dirty="0" err="1"/>
              <a:t>Хропов</a:t>
            </a:r>
            <a:r>
              <a:rPr lang="en-US" dirty="0"/>
              <a:t>, </a:t>
            </a:r>
            <a:br>
              <a:rPr lang="en-US" dirty="0"/>
            </a:br>
            <a:r>
              <a:rPr lang="ru-RU" dirty="0"/>
              <a:t>Старший разработчик в Яндексе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900132-A109-AA48-B688-9801E3BD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410" y="2471995"/>
            <a:ext cx="6038516" cy="25385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5A512-4BC8-4740-BEB2-091833A03C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9634" y="2693452"/>
            <a:ext cx="3939805" cy="209564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449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3312" y="804672"/>
            <a:ext cx="21174492" cy="1144707"/>
          </a:xfrm>
        </p:spPr>
        <p:txBody>
          <a:bodyPr/>
          <a:lstStyle/>
          <a:p>
            <a:r>
              <a:rPr lang="ru-RU" dirty="0"/>
              <a:t>Квантование</a:t>
            </a:r>
            <a:br>
              <a:rPr lang="en-US" dirty="0"/>
            </a:b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1DEF1-09A7-B440-925A-11FD0BF789A8}"/>
              </a:ext>
            </a:extLst>
          </p:cNvPr>
          <p:cNvSpPr txBox="1"/>
          <p:nvPr/>
        </p:nvSpPr>
        <p:spPr>
          <a:xfrm>
            <a:off x="6912864" y="153619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AF5AEA-5DC4-494E-BF9B-BCEF2D99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3" y="11064123"/>
            <a:ext cx="4660784" cy="19593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57658DF-4D1F-9947-9C4A-0E0051838E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7667" y="11235053"/>
            <a:ext cx="3040910" cy="16175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F206F-2A9F-6C4D-8177-D0689888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71" y="-176982"/>
            <a:ext cx="16851294" cy="140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3312" y="804672"/>
            <a:ext cx="21174492" cy="1144707"/>
          </a:xfrm>
        </p:spPr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1DEF1-09A7-B440-925A-11FD0BF789A8}"/>
              </a:ext>
            </a:extLst>
          </p:cNvPr>
          <p:cNvSpPr txBox="1"/>
          <p:nvPr/>
        </p:nvSpPr>
        <p:spPr>
          <a:xfrm>
            <a:off x="6912864" y="153619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AB849A-D7C5-4B4B-8DA0-79B0A21B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41" y="11064123"/>
            <a:ext cx="4660784" cy="19593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8595A3-0B0C-E14D-84D9-FF64CFD357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03" y="11235053"/>
            <a:ext cx="3040910" cy="16175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AF1860-3D27-6A41-9717-8BD8DF5FC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42" y="557125"/>
            <a:ext cx="19097277" cy="131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F361E0C-5389-1841-87CB-E24F89F2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530" y="873293"/>
            <a:ext cx="6790756" cy="28547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00" y="494682"/>
            <a:ext cx="21232812" cy="1454697"/>
          </a:xfrm>
        </p:spPr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4C5EB3-92F2-7B4B-A5A0-40AFA1854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2410" y="1073146"/>
            <a:ext cx="4430602" cy="23567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94834C0-6093-9244-8505-60C47D6F822C}"/>
              </a:ext>
            </a:extLst>
          </p:cNvPr>
          <p:cNvSpPr txBox="1">
            <a:spLocks/>
          </p:cNvSpPr>
          <p:nvPr/>
        </p:nvSpPr>
        <p:spPr>
          <a:xfrm>
            <a:off x="635000" y="2537702"/>
            <a:ext cx="22885400" cy="95075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  <a:p>
            <a:pPr lvl="2"/>
            <a:r>
              <a:rPr lang="ru-RU" dirty="0"/>
              <a:t>Сайт </a:t>
            </a:r>
            <a:r>
              <a:rPr lang="en-US" dirty="0" err="1"/>
              <a:t>CatBoost</a:t>
            </a:r>
            <a:r>
              <a:rPr lang="en-US" dirty="0"/>
              <a:t>: </a:t>
            </a:r>
            <a:r>
              <a:rPr lang="en-US" b="1" dirty="0"/>
              <a:t>https://</a:t>
            </a:r>
            <a:r>
              <a:rPr lang="en-US" b="1" dirty="0" err="1"/>
              <a:t>catboost.ai</a:t>
            </a:r>
            <a:r>
              <a:rPr lang="en-US" b="1" dirty="0"/>
              <a:t>/</a:t>
            </a:r>
          </a:p>
          <a:p>
            <a:pPr lvl="2"/>
            <a:r>
              <a:rPr lang="ru-RU" dirty="0"/>
              <a:t>Документация </a:t>
            </a:r>
            <a:r>
              <a:rPr lang="en-US" dirty="0" err="1"/>
              <a:t>CatBoost</a:t>
            </a:r>
            <a:r>
              <a:rPr lang="en-US" dirty="0"/>
              <a:t>: </a:t>
            </a:r>
            <a:r>
              <a:rPr lang="en-US" b="1" dirty="0"/>
              <a:t>https://</a:t>
            </a:r>
            <a:r>
              <a:rPr lang="en-US" b="1" dirty="0" err="1"/>
              <a:t>catboost.ai</a:t>
            </a:r>
            <a:r>
              <a:rPr lang="en-US" b="1" dirty="0"/>
              <a:t>/docs</a:t>
            </a:r>
          </a:p>
          <a:p>
            <a:pPr lvl="2"/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на</a:t>
            </a:r>
            <a:r>
              <a:rPr lang="en-US" dirty="0"/>
              <a:t> GitHub: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catboost</a:t>
            </a:r>
            <a:endParaRPr lang="en-US" b="1" dirty="0"/>
          </a:p>
          <a:p>
            <a:pPr lvl="2"/>
            <a:r>
              <a:rPr lang="ru-RU" dirty="0"/>
              <a:t>Главная страница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Apache Spark: </a:t>
            </a:r>
            <a:r>
              <a:rPr lang="en-US" sz="4400" b="1" dirty="0"/>
              <a:t>https://</a:t>
            </a:r>
            <a:r>
              <a:rPr lang="en-US" sz="4400" b="1" dirty="0" err="1"/>
              <a:t>github.com</a:t>
            </a:r>
            <a:r>
              <a:rPr lang="en-US" sz="4400" b="1" dirty="0"/>
              <a:t>/</a:t>
            </a:r>
            <a:r>
              <a:rPr lang="en-US" sz="4400" b="1" dirty="0" err="1"/>
              <a:t>catboost</a:t>
            </a:r>
            <a:r>
              <a:rPr lang="en-US" sz="4400" b="1" dirty="0"/>
              <a:t>/</a:t>
            </a:r>
            <a:r>
              <a:rPr lang="en-US" sz="4400" b="1" dirty="0" err="1"/>
              <a:t>catboost</a:t>
            </a:r>
            <a:r>
              <a:rPr lang="en-US" sz="4400" b="1" dirty="0"/>
              <a:t>/tree/master/</a:t>
            </a:r>
            <a:r>
              <a:rPr lang="en-US" sz="4400" b="1" dirty="0" err="1"/>
              <a:t>catboost</a:t>
            </a:r>
            <a:r>
              <a:rPr lang="en-US" sz="4400" b="1" dirty="0"/>
              <a:t>/spark/catboost4j-spark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1454697"/>
          </a:xfrm>
        </p:spPr>
        <p:txBody>
          <a:bodyPr/>
          <a:lstStyle/>
          <a:p>
            <a:r>
              <a:rPr lang="ru-RU" dirty="0"/>
              <a:t>О чем </a:t>
            </a:r>
            <a:r>
              <a:rPr lang="ru-RU" dirty="0" err="1"/>
              <a:t>воркшоп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7600" y="2371725"/>
            <a:ext cx="21224775" cy="9507539"/>
          </a:xfrm>
        </p:spPr>
        <p:txBody>
          <a:bodyPr anchor="ctr"/>
          <a:lstStyle/>
          <a:p>
            <a:pPr lvl="2"/>
            <a:r>
              <a:rPr lang="ru-RU" dirty="0"/>
              <a:t>Сравнение с конкурентами</a:t>
            </a:r>
            <a:endParaRPr lang="en-US" dirty="0"/>
          </a:p>
          <a:p>
            <a:pPr lvl="2"/>
            <a:r>
              <a:rPr lang="ru-RU" dirty="0"/>
              <a:t>Архитектура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Apache</a:t>
            </a:r>
            <a:r>
              <a:rPr lang="ru-RU" dirty="0"/>
              <a:t> </a:t>
            </a:r>
            <a:r>
              <a:rPr lang="en-US" dirty="0"/>
              <a:t>Spark </a:t>
            </a:r>
            <a:r>
              <a:rPr lang="ru-RU" dirty="0"/>
              <a:t>для понимания</a:t>
            </a:r>
            <a:endParaRPr lang="en-US" dirty="0"/>
          </a:p>
          <a:p>
            <a:pPr lvl="2"/>
            <a:r>
              <a:rPr lang="ru-RU" dirty="0"/>
              <a:t>Практические аспекты запуска обучения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Apache Spark</a:t>
            </a:r>
          </a:p>
          <a:p>
            <a:pPr lvl="2"/>
            <a:r>
              <a:rPr lang="ru-RU" dirty="0"/>
              <a:t>Примеры кода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 err="1"/>
              <a:t>PySpark</a:t>
            </a:r>
            <a:r>
              <a:rPr lang="en-US" dirty="0"/>
              <a:t>, </a:t>
            </a:r>
            <a:r>
              <a:rPr lang="ru-RU" dirty="0"/>
              <a:t>на </a:t>
            </a:r>
            <a:r>
              <a:rPr lang="en-US" dirty="0"/>
              <a:t>Java/Scala - </a:t>
            </a:r>
            <a:r>
              <a:rPr lang="ru-RU" dirty="0"/>
              <a:t>аналогично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Примеры будут не на терабайтах – так быстрее</a:t>
            </a:r>
            <a:endParaRPr lang="en-US" dirty="0"/>
          </a:p>
          <a:p>
            <a:pPr lvl="2"/>
            <a:r>
              <a:rPr lang="ru-RU" dirty="0"/>
              <a:t>Введение в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Apache Spark – </a:t>
            </a:r>
            <a:r>
              <a:rPr lang="ru-RU" dirty="0"/>
              <a:t>см. на канале «Разработка» и презентации в </a:t>
            </a:r>
            <a:r>
              <a:rPr lang="ru-RU" dirty="0" err="1"/>
              <a:t>репозитории</a:t>
            </a:r>
            <a:r>
              <a:rPr lang="en-US" dirty="0"/>
              <a:t> </a:t>
            </a:r>
            <a:r>
              <a:rPr lang="ru-RU" dirty="0" err="1"/>
              <a:t>туториалов</a:t>
            </a:r>
            <a:r>
              <a:rPr lang="ru-RU" dirty="0"/>
              <a:t> </a:t>
            </a:r>
            <a:r>
              <a:rPr lang="en-US" dirty="0" err="1"/>
              <a:t>CatBoost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2783C-F359-554C-8F16-90298D1FB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38" y="377301"/>
            <a:ext cx="4660784" cy="19593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D55F64-2BE4-0244-A349-13247815F6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3282" y="548231"/>
            <a:ext cx="3040910" cy="16175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854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500" y="210448"/>
            <a:ext cx="21232812" cy="1241972"/>
          </a:xfrm>
        </p:spPr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Spark </a:t>
            </a:r>
            <a:r>
              <a:rPr lang="ru-RU" dirty="0"/>
              <a:t>и конкуренты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4186171-6511-764E-851D-A3BF522BC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42515"/>
              </p:ext>
            </p:extLst>
          </p:nvPr>
        </p:nvGraphicFramePr>
        <p:xfrm>
          <a:off x="1503723" y="1874284"/>
          <a:ext cx="21308652" cy="1158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163">
                  <a:extLst>
                    <a:ext uri="{9D8B030D-6E8A-4147-A177-3AD203B41FA5}">
                      <a16:colId xmlns:a16="http://schemas.microsoft.com/office/drawing/2014/main" val="4235139993"/>
                    </a:ext>
                  </a:extLst>
                </a:gridCol>
                <a:gridCol w="5327163">
                  <a:extLst>
                    <a:ext uri="{9D8B030D-6E8A-4147-A177-3AD203B41FA5}">
                      <a16:colId xmlns:a16="http://schemas.microsoft.com/office/drawing/2014/main" val="536265816"/>
                    </a:ext>
                  </a:extLst>
                </a:gridCol>
                <a:gridCol w="5327163">
                  <a:extLst>
                    <a:ext uri="{9D8B030D-6E8A-4147-A177-3AD203B41FA5}">
                      <a16:colId xmlns:a16="http://schemas.microsoft.com/office/drawing/2014/main" val="3726000054"/>
                    </a:ext>
                  </a:extLst>
                </a:gridCol>
                <a:gridCol w="5327163">
                  <a:extLst>
                    <a:ext uri="{9D8B030D-6E8A-4147-A177-3AD203B41FA5}">
                      <a16:colId xmlns:a16="http://schemas.microsoft.com/office/drawing/2014/main" val="1225666950"/>
                    </a:ext>
                  </a:extLst>
                </a:gridCol>
              </a:tblGrid>
              <a:tr h="155033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548"/>
                  </a:ext>
                </a:extLst>
              </a:tr>
              <a:tr h="155033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</a:t>
                      </a:r>
                      <a:r>
                        <a:rPr lang="en-US" dirty="0"/>
                        <a:t>GPU</a:t>
                      </a:r>
                      <a:endParaRPr lang="ru-RU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планируется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18981"/>
                  </a:ext>
                </a:extLst>
              </a:tr>
              <a:tr h="1550338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Категориальные признаки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  <a:r>
                        <a:rPr lang="en-US" sz="4000" dirty="0"/>
                        <a:t>, </a:t>
                      </a:r>
                    </a:p>
                    <a:p>
                      <a:pPr algn="ctr"/>
                      <a:r>
                        <a:rPr lang="ru-RU" sz="4000" dirty="0"/>
                        <a:t>включая</a:t>
                      </a:r>
                      <a:r>
                        <a:rPr lang="en-US" sz="4000" dirty="0"/>
                        <a:t> CTR</a:t>
                      </a:r>
                      <a:r>
                        <a:rPr lang="ru-RU" sz="4000" dirty="0"/>
                        <a:t> статистики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Только представленные как </a:t>
                      </a:r>
                      <a:r>
                        <a:rPr lang="en-US" sz="4000" dirty="0"/>
                        <a:t>one hot</a:t>
                      </a:r>
                      <a:endParaRPr lang="ru-RU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088"/>
                  </a:ext>
                </a:extLst>
              </a:tr>
              <a:tr h="1911196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Пары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58827"/>
                  </a:ext>
                </a:extLst>
              </a:tr>
              <a:tr h="1550338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Пред-квантование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06542"/>
                  </a:ext>
                </a:extLst>
              </a:tr>
              <a:tr h="1550338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Поддержка </a:t>
                      </a:r>
                      <a:r>
                        <a:rPr lang="en-US" sz="4000" dirty="0" err="1"/>
                        <a:t>PySpark</a:t>
                      </a:r>
                      <a:endParaRPr lang="ru-RU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Да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9328"/>
                  </a:ext>
                </a:extLst>
              </a:tr>
              <a:tr h="1550338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Поддержка </a:t>
                      </a:r>
                      <a:r>
                        <a:rPr lang="en-US" sz="4000" dirty="0" err="1"/>
                        <a:t>SparkR</a:t>
                      </a:r>
                      <a:endParaRPr lang="ru-RU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Бета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83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42BEA0-B3AB-9F46-BECA-0D92F37E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0591" y="2149990"/>
            <a:ext cx="4307842" cy="9749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169F50-9F07-B14D-B511-5CFF2C111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287" y="1970767"/>
            <a:ext cx="2999301" cy="11541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368A90-24F7-7D4E-B80B-EED519684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91" y="1343710"/>
            <a:ext cx="6154900" cy="2587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171A0-49AB-104C-9495-DC95F53D1785}"/>
              </a:ext>
            </a:extLst>
          </p:cNvPr>
          <p:cNvSpPr txBox="1"/>
          <p:nvPr/>
        </p:nvSpPr>
        <p:spPr>
          <a:xfrm>
            <a:off x="2958353" y="183955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293" y="129766"/>
            <a:ext cx="21879019" cy="1241972"/>
          </a:xfrm>
        </p:spPr>
        <p:txBody>
          <a:bodyPr/>
          <a:lstStyle/>
          <a:p>
            <a:r>
              <a:rPr lang="ru-RU" sz="6600" dirty="0"/>
              <a:t>Производительность </a:t>
            </a:r>
            <a:r>
              <a:rPr lang="en-US" sz="6600" dirty="0" err="1"/>
              <a:t>CatBoost</a:t>
            </a:r>
            <a:r>
              <a:rPr lang="en-US" sz="6600" dirty="0"/>
              <a:t> Spark</a:t>
            </a:r>
            <a:r>
              <a:rPr lang="ru-RU" sz="6600" dirty="0"/>
              <a:t> и конкурентов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4186171-6511-764E-851D-A3BF522BC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00842"/>
              </p:ext>
            </p:extLst>
          </p:nvPr>
        </p:nvGraphicFramePr>
        <p:xfrm>
          <a:off x="941293" y="1694466"/>
          <a:ext cx="22537270" cy="90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316">
                  <a:extLst>
                    <a:ext uri="{9D8B030D-6E8A-4147-A177-3AD203B41FA5}">
                      <a16:colId xmlns:a16="http://schemas.microsoft.com/office/drawing/2014/main" val="4235139993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536265816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3141546321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3726000054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381928389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1225666950"/>
                    </a:ext>
                  </a:extLst>
                </a:gridCol>
                <a:gridCol w="2817159">
                  <a:extLst>
                    <a:ext uri="{9D8B030D-6E8A-4147-A177-3AD203B41FA5}">
                      <a16:colId xmlns:a16="http://schemas.microsoft.com/office/drawing/2014/main" val="1239354247"/>
                    </a:ext>
                  </a:extLst>
                </a:gridCol>
              </a:tblGrid>
              <a:tr h="1469610">
                <a:tc row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Criteo derived</a:t>
                      </a:r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примеров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65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признаков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Epsilon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примеров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признаков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Higgs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10,5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примеров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признаков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50548"/>
                  </a:ext>
                </a:extLst>
              </a:tr>
              <a:tr h="1334720">
                <a:tc vMerge="1">
                  <a:txBody>
                    <a:bodyPr/>
                    <a:lstStyle/>
                    <a:p>
                      <a:pPr algn="ctr"/>
                      <a:endParaRPr lang="ru-RU" sz="33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всего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на итерацию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всего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на итерацию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всего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на итерацию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16822"/>
                  </a:ext>
                </a:extLst>
              </a:tr>
              <a:tr h="1991399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53 </a:t>
                      </a:r>
                      <a:r>
                        <a:rPr lang="ru-RU" sz="3600" dirty="0"/>
                        <a:t>м</a:t>
                      </a:r>
                      <a:r>
                        <a:rPr lang="en-US" sz="3600" dirty="0"/>
                        <a:t> 52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2,8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 </a:t>
                      </a:r>
                      <a:r>
                        <a:rPr lang="ru-RU" sz="3600" dirty="0"/>
                        <a:t>ч</a:t>
                      </a:r>
                      <a:r>
                        <a:rPr lang="en-US" sz="3600" dirty="0"/>
                        <a:t> 5 </a:t>
                      </a:r>
                      <a:r>
                        <a:rPr lang="ru-RU" sz="3600" dirty="0"/>
                        <a:t>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3,7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 </a:t>
                      </a:r>
                      <a:r>
                        <a:rPr lang="ru-RU" sz="3600" dirty="0"/>
                        <a:t>м</a:t>
                      </a:r>
                      <a:r>
                        <a:rPr lang="en-US" sz="3600" dirty="0"/>
                        <a:t> 40 s</a:t>
                      </a:r>
                      <a:endParaRPr lang="ru-RU" sz="3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0,31 s</a:t>
                      </a:r>
                      <a:endParaRPr lang="ru-RU" sz="3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18981"/>
                  </a:ext>
                </a:extLst>
              </a:tr>
              <a:tr h="1963271">
                <a:tc>
                  <a:txBody>
                    <a:bodyPr/>
                    <a:lstStyle/>
                    <a:p>
                      <a:pPr algn="ctr"/>
                      <a:endParaRPr lang="ru-RU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59 </a:t>
                      </a:r>
                      <a:r>
                        <a:rPr lang="ru-RU" sz="3600" dirty="0"/>
                        <a:t>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3,5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 </a:t>
                      </a:r>
                      <a:r>
                        <a:rPr lang="ru-RU" sz="3600" dirty="0"/>
                        <a:t>ч</a:t>
                      </a:r>
                      <a:r>
                        <a:rPr lang="en-US" sz="3600" dirty="0"/>
                        <a:t> 36 </a:t>
                      </a:r>
                      <a:r>
                        <a:rPr lang="ru-RU" sz="3600" dirty="0"/>
                        <a:t>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9,4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 </a:t>
                      </a:r>
                      <a:r>
                        <a:rPr lang="ru-RU" sz="3600" dirty="0"/>
                        <a:t>ч</a:t>
                      </a:r>
                      <a:r>
                        <a:rPr lang="en-US" sz="3600" dirty="0"/>
                        <a:t> 25 </a:t>
                      </a:r>
                      <a:r>
                        <a:rPr lang="ru-RU" sz="3600" dirty="0"/>
                        <a:t>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 8,7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58827"/>
                  </a:ext>
                </a:extLst>
              </a:tr>
              <a:tr h="2041555">
                <a:tc>
                  <a:txBody>
                    <a:bodyPr/>
                    <a:lstStyle/>
                    <a:p>
                      <a:pPr algn="ctr"/>
                      <a:endParaRPr lang="ru-RU" sz="4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около</a:t>
                      </a:r>
                      <a:r>
                        <a:rPr lang="en-US" sz="3600" dirty="0"/>
                        <a:t> 8 </a:t>
                      </a:r>
                      <a:r>
                        <a:rPr lang="ru-RU" sz="3600" dirty="0"/>
                        <a:t>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28,9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 </a:t>
                      </a:r>
                      <a:r>
                        <a:rPr lang="ru-RU" sz="3600" dirty="0"/>
                        <a:t>м</a:t>
                      </a:r>
                      <a:r>
                        <a:rPr lang="en-US" sz="3600" dirty="0"/>
                        <a:t> 25 s</a:t>
                      </a:r>
                      <a:endParaRPr lang="ru-RU" sz="3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 s</a:t>
                      </a:r>
                      <a:endParaRPr lang="ru-RU" sz="3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 </a:t>
                      </a:r>
                      <a:r>
                        <a:rPr lang="ru-RU" sz="3600" dirty="0"/>
                        <a:t>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0,6 </a:t>
                      </a:r>
                      <a:r>
                        <a:rPr lang="ru-RU" sz="3600" dirty="0"/>
                        <a:t>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06542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42BEA0-B3AB-9F46-BECA-0D92F37E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0773" y="7270236"/>
            <a:ext cx="4307842" cy="9749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169F50-9F07-B14D-B511-5CFF2C111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73" y="9079384"/>
            <a:ext cx="3300275" cy="126995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368A90-24F7-7D4E-B80B-EED519684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" y="4467604"/>
            <a:ext cx="6154900" cy="2587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171A0-49AB-104C-9495-DC95F53D1785}"/>
              </a:ext>
            </a:extLst>
          </p:cNvPr>
          <p:cNvSpPr txBox="1"/>
          <p:nvPr/>
        </p:nvSpPr>
        <p:spPr>
          <a:xfrm>
            <a:off x="2958353" y="183955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F6EB-3547-534A-93C3-B722E775DC81}"/>
              </a:ext>
            </a:extLst>
          </p:cNvPr>
          <p:cNvSpPr txBox="1"/>
          <p:nvPr/>
        </p:nvSpPr>
        <p:spPr>
          <a:xfrm>
            <a:off x="4598894" y="114837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7C25F-B6C1-0542-B769-3D90FC83C511}"/>
              </a:ext>
            </a:extLst>
          </p:cNvPr>
          <p:cNvSpPr txBox="1"/>
          <p:nvPr/>
        </p:nvSpPr>
        <p:spPr>
          <a:xfrm>
            <a:off x="4665592" y="113722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rgbClr val="FF0000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3E6FFB0-1FC0-9C4D-99CC-F35D4E542D6A}"/>
              </a:ext>
            </a:extLst>
          </p:cNvPr>
          <p:cNvSpPr txBox="1">
            <a:spLocks/>
          </p:cNvSpPr>
          <p:nvPr/>
        </p:nvSpPr>
        <p:spPr>
          <a:xfrm>
            <a:off x="1630773" y="10725859"/>
            <a:ext cx="21224775" cy="29683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/>
              <a:t>Конфигурация кластера</a:t>
            </a:r>
            <a:r>
              <a:rPr lang="en-US" dirty="0"/>
              <a:t> – 16 </a:t>
            </a:r>
            <a:r>
              <a:rPr lang="ru-RU" dirty="0"/>
              <a:t>машин</a:t>
            </a:r>
            <a:r>
              <a:rPr lang="en-US" dirty="0"/>
              <a:t> x 16 </a:t>
            </a:r>
            <a:r>
              <a:rPr lang="ru-RU" dirty="0"/>
              <a:t>ядер</a:t>
            </a:r>
            <a:endParaRPr lang="en-US" dirty="0"/>
          </a:p>
          <a:p>
            <a:pPr lvl="2"/>
            <a:r>
              <a:rPr lang="ru-RU" dirty="0"/>
              <a:t>Время на </a:t>
            </a:r>
            <a:r>
              <a:rPr lang="en-US" dirty="0"/>
              <a:t>1000 </a:t>
            </a:r>
            <a:r>
              <a:rPr lang="ru-RU" dirty="0"/>
              <a:t>итераций</a:t>
            </a:r>
            <a:r>
              <a:rPr lang="en-US" dirty="0"/>
              <a:t>, </a:t>
            </a:r>
            <a:r>
              <a:rPr lang="ru-RU" dirty="0"/>
              <a:t>общее время включает предобработку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7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894834C0-6093-9244-8505-60C47D6F822C}"/>
              </a:ext>
            </a:extLst>
          </p:cNvPr>
          <p:cNvSpPr txBox="1">
            <a:spLocks/>
          </p:cNvSpPr>
          <p:nvPr/>
        </p:nvSpPr>
        <p:spPr>
          <a:xfrm>
            <a:off x="635000" y="2537702"/>
            <a:ext cx="23318694" cy="100834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sz="3000" dirty="0"/>
          </a:p>
          <a:p>
            <a:pPr lvl="2"/>
            <a:endParaRPr lang="en-US" sz="3000" dirty="0"/>
          </a:p>
          <a:p>
            <a:pPr lvl="2"/>
            <a:r>
              <a:rPr lang="en-US" sz="3000" dirty="0"/>
              <a:t>Image credits: https://</a:t>
            </a:r>
            <a:r>
              <a:rPr lang="en-US" sz="3000" dirty="0" err="1"/>
              <a:t>spark.apache.org</a:t>
            </a:r>
            <a:r>
              <a:rPr lang="en-US" sz="3000" dirty="0"/>
              <a:t>/docs/latest/cluster-</a:t>
            </a:r>
            <a:r>
              <a:rPr lang="en-US" sz="3000" dirty="0" err="1"/>
              <a:t>overview.html</a:t>
            </a:r>
            <a:r>
              <a:rPr lang="en-US" dirty="0"/>
              <a:t>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00" y="494682"/>
            <a:ext cx="21232812" cy="1454697"/>
          </a:xfrm>
        </p:spPr>
        <p:txBody>
          <a:bodyPr/>
          <a:lstStyle/>
          <a:p>
            <a:r>
              <a:rPr lang="ru-RU" dirty="0"/>
              <a:t>Кластер </a:t>
            </a:r>
            <a:r>
              <a:rPr lang="en-US" dirty="0"/>
              <a:t>Spark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F05785-36B7-724B-B007-D7D4F127E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3441719"/>
            <a:ext cx="17157018" cy="82330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D32A58-CD10-DF45-8392-4A15002D05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3282" y="548231"/>
            <a:ext cx="3040910" cy="16175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95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894834C0-6093-9244-8505-60C47D6F822C}"/>
              </a:ext>
            </a:extLst>
          </p:cNvPr>
          <p:cNvSpPr txBox="1">
            <a:spLocks/>
          </p:cNvSpPr>
          <p:nvPr/>
        </p:nvSpPr>
        <p:spPr>
          <a:xfrm>
            <a:off x="635000" y="2537702"/>
            <a:ext cx="23318694" cy="100834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ru-RU" dirty="0"/>
              <a:t>Локальная машина</a:t>
            </a:r>
          </a:p>
          <a:p>
            <a:pPr lvl="5"/>
            <a:r>
              <a:rPr lang="ru-RU" dirty="0"/>
              <a:t>Разработка, тесты, </a:t>
            </a:r>
            <a:r>
              <a:rPr lang="en-US" dirty="0"/>
              <a:t>CI</a:t>
            </a:r>
            <a:endParaRPr lang="ru-RU" dirty="0"/>
          </a:p>
          <a:p>
            <a:pPr lvl="2"/>
            <a:r>
              <a:rPr lang="ru-RU" dirty="0"/>
              <a:t>Свой</a:t>
            </a:r>
            <a:endParaRPr lang="en-US" dirty="0"/>
          </a:p>
          <a:p>
            <a:pPr marL="4571544" lvl="5" indent="0">
              <a:buNone/>
            </a:pPr>
            <a:r>
              <a:rPr lang="en-US" dirty="0"/>
              <a:t>+ </a:t>
            </a:r>
            <a:r>
              <a:rPr lang="ru-RU" dirty="0"/>
              <a:t>Максимальный контроль</a:t>
            </a:r>
          </a:p>
          <a:p>
            <a:pPr marL="4571544" lvl="5" indent="0">
              <a:buNone/>
            </a:pPr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/>
              <a:t>Сложность масштабирования</a:t>
            </a:r>
          </a:p>
          <a:p>
            <a:pPr marL="4571544" lvl="5" indent="0">
              <a:buNone/>
            </a:pPr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/>
              <a:t>Большие расходы сразу</a:t>
            </a:r>
          </a:p>
          <a:p>
            <a:pPr marL="4571544" lvl="5" indent="0">
              <a:buNone/>
            </a:pPr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/>
              <a:t>Потенциальная неэффективность (простой)</a:t>
            </a:r>
          </a:p>
          <a:p>
            <a:pPr lvl="2"/>
            <a:r>
              <a:rPr lang="ru-RU" dirty="0"/>
              <a:t>Облачный</a:t>
            </a:r>
          </a:p>
          <a:p>
            <a:pPr marL="4571544" lvl="5" indent="0">
              <a:buNone/>
            </a:pPr>
            <a:r>
              <a:rPr lang="en-US" dirty="0"/>
              <a:t>-  </a:t>
            </a:r>
            <a:r>
              <a:rPr lang="ru-RU" dirty="0"/>
              <a:t>Меньше контроля</a:t>
            </a:r>
          </a:p>
          <a:p>
            <a:pPr marL="4571544" lvl="5" indent="0">
              <a:buNone/>
            </a:pPr>
            <a:r>
              <a:rPr lang="ru-RU" dirty="0"/>
              <a:t>+ Масштабируемость</a:t>
            </a:r>
          </a:p>
          <a:p>
            <a:pPr marL="4571544" lvl="5" indent="0">
              <a:buNone/>
            </a:pPr>
            <a:r>
              <a:rPr lang="en-US" dirty="0"/>
              <a:t>-  </a:t>
            </a:r>
            <a:r>
              <a:rPr lang="ru-RU" dirty="0"/>
              <a:t>Расходы при 100</a:t>
            </a:r>
            <a:r>
              <a:rPr lang="en-US" dirty="0"/>
              <a:t>% </a:t>
            </a:r>
            <a:r>
              <a:rPr lang="ru-RU" dirty="0"/>
              <a:t>загрузки типично выше</a:t>
            </a:r>
          </a:p>
          <a:p>
            <a:pPr marL="4571544" lvl="5" indent="0">
              <a:buNone/>
            </a:pPr>
            <a:r>
              <a:rPr lang="ru-RU" dirty="0"/>
              <a:t>+ Гибкость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00" y="494682"/>
            <a:ext cx="21232812" cy="1454697"/>
          </a:xfrm>
        </p:spPr>
        <p:txBody>
          <a:bodyPr/>
          <a:lstStyle/>
          <a:p>
            <a:r>
              <a:rPr lang="ru-RU" dirty="0"/>
              <a:t>Кластер </a:t>
            </a:r>
            <a:r>
              <a:rPr lang="en-US" dirty="0"/>
              <a:t>Spark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D32A58-CD10-DF45-8392-4A15002D0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3282" y="548231"/>
            <a:ext cx="3040910" cy="16175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28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600" y="494682"/>
            <a:ext cx="21232812" cy="1454697"/>
          </a:xfrm>
        </p:spPr>
        <p:txBody>
          <a:bodyPr/>
          <a:lstStyle/>
          <a:p>
            <a:r>
              <a:rPr lang="ru-RU" dirty="0"/>
              <a:t>Общий процесс машинного обучения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143D66-18E6-AF48-ADFA-679C9272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8" y="1154062"/>
            <a:ext cx="23118916" cy="130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F361E0C-5389-1841-87CB-E24F89F2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38" y="377301"/>
            <a:ext cx="4660784" cy="1959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992" y="494682"/>
            <a:ext cx="21232812" cy="1454697"/>
          </a:xfrm>
        </p:spPr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4C5EB3-92F2-7B4B-A5A0-40AFA1854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3282" y="548231"/>
            <a:ext cx="3040910" cy="16175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BB1DE6-ED8C-384C-9F85-0FE069684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06" y="1920979"/>
            <a:ext cx="21336000" cy="120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F361E0C-5389-1841-87CB-E24F89F2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38" y="377301"/>
            <a:ext cx="4660784" cy="1959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3312" y="494682"/>
            <a:ext cx="21174492" cy="1454697"/>
          </a:xfrm>
        </p:spPr>
        <p:txBody>
          <a:bodyPr/>
          <a:lstStyle/>
          <a:p>
            <a:r>
              <a:rPr lang="ru-RU" dirty="0"/>
              <a:t>Процесс применения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04C-D1D7-7348-A9BD-682D38C4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3CCF0-2D07-D145-AFB9-100A32370B4A}"/>
              </a:ext>
            </a:extLst>
          </p:cNvPr>
          <p:cNvSpPr txBox="1"/>
          <p:nvPr/>
        </p:nvSpPr>
        <p:spPr>
          <a:xfrm>
            <a:off x="5461000" y="7264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4C5EB3-92F2-7B4B-A5A0-40AFA1854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3282" y="548231"/>
            <a:ext cx="3040910" cy="16175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332293-E3E3-8647-9899-5AB2EC54B37D}"/>
              </a:ext>
            </a:extLst>
          </p:cNvPr>
          <p:cNvSpPr txBox="1"/>
          <p:nvPr/>
        </p:nvSpPr>
        <p:spPr>
          <a:xfrm>
            <a:off x="15595600" y="7391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7E566D-1160-284B-BFCB-B0F8EBF3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56" y="1949379"/>
            <a:ext cx="21547701" cy="12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5658"/>
      </p:ext>
    </p:extLst>
  </p:cSld>
  <p:clrMapOvr>
    <a:masterClrMapping/>
  </p:clrMapOvr>
</p:sld>
</file>

<file path=ppt/theme/theme1.xml><?xml version="1.0" encoding="utf-8"?>
<a:theme xmlns:a="http://schemas.openxmlformats.org/drawingml/2006/main" name="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Yandex">
      <a:majorFont>
        <a:latin typeface="YS Text Medium"/>
        <a:ea typeface=""/>
        <a:cs typeface=""/>
      </a:majorFont>
      <a:minorFont>
        <a:latin typeface="Y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tIns="216000" bIns="216000" rtlCol="0" anchor="ctr"/>
      <a:lstStyle>
        <a:defPPr algn="ctr">
          <a:defRPr sz="3200" dirty="0">
            <a:ln w="0"/>
            <a:solidFill>
              <a:schemeClr val="tx1"/>
            </a:solidFill>
            <a:latin typeface="YS Text Light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Yandex_template_Arial</Template>
  <TotalTime>14810</TotalTime>
  <Words>377</Words>
  <Application>Microsoft Macintosh PowerPoint</Application>
  <PresentationFormat>Произвольный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 Unicode MS</vt:lpstr>
      <vt:lpstr>Arial</vt:lpstr>
      <vt:lpstr>Calibri</vt:lpstr>
      <vt:lpstr>Courier New</vt:lpstr>
      <vt:lpstr>Yandex Sans Text Light</vt:lpstr>
      <vt:lpstr>Yandex Sans Text Thin</vt:lpstr>
      <vt:lpstr>YS Text Light</vt:lpstr>
      <vt:lpstr>YS Text Medium</vt:lpstr>
      <vt:lpstr>Yandex</vt:lpstr>
      <vt:lpstr>1_Yandex</vt:lpstr>
      <vt:lpstr>2_Yandex</vt:lpstr>
      <vt:lpstr>Как запихнуть в CatBoost терабайты данных используя Apache Spark</vt:lpstr>
      <vt:lpstr>О чем воркшоп?</vt:lpstr>
      <vt:lpstr>CatBoost Spark и конкуренты</vt:lpstr>
      <vt:lpstr>Производительность CatBoost Spark и конкурентов</vt:lpstr>
      <vt:lpstr>Кластер Spark</vt:lpstr>
      <vt:lpstr>Кластер Spark</vt:lpstr>
      <vt:lpstr>Общий процесс машинного обучения</vt:lpstr>
      <vt:lpstr>Процесс обучения</vt:lpstr>
      <vt:lpstr>Процесс применения</vt:lpstr>
      <vt:lpstr>Квантование </vt:lpstr>
      <vt:lpstr>Обучение</vt:lpstr>
      <vt:lpstr>Вопросы?</vt:lpstr>
    </vt:vector>
  </TitlesOfParts>
  <Manager>Stanislav Kirillov</Manager>
  <Company>Yandex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2021.06 Using CatBoost for Apache Spark</dc:title>
  <dc:subject>CatBoost for Apache Spark</dc:subject>
  <dc:creator>Andrei Khropov</dc:creator>
  <cp:keywords>Spark CatBoost GBDT</cp:keywords>
  <dc:description/>
  <cp:lastModifiedBy>Microsoft Office User</cp:lastModifiedBy>
  <cp:revision>1037</cp:revision>
  <cp:lastPrinted>2021-03-21T16:22:06Z</cp:lastPrinted>
  <dcterms:created xsi:type="dcterms:W3CDTF">2019-10-17T11:07:15Z</dcterms:created>
  <dcterms:modified xsi:type="dcterms:W3CDTF">2021-06-03T12:49:32Z</dcterms:modified>
  <cp:category/>
</cp:coreProperties>
</file>