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jpeg" ContentType="image/jpe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2.jpeg" ContentType="image/jpe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media/image3.jpeg" ContentType="image/jpeg"/>
  <Override PartName="/ppt/media/image4.jpeg" ContentType="image/jpeg"/>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Lst>
  <p:sldSz cx="243713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1828594"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Arial"/>
        <a:ea typeface="Arial"/>
        <a:cs typeface="Arial"/>
        <a:sym typeface="Arial"/>
      </a:defRPr>
    </a:lvl1pPr>
    <a:lvl2pPr marL="0" marR="0" indent="914297" algn="l" defTabSz="1828594"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Arial"/>
        <a:ea typeface="Arial"/>
        <a:cs typeface="Arial"/>
        <a:sym typeface="Arial"/>
      </a:defRPr>
    </a:lvl2pPr>
    <a:lvl3pPr marL="0" marR="0" indent="1828594" algn="l" defTabSz="1828594"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Arial"/>
        <a:ea typeface="Arial"/>
        <a:cs typeface="Arial"/>
        <a:sym typeface="Arial"/>
      </a:defRPr>
    </a:lvl3pPr>
    <a:lvl4pPr marL="0" marR="0" indent="2742893" algn="l" defTabSz="1828594"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Arial"/>
        <a:ea typeface="Arial"/>
        <a:cs typeface="Arial"/>
        <a:sym typeface="Arial"/>
      </a:defRPr>
    </a:lvl4pPr>
    <a:lvl5pPr marL="0" marR="0" indent="3657189" algn="l" defTabSz="1828594"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Arial"/>
        <a:ea typeface="Arial"/>
        <a:cs typeface="Arial"/>
        <a:sym typeface="Arial"/>
      </a:defRPr>
    </a:lvl5pPr>
    <a:lvl6pPr marL="0" marR="0" indent="4571484" algn="l" defTabSz="1828594"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Arial"/>
        <a:ea typeface="Arial"/>
        <a:cs typeface="Arial"/>
        <a:sym typeface="Arial"/>
      </a:defRPr>
    </a:lvl6pPr>
    <a:lvl7pPr marL="0" marR="0" indent="5485784" algn="l" defTabSz="1828594"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Arial"/>
        <a:ea typeface="Arial"/>
        <a:cs typeface="Arial"/>
        <a:sym typeface="Arial"/>
      </a:defRPr>
    </a:lvl7pPr>
    <a:lvl8pPr marL="0" marR="0" indent="6400079" algn="l" defTabSz="1828594"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Arial"/>
        <a:ea typeface="Arial"/>
        <a:cs typeface="Arial"/>
        <a:sym typeface="Arial"/>
      </a:defRPr>
    </a:lvl8pPr>
    <a:lvl9pPr marL="0" marR="0" indent="7314378" algn="l" defTabSz="1828594"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5FF"/>
          </a:solidFill>
        </a:fill>
      </a:tcStyle>
    </a:wholeTbl>
    <a:band2H>
      <a:tcTxStyle b="def" i="def"/>
      <a:tcStyle>
        <a:tcBdr/>
        <a:fill>
          <a:solidFill>
            <a:srgbClr val="E6EBFF"/>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2CCED"/>
          </a:solidFill>
        </a:fill>
      </a:tcStyle>
    </a:wholeTbl>
    <a:band2H>
      <a:tcTxStyle b="def" i="def"/>
      <a:tcStyle>
        <a:tcBdr/>
        <a:fill>
          <a:solidFill>
            <a:srgbClr val="EAE7F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DDCA"/>
          </a:solidFill>
        </a:fill>
      </a:tcStyle>
    </a:wholeTbl>
    <a:band2H>
      <a:tcTxStyle b="def" i="def"/>
      <a:tcStyle>
        <a:tcBdr/>
        <a:fill>
          <a:solidFill>
            <a:srgbClr val="FFEF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s>

</file>

<file path=ppt/charts/_rels/chart1.xml.rels><?xml version="1.0" encoding="UTF-8"?>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795604"/>
          <c:y val="0.0792066"/>
          <c:w val="0.91544"/>
          <c:h val="0.807415"/>
        </c:manualLayout>
      </c:layout>
      <c:barChart>
        <c:barDir val="col"/>
        <c:grouping val="clustered"/>
        <c:varyColors val="0"/>
        <c:ser>
          <c:idx val="0"/>
          <c:order val="0"/>
          <c:tx>
            <c:strRef>
              <c:f>Sheet1!$A$2</c:f>
              <c:strCache>
                <c:ptCount val="1"/>
                <c:pt idx="0">
                  <c:v>XGBoost</c:v>
                </c:pt>
              </c:strCache>
            </c:strRef>
          </c:tx>
          <c:spPr>
            <a:solidFill>
              <a:schemeClr val="accent2"/>
            </a:solidFill>
            <a:ln w="12700" cap="flat">
              <a:noFill/>
              <a:miter lim="400000"/>
            </a:ln>
            <a:effectLst/>
          </c:spPr>
          <c:invertIfNegative val="0"/>
          <c:dLbls>
            <c:numFmt formatCode="0" sourceLinked="0"/>
            <c:txPr>
              <a:bodyPr/>
              <a:lstStyle/>
              <a:p>
                <a:pPr>
                  <a:defRPr b="0" i="0" strike="noStrike" sz="3200" u="none">
                    <a:solidFill>
                      <a:srgbClr val="000000"/>
                    </a:solidFill>
                    <a:latin typeface="Arial"/>
                  </a:defRPr>
                </a:pPr>
              </a:p>
            </c:txPr>
            <c:dLblPos val="outEnd"/>
            <c:showLegendKey val="0"/>
            <c:showVal val="1"/>
            <c:showCatName val="0"/>
            <c:showSerName val="0"/>
            <c:showPercent val="0"/>
            <c:showBubbleSize val="0"/>
            <c:showLeaderLines val="0"/>
          </c:dLbls>
          <c:cat>
            <c:strRef>
              <c:f>Sheet1!$B$1:$B$1</c:f>
              <c:strCache>
                <c:ptCount val="1"/>
                <c:pt idx="0">
                  <c:v>Prediction time</c:v>
                </c:pt>
              </c:strCache>
            </c:strRef>
          </c:cat>
          <c:val>
            <c:numRef>
              <c:f>Sheet1!$B$2:$B$2</c:f>
              <c:numCache>
                <c:ptCount val="1"/>
                <c:pt idx="0">
                  <c:v>75.000000</c:v>
                </c:pt>
              </c:numCache>
            </c:numRef>
          </c:val>
        </c:ser>
        <c:ser>
          <c:idx val="1"/>
          <c:order val="1"/>
          <c:tx>
            <c:strRef>
              <c:f>Sheet1!$A$3</c:f>
              <c:strCache>
                <c:ptCount val="1"/>
                <c:pt idx="0">
                  <c:v>LightGBM</c:v>
                </c:pt>
              </c:strCache>
            </c:strRef>
          </c:tx>
          <c:spPr>
            <a:solidFill>
              <a:schemeClr val="accent1"/>
            </a:solidFill>
            <a:ln w="12700" cap="flat">
              <a:noFill/>
              <a:miter lim="400000"/>
            </a:ln>
            <a:effectLst/>
          </c:spPr>
          <c:invertIfNegative val="0"/>
          <c:dLbls>
            <c:numFmt formatCode="0" sourceLinked="0"/>
            <c:txPr>
              <a:bodyPr/>
              <a:lstStyle/>
              <a:p>
                <a:pPr>
                  <a:defRPr b="0" i="0" strike="noStrike" sz="3200" u="none">
                    <a:solidFill>
                      <a:srgbClr val="000000"/>
                    </a:solidFill>
                    <a:latin typeface="Arial"/>
                  </a:defRPr>
                </a:pPr>
              </a:p>
            </c:txPr>
            <c:dLblPos val="outEnd"/>
            <c:showLegendKey val="0"/>
            <c:showVal val="1"/>
            <c:showCatName val="0"/>
            <c:showSerName val="0"/>
            <c:showPercent val="0"/>
            <c:showBubbleSize val="0"/>
            <c:showLeaderLines val="0"/>
          </c:dLbls>
          <c:cat>
            <c:strRef>
              <c:f>Sheet1!$B$1:$B$1</c:f>
              <c:strCache>
                <c:ptCount val="1"/>
                <c:pt idx="0">
                  <c:v>Prediction time</c:v>
                </c:pt>
              </c:strCache>
            </c:strRef>
          </c:cat>
          <c:val>
            <c:numRef>
              <c:f>Sheet1!$B$3:$B$3</c:f>
              <c:numCache>
                <c:ptCount val="1"/>
                <c:pt idx="0">
                  <c:v>108.000000</c:v>
                </c:pt>
              </c:numCache>
            </c:numRef>
          </c:val>
        </c:ser>
        <c:ser>
          <c:idx val="2"/>
          <c:order val="2"/>
          <c:tx>
            <c:strRef>
              <c:f>Sheet1!$A$4</c:f>
              <c:strCache>
                <c:ptCount val="1"/>
                <c:pt idx="0">
                  <c:v>CatBoost</c:v>
                </c:pt>
              </c:strCache>
            </c:strRef>
          </c:tx>
          <c:spPr>
            <a:solidFill>
              <a:srgbClr val="FFCC00"/>
            </a:solidFill>
            <a:ln w="12700" cap="flat">
              <a:noFill/>
              <a:miter lim="400000"/>
            </a:ln>
            <a:effectLst/>
          </c:spPr>
          <c:invertIfNegative val="0"/>
          <c:dLbls>
            <c:numFmt formatCode="0.00" sourceLinked="0"/>
            <c:txPr>
              <a:bodyPr/>
              <a:lstStyle/>
              <a:p>
                <a:pPr>
                  <a:defRPr b="0" i="0" strike="noStrike" sz="3200" u="none">
                    <a:solidFill>
                      <a:srgbClr val="000000"/>
                    </a:solidFill>
                    <a:latin typeface="Arial"/>
                  </a:defRPr>
                </a:pPr>
              </a:p>
            </c:txPr>
            <c:dLblPos val="outEnd"/>
            <c:showLegendKey val="0"/>
            <c:showVal val="1"/>
            <c:showCatName val="0"/>
            <c:showSerName val="0"/>
            <c:showPercent val="0"/>
            <c:showBubbleSize val="0"/>
            <c:showLeaderLines val="0"/>
          </c:dLbls>
          <c:cat>
            <c:strRef>
              <c:f>Sheet1!$B$1:$B$1</c:f>
              <c:strCache>
                <c:ptCount val="1"/>
                <c:pt idx="0">
                  <c:v>Prediction time</c:v>
                </c:pt>
              </c:strCache>
            </c:strRef>
          </c:cat>
          <c:val>
            <c:numRef>
              <c:f>Sheet1!$B$4:$B$4</c:f>
              <c:numCache>
                <c:ptCount val="1"/>
                <c:pt idx="0">
                  <c:v>1.470000</c:v>
                </c:pt>
              </c:numCache>
            </c:numRef>
          </c:val>
        </c:ser>
        <c:ser>
          <c:idx val="3"/>
          <c:order val="3"/>
          <c:tx>
            <c:strRef>
              <c:f>Sheet1!$A$5</c:f>
              <c:strCache>
                <c:ptCount val="1"/>
                <c:pt idx="0">
                  <c:v>Catboost GPU</c:v>
                </c:pt>
              </c:strCache>
            </c:strRef>
          </c:tx>
          <c:spPr>
            <a:solidFill>
              <a:srgbClr val="FF3333"/>
            </a:solidFill>
            <a:ln w="12700" cap="flat">
              <a:noFill/>
              <a:miter lim="400000"/>
            </a:ln>
            <a:effectLst/>
          </c:spPr>
          <c:invertIfNegative val="0"/>
          <c:dLbls>
            <c:numFmt formatCode="0.00" sourceLinked="0"/>
            <c:txPr>
              <a:bodyPr/>
              <a:lstStyle/>
              <a:p>
                <a:pPr>
                  <a:defRPr b="0" i="0" strike="noStrike" sz="3200" u="none">
                    <a:solidFill>
                      <a:srgbClr val="000000"/>
                    </a:solidFill>
                    <a:latin typeface="Arial"/>
                  </a:defRPr>
                </a:pPr>
              </a:p>
            </c:txPr>
            <c:dLblPos val="outEnd"/>
            <c:showLegendKey val="0"/>
            <c:showVal val="1"/>
            <c:showCatName val="0"/>
            <c:showSerName val="0"/>
            <c:showPercent val="0"/>
            <c:showBubbleSize val="0"/>
            <c:showLeaderLines val="0"/>
          </c:dLbls>
          <c:cat>
            <c:strRef>
              <c:f>Sheet1!$B$1:$B$1</c:f>
              <c:strCache>
                <c:ptCount val="1"/>
                <c:pt idx="0">
                  <c:v>Prediction time</c:v>
                </c:pt>
              </c:strCache>
            </c:strRef>
          </c:cat>
          <c:val>
            <c:numRef>
              <c:f>Sheet1!$B$5:$B$5</c:f>
              <c:numCache>
                <c:ptCount val="1"/>
                <c:pt idx="0">
                  <c:v>0.160000</c:v>
                </c:pt>
              </c:numCache>
            </c:numRef>
          </c:val>
        </c:ser>
        <c:gapWidth val="500"/>
        <c:overlap val="-100"/>
        <c:axId val="2094734552"/>
        <c:axId val="2094734553"/>
      </c:barChart>
      <c:catAx>
        <c:axId val="2094734552"/>
        <c:scaling>
          <c:orientation val="minMax"/>
        </c:scaling>
        <c:delete val="0"/>
        <c:axPos val="b"/>
        <c:numFmt formatCode="General" sourceLinked="0"/>
        <c:majorTickMark val="none"/>
        <c:minorTickMark val="none"/>
        <c:tickLblPos val="none"/>
        <c:spPr>
          <a:ln w="12700" cap="flat">
            <a:noFill/>
            <a:prstDash val="solid"/>
            <a:miter lim="800000"/>
          </a:ln>
        </c:spPr>
        <c:txPr>
          <a:bodyPr rot="0"/>
          <a:lstStyle/>
          <a:p>
            <a:pPr>
              <a:defRPr b="0" i="0" strike="noStrike" sz="4800" u="none">
                <a:solidFill>
                  <a:srgbClr val="FFFFFF"/>
                </a:solidFill>
                <a:latin typeface="Arial"/>
              </a:defRPr>
            </a:pPr>
          </a:p>
        </c:txPr>
        <c:crossAx val="2094734553"/>
        <c:crosses val="autoZero"/>
        <c:auto val="1"/>
        <c:lblAlgn val="ctr"/>
        <c:noMultiLvlLbl val="1"/>
      </c:catAx>
      <c:valAx>
        <c:axId val="2094734553"/>
        <c:scaling>
          <c:orientation val="minMax"/>
        </c:scaling>
        <c:delete val="0"/>
        <c:axPos val="l"/>
        <c:majorGridlines>
          <c:spPr>
            <a:ln w="12700" cap="flat">
              <a:solidFill>
                <a:srgbClr val="A6A6A6">
                  <a:alpha val="33000"/>
                </a:srgbClr>
              </a:solidFill>
              <a:prstDash val="solid"/>
              <a:round/>
            </a:ln>
          </c:spPr>
        </c:majorGridlines>
        <c:title>
          <c:tx>
            <c:rich>
              <a:bodyPr rot="-5400000"/>
              <a:lstStyle/>
              <a:p>
                <a:pPr>
                  <a:defRPr b="0" i="0" strike="noStrike" sz="3200" u="none">
                    <a:solidFill>
                      <a:srgbClr val="000000"/>
                    </a:solidFill>
                    <a:latin typeface="Arial"/>
                  </a:defRPr>
                </a:pPr>
                <a:r>
                  <a:rPr b="0" i="0" strike="noStrike" sz="3200" u="none">
                    <a:solidFill>
                      <a:srgbClr val="000000"/>
                    </a:solidFill>
                    <a:latin typeface="Arial"/>
                  </a:rPr>
                  <a:t>Prediction time</a:t>
                </a:r>
              </a:p>
            </c:rich>
          </c:tx>
          <c:layout/>
          <c:overlay val="1"/>
        </c:title>
        <c:numFmt formatCode="0.##" sourceLinked="0"/>
        <c:majorTickMark val="none"/>
        <c:minorTickMark val="none"/>
        <c:tickLblPos val="nextTo"/>
        <c:spPr>
          <a:ln w="12700" cap="flat">
            <a:noFill/>
            <a:prstDash val="solid"/>
            <a:miter lim="800000"/>
          </a:ln>
        </c:spPr>
        <c:txPr>
          <a:bodyPr rot="0"/>
          <a:lstStyle/>
          <a:p>
            <a:pPr>
              <a:defRPr b="0" i="0" strike="noStrike" sz="3200" u="none">
                <a:solidFill>
                  <a:srgbClr val="000000"/>
                </a:solidFill>
                <a:latin typeface="Arial"/>
              </a:defRPr>
            </a:pPr>
          </a:p>
        </c:txPr>
        <c:crossAx val="2094734552"/>
        <c:crosses val="autoZero"/>
        <c:crossBetween val="between"/>
        <c:majorUnit val="30"/>
        <c:minorUnit val="15"/>
      </c:valAx>
      <c:spPr>
        <a:noFill/>
        <a:ln w="12700" cap="flat">
          <a:noFill/>
          <a:miter lim="400000"/>
        </a:ln>
        <a:effectLst/>
      </c:spPr>
    </c:plotArea>
    <c:legend>
      <c:legendPos val="b"/>
      <c:layout>
        <c:manualLayout>
          <c:xMode val="edge"/>
          <c:yMode val="edge"/>
          <c:x val="0.181441"/>
          <c:y val="0.947155"/>
          <c:w val="0.7415"/>
          <c:h val="0.0528445"/>
        </c:manualLayout>
      </c:layout>
      <c:overlay val="1"/>
      <c:spPr>
        <a:noFill/>
        <a:ln w="12700" cap="flat">
          <a:noFill/>
          <a:miter lim="400000"/>
        </a:ln>
        <a:effectLst/>
      </c:spPr>
      <c:txPr>
        <a:bodyPr rot="0"/>
        <a:lstStyle/>
        <a:p>
          <a:pPr>
            <a:defRPr b="0" i="0" strike="noStrike" sz="2400" u="none">
              <a:solidFill>
                <a:srgbClr val="000000"/>
              </a:solidFill>
              <a:latin typeface="Arial"/>
            </a:defRPr>
          </a:pPr>
        </a:p>
      </c:txPr>
    </c:legend>
    <c:plotVisOnly val="1"/>
    <c:dispBlanksAs val="gap"/>
  </c:chart>
  <c:spPr>
    <a:noFill/>
    <a:ln>
      <a:noFill/>
    </a:ln>
    <a:effectLst/>
  </c:spPr>
  <c:externalData r:id="rId1">
    <c:autoUpdate val="0"/>
  </c:externalData>
</c:chartSpace>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01" name="Shape 901"/>
          <p:cNvSpPr/>
          <p:nvPr>
            <p:ph type="sldImg"/>
          </p:nvPr>
        </p:nvSpPr>
        <p:spPr>
          <a:xfrm>
            <a:off x="1143000" y="685800"/>
            <a:ext cx="4572000" cy="3429000"/>
          </a:xfrm>
          <a:prstGeom prst="rect">
            <a:avLst/>
          </a:prstGeom>
        </p:spPr>
        <p:txBody>
          <a:bodyPr/>
          <a:lstStyle/>
          <a:p>
            <a:pPr/>
          </a:p>
        </p:txBody>
      </p:sp>
      <p:sp>
        <p:nvSpPr>
          <p:cNvPr id="902" name="Shape 90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914353" latinLnBrk="0">
      <a:defRPr sz="2000">
        <a:latin typeface="+mj-lt"/>
        <a:ea typeface="+mj-ea"/>
        <a:cs typeface="+mj-cs"/>
        <a:sym typeface="Calibri"/>
      </a:defRPr>
    </a:lvl1pPr>
    <a:lvl2pPr indent="228600" defTabSz="914353" latinLnBrk="0">
      <a:defRPr sz="2000">
        <a:latin typeface="+mj-lt"/>
        <a:ea typeface="+mj-ea"/>
        <a:cs typeface="+mj-cs"/>
        <a:sym typeface="Calibri"/>
      </a:defRPr>
    </a:lvl2pPr>
    <a:lvl3pPr indent="457200" defTabSz="914353" latinLnBrk="0">
      <a:defRPr sz="2000">
        <a:latin typeface="+mj-lt"/>
        <a:ea typeface="+mj-ea"/>
        <a:cs typeface="+mj-cs"/>
        <a:sym typeface="Calibri"/>
      </a:defRPr>
    </a:lvl3pPr>
    <a:lvl4pPr indent="685800" defTabSz="914353" latinLnBrk="0">
      <a:defRPr sz="2000">
        <a:latin typeface="+mj-lt"/>
        <a:ea typeface="+mj-ea"/>
        <a:cs typeface="+mj-cs"/>
        <a:sym typeface="Calibri"/>
      </a:defRPr>
    </a:lvl4pPr>
    <a:lvl5pPr indent="914400" defTabSz="914353" latinLnBrk="0">
      <a:defRPr sz="2000">
        <a:latin typeface="+mj-lt"/>
        <a:ea typeface="+mj-ea"/>
        <a:cs typeface="+mj-cs"/>
        <a:sym typeface="Calibri"/>
      </a:defRPr>
    </a:lvl5pPr>
    <a:lvl6pPr indent="1143000" defTabSz="914353" latinLnBrk="0">
      <a:defRPr sz="2000">
        <a:latin typeface="+mj-lt"/>
        <a:ea typeface="+mj-ea"/>
        <a:cs typeface="+mj-cs"/>
        <a:sym typeface="Calibri"/>
      </a:defRPr>
    </a:lvl6pPr>
    <a:lvl7pPr indent="1371600" defTabSz="914353" latinLnBrk="0">
      <a:defRPr sz="2000">
        <a:latin typeface="+mj-lt"/>
        <a:ea typeface="+mj-ea"/>
        <a:cs typeface="+mj-cs"/>
        <a:sym typeface="Calibri"/>
      </a:defRPr>
    </a:lvl7pPr>
    <a:lvl8pPr indent="1600200" defTabSz="914353" latinLnBrk="0">
      <a:defRPr sz="2000">
        <a:latin typeface="+mj-lt"/>
        <a:ea typeface="+mj-ea"/>
        <a:cs typeface="+mj-cs"/>
        <a:sym typeface="Calibri"/>
      </a:defRPr>
    </a:lvl8pPr>
    <a:lvl9pPr indent="1828800" defTabSz="914353" latinLnBrk="0">
      <a:defRPr sz="2000">
        <a:latin typeface="+mj-lt"/>
        <a:ea typeface="+mj-ea"/>
        <a:cs typeface="+mj-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2.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3.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4.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5.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26.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27.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28.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29.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1.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32.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33.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34.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35.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36.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37.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38.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39.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0.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41.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42.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43.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44.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45.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46.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47.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_rels/notesSlide48.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s>

</file>

<file path=ppt/notesSlides/_rels/notesSlide49.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0.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Relationships>

</file>

<file path=ppt/notesSlides/_rels/notesSlide51.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Relationships>

</file>

<file path=ppt/notesSlides/_rels/notesSlide52.xml.rels><?xml version="1.0" encoding="UTF-8"?>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7" name="Shape 907"/>
          <p:cNvSpPr/>
          <p:nvPr>
            <p:ph type="sldImg"/>
          </p:nvPr>
        </p:nvSpPr>
        <p:spPr>
          <a:prstGeom prst="rect">
            <a:avLst/>
          </a:prstGeom>
        </p:spPr>
        <p:txBody>
          <a:bodyPr/>
          <a:lstStyle/>
          <a:p>
            <a:pPr/>
          </a:p>
        </p:txBody>
      </p:sp>
      <p:sp>
        <p:nvSpPr>
          <p:cNvPr id="908" name="Shape 908"/>
          <p:cNvSpPr/>
          <p:nvPr>
            <p:ph type="body" sz="quarter" idx="1"/>
          </p:nvPr>
        </p:nvSpPr>
        <p:spPr>
          <a:prstGeom prst="rect">
            <a:avLst/>
          </a:prstGeom>
        </p:spPr>
        <p:txBody>
          <a:bodyPr/>
          <a:lstStyle/>
          <a:p>
            <a:pPr/>
            <a:r>
              <a:t>Всем привет! Меня зовут Иван. Я являюсь одним из разработчиков CatBoost в Яндексе. Сегодня я вам расскажу про ранжирование в катбусте. План доклада такой: сначала я вам вкратце расскажу базовые вещи про catboost - что это такое? Для чего он нужен? Что умеет? Где используется? В чем отличие от похожих библиотек? Затем перейдем непосредственно к задаче ранжирования и рассмотрим, какие режимы существуют в катбусте и в чем их особенности.</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3" name="Shape 1313"/>
          <p:cNvSpPr/>
          <p:nvPr>
            <p:ph type="sldImg"/>
          </p:nvPr>
        </p:nvSpPr>
        <p:spPr>
          <a:prstGeom prst="rect">
            <a:avLst/>
          </a:prstGeom>
        </p:spPr>
        <p:txBody>
          <a:bodyPr/>
          <a:lstStyle/>
          <a:p>
            <a:pPr/>
          </a:p>
        </p:txBody>
      </p:sp>
      <p:sp>
        <p:nvSpPr>
          <p:cNvPr id="1314" name="Shape 1314"/>
          <p:cNvSpPr/>
          <p:nvPr>
            <p:ph type="body" sz="quarter" idx="1"/>
          </p:nvPr>
        </p:nvSpPr>
        <p:spPr>
          <a:prstGeom prst="rect">
            <a:avLst/>
          </a:prstGeom>
        </p:spPr>
        <p:txBody>
          <a:bodyPr/>
          <a:lstStyle/>
          <a:p>
            <a:pPr/>
            <a:r>
              <a:t>CatBoost используется не только в Яндексе, но и в других крупных компаниях. Нам известно о таких применениях, как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7" name="Shape 1327"/>
          <p:cNvSpPr/>
          <p:nvPr>
            <p:ph type="sldImg"/>
          </p:nvPr>
        </p:nvSpPr>
        <p:spPr>
          <a:prstGeom prst="rect">
            <a:avLst/>
          </a:prstGeom>
        </p:spPr>
        <p:txBody>
          <a:bodyPr/>
          <a:lstStyle/>
          <a:p>
            <a:pPr/>
          </a:p>
        </p:txBody>
      </p:sp>
      <p:sp>
        <p:nvSpPr>
          <p:cNvPr id="1328" name="Shape 1328"/>
          <p:cNvSpPr/>
          <p:nvPr>
            <p:ph type="body" sz="quarter" idx="1"/>
          </p:nvPr>
        </p:nvSpPr>
        <p:spPr>
          <a:prstGeom prst="rect">
            <a:avLst/>
          </a:prstGeom>
        </p:spPr>
        <p:txBody>
          <a:bodyPr/>
          <a:lstStyle/>
          <a:p>
            <a:pPr/>
            <a:r>
              <a:t>Какие признаки могут быть в ваших данных? Первая категория - это числовые признаки, которые можно сравнивать на больше/меньше, здесь все просто. Catboost будет перебирать возможные границы для разбиения объектов по данному признаку. Однако, если у вас большой датасет, в котором этот признак имеет большое кол-во различных значений, то перебирать все возможные границы слишком затратно, поэтому делается квантизация, которая разбивает все уникальные значения по фиксированному количеству бакетов и в дальнейшем для предикатов используются только границы этих бакетов.</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2" name="Shape 1352"/>
          <p:cNvSpPr/>
          <p:nvPr>
            <p:ph type="sldImg"/>
          </p:nvPr>
        </p:nvSpPr>
        <p:spPr>
          <a:prstGeom prst="rect">
            <a:avLst/>
          </a:prstGeom>
        </p:spPr>
        <p:txBody>
          <a:bodyPr/>
          <a:lstStyle/>
          <a:p>
            <a:pPr/>
          </a:p>
        </p:txBody>
      </p:sp>
      <p:sp>
        <p:nvSpPr>
          <p:cNvPr id="1353" name="Shape 1353"/>
          <p:cNvSpPr/>
          <p:nvPr>
            <p:ph type="body" sz="quarter" idx="1"/>
          </p:nvPr>
        </p:nvSpPr>
        <p:spPr>
          <a:prstGeom prst="rect">
            <a:avLst/>
          </a:prstGeom>
        </p:spPr>
        <p:txBody>
          <a:bodyPr/>
          <a:lstStyle>
            <a:lvl1pPr defTabSz="914400"/>
          </a:lstStyle>
          <a:p>
            <a:pPr/>
            <a:r>
              <a:t>Вторая категория признаков - это категориальные. Например, занимаемая должность или пол человека. Такие признаки обычно требует предобработки со стороны пользователей и преобразования их в числовые признаки. Наиболее распространенным способом это сделать является one-hot-encoding. Xgboost требует от вас самостоятельной предобработки, lightgbm имеет некоторую встроенную поддержку катфичей. CatBoost же имеет богатую встроенную поддержку катфичей и вот что мы с ними делаем…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5" name="Shape 1395"/>
          <p:cNvSpPr/>
          <p:nvPr>
            <p:ph type="sldImg"/>
          </p:nvPr>
        </p:nvSpPr>
        <p:spPr>
          <a:prstGeom prst="rect">
            <a:avLst/>
          </a:prstGeom>
        </p:spPr>
        <p:txBody>
          <a:bodyPr/>
          <a:lstStyle/>
          <a:p>
            <a:pPr/>
          </a:p>
        </p:txBody>
      </p:sp>
      <p:sp>
        <p:nvSpPr>
          <p:cNvPr id="1396" name="Shape 1396"/>
          <p:cNvSpPr/>
          <p:nvPr>
            <p:ph type="body" sz="quarter" idx="1"/>
          </p:nvPr>
        </p:nvSpPr>
        <p:spPr>
          <a:prstGeom prst="rect">
            <a:avLst/>
          </a:prstGeom>
        </p:spPr>
        <p:txBody>
          <a:bodyPr/>
          <a:lstStyle/>
          <a:p>
            <a:pPr defTabSz="457200">
              <a:defRPr>
                <a:latin typeface="Avenir Book"/>
                <a:ea typeface="Avenir Book"/>
                <a:cs typeface="Avenir Book"/>
                <a:sym typeface="Avenir Book"/>
              </a:defRPr>
            </a:pPr>
            <a:r>
              <a:t>Для признаков с малым количеством различных значений мы делаем простой one-hot-encoding, однако делаем это максимально эффективно, поэтому настоятельно не рекомендуем самим делать эту процедуру.</a:t>
            </a:r>
          </a:p>
          <a:p>
            <a:pPr defTabSz="457200">
              <a:defRPr>
                <a:latin typeface="Avenir Book"/>
                <a:ea typeface="Avenir Book"/>
                <a:cs typeface="Avenir Book"/>
                <a:sym typeface="Avenir Book"/>
              </a:defRPr>
            </a:pPr>
            <a:r>
              <a:t>Для остальных категориальных признаков мы насчитываем так называем счетчики, зависящие от целевой переменной. Подробнее о том, как мы считаем эти счетчики, можно ознакомиться в нашей документации.</a:t>
            </a:r>
          </a:p>
          <a:p>
            <a:pPr defTabSz="457200">
              <a:defRPr>
                <a:latin typeface="Avenir Book"/>
                <a:ea typeface="Avenir Book"/>
                <a:cs typeface="Avenir Book"/>
                <a:sym typeface="Avenir Book"/>
              </a:defRPr>
            </a:pPr>
            <a:r>
              <a:t>Помимо счетчиков по отдельным признаком, мы также пробуем комбинировать несколько катфичей и вычислять новые признаки по таким комбинациям. Это дает хороший прирост качества.</a:t>
            </a:r>
          </a:p>
          <a:p>
            <a:pPr defTabSz="457200">
              <a:defRPr>
                <a:latin typeface="Avenir Book"/>
                <a:ea typeface="Avenir Book"/>
                <a:cs typeface="Avenir Book"/>
                <a:sym typeface="Avenir Book"/>
              </a:defRPr>
            </a:pPr>
            <a:r>
              <a:t>Сказать, что счетчики для ранжирования - странная штука.</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5" name="Shape 1415"/>
          <p:cNvSpPr/>
          <p:nvPr>
            <p:ph type="sldImg"/>
          </p:nvPr>
        </p:nvSpPr>
        <p:spPr>
          <a:prstGeom prst="rect">
            <a:avLst/>
          </a:prstGeom>
        </p:spPr>
        <p:txBody>
          <a:bodyPr/>
          <a:lstStyle/>
          <a:p>
            <a:pPr/>
          </a:p>
        </p:txBody>
      </p:sp>
      <p:sp>
        <p:nvSpPr>
          <p:cNvPr id="1416" name="Shape 1416"/>
          <p:cNvSpPr/>
          <p:nvPr>
            <p:ph type="body" sz="quarter" idx="1"/>
          </p:nvPr>
        </p:nvSpPr>
        <p:spPr>
          <a:prstGeom prst="rect">
            <a:avLst/>
          </a:prstGeom>
        </p:spPr>
        <p:txBody>
          <a:bodyPr/>
          <a:lstStyle/>
          <a:p>
            <a:pPr/>
            <a:r>
              <a:t>Недавно мы поддержали еще один тип признаков - это текстовые признаки. Обычно тексты, также как и катфичи, требуют предобработки и вычисление числовых признаков по ним. Приятная особенность катбуста состоит в том, что простые и наиболее часто используемые на практике признаки мы подсчитываем сами за вас. От пользователей требуется лишь сказать катбусту, чтобы он интерпретировал данный признак, как текстовый.</a:t>
            </a:r>
          </a:p>
          <a:p>
            <a:pPr/>
            <a:r>
              <a:t>Привести примеры</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3" name="Shape 1453"/>
          <p:cNvSpPr/>
          <p:nvPr>
            <p:ph type="sldImg"/>
          </p:nvPr>
        </p:nvSpPr>
        <p:spPr>
          <a:prstGeom prst="rect">
            <a:avLst/>
          </a:prstGeom>
        </p:spPr>
        <p:txBody>
          <a:bodyPr/>
          <a:lstStyle/>
          <a:p>
            <a:pPr/>
          </a:p>
        </p:txBody>
      </p:sp>
      <p:sp>
        <p:nvSpPr>
          <p:cNvPr id="1454" name="Shape 1454"/>
          <p:cNvSpPr/>
          <p:nvPr>
            <p:ph type="body" sz="quarter" idx="1"/>
          </p:nvPr>
        </p:nvSpPr>
        <p:spPr>
          <a:prstGeom prst="rect">
            <a:avLst/>
          </a:prstGeom>
        </p:spPr>
        <p:txBody>
          <a:bodyPr/>
          <a:lstStyle/>
          <a:p>
            <a:pPr/>
            <a:r>
              <a:t>Недавно мы поддержали еще один тип признаков - это текстовые признаки. Обычно тексты, также как и катфичи, требуют предобработки и вычисление числовых признаков по ним. Приятная особенность катбуста состоит в том, что простые и наиболее часто используемые на практике признаки мы подсчитываем сами за вас. От пользователей требуется лишь сказать катбусту, чтобы он интерпретировал данный признак, как текстовый.</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3" name="Shape 1463"/>
          <p:cNvSpPr/>
          <p:nvPr>
            <p:ph type="sldImg"/>
          </p:nvPr>
        </p:nvSpPr>
        <p:spPr>
          <a:prstGeom prst="rect">
            <a:avLst/>
          </a:prstGeom>
        </p:spPr>
        <p:txBody>
          <a:bodyPr/>
          <a:lstStyle/>
          <a:p>
            <a:pPr/>
          </a:p>
        </p:txBody>
      </p:sp>
      <p:sp>
        <p:nvSpPr>
          <p:cNvPr id="1464" name="Shape 1464"/>
          <p:cNvSpPr/>
          <p:nvPr>
            <p:ph type="body" sz="quarter" idx="1"/>
          </p:nvPr>
        </p:nvSpPr>
        <p:spPr>
          <a:prstGeom prst="rect">
            <a:avLst/>
          </a:prstGeom>
        </p:spPr>
        <p:txBody>
          <a:bodyPr/>
          <a:lstStyle/>
          <a:p>
            <a:pPr/>
            <a:r>
              <a:t>Автоматические текстовые признаки это классно, однако они все довольно простые. Что если хочется использовать крутую нейросетку, которая бы превратила текст в числовой вектор (или эмбеддинг) и подать этот эмбеддинг на вход катбусту? Технически ничто не мешает сделать это прямо сейчас, подав компоненты эмбединга, как отдельные числовые признаки, однако лучше будет насчитать по эмбеддингам особые признаки, подобно тому, как мы это делаем с категориальными фичами. Мы сейчас как раз этим занимаемся и совсем скоро появиться еще один специальный тип признака - эмбеддинг. По ним мы будем автоматически насчитывать разные признаки, которые по нашим экспериментам покажутся нам наиболее полезными на большом количестве датасетов.  Следите за обновлениями.</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0" name="Shape 1470"/>
          <p:cNvSpPr/>
          <p:nvPr>
            <p:ph type="sldImg"/>
          </p:nvPr>
        </p:nvSpPr>
        <p:spPr>
          <a:prstGeom prst="rect">
            <a:avLst/>
          </a:prstGeom>
        </p:spPr>
        <p:txBody>
          <a:bodyPr/>
          <a:lstStyle/>
          <a:p>
            <a:pPr/>
          </a:p>
        </p:txBody>
      </p:sp>
      <p:sp>
        <p:nvSpPr>
          <p:cNvPr id="1471" name="Shape 1471"/>
          <p:cNvSpPr/>
          <p:nvPr>
            <p:ph type="body" sz="quarter" idx="1"/>
          </p:nvPr>
        </p:nvSpPr>
        <p:spPr>
          <a:prstGeom prst="rect">
            <a:avLst/>
          </a:prstGeom>
        </p:spPr>
        <p:txBody>
          <a:bodyPr/>
          <a:lstStyle/>
          <a:p>
            <a:pPr/>
            <a:r>
              <a:t>We’ve made comparison of our library with our competitors on several publicaly-availab datasets </a:t>
            </a:r>
          </a:p>
          <a:p>
            <a:pPr/>
            <a:r>
              <a:t>Results you could see on the slide</a:t>
            </a:r>
          </a:p>
          <a:p>
            <a:pPr/>
            <a:r>
              <a:t>Here we measure logarithmic loss and as you could see, our library outperform other library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9" name="Shape 1479"/>
          <p:cNvSpPr/>
          <p:nvPr>
            <p:ph type="sldImg"/>
          </p:nvPr>
        </p:nvSpPr>
        <p:spPr>
          <a:prstGeom prst="rect">
            <a:avLst/>
          </a:prstGeom>
        </p:spPr>
        <p:txBody>
          <a:bodyPr/>
          <a:lstStyle/>
          <a:p>
            <a:pPr/>
          </a:p>
        </p:txBody>
      </p:sp>
      <p:sp>
        <p:nvSpPr>
          <p:cNvPr id="1480" name="Shape 1480"/>
          <p:cNvSpPr/>
          <p:nvPr>
            <p:ph type="body" sz="quarter" idx="1"/>
          </p:nvPr>
        </p:nvSpPr>
        <p:spPr>
          <a:prstGeom prst="rect">
            <a:avLst/>
          </a:prstGeom>
        </p:spPr>
        <p:txBody>
          <a:bodyPr/>
          <a:lstStyle>
            <a:lvl1pPr>
              <a:defRPr sz="1600"/>
            </a:lvl1pPr>
          </a:lstStyle>
          <a:p>
            <a:pPr/>
            <a:r>
              <a:t>Если сравнить скорость обучения с другими библиотеками, то при обучении на CPU мы выигрываем у xgboost и имеем паритет с lightghm</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7" name="Shape 1487"/>
          <p:cNvSpPr/>
          <p:nvPr>
            <p:ph type="sldImg"/>
          </p:nvPr>
        </p:nvSpPr>
        <p:spPr>
          <a:prstGeom prst="rect">
            <a:avLst/>
          </a:prstGeom>
        </p:spPr>
        <p:txBody>
          <a:bodyPr/>
          <a:lstStyle/>
          <a:p>
            <a:pPr/>
          </a:p>
        </p:txBody>
      </p:sp>
      <p:sp>
        <p:nvSpPr>
          <p:cNvPr id="1488" name="Shape 1488"/>
          <p:cNvSpPr/>
          <p:nvPr>
            <p:ph type="body" sz="quarter" idx="1"/>
          </p:nvPr>
        </p:nvSpPr>
        <p:spPr>
          <a:prstGeom prst="rect">
            <a:avLst/>
          </a:prstGeom>
        </p:spPr>
        <p:txBody>
          <a:bodyPr/>
          <a:lstStyle>
            <a:lvl1pPr>
              <a:defRPr sz="1600"/>
            </a:lvl1pPr>
          </a:lstStyle>
          <a:p>
            <a:pPr/>
            <a:r>
              <a:t>Если же смотреть на GPU, то тут мы выигрываем всегда и очень заметно</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2" name="Shape 912"/>
          <p:cNvSpPr/>
          <p:nvPr>
            <p:ph type="sldImg"/>
          </p:nvPr>
        </p:nvSpPr>
        <p:spPr>
          <a:prstGeom prst="rect">
            <a:avLst/>
          </a:prstGeom>
        </p:spPr>
        <p:txBody>
          <a:bodyPr/>
          <a:lstStyle/>
          <a:p>
            <a:pPr/>
          </a:p>
        </p:txBody>
      </p:sp>
      <p:sp>
        <p:nvSpPr>
          <p:cNvPr id="913" name="Shape 913"/>
          <p:cNvSpPr/>
          <p:nvPr>
            <p:ph type="body" sz="quarter" idx="1"/>
          </p:nvPr>
        </p:nvSpPr>
        <p:spPr>
          <a:prstGeom prst="rect">
            <a:avLst/>
          </a:prstGeom>
        </p:spPr>
        <p:txBody>
          <a:bodyPr/>
          <a:lstStyle/>
          <a:p>
            <a:pPr/>
            <a:r>
              <a:t>Итак, начнем с того, что такое CatBoost.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4" name="Shape 1494"/>
          <p:cNvSpPr/>
          <p:nvPr>
            <p:ph type="sldImg"/>
          </p:nvPr>
        </p:nvSpPr>
        <p:spPr>
          <a:prstGeom prst="rect">
            <a:avLst/>
          </a:prstGeom>
        </p:spPr>
        <p:txBody>
          <a:bodyPr/>
          <a:lstStyle/>
          <a:p>
            <a:pPr/>
          </a:p>
        </p:txBody>
      </p:sp>
      <p:sp>
        <p:nvSpPr>
          <p:cNvPr id="1495" name="Shape 1495"/>
          <p:cNvSpPr/>
          <p:nvPr>
            <p:ph type="body" sz="quarter" idx="1"/>
          </p:nvPr>
        </p:nvSpPr>
        <p:spPr>
          <a:prstGeom prst="rect">
            <a:avLst/>
          </a:prstGeom>
        </p:spPr>
        <p:txBody>
          <a:bodyPr/>
          <a:lstStyle>
            <a:lvl1pPr>
              <a:defRPr sz="1600"/>
            </a:lvl1pPr>
          </a:lstStyle>
          <a:p>
            <a:pPr/>
            <a:r>
              <a:t>По скорости применения мы выиграем у аналогичных библиотек на порядки. Поэтому если вы строите высоконагруженный сервис с машинным обучением внутри, то catboost это ваш выбор.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5" name="Shape 1515"/>
          <p:cNvSpPr/>
          <p:nvPr>
            <p:ph type="sldImg"/>
          </p:nvPr>
        </p:nvSpPr>
        <p:spPr>
          <a:prstGeom prst="rect">
            <a:avLst/>
          </a:prstGeom>
        </p:spPr>
        <p:txBody>
          <a:bodyPr/>
          <a:lstStyle/>
          <a:p>
            <a:pPr/>
          </a:p>
        </p:txBody>
      </p:sp>
      <p:sp>
        <p:nvSpPr>
          <p:cNvPr id="1516" name="Shape 1516"/>
          <p:cNvSpPr/>
          <p:nvPr>
            <p:ph type="body" sz="quarter" idx="1"/>
          </p:nvPr>
        </p:nvSpPr>
        <p:spPr>
          <a:prstGeom prst="rect">
            <a:avLst/>
          </a:prstGeom>
        </p:spPr>
        <p:txBody>
          <a:bodyPr/>
          <a:lstStyle/>
          <a:p>
            <a:pPr/>
            <a:r>
              <a:t>Если подвести небольшой итог, то в катбусте можно выделить следующие ключевые преимущества - это … </a:t>
            </a:r>
          </a:p>
          <a:p>
            <a:pPr/>
            <a:r>
              <a:t>Катбуст имеет огромное количество возможностей, которые не рассказать в рамках вводной части доклада, поэтому рекомендую посмотреть записи других наших докладов, в том числе с предыдущих мероприятий datastart, на которых более подробно рассказывается о всех функциях, которые предоставляет катбуст.</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0" name="Shape 1520"/>
          <p:cNvSpPr/>
          <p:nvPr>
            <p:ph type="sldImg"/>
          </p:nvPr>
        </p:nvSpPr>
        <p:spPr>
          <a:prstGeom prst="rect">
            <a:avLst/>
          </a:prstGeom>
        </p:spPr>
        <p:txBody>
          <a:bodyPr/>
          <a:lstStyle/>
          <a:p>
            <a:pPr/>
          </a:p>
        </p:txBody>
      </p:sp>
      <p:sp>
        <p:nvSpPr>
          <p:cNvPr id="1521" name="Shape 1521"/>
          <p:cNvSpPr/>
          <p:nvPr>
            <p:ph type="body" sz="quarter" idx="1"/>
          </p:nvPr>
        </p:nvSpPr>
        <p:spPr>
          <a:prstGeom prst="rect">
            <a:avLst/>
          </a:prstGeom>
        </p:spPr>
        <p:txBody>
          <a:bodyPr/>
          <a:lstStyle/>
          <a:p>
            <a:pPr/>
            <a:r>
              <a:t> А сейчас переходим к основной теме доклада - к задаче ранжирования.</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7" name="Shape 1527"/>
          <p:cNvSpPr/>
          <p:nvPr>
            <p:ph type="sldImg"/>
          </p:nvPr>
        </p:nvSpPr>
        <p:spPr>
          <a:prstGeom prst="rect">
            <a:avLst/>
          </a:prstGeom>
        </p:spPr>
        <p:txBody>
          <a:bodyPr/>
          <a:lstStyle/>
          <a:p>
            <a:pPr/>
          </a:p>
        </p:txBody>
      </p:sp>
      <p:sp>
        <p:nvSpPr>
          <p:cNvPr id="1528" name="Shape 1528"/>
          <p:cNvSpPr/>
          <p:nvPr>
            <p:ph type="body" sz="quarter" idx="1"/>
          </p:nvPr>
        </p:nvSpPr>
        <p:spPr>
          <a:prstGeom prst="rect">
            <a:avLst/>
          </a:prstGeom>
        </p:spPr>
        <p:txBody>
          <a:bodyPr/>
          <a:lstStyle/>
          <a:p>
            <a:pPr/>
            <a:r>
              <a:t>Классическим примером задачи ранжирования является предсказание порядка документов в поисковой выдаче. В Яндекс.Поиске для этого используется катбуст, который обучается в режиме YetiRankPairwise распределенно на нескольких видеокартах. В качестве признаков используются как классические признаки, так и выходы нейронных сетей. Команда поиска постоянно проводит анализ важности фичей и их отбор, используя для этого встроенные возможности катбуста. Рассмотрим, как происходит предсказание порядка документов в поисковой выдаче.</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1" name="Shape 1561"/>
          <p:cNvSpPr/>
          <p:nvPr>
            <p:ph type="sldImg"/>
          </p:nvPr>
        </p:nvSpPr>
        <p:spPr>
          <a:prstGeom prst="rect">
            <a:avLst/>
          </a:prstGeom>
        </p:spPr>
        <p:txBody>
          <a:bodyPr/>
          <a:lstStyle/>
          <a:p>
            <a:pPr/>
          </a:p>
        </p:txBody>
      </p:sp>
      <p:sp>
        <p:nvSpPr>
          <p:cNvPr id="1562" name="Shape 1562"/>
          <p:cNvSpPr/>
          <p:nvPr>
            <p:ph type="body" sz="quarter" idx="1"/>
          </p:nvPr>
        </p:nvSpPr>
        <p:spPr>
          <a:prstGeom prst="rect">
            <a:avLst/>
          </a:prstGeom>
        </p:spPr>
        <p:txBody>
          <a:bodyPr/>
          <a:lstStyle/>
          <a:p>
            <a:pPr/>
            <a:r>
              <a:t>Как работают поисковые движки вроде Яндекса или Гугла? У поисковых движков есть большой построенный индекс веб-страниц (или документов). Когда приходит запрос от пользователя, различными относительно простыми и легкими алгоритмами из этого большого индекса выбираются документы, которые могут быть релевантны запросу. Далее эти документы необходимо упорядочить в соответствии с релевантностью. Для оценки этой релевантности формируются признаки для каждого выбранного документа. Это могут быть статические признаки, посчитанные по документами заранее. Признаки, посчитанные по запросу, по паре документ-запрос, пользовательские признаки и другие. В Яндексе регулярно ведется работа по составлению и оценке новых признаков. Далее эти признаки поступают на вход  catboost, который для каждого документа выдает оценку релевантности, по которой формируется ответ пользователю.</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3" name="Shape 1583"/>
          <p:cNvSpPr/>
          <p:nvPr>
            <p:ph type="sldImg"/>
          </p:nvPr>
        </p:nvSpPr>
        <p:spPr>
          <a:prstGeom prst="rect">
            <a:avLst/>
          </a:prstGeom>
        </p:spPr>
        <p:txBody>
          <a:bodyPr/>
          <a:lstStyle/>
          <a:p>
            <a:pPr/>
          </a:p>
        </p:txBody>
      </p:sp>
      <p:sp>
        <p:nvSpPr>
          <p:cNvPr id="1584" name="Shape 1584"/>
          <p:cNvSpPr/>
          <p:nvPr>
            <p:ph type="body" sz="quarter" idx="1"/>
          </p:nvPr>
        </p:nvSpPr>
        <p:spPr>
          <a:prstGeom prst="rect">
            <a:avLst/>
          </a:prstGeom>
        </p:spPr>
        <p:txBody>
          <a:bodyPr/>
          <a:lstStyle/>
          <a:p>
            <a:pPr/>
            <a:r>
              <a:t>Как выглядит обучающая выборка для задачи ранжирования в катбусте? Помимо признаков и целевой переменной, которые знакомы нам по задачам классификации и регрессии, добавляются две колонки - это идентификатор группы и вес группы. Причем документы обязательно должны быть сгруппированы по идентификатору группы. GroupWeight должен быть одинаковым для всех документов группы. В CLI веса групп могут быть переданы отдельным файлом. В Python необходимо пользоваться классом Pool для создания пула с указанием groupid и groupweight или передавать их отдельно в fit.</a:t>
            </a:r>
          </a:p>
          <a:p>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0" name="Shape 1600"/>
          <p:cNvSpPr/>
          <p:nvPr>
            <p:ph type="sldImg"/>
          </p:nvPr>
        </p:nvSpPr>
        <p:spPr>
          <a:prstGeom prst="rect">
            <a:avLst/>
          </a:prstGeom>
        </p:spPr>
        <p:txBody>
          <a:bodyPr/>
          <a:lstStyle/>
          <a:p>
            <a:pPr/>
          </a:p>
        </p:txBody>
      </p:sp>
      <p:sp>
        <p:nvSpPr>
          <p:cNvPr id="1601" name="Shape 1601"/>
          <p:cNvSpPr/>
          <p:nvPr>
            <p:ph type="body" sz="quarter" idx="1"/>
          </p:nvPr>
        </p:nvSpPr>
        <p:spPr>
          <a:prstGeom prst="rect">
            <a:avLst/>
          </a:prstGeom>
        </p:spPr>
        <p:txBody>
          <a:bodyPr/>
          <a:lstStyle/>
          <a:p>
            <a:pPr/>
            <a:r>
              <a:t>Как выглядит обучающая выборка для задачи ранжирования в катбусте? Помимо признаков и целевой переменной, которые знакомы нам по задачам классификации и регрессии, добавляются две колонки - это идентификатор группы и вес группы. Причем документы обязательно должны быть сгруппированы по идентификатору группы. GroupWeight должен быть одинаковым для всех документов группы.</a:t>
            </a:r>
          </a:p>
          <a:p>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6" name="Shape 1606"/>
          <p:cNvSpPr/>
          <p:nvPr>
            <p:ph type="sldImg"/>
          </p:nvPr>
        </p:nvSpPr>
        <p:spPr>
          <a:prstGeom prst="rect">
            <a:avLst/>
          </a:prstGeom>
        </p:spPr>
        <p:txBody>
          <a:bodyPr/>
          <a:lstStyle/>
          <a:p>
            <a:pPr/>
          </a:p>
        </p:txBody>
      </p:sp>
      <p:sp>
        <p:nvSpPr>
          <p:cNvPr id="1607" name="Shape 1607"/>
          <p:cNvSpPr/>
          <p:nvPr>
            <p:ph type="body" sz="quarter" idx="1"/>
          </p:nvPr>
        </p:nvSpPr>
        <p:spPr>
          <a:prstGeom prst="rect">
            <a:avLst/>
          </a:prstGeom>
        </p:spPr>
        <p:txBody>
          <a:bodyPr/>
          <a:lstStyle/>
          <a:p>
            <a:pPr/>
            <a:r>
              <a:t>При обучении моделей машинного обучения мы всегда стремимся оптизировать некоторую метрику. Для задачи ранжирования чаще всего используются метрики DCG, PFound, Precision, Recall и другие, представленные на слайде. Все эти метрики не являются непрерывными и дифференцируемыми, поэтому их нельзя оптимизировать напрямую с помощью градиентного спуска. Вместо этого оптимизируются другие функции, которые являются дифференцируемыми и сонаправленными с целевыми метриками. Эти функции мы рассмотрим чуть позже, а сначала познакомимся поближе с некоторыми из метрик.</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6" name="Shape 1616"/>
          <p:cNvSpPr/>
          <p:nvPr>
            <p:ph type="sldImg"/>
          </p:nvPr>
        </p:nvSpPr>
        <p:spPr>
          <a:prstGeom prst="rect">
            <a:avLst/>
          </a:prstGeom>
        </p:spPr>
        <p:txBody>
          <a:bodyPr/>
          <a:lstStyle/>
          <a:p>
            <a:pPr/>
          </a:p>
        </p:txBody>
      </p:sp>
      <p:sp>
        <p:nvSpPr>
          <p:cNvPr id="1617" name="Shape 1617"/>
          <p:cNvSpPr/>
          <p:nvPr>
            <p:ph type="body" sz="quarter" idx="1"/>
          </p:nvPr>
        </p:nvSpPr>
        <p:spPr>
          <a:prstGeom prst="rect">
            <a:avLst/>
          </a:prstGeom>
        </p:spPr>
        <p:txBody>
          <a:bodyPr/>
          <a:lstStyle/>
          <a:p>
            <a:pPr/>
            <a:r>
              <a:t>Одна из самых популярных метрик - это DCG. Устроена она очень просто - мы берем, к примеру, топ-10 документов и для каждого документа прибавляем к значению метрики величину, которая тем больше, чем больше релевантность документа, и тем меньше, чем ниже позиция документа. DCG в такой форме не очень удобно сравнивать, потому что непонятно,  какое максимальное значение он имеет, поэтому обычно используют нормализованный DCG, который является отношением обычного DCG к DCG, посчитанному по идеально отранжированной выборке.</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8" name="Shape 1628"/>
          <p:cNvSpPr/>
          <p:nvPr>
            <p:ph type="sldImg"/>
          </p:nvPr>
        </p:nvSpPr>
        <p:spPr>
          <a:prstGeom prst="rect">
            <a:avLst/>
          </a:prstGeom>
        </p:spPr>
        <p:txBody>
          <a:bodyPr/>
          <a:lstStyle/>
          <a:p>
            <a:pPr/>
          </a:p>
        </p:txBody>
      </p:sp>
      <p:sp>
        <p:nvSpPr>
          <p:cNvPr id="1629" name="Shape 1629"/>
          <p:cNvSpPr/>
          <p:nvPr>
            <p:ph type="body" sz="quarter" idx="1"/>
          </p:nvPr>
        </p:nvSpPr>
        <p:spPr>
          <a:prstGeom prst="rect">
            <a:avLst/>
          </a:prstGeom>
        </p:spPr>
        <p:txBody>
          <a:bodyPr/>
          <a:lstStyle/>
          <a:p>
            <a:pPr/>
            <a:r>
              <a:t>Следующая метрика - это PFound. В ее формуле выделяется три смысловых части. Первая - это релевантность документа или вероятность найти ответ на запрос в документе. Вторая - это вероятность продолжить просмотр документов после предыдущих. Третья часть - это вероятность не найти ответ среди предыдущих результатов.</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38" name="Shape 938"/>
          <p:cNvSpPr/>
          <p:nvPr>
            <p:ph type="sldImg"/>
          </p:nvPr>
        </p:nvSpPr>
        <p:spPr>
          <a:prstGeom prst="rect">
            <a:avLst/>
          </a:prstGeom>
        </p:spPr>
        <p:txBody>
          <a:bodyPr/>
          <a:lstStyle/>
          <a:p>
            <a:pPr/>
          </a:p>
        </p:txBody>
      </p:sp>
      <p:sp>
        <p:nvSpPr>
          <p:cNvPr id="939" name="Shape 939"/>
          <p:cNvSpPr/>
          <p:nvPr>
            <p:ph type="body" sz="quarter" idx="1"/>
          </p:nvPr>
        </p:nvSpPr>
        <p:spPr>
          <a:prstGeom prst="rect">
            <a:avLst/>
          </a:prstGeom>
        </p:spPr>
        <p:txBody>
          <a:bodyPr/>
          <a:lstStyle/>
          <a:p>
            <a:pPr defTabSz="457200">
              <a:lnSpc>
                <a:spcPct val="125000"/>
              </a:lnSpc>
              <a:defRPr sz="2400">
                <a:latin typeface="Avenir Book"/>
                <a:ea typeface="Avenir Book"/>
                <a:cs typeface="Avenir Book"/>
                <a:sym typeface="Avenir Book"/>
              </a:defRPr>
            </a:pPr>
            <a:r>
              <a:t>Catboost это библиотека машинного обучения, предназначенная для решения задач обучения с учителем. Как </a:t>
            </a:r>
          </a:p>
          <a:p>
            <a:pPr defTabSz="457200">
              <a:lnSpc>
                <a:spcPct val="125000"/>
              </a:lnSpc>
              <a:defRPr sz="2400">
                <a:latin typeface="Avenir Book"/>
                <a:ea typeface="Avenir Book"/>
                <a:cs typeface="Avenir Book"/>
                <a:sym typeface="Avenir Book"/>
              </a:defRPr>
            </a:pPr>
            <a:r>
              <a:t>CatBoost is a library that solves supervised learning task</a:t>
            </a:r>
          </a:p>
          <a:p>
            <a:pPr defTabSz="457200">
              <a:lnSpc>
                <a:spcPct val="125000"/>
              </a:lnSpc>
              <a:defRPr sz="2400">
                <a:latin typeface="Avenir Book"/>
                <a:ea typeface="Avenir Book"/>
                <a:cs typeface="Avenir Book"/>
                <a:sym typeface="Avenir Book"/>
              </a:defRPr>
            </a:pPr>
          </a:p>
          <a:p>
            <a:pPr defTabSz="457200">
              <a:lnSpc>
                <a:spcPct val="125000"/>
              </a:lnSpc>
              <a:defRPr sz="2400">
                <a:latin typeface="Avenir Book"/>
                <a:ea typeface="Avenir Book"/>
                <a:cs typeface="Avenir Book"/>
                <a:sym typeface="Avenir Book"/>
              </a:defRPr>
            </a:pPr>
            <a:r>
              <a:t>Here on  a slide is a rough illustration of what supervised learning consist of of:</a:t>
            </a:r>
          </a:p>
          <a:p>
            <a:pPr marL="401052" indent="-401052" defTabSz="457200">
              <a:lnSpc>
                <a:spcPct val="125000"/>
              </a:lnSpc>
              <a:buSzPct val="100000"/>
              <a:buAutoNum type="arabicParenR" startAt="1"/>
              <a:defRPr sz="2400">
                <a:latin typeface="Avenir Book"/>
                <a:ea typeface="Avenir Book"/>
                <a:cs typeface="Avenir Book"/>
                <a:sym typeface="Avenir Book"/>
              </a:defRPr>
            </a:pPr>
            <a:r>
              <a:t>we have some application where we want to apply ML techniques</a:t>
            </a:r>
          </a:p>
          <a:p>
            <a:pPr marL="401052" indent="-401052" defTabSz="457200">
              <a:lnSpc>
                <a:spcPct val="125000"/>
              </a:lnSpc>
              <a:buSzPct val="100000"/>
              <a:buAutoNum type="arabicParenR" startAt="1"/>
              <a:defRPr sz="2400">
                <a:latin typeface="Avenir Book"/>
                <a:ea typeface="Avenir Book"/>
                <a:cs typeface="Avenir Book"/>
                <a:sym typeface="Avenir Book"/>
              </a:defRPr>
            </a:pPr>
            <a:r>
              <a:t>We have some data at hand, that could be used to solve our problem. This data contains samples and for each samples we have associated label. The task is  to predict label based on sample in some optimal way. Applications defines what the optimal way is. And to predict in this optimal way we optimise some loss function, that, directly or indirectly, search for optimal model</a:t>
            </a:r>
          </a:p>
          <a:p>
            <a:pPr marL="401052" indent="-401052" defTabSz="457200">
              <a:lnSpc>
                <a:spcPct val="125000"/>
              </a:lnSpc>
              <a:buSzPct val="100000"/>
              <a:buAutoNum type="arabicParenR" startAt="1"/>
              <a:defRPr sz="2400">
                <a:latin typeface="Avenir Book"/>
                <a:ea typeface="Avenir Book"/>
                <a:cs typeface="Avenir Book"/>
                <a:sym typeface="Avenir Book"/>
              </a:defRPr>
            </a:pPr>
            <a:r>
              <a:t>Finally, we have bunch of libraries that could be used to solve the problem</a:t>
            </a:r>
          </a:p>
          <a:p>
            <a:pPr defTabSz="457200">
              <a:lnSpc>
                <a:spcPct val="125000"/>
              </a:lnSpc>
              <a:defRPr sz="2400">
                <a:latin typeface="Avenir Book"/>
                <a:ea typeface="Avenir Book"/>
                <a:cs typeface="Avenir Book"/>
                <a:sym typeface="Avenir Book"/>
              </a:defRPr>
            </a:pPr>
          </a:p>
          <a:p>
            <a:pPr defTabSz="457200">
              <a:lnSpc>
                <a:spcPct val="125000"/>
              </a:lnSpc>
              <a:defRPr sz="2400">
                <a:latin typeface="Avenir Book"/>
                <a:ea typeface="Avenir Book"/>
                <a:cs typeface="Avenir Book"/>
                <a:sym typeface="Avenir Book"/>
              </a:defRPr>
            </a:pPr>
            <a:r>
              <a:t>This libraries, usually, generalise well for different applications. Linear models, GBDT, Decision tress — all this could be used for different types of predictions problems: classification, regression, ranking — just select the proper loss function</a:t>
            </a:r>
          </a:p>
          <a:p>
            <a:pPr defTabSz="457200">
              <a:lnSpc>
                <a:spcPct val="125000"/>
              </a:lnSpc>
              <a:defRPr sz="2400">
                <a:latin typeface="Avenir Book"/>
                <a:ea typeface="Avenir Book"/>
                <a:cs typeface="Avenir Book"/>
                <a:sym typeface="Avenir Book"/>
              </a:defRPr>
            </a:pPr>
          </a:p>
          <a:p>
            <a:pPr defTabSz="457200">
              <a:lnSpc>
                <a:spcPct val="125000"/>
              </a:lnSpc>
              <a:defRPr sz="2400">
                <a:latin typeface="Avenir Book"/>
                <a:ea typeface="Avenir Book"/>
                <a:cs typeface="Avenir Book"/>
                <a:sym typeface="Avenir Book"/>
              </a:defRPr>
            </a:pPr>
          </a:p>
          <a:p>
            <a:pPr defTabSz="457200">
              <a:lnSpc>
                <a:spcPct val="125000"/>
              </a:lnSpc>
              <a:defRPr sz="2400">
                <a:latin typeface="Avenir Book"/>
                <a:ea typeface="Avenir Book"/>
                <a:cs typeface="Avenir Book"/>
                <a:sym typeface="Avenir Book"/>
              </a:defRPr>
            </a:pPr>
            <a:r>
              <a:t>But,  different tools work well with different data</a:t>
            </a:r>
          </a:p>
          <a:p>
            <a:pPr defTabSz="457200">
              <a:lnSpc>
                <a:spcPct val="125000"/>
              </a:lnSpc>
              <a:defRPr sz="2400">
                <a:latin typeface="Avenir Book"/>
                <a:ea typeface="Avenir Book"/>
                <a:cs typeface="Avenir Book"/>
                <a:sym typeface="Avenir Book"/>
              </a:defRPr>
            </a:pPr>
            <a:r>
              <a:t>For examples, for images  CNN are the best choice</a:t>
            </a:r>
          </a:p>
          <a:p>
            <a:pPr defTabSz="457200">
              <a:lnSpc>
                <a:spcPct val="125000"/>
              </a:lnSpc>
              <a:defRPr sz="2400">
                <a:latin typeface="Avenir Book"/>
                <a:ea typeface="Avenir Book"/>
                <a:cs typeface="Avenir Book"/>
                <a:sym typeface="Avenir Book"/>
              </a:defRPr>
            </a:pPr>
            <a:r>
              <a:t>For speech recognition recurrent neural networks provides great results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9" name="Shape 1689"/>
          <p:cNvSpPr/>
          <p:nvPr>
            <p:ph type="sldImg"/>
          </p:nvPr>
        </p:nvSpPr>
        <p:spPr>
          <a:prstGeom prst="rect">
            <a:avLst/>
          </a:prstGeom>
        </p:spPr>
        <p:txBody>
          <a:bodyPr/>
          <a:lstStyle/>
          <a:p>
            <a:pPr/>
          </a:p>
        </p:txBody>
      </p:sp>
      <p:sp>
        <p:nvSpPr>
          <p:cNvPr id="1690" name="Shape 1690"/>
          <p:cNvSpPr/>
          <p:nvPr>
            <p:ph type="body" sz="quarter" idx="1"/>
          </p:nvPr>
        </p:nvSpPr>
        <p:spPr>
          <a:prstGeom prst="rect">
            <a:avLst/>
          </a:prstGeom>
        </p:spPr>
        <p:txBody>
          <a:bodyPr/>
          <a:lstStyle/>
          <a:p>
            <a:pPr/>
            <a:r>
              <a:t>Рассмотрим подробнее процесс, который описывается такой метрикой. Допустим, мы ввели в Яндексе запрос catboost - посмотрим только на первые 4 документа. Пойдем сверху вниз - мы с вероятностью 1 посмотрим первый документ. Считаем, что релевантность этого документа равна 0.7, значит с вероятность 0.7 мы найдем в нем ответ на наш запрос. С вероятностью 0.3 мы не найдем ответ. Далее мы считаем, что с вероятностью 0.15 пользователь не будет смотреть оставшиеся документы и уйдет, а с вероятностью 0.85 пойдет второй документ, в котором вероятность найти ответ равна 0.3. И так далее до 4 документа. Считаем, что после 4 документа пользователь точно уйдет. Чтобы посчитать метрику PFound, нужно сложить вероятности дойти и найти ответ в каждом документе. В данном примере PFound приблизительно равен 0.88</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3" name="Shape 1703"/>
          <p:cNvSpPr/>
          <p:nvPr>
            <p:ph type="sldImg"/>
          </p:nvPr>
        </p:nvSpPr>
        <p:spPr>
          <a:prstGeom prst="rect">
            <a:avLst/>
          </a:prstGeom>
        </p:spPr>
        <p:txBody>
          <a:bodyPr/>
          <a:lstStyle/>
          <a:p>
            <a:pPr/>
          </a:p>
        </p:txBody>
      </p:sp>
      <p:sp>
        <p:nvSpPr>
          <p:cNvPr id="1704" name="Shape 1704"/>
          <p:cNvSpPr/>
          <p:nvPr>
            <p:ph type="body" sz="quarter" idx="1"/>
          </p:nvPr>
        </p:nvSpPr>
        <p:spPr>
          <a:prstGeom prst="rect">
            <a:avLst/>
          </a:prstGeom>
        </p:spPr>
        <p:txBody>
          <a:bodyPr/>
          <a:lstStyle/>
          <a:p>
            <a:pPr/>
            <a:r>
              <a:t>И еще одна метрика, которую мы рассмотрим, это PrecisionAt. Здесь предполагается, что документы имеют бинарную метку - релевантен/нерелевантен, либо их можно разбить по некоторому порогу на эти 2 класса. PrecisionAt@k это просто доля релевантных документов среди первых k документов в поисковой выдаче.</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9" name="Shape 1709"/>
          <p:cNvSpPr/>
          <p:nvPr>
            <p:ph type="sldImg"/>
          </p:nvPr>
        </p:nvSpPr>
        <p:spPr>
          <a:prstGeom prst="rect">
            <a:avLst/>
          </a:prstGeom>
        </p:spPr>
        <p:txBody>
          <a:bodyPr/>
          <a:lstStyle/>
          <a:p>
            <a:pPr/>
          </a:p>
        </p:txBody>
      </p:sp>
      <p:sp>
        <p:nvSpPr>
          <p:cNvPr id="1710" name="Shape 1710"/>
          <p:cNvSpPr/>
          <p:nvPr>
            <p:ph type="body" sz="quarter" idx="1"/>
          </p:nvPr>
        </p:nvSpPr>
        <p:spPr>
          <a:prstGeom prst="rect">
            <a:avLst/>
          </a:prstGeom>
        </p:spPr>
        <p:txBody>
          <a:bodyPr/>
          <a:lstStyle/>
          <a:p>
            <a:pPr/>
            <a:r>
              <a:t>Теперь непосредственно к функциям, которые непосредственно оптимизируются градиентным спуском внутри катбуста для задачи ранжирования. В катбусте реализовано 9 ранжирующих функций потерь. Это (перечислить). Рассмотрим подробно самые важные из них.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2" name="Shape 1732"/>
          <p:cNvSpPr/>
          <p:nvPr>
            <p:ph type="sldImg"/>
          </p:nvPr>
        </p:nvSpPr>
        <p:spPr>
          <a:prstGeom prst="rect">
            <a:avLst/>
          </a:prstGeom>
        </p:spPr>
        <p:txBody>
          <a:bodyPr/>
          <a:lstStyle/>
          <a:p>
            <a:pPr/>
          </a:p>
        </p:txBody>
      </p:sp>
      <p:sp>
        <p:nvSpPr>
          <p:cNvPr id="1733" name="Shape 1733"/>
          <p:cNvSpPr/>
          <p:nvPr>
            <p:ph type="body" sz="quarter" idx="1"/>
          </p:nvPr>
        </p:nvSpPr>
        <p:spPr>
          <a:prstGeom prst="rect">
            <a:avLst/>
          </a:prstGeom>
        </p:spPr>
        <p:txBody>
          <a:bodyPr/>
          <a:lstStyle/>
          <a:p>
            <a:pPr/>
            <a:r>
              <a:t>Поговорим про QueryRMSE. Но сначала вспомним про обычное RMSE и поймем, почему оно нам не подходит. Допустим документы в рамках одного запроса имеют релевантности 7, 8, 9. А наша модель выдала 1, 2, 3. С точки зрения задачи ранжирования, модель абсолютно точно отсортировала наши документы в запросе. Но RMSE при этом будет ненулевое. Поэтому давайте для документов каждого запроса вычтем среднюю релевантность по  запросу, а из предсказаний модели среднее значение из предсказаний по запросу.</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9" name="Shape 1749"/>
          <p:cNvSpPr/>
          <p:nvPr>
            <p:ph type="sldImg"/>
          </p:nvPr>
        </p:nvSpPr>
        <p:spPr>
          <a:prstGeom prst="rect">
            <a:avLst/>
          </a:prstGeom>
        </p:spPr>
        <p:txBody>
          <a:bodyPr/>
          <a:lstStyle/>
          <a:p>
            <a:pPr/>
          </a:p>
        </p:txBody>
      </p:sp>
      <p:sp>
        <p:nvSpPr>
          <p:cNvPr id="1750" name="Shape 1750"/>
          <p:cNvSpPr/>
          <p:nvPr>
            <p:ph type="body" sz="quarter" idx="1"/>
          </p:nvPr>
        </p:nvSpPr>
        <p:spPr>
          <a:prstGeom prst="rect">
            <a:avLst/>
          </a:prstGeom>
        </p:spPr>
        <p:txBody>
          <a:bodyPr/>
          <a:lstStyle/>
          <a:p>
            <a:pPr/>
            <a:r>
              <a:t>Таким образом, в нашу формулу обычного RMSE добавляется компонент, зависящий от запроса, который отвечает как раз за такое нормирование таргетов и аппроксов. Получаем формулу для QueryRMSE. И на нашем примере теперь получаем нулевую ошибку, которая лучше отражает цель задачи ранжирования.</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9" name="Shape 1759"/>
          <p:cNvSpPr/>
          <p:nvPr>
            <p:ph type="sldImg"/>
          </p:nvPr>
        </p:nvSpPr>
        <p:spPr>
          <a:prstGeom prst="rect">
            <a:avLst/>
          </a:prstGeom>
        </p:spPr>
        <p:txBody>
          <a:bodyPr/>
          <a:lstStyle/>
          <a:p>
            <a:pPr/>
          </a:p>
        </p:txBody>
      </p:sp>
      <p:sp>
        <p:nvSpPr>
          <p:cNvPr id="1760" name="Shape 1760"/>
          <p:cNvSpPr/>
          <p:nvPr>
            <p:ph type="body" sz="quarter" idx="1"/>
          </p:nvPr>
        </p:nvSpPr>
        <p:spPr>
          <a:prstGeom prst="rect">
            <a:avLst/>
          </a:prstGeom>
        </p:spPr>
        <p:txBody>
          <a:bodyPr/>
          <a:lstStyle/>
          <a:p>
            <a:pPr/>
            <a:r>
              <a:t>Следующий режим - это QueryCrossEntropy. Опять же вспомним про обычную формулу CrossEntropy. Она представлена на слайде. С функцией потерь CrossEntropy мы максимизируем логарифм правдоподобия. Предполагается, что модель на выходе дает вероятность того, что документ релевантен запросу. Вероятность должна находиться в промежутке от 0 до 1. Так как строить ансамбль деревьев с таким ограничением затруднительно, мы просто на выходе преобразуем результат модели, которые лежит в промежутке от -бесконечности до +бесконечности с помощью сигмоиды.</a:t>
            </a:r>
          </a:p>
          <a:p>
            <a:pPr/>
            <a:r>
              <a:t>С этой формулой применительно к ранжированию наблюдается та же проблема, что и с RMSE. То есть такая функция потерь не инвариантна к сдвигу таргетов и аппроксов.</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1" name="Shape 1771"/>
          <p:cNvSpPr/>
          <p:nvPr>
            <p:ph type="sldImg"/>
          </p:nvPr>
        </p:nvSpPr>
        <p:spPr>
          <a:prstGeom prst="rect">
            <a:avLst/>
          </a:prstGeom>
        </p:spPr>
        <p:txBody>
          <a:bodyPr/>
          <a:lstStyle/>
          <a:p>
            <a:pPr/>
          </a:p>
        </p:txBody>
      </p:sp>
      <p:sp>
        <p:nvSpPr>
          <p:cNvPr id="1772" name="Shape 1772"/>
          <p:cNvSpPr/>
          <p:nvPr>
            <p:ph type="body" sz="quarter" idx="1"/>
          </p:nvPr>
        </p:nvSpPr>
        <p:spPr>
          <a:prstGeom prst="rect">
            <a:avLst/>
          </a:prstGeom>
        </p:spPr>
        <p:txBody>
          <a:bodyPr/>
          <a:lstStyle/>
          <a:p>
            <a:pPr/>
            <a:r>
              <a:t>Для похожей проблемы применим похожее решение - добавим к аппроксам каждой группы значение, зависящее от группы и максимизирующее значение cross entropy. На практике же было замечено, что полный переход на такую функцию потерь дает не самые лучшие результаты и лучше смешивать обе функции - со сдвигом и без него. В катбусте по дефолту доля функции со сдвигом составляет 95% и 5% отводится под обычную кросс-энтропию.</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2" name="Shape 1802"/>
          <p:cNvSpPr/>
          <p:nvPr>
            <p:ph type="sldImg"/>
          </p:nvPr>
        </p:nvSpPr>
        <p:spPr>
          <a:prstGeom prst="rect">
            <a:avLst/>
          </a:prstGeom>
        </p:spPr>
        <p:txBody>
          <a:bodyPr/>
          <a:lstStyle/>
          <a:p>
            <a:pPr/>
          </a:p>
        </p:txBody>
      </p:sp>
      <p:sp>
        <p:nvSpPr>
          <p:cNvPr id="1803" name="Shape 1803"/>
          <p:cNvSpPr/>
          <p:nvPr>
            <p:ph type="body" sz="quarter" idx="1"/>
          </p:nvPr>
        </p:nvSpPr>
        <p:spPr>
          <a:prstGeom prst="rect">
            <a:avLst/>
          </a:prstGeom>
        </p:spPr>
        <p:txBody>
          <a:bodyPr/>
          <a:lstStyle/>
          <a:p>
            <a:pPr/>
            <a:r>
              <a:t>Сделаем небольшое отступление и посмотрим, как вычисляются значения в листьях после выбора предикатов в узлах дерева. Первый способ, который используется для большинства loss функций очень прост - мы в лист записывает просто средний градиент по объектам, попавшим в этот лист. Также есть оценка листьев по ньютона, когда мы делим не на сумму весов, а на сумму вторых производных.</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5" name="Shape 1815"/>
          <p:cNvSpPr/>
          <p:nvPr>
            <p:ph type="sldImg"/>
          </p:nvPr>
        </p:nvSpPr>
        <p:spPr>
          <a:prstGeom prst="rect">
            <a:avLst/>
          </a:prstGeom>
        </p:spPr>
        <p:txBody>
          <a:bodyPr/>
          <a:lstStyle/>
          <a:p>
            <a:pPr/>
          </a:p>
        </p:txBody>
      </p:sp>
      <p:sp>
        <p:nvSpPr>
          <p:cNvPr id="1816" name="Shape 1816"/>
          <p:cNvSpPr/>
          <p:nvPr>
            <p:ph type="body" sz="quarter" idx="1"/>
          </p:nvPr>
        </p:nvSpPr>
        <p:spPr>
          <a:prstGeom prst="rect">
            <a:avLst/>
          </a:prstGeom>
        </p:spPr>
        <p:txBody>
          <a:bodyPr/>
          <a:lstStyle/>
          <a:p>
            <a:pPr/>
            <a:r>
              <a:t>Рассмотрим другой способ вычисления значения в листьях - попарный. Рассмотрим все наши пары, на которых мы обучаемся, введем дополнительные переменные x_i, равные разности аппроксов для элементов пары. Так как наш лосс вычисляется по парам документов, давайте попробуем приблизить к антиградиенту не аппроксы на отдельных документах, а разность аппроксов для пары. То есть при вычислении значений в листьях мы хотим минимизировать квадратичную разность dxi и производной лосса по x_i.</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8" name="Shape 1838"/>
          <p:cNvSpPr/>
          <p:nvPr>
            <p:ph type="sldImg"/>
          </p:nvPr>
        </p:nvSpPr>
        <p:spPr>
          <a:prstGeom prst="rect">
            <a:avLst/>
          </a:prstGeom>
        </p:spPr>
        <p:txBody>
          <a:bodyPr/>
          <a:lstStyle/>
          <a:p>
            <a:pPr/>
          </a:p>
        </p:txBody>
      </p:sp>
      <p:sp>
        <p:nvSpPr>
          <p:cNvPr id="1839" name="Shape 1839"/>
          <p:cNvSpPr/>
          <p:nvPr>
            <p:ph type="body" sz="quarter" idx="1"/>
          </p:nvPr>
        </p:nvSpPr>
        <p:spPr>
          <a:prstGeom prst="rect">
            <a:avLst/>
          </a:prstGeom>
        </p:spPr>
        <p:txBody>
          <a:bodyPr/>
          <a:lstStyle/>
          <a:p>
            <a:pPr/>
            <a:r>
              <a:t>Для этого построим матрицу A, которая для каждой пары содержит строку с +1 в столбце, соответствующему номеру листа победителя в паре и -1 в столбце, соответствующему номеру листа проигравшего. Вектор b будет содержать производную лосса по каждой паре. Искомый вектор с, содержащий значения в листьях.</a:t>
            </a:r>
          </a:p>
          <a:p>
            <a:pPr/>
            <a:r>
              <a:t>Мы хотим приблизить произведение A на c к вектору b. Решение в данном случае выражается аналитически.</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5" name="Shape 1055"/>
          <p:cNvSpPr/>
          <p:nvPr>
            <p:ph type="sldImg"/>
          </p:nvPr>
        </p:nvSpPr>
        <p:spPr>
          <a:prstGeom prst="rect">
            <a:avLst/>
          </a:prstGeom>
        </p:spPr>
        <p:txBody>
          <a:bodyPr/>
          <a:lstStyle/>
          <a:p>
            <a:pPr/>
          </a:p>
        </p:txBody>
      </p:sp>
      <p:sp>
        <p:nvSpPr>
          <p:cNvPr id="1056" name="Shape 1056"/>
          <p:cNvSpPr/>
          <p:nvPr>
            <p:ph type="body" sz="quarter" idx="1"/>
          </p:nvPr>
        </p:nvSpPr>
        <p:spPr>
          <a:prstGeom prst="rect">
            <a:avLst/>
          </a:prstGeom>
        </p:spPr>
        <p:txBody>
          <a:bodyPr/>
          <a:lstStyle/>
          <a:p>
            <a:pPr defTabSz="457200">
              <a:lnSpc>
                <a:spcPct val="125000"/>
              </a:lnSpc>
            </a:pPr>
            <a:r>
              <a:t>Данные, используемые для решения практических задач машинного обучения, можно разделить на два типа.</a:t>
            </a:r>
          </a:p>
          <a:p>
            <a:pPr defTabSz="457200">
              <a:lnSpc>
                <a:spcPct val="125000"/>
              </a:lnSpc>
            </a:pPr>
            <a:r>
              <a:t>Во-первых, у нас есть так называемые однородные данные, такие как изображения или текст - отдельные признаки объектов в таких данных имеют одну природу и один смысл. В случае изображений это цвет пикселы, в случае текста - это слово и т.д. На таких данных отличные результаты показывают нейронные сети.</a:t>
            </a:r>
          </a:p>
          <a:p>
            <a:pPr defTabSz="457200">
              <a:lnSpc>
                <a:spcPct val="125000"/>
              </a:lnSpc>
            </a:pPr>
            <a:r>
              <a:t>Во-вторых, у нас есть неоднородные данные. В таких данных признаки имеют разную природу. Например, это может быть возраст, пол человека, жанр и длина музыкального трека. Для этого типа данных лучшие результаты обычно достигаются с помощью ГБДТ.</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1" name="Shape 1861"/>
          <p:cNvSpPr/>
          <p:nvPr>
            <p:ph type="sldImg"/>
          </p:nvPr>
        </p:nvSpPr>
        <p:spPr>
          <a:prstGeom prst="rect">
            <a:avLst/>
          </a:prstGeom>
        </p:spPr>
        <p:txBody>
          <a:bodyPr/>
          <a:lstStyle/>
          <a:p>
            <a:pPr/>
          </a:p>
        </p:txBody>
      </p:sp>
      <p:sp>
        <p:nvSpPr>
          <p:cNvPr id="1862" name="Shape 1862"/>
          <p:cNvSpPr/>
          <p:nvPr>
            <p:ph type="body" sz="quarter" idx="1"/>
          </p:nvPr>
        </p:nvSpPr>
        <p:spPr>
          <a:prstGeom prst="rect">
            <a:avLst/>
          </a:prstGeom>
        </p:spPr>
        <p:txBody>
          <a:bodyPr/>
          <a:lstStyle/>
          <a:p>
            <a:pPr/>
            <a:r>
              <a:t>Для рассмотрения следующих режимов познакомимся с другим способом представления обучающей выборки. Единственное отличие этого формата от ранее рассмотренного - это передача пар документов вместо оценки релевантностей. В паре первый документ считается более релевантным, чем второй. Опционально можно передать вес для каждой пары. Важно отметить, что catboost может сам сгенерировать пары по переданным оценкам релевантностей.</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8" name="Shape 1878"/>
          <p:cNvSpPr/>
          <p:nvPr>
            <p:ph type="sldImg"/>
          </p:nvPr>
        </p:nvSpPr>
        <p:spPr>
          <a:prstGeom prst="rect">
            <a:avLst/>
          </a:prstGeom>
        </p:spPr>
        <p:txBody>
          <a:bodyPr/>
          <a:lstStyle/>
          <a:p>
            <a:pPr/>
          </a:p>
        </p:txBody>
      </p:sp>
      <p:sp>
        <p:nvSpPr>
          <p:cNvPr id="1879" name="Shape 1879"/>
          <p:cNvSpPr/>
          <p:nvPr>
            <p:ph type="body" sz="quarter" idx="1"/>
          </p:nvPr>
        </p:nvSpPr>
        <p:spPr>
          <a:prstGeom prst="rect">
            <a:avLst/>
          </a:prstGeom>
        </p:spPr>
        <p:txBody>
          <a:bodyPr/>
          <a:lstStyle/>
          <a:p>
            <a:pPr/>
            <a:r>
              <a:t>Для рассмотрения следующих режимов познакомимся с другим способом представления обучающей выборки. Единственное отличие этого формата от ранее рассмотренного - это передача пар документов вместо оценки релевантностей. В паре первый документ считается более релевантным, чем второй. Опционально можно передать вес для каждой пары. Важно отметить, что catboost может сам сгенерировать пары по переданным оценкам релевантностей.</a:t>
            </a:r>
          </a:p>
          <a:p>
            <a:pPr/>
            <a:r>
              <a:t>Этот режим надо использовать, когда есть пары. Пример - ранжирование отелей.</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1" name="Shape 1891"/>
          <p:cNvSpPr/>
          <p:nvPr>
            <p:ph type="sldImg"/>
          </p:nvPr>
        </p:nvSpPr>
        <p:spPr>
          <a:prstGeom prst="rect">
            <a:avLst/>
          </a:prstGeom>
        </p:spPr>
        <p:txBody>
          <a:bodyPr/>
          <a:lstStyle/>
          <a:p>
            <a:pPr/>
          </a:p>
        </p:txBody>
      </p:sp>
      <p:sp>
        <p:nvSpPr>
          <p:cNvPr id="1892" name="Shape 1892"/>
          <p:cNvSpPr/>
          <p:nvPr>
            <p:ph type="body" sz="quarter" idx="1"/>
          </p:nvPr>
        </p:nvSpPr>
        <p:spPr>
          <a:prstGeom prst="rect">
            <a:avLst/>
          </a:prstGeom>
        </p:spPr>
        <p:txBody>
          <a:bodyPr/>
          <a:lstStyle/>
          <a:p>
            <a:pPr/>
            <a:r>
              <a:t>Для двух документов из группы посчитать вероятность того, что один должен стоять выше, чем другой, можно с помощью сигмоидальной функции от разности предсказаний модели для этих документов. Функция PairLogit представляет собой сумму логарифмов вероятностей по каждой паре документов. То есть мы хотим правильно классифицировать все пары. При этом пары объектов могут задаваться пользователем, либо будут сгенерированы катбустом автоматически по оценкам релевантностей.</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2" name="Shape 1912"/>
          <p:cNvSpPr/>
          <p:nvPr>
            <p:ph type="sldImg"/>
          </p:nvPr>
        </p:nvSpPr>
        <p:spPr>
          <a:prstGeom prst="rect">
            <a:avLst/>
          </a:prstGeom>
        </p:spPr>
        <p:txBody>
          <a:bodyPr/>
          <a:lstStyle/>
          <a:p>
            <a:pPr/>
          </a:p>
        </p:txBody>
      </p:sp>
      <p:sp>
        <p:nvSpPr>
          <p:cNvPr id="1913" name="Shape 1913"/>
          <p:cNvSpPr/>
          <p:nvPr>
            <p:ph type="body" sz="quarter" idx="1"/>
          </p:nvPr>
        </p:nvSpPr>
        <p:spPr>
          <a:prstGeom prst="rect">
            <a:avLst/>
          </a:prstGeom>
        </p:spPr>
        <p:txBody>
          <a:bodyPr/>
          <a:lstStyle/>
          <a:p>
            <a:pPr/>
            <a:r>
              <a:t>В катбусте есть 2 способа оценки значений в листьях дерева - поэлементный и попарный. Из этого следует наличие двух режимов - PairLogit и PairLogitPairwise, которые оптимизируют одну и ту же функцию, но по разному оценивают значение в листьях. Попарный режим оценки более затратен по скорости и памяти, но дает более качественные результаты. С деталями работы этого режима можно ознакомиться в нашей документации.</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6" name="Shape 1926"/>
          <p:cNvSpPr/>
          <p:nvPr>
            <p:ph type="sldImg"/>
          </p:nvPr>
        </p:nvSpPr>
        <p:spPr>
          <a:prstGeom prst="rect">
            <a:avLst/>
          </a:prstGeom>
        </p:spPr>
        <p:txBody>
          <a:bodyPr/>
          <a:lstStyle/>
          <a:p>
            <a:pPr/>
          </a:p>
        </p:txBody>
      </p:sp>
      <p:sp>
        <p:nvSpPr>
          <p:cNvPr id="1927" name="Shape 1927"/>
          <p:cNvSpPr/>
          <p:nvPr>
            <p:ph type="body" sz="quarter" idx="1"/>
          </p:nvPr>
        </p:nvSpPr>
        <p:spPr>
          <a:prstGeom prst="rect">
            <a:avLst/>
          </a:prstGeom>
        </p:spPr>
        <p:txBody>
          <a:bodyPr/>
          <a:lstStyle/>
          <a:p>
            <a:pPr/>
            <a:r>
              <a:t>Переходим к режиму YetiRank. Здесь мы имеем такую же функцию потерь, как и в PairLogit. Однако на вход мы получаем не пары, а оценки релевантностей документов. В случае YetiRank пары всегда генерируются катбустом и делается это на каждой итерации, причем каждой паре назначается вес, пропорциональный изменению метрики PFound при обмене двух документов местами. Релевантности в этом режиме должны лежать в интервале от 0 до 1.</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1" name="Shape 1951"/>
          <p:cNvSpPr/>
          <p:nvPr>
            <p:ph type="sldImg"/>
          </p:nvPr>
        </p:nvSpPr>
        <p:spPr>
          <a:prstGeom prst="rect">
            <a:avLst/>
          </a:prstGeom>
        </p:spPr>
        <p:txBody>
          <a:bodyPr/>
          <a:lstStyle/>
          <a:p>
            <a:pPr/>
          </a:p>
        </p:txBody>
      </p:sp>
      <p:sp>
        <p:nvSpPr>
          <p:cNvPr id="1952" name="Shape 1952"/>
          <p:cNvSpPr/>
          <p:nvPr>
            <p:ph type="body" sz="quarter" idx="1"/>
          </p:nvPr>
        </p:nvSpPr>
        <p:spPr>
          <a:prstGeom prst="rect">
            <a:avLst/>
          </a:prstGeom>
        </p:spPr>
        <p:txBody>
          <a:bodyPr/>
          <a:lstStyle/>
          <a:p>
            <a:pPr/>
            <a:r>
              <a:t>Опять же для YetiRank есть парный режим - YetiRankPairwise, который отличается способом оценки листьев.</a:t>
            </a:r>
          </a:p>
          <a:p>
            <a:pPr/>
            <a:r>
              <a:t>Сказать, что YetiRankPairwise медленный на цепу</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3" name="Shape 1963"/>
          <p:cNvSpPr/>
          <p:nvPr>
            <p:ph type="sldImg"/>
          </p:nvPr>
        </p:nvSpPr>
        <p:spPr>
          <a:prstGeom prst="rect">
            <a:avLst/>
          </a:prstGeom>
        </p:spPr>
        <p:txBody>
          <a:bodyPr/>
          <a:lstStyle/>
          <a:p>
            <a:pPr/>
          </a:p>
        </p:txBody>
      </p:sp>
      <p:sp>
        <p:nvSpPr>
          <p:cNvPr id="1964" name="Shape 1964"/>
          <p:cNvSpPr/>
          <p:nvPr>
            <p:ph type="body" sz="quarter" idx="1"/>
          </p:nvPr>
        </p:nvSpPr>
        <p:spPr>
          <a:prstGeom prst="rect">
            <a:avLst/>
          </a:prstGeom>
        </p:spPr>
        <p:txBody>
          <a:bodyPr/>
          <a:lstStyle/>
          <a:p>
            <a:pPr/>
            <a:r>
              <a:t>Иногда возникает задача для определения одного лучшего документа. То есть мы хотим отранжировать документы, но нам интересен только документ, который попадет на первую позицию. Для такого случая хорошим решением является использование функции потерь QuerySoftMax. Эта функция также во многом похожа на обычный softmax, используемый в мультиклассификации. Принципиальное отличие в том, что классы и их кол-во зависят от запроса - то есть в качестве классов выступают документа запроса.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1" name="Shape 1981"/>
          <p:cNvSpPr/>
          <p:nvPr>
            <p:ph type="sldImg"/>
          </p:nvPr>
        </p:nvSpPr>
        <p:spPr>
          <a:prstGeom prst="rect">
            <a:avLst/>
          </a:prstGeom>
        </p:spPr>
        <p:txBody>
          <a:bodyPr/>
          <a:lstStyle/>
          <a:p>
            <a:pPr/>
          </a:p>
        </p:txBody>
      </p:sp>
      <p:sp>
        <p:nvSpPr>
          <p:cNvPr id="1982" name="Shape 1982"/>
          <p:cNvSpPr/>
          <p:nvPr>
            <p:ph type="body" sz="quarter" idx="1"/>
          </p:nvPr>
        </p:nvSpPr>
        <p:spPr>
          <a:prstGeom prst="rect">
            <a:avLst/>
          </a:prstGeom>
        </p:spPr>
        <p:txBody>
          <a:bodyPr/>
          <a:lstStyle/>
          <a:p>
            <a:pPr/>
            <a:r>
              <a:t>Рассмотренные режимы можно упорядочить. Причем этот порядок будет примерно совпадать для скорости обучения, сложность понимания метода и получаемого качества модели. Этот порядок выглядит так: …. Повторюсь, этот рейтинг лишь примерно отражает картину миру и для вашего фдатасета могут получиться другие результаты.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7" name="Shape 1987"/>
          <p:cNvSpPr/>
          <p:nvPr>
            <p:ph type="sldImg"/>
          </p:nvPr>
        </p:nvSpPr>
        <p:spPr>
          <a:prstGeom prst="rect">
            <a:avLst/>
          </a:prstGeom>
        </p:spPr>
        <p:txBody>
          <a:bodyPr/>
          <a:lstStyle/>
          <a:p>
            <a:pPr/>
          </a:p>
        </p:txBody>
      </p:sp>
      <p:sp>
        <p:nvSpPr>
          <p:cNvPr id="1988" name="Shape 1988"/>
          <p:cNvSpPr/>
          <p:nvPr>
            <p:ph type="body" sz="quarter" idx="1"/>
          </p:nvPr>
        </p:nvSpPr>
        <p:spPr>
          <a:prstGeom prst="rect">
            <a:avLst/>
          </a:prstGeom>
        </p:spPr>
        <p:txBody>
          <a:bodyPr/>
          <a:lstStyle/>
          <a:p>
            <a:pPr/>
            <a:r>
              <a:t>За рамками данного доклада оставим такие режимы, как QueryCrossEntropy, QuerySoftMax, StochasticFilter и StochasticRank. Скажу лишь пару слов об их предназначении, а детали вы сможете узнать из нашей документации. QueryCrossEntropy используется, например, в Яндекс рекламе. Формула для QueryCrossEntropy состоит из двух компонент, один из которых отвечает за релевантность документа запросу, а второй - за общую кликабельность документа. QuerySoftMax хорошо подходит для задачи поиска одного наиболее релевантного документа. StochasticFilter напрямую оптимизирует метрику FilteredDCG. StochasticRank может напрямую оптимизировать NDCG или PFound.</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9" name="Shape 2009"/>
          <p:cNvSpPr/>
          <p:nvPr>
            <p:ph type="sldImg"/>
          </p:nvPr>
        </p:nvSpPr>
        <p:spPr>
          <a:prstGeom prst="rect">
            <a:avLst/>
          </a:prstGeom>
        </p:spPr>
        <p:txBody>
          <a:bodyPr/>
          <a:lstStyle/>
          <a:p>
            <a:pPr/>
          </a:p>
        </p:txBody>
      </p:sp>
      <p:sp>
        <p:nvSpPr>
          <p:cNvPr id="2010" name="Shape 2010"/>
          <p:cNvSpPr/>
          <p:nvPr>
            <p:ph type="body" sz="quarter" idx="1"/>
          </p:nvPr>
        </p:nvSpPr>
        <p:spPr>
          <a:prstGeom prst="rect">
            <a:avLst/>
          </a:prstGeom>
        </p:spPr>
        <p:txBody>
          <a:bodyPr/>
          <a:lstStyle/>
          <a:p>
            <a:pPr/>
            <a:r>
              <a:t>Объяснить, почему плохо для ранжирования. Рассказать подробно, что это такое.</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6" name="Shape 1096"/>
          <p:cNvSpPr/>
          <p:nvPr>
            <p:ph type="sldImg"/>
          </p:nvPr>
        </p:nvSpPr>
        <p:spPr>
          <a:prstGeom prst="rect">
            <a:avLst/>
          </a:prstGeom>
        </p:spPr>
        <p:txBody>
          <a:bodyPr/>
          <a:lstStyle/>
          <a:p>
            <a:pPr/>
          </a:p>
        </p:txBody>
      </p:sp>
      <p:sp>
        <p:nvSpPr>
          <p:cNvPr id="1097" name="Shape 1097"/>
          <p:cNvSpPr/>
          <p:nvPr>
            <p:ph type="body" sz="quarter" idx="1"/>
          </p:nvPr>
        </p:nvSpPr>
        <p:spPr>
          <a:prstGeom prst="rect">
            <a:avLst/>
          </a:prstGeom>
        </p:spPr>
        <p:txBody>
          <a:bodyPr/>
          <a:lstStyle/>
          <a:p>
            <a:pPr/>
            <a:r>
              <a:t>Что такое дерево решений? Дерево решений - это бинарное дерево, в узлах которого стоят предикаты, а в листьях предсказания. Чтобы для заданного объекта получить предсказание по дереву решений, мы, начиная с корневого узла, будем вычислять значение предиката и в зависимости от этого значения будем сдвигаться влево или вправо по дереву, пока не дойдем до листа. Такие деревья строятся жадным образом, то есть в узлах выбирается предикат, который максимально разделит объекты разных классов. Такая модель очень проста в интерпретации, обучении и применении, позволяет достичь минимальной ошибки на обучающей выборке, однако имеет сильную склонность к переобучению. Для борьбы с переобучением используют обрезание деревьев, ограничение на кол-во объектов в листьях и т.д.</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0" name="Shape 2020"/>
          <p:cNvSpPr/>
          <p:nvPr>
            <p:ph type="sldImg"/>
          </p:nvPr>
        </p:nvSpPr>
        <p:spPr>
          <a:prstGeom prst="rect">
            <a:avLst/>
          </a:prstGeom>
        </p:spPr>
        <p:txBody>
          <a:bodyPr/>
          <a:lstStyle/>
          <a:p>
            <a:pPr/>
          </a:p>
        </p:txBody>
      </p:sp>
      <p:sp>
        <p:nvSpPr>
          <p:cNvPr id="2021" name="Shape 2021"/>
          <p:cNvSpPr/>
          <p:nvPr>
            <p:ph type="body" sz="quarter" idx="1"/>
          </p:nvPr>
        </p:nvSpPr>
        <p:spPr>
          <a:prstGeom prst="rect">
            <a:avLst/>
          </a:prstGeom>
        </p:spPr>
        <p:txBody>
          <a:bodyPr/>
          <a:lstStyle>
            <a:lvl1pPr defTabSz="457200">
              <a:lnSpc>
                <a:spcPct val="125000"/>
              </a:lnSpc>
              <a:defRPr sz="2400">
                <a:latin typeface="Avenir Roman"/>
                <a:ea typeface="Avenir Roman"/>
                <a:cs typeface="Avenir Roman"/>
                <a:sym typeface="Avenir Roman"/>
              </a:defRPr>
            </a:lvl1pPr>
          </a:lstStyle>
          <a:p>
            <a:pPr/>
            <a:r>
              <a:t>Теперь я дам несколько советов по использованию этих режимов.</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1" name="Shape 2041"/>
          <p:cNvSpPr/>
          <p:nvPr>
            <p:ph type="sldImg"/>
          </p:nvPr>
        </p:nvSpPr>
        <p:spPr>
          <a:prstGeom prst="rect">
            <a:avLst/>
          </a:prstGeom>
        </p:spPr>
        <p:txBody>
          <a:bodyPr/>
          <a:lstStyle/>
          <a:p>
            <a:pPr/>
          </a:p>
        </p:txBody>
      </p:sp>
      <p:sp>
        <p:nvSpPr>
          <p:cNvPr id="2042" name="Shape 2042"/>
          <p:cNvSpPr/>
          <p:nvPr>
            <p:ph type="body" sz="quarter" idx="1"/>
          </p:nvPr>
        </p:nvSpPr>
        <p:spPr>
          <a:prstGeom prst="rect">
            <a:avLst/>
          </a:prstGeom>
        </p:spPr>
        <p:txBody>
          <a:bodyPr/>
          <a:lstStyle>
            <a:lvl1pPr defTabSz="457200">
              <a:lnSpc>
                <a:spcPct val="125000"/>
              </a:lnSpc>
              <a:defRPr sz="2400">
                <a:latin typeface="Avenir Roman"/>
                <a:ea typeface="Avenir Roman"/>
                <a:cs typeface="Avenir Roman"/>
                <a:sym typeface="Avenir Roman"/>
              </a:defRPr>
            </a:lvl1pPr>
          </a:lstStyle>
          <a:p>
            <a:pPr/>
            <a:r>
              <a:t>У режимов YetiRank есть параметр Permutations - он …</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1" name="Shape 2061"/>
          <p:cNvSpPr/>
          <p:nvPr>
            <p:ph type="sldImg"/>
          </p:nvPr>
        </p:nvSpPr>
        <p:spPr>
          <a:prstGeom prst="rect">
            <a:avLst/>
          </a:prstGeom>
        </p:spPr>
        <p:txBody>
          <a:bodyPr/>
          <a:lstStyle/>
          <a:p>
            <a:pPr/>
          </a:p>
        </p:txBody>
      </p:sp>
      <p:sp>
        <p:nvSpPr>
          <p:cNvPr id="2062" name="Shape 2062"/>
          <p:cNvSpPr/>
          <p:nvPr>
            <p:ph type="body" sz="quarter" idx="1"/>
          </p:nvPr>
        </p:nvSpPr>
        <p:spPr>
          <a:prstGeom prst="rect">
            <a:avLst/>
          </a:prstGeom>
        </p:spPr>
        <p:txBody>
          <a:bodyPr/>
          <a:lstStyle>
            <a:lvl1pPr defTabSz="457200">
              <a:lnSpc>
                <a:spcPct val="125000"/>
              </a:lnSpc>
              <a:defRPr sz="2400">
                <a:latin typeface="Avenir Roman"/>
                <a:ea typeface="Avenir Roman"/>
                <a:cs typeface="Avenir Roman"/>
                <a:sym typeface="Avenir Roman"/>
              </a:defRPr>
            </a:lvl1pPr>
          </a:lstStyle>
          <a:p>
            <a:pPr/>
            <a:r>
              <a:t>Некоторые пользователи, имея пары, но не имея groupid, выставляют всем документам одинаковый groupid, но это сильно замедляет алгоритм.</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2" name="Shape 1192"/>
          <p:cNvSpPr/>
          <p:nvPr>
            <p:ph type="sldImg"/>
          </p:nvPr>
        </p:nvSpPr>
        <p:spPr>
          <a:prstGeom prst="rect">
            <a:avLst/>
          </a:prstGeom>
        </p:spPr>
        <p:txBody>
          <a:bodyPr/>
          <a:lstStyle/>
          <a:p>
            <a:pPr/>
          </a:p>
        </p:txBody>
      </p:sp>
      <p:sp>
        <p:nvSpPr>
          <p:cNvPr id="1193" name="Shape 1193"/>
          <p:cNvSpPr/>
          <p:nvPr>
            <p:ph type="body" sz="quarter" idx="1"/>
          </p:nvPr>
        </p:nvSpPr>
        <p:spPr>
          <a:prstGeom prst="rect">
            <a:avLst/>
          </a:prstGeom>
        </p:spPr>
        <p:txBody>
          <a:bodyPr/>
          <a:lstStyle/>
          <a:p>
            <a:pPr/>
            <a:r>
              <a:t>Построить одно большое дерево решений, которые бы хорошо описывало данные, но при этом не было переобученным, достаточно сложно, поэтому используют более продвинутый метод - это градиентный бустинг. Эта техника строит ансамбль или линейную комбинацию из простых моделей. В качестве моделей могут выступать любые модели машинного обучения, однако лучшие результаты получаются при использовании решающих деревьев. Построение начинается с одного дерева, это дерево обычно имеет большую ошибку, и мы итеративно изучаем новые деревья, чтобы исправить ошибки, полученные предыдущими деревьями. Чтобы в сумме мы получили результат близкий к настоящему.</a:t>
            </a:r>
          </a:p>
          <a:p>
            <a:pPr defTabSz="457200">
              <a:lnSpc>
                <a:spcPct val="125000"/>
              </a:lnSpc>
            </a:pPr>
            <a:r>
              <a:t>Этот метод очень прост в использовании, он почти не имеет гиперпараметров, которые нужно тщательно настраивать. Для GBDT зачастую достаточно подобрать только 3 параметра: максимальную глубину дерева, количество деревьев, которые вы хотите обучить, и скорость обучения. И все, вы можете потратить оставшуюся часть времени на работу с данными, а не на модель машинного обучения. А работа с данными является наиболее важной частью.</a:t>
            </a:r>
          </a:p>
          <a:p>
            <a:pPr defTabSz="457200">
              <a:lnSpc>
                <a:spcPct val="125000"/>
              </a:lnSpc>
            </a:pPr>
            <a:r>
              <a:t>Градиентный бустинг хорошо работает как на маленьких, так и на больших наборах данных.</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5" name="Shape 1205"/>
          <p:cNvSpPr/>
          <p:nvPr>
            <p:ph type="sldImg"/>
          </p:nvPr>
        </p:nvSpPr>
        <p:spPr>
          <a:prstGeom prst="rect">
            <a:avLst/>
          </a:prstGeom>
        </p:spPr>
        <p:txBody>
          <a:bodyPr/>
          <a:lstStyle/>
          <a:p>
            <a:pPr/>
          </a:p>
        </p:txBody>
      </p:sp>
      <p:sp>
        <p:nvSpPr>
          <p:cNvPr id="1206" name="Shape 1206"/>
          <p:cNvSpPr/>
          <p:nvPr>
            <p:ph type="body" sz="quarter" idx="1"/>
          </p:nvPr>
        </p:nvSpPr>
        <p:spPr>
          <a:prstGeom prst="rect">
            <a:avLst/>
          </a:prstGeom>
        </p:spPr>
        <p:txBody>
          <a:bodyPr/>
          <a:lstStyle>
            <a:lvl1pPr defTabSz="457200">
              <a:lnSpc>
                <a:spcPct val="125000"/>
              </a:lnSpc>
            </a:lvl1pPr>
          </a:lstStyle>
          <a:p>
            <a:pPr/>
            <a:r>
              <a:t>На сегодняшний день существует 3 наиболее популярных библиотеки, предоставляющих реализацию градиентного бустинга над решающими деревьями - это xgboost, catboost и lightgbm. Xgboost и lightgbm появились в open source раньше, в первую очередь по этой причине у catboost пока что меньше пользователей, однако мы имеем ряд существенных преимуществ, из-за которых его обязательно стоит начать использовать.</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6" name="Shape 1266"/>
          <p:cNvSpPr/>
          <p:nvPr>
            <p:ph type="sldImg"/>
          </p:nvPr>
        </p:nvSpPr>
        <p:spPr>
          <a:prstGeom prst="rect">
            <a:avLst/>
          </a:prstGeom>
        </p:spPr>
        <p:txBody>
          <a:bodyPr/>
          <a:lstStyle/>
          <a:p>
            <a:pPr/>
          </a:p>
        </p:txBody>
      </p:sp>
      <p:sp>
        <p:nvSpPr>
          <p:cNvPr id="1267" name="Shape 1267"/>
          <p:cNvSpPr/>
          <p:nvPr>
            <p:ph type="body" sz="quarter" idx="1"/>
          </p:nvPr>
        </p:nvSpPr>
        <p:spPr>
          <a:prstGeom prst="rect">
            <a:avLst/>
          </a:prstGeom>
        </p:spPr>
        <p:txBody>
          <a:bodyPr/>
          <a:lstStyle/>
          <a:p>
            <a:pPr/>
            <a:r>
              <a:t>Одна из ключевых особенностей катбуста - это использование симметричных деревьев. Их идея заключается в том, что они строят последовательно по уровням и на одном уровне во всех узлах используется одинаковый предикат. Это позволяет применять такие деревья гораздо быстрее несимметричных, так как фактически порядок вычисления этих предикатов ни от чего не зависит и все предикаты могут вычисляться параллельно с дальнейшим объединением результатов в единую битовую маску, которая укажет на номер листа.</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9" name="Shape 1279"/>
          <p:cNvSpPr/>
          <p:nvPr>
            <p:ph type="sldImg"/>
          </p:nvPr>
        </p:nvSpPr>
        <p:spPr>
          <a:prstGeom prst="rect">
            <a:avLst/>
          </a:prstGeom>
        </p:spPr>
        <p:txBody>
          <a:bodyPr/>
          <a:lstStyle/>
          <a:p>
            <a:pPr/>
          </a:p>
        </p:txBody>
      </p:sp>
      <p:sp>
        <p:nvSpPr>
          <p:cNvPr id="1280" name="Shape 1280"/>
          <p:cNvSpPr/>
          <p:nvPr>
            <p:ph type="body" sz="quarter" idx="1"/>
          </p:nvPr>
        </p:nvSpPr>
        <p:spPr>
          <a:prstGeom prst="rect">
            <a:avLst/>
          </a:prstGeom>
        </p:spPr>
        <p:txBody>
          <a:bodyPr/>
          <a:lstStyle/>
          <a:p>
            <a:pPr/>
            <a:r>
              <a:t>В яндексе катбуст используется практически повсеместно. Любой сервис Яндекса, которым вы пользуетесь, с большой вероятностью использует катбуст для решения своих задач.</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Нулевой_слайд_ru">
    <p:spTree>
      <p:nvGrpSpPr>
        <p:cNvPr id="1" name=""/>
        <p:cNvGrpSpPr/>
        <p:nvPr/>
      </p:nvGrpSpPr>
      <p:grpSpPr>
        <a:xfrm>
          <a:off x="0" y="0"/>
          <a:ext cx="0" cy="0"/>
          <a:chOff x="0" y="0"/>
          <a:chExt cx="0" cy="0"/>
        </a:xfrm>
      </p:grpSpPr>
      <p:sp>
        <p:nvSpPr>
          <p:cNvPr id="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Содержание_разделитель">
    <p:bg>
      <p:bgPr>
        <a:solidFill>
          <a:srgbClr val="FFCC00"/>
        </a:solidFill>
      </p:bgPr>
    </p:bg>
    <p:spTree>
      <p:nvGrpSpPr>
        <p:cNvPr id="1" name=""/>
        <p:cNvGrpSpPr/>
        <p:nvPr/>
      </p:nvGrpSpPr>
      <p:grpSpPr>
        <a:xfrm>
          <a:off x="0" y="0"/>
          <a:ext cx="0" cy="0"/>
          <a:chOff x="0" y="0"/>
          <a:chExt cx="0" cy="0"/>
        </a:xfrm>
      </p:grpSpPr>
      <p:sp>
        <p:nvSpPr>
          <p:cNvPr id="120" name="Body Level One…"/>
          <p:cNvSpPr txBox="1"/>
          <p:nvPr>
            <p:ph type="body" sz="quarter" idx="1" hasCustomPrompt="1"/>
          </p:nvPr>
        </p:nvSpPr>
        <p:spPr>
          <a:xfrm>
            <a:off x="3041999" y="1639790"/>
            <a:ext cx="3298476" cy="1463773"/>
          </a:xfrm>
          <a:prstGeom prst="rect">
            <a:avLst/>
          </a:prstGeom>
        </p:spPr>
        <p:txBody>
          <a:bodyPr anchor="ctr">
            <a:normAutofit fontScale="100000" lnSpcReduction="0"/>
          </a:bodyPr>
          <a:lstStyle>
            <a:lvl1pPr>
              <a:spcBef>
                <a:spcPts val="0"/>
              </a:spcBef>
              <a:defRPr sz="9600"/>
            </a:lvl1pPr>
            <a:lvl2pPr marL="0" indent="914353">
              <a:spcBef>
                <a:spcPts val="0"/>
              </a:spcBef>
              <a:buSzTx/>
              <a:buNone/>
              <a:defRPr sz="9600"/>
            </a:lvl2pPr>
            <a:lvl3pPr marL="0" indent="1828710">
              <a:spcBef>
                <a:spcPts val="0"/>
              </a:spcBef>
              <a:buSzTx/>
              <a:buNone/>
              <a:defRPr sz="9600"/>
            </a:lvl3pPr>
            <a:lvl4pPr marL="0" indent="2743063">
              <a:spcBef>
                <a:spcPts val="0"/>
              </a:spcBef>
              <a:buSzTx/>
              <a:buNone/>
              <a:defRPr sz="9600"/>
            </a:lvl4pPr>
            <a:lvl5pPr indent="3657419">
              <a:spcBef>
                <a:spcPts val="0"/>
              </a:spcBef>
              <a:defRPr sz="9600"/>
            </a:lvl5pPr>
          </a:lstStyle>
          <a:p>
            <a:pPr/>
            <a:r>
              <a:t>00</a:t>
            </a:r>
          </a:p>
          <a:p>
            <a:pPr lvl="1"/>
            <a:r>
              <a:t/>
            </a:r>
          </a:p>
          <a:p>
            <a:pPr lvl="2"/>
            <a:r>
              <a:t/>
            </a:r>
          </a:p>
          <a:p>
            <a:pPr lvl="3"/>
            <a:r>
              <a:t/>
            </a:r>
          </a:p>
          <a:p>
            <a:pPr lvl="4"/>
            <a:r>
              <a:t/>
            </a:r>
          </a:p>
        </p:txBody>
      </p:sp>
      <p:sp>
        <p:nvSpPr>
          <p:cNvPr id="121" name="Текст 10"/>
          <p:cNvSpPr/>
          <p:nvPr>
            <p:ph type="body" sz="quarter" idx="13" hasCustomPrompt="1"/>
          </p:nvPr>
        </p:nvSpPr>
        <p:spPr>
          <a:xfrm>
            <a:off x="3041999" y="4202015"/>
            <a:ext cx="18308290" cy="2932210"/>
          </a:xfrm>
          <a:prstGeom prst="rect">
            <a:avLst/>
          </a:prstGeom>
        </p:spPr>
        <p:txBody>
          <a:bodyPr anchor="b">
            <a:normAutofit fontScale="100000" lnSpcReduction="0"/>
          </a:bodyPr>
          <a:lstStyle>
            <a:lvl1pPr>
              <a:spcBef>
                <a:spcPts val="0"/>
              </a:spcBef>
              <a:defRPr b="1" sz="7200"/>
            </a:lvl1pPr>
          </a:lstStyle>
          <a:p>
            <a:pPr/>
            <a:r>
              <a:t>Название раздела</a:t>
            </a:r>
          </a:p>
        </p:txBody>
      </p:sp>
      <p:pic>
        <p:nvPicPr>
          <p:cNvPr id="122" name="Рисунок 3" descr="Рисунок 3"/>
          <p:cNvPicPr>
            <a:picLocks noChangeAspect="1"/>
          </p:cNvPicPr>
          <p:nvPr/>
        </p:nvPicPr>
        <p:blipFill>
          <a:blip r:embed="rId2">
            <a:extLst/>
          </a:blip>
          <a:stretch>
            <a:fillRect/>
          </a:stretch>
        </p:blipFill>
        <p:spPr>
          <a:xfrm>
            <a:off x="21028910" y="2090254"/>
            <a:ext cx="295794" cy="553419"/>
          </a:xfrm>
          <a:prstGeom prst="rect">
            <a:avLst/>
          </a:prstGeom>
          <a:ln w="12700">
            <a:miter lim="400000"/>
          </a:ln>
        </p:spPr>
      </p:pic>
      <p:sp>
        <p:nvSpPr>
          <p:cNvPr id="123" name="Текст 7"/>
          <p:cNvSpPr/>
          <p:nvPr>
            <p:ph type="body" sz="half" idx="14" hasCustomPrompt="1"/>
          </p:nvPr>
        </p:nvSpPr>
        <p:spPr>
          <a:xfrm>
            <a:off x="3041999" y="7822545"/>
            <a:ext cx="18308290" cy="4426605"/>
          </a:xfrm>
          <a:prstGeom prst="rect">
            <a:avLst/>
          </a:prstGeom>
        </p:spPr>
        <p:txBody>
          <a:bodyPr numCol="2" spcCol="359999">
            <a:normAutofit fontScale="100000" lnSpcReduction="0"/>
          </a:bodyPr>
          <a:lstStyle/>
          <a:p>
            <a:pPr/>
            <a:r>
              <a:t>Содержание раздела</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Только заголовок">
    <p:spTree>
      <p:nvGrpSpPr>
        <p:cNvPr id="1" name=""/>
        <p:cNvGrpSpPr/>
        <p:nvPr/>
      </p:nvGrpSpPr>
      <p:grpSpPr>
        <a:xfrm>
          <a:off x="0" y="0"/>
          <a:ext cx="0" cy="0"/>
          <a:chOff x="0" y="0"/>
          <a:chExt cx="0" cy="0"/>
        </a:xfrm>
      </p:grpSpPr>
      <p:sp>
        <p:nvSpPr>
          <p:cNvPr id="131" name="Заголовок"/>
          <p:cNvSpPr txBox="1"/>
          <p:nvPr>
            <p:ph type="title" hasCustomPrompt="1"/>
          </p:nvPr>
        </p:nvSpPr>
        <p:spPr>
          <a:xfrm>
            <a:off x="1587599" y="547141"/>
            <a:ext cx="21232814" cy="1454697"/>
          </a:xfrm>
          <a:prstGeom prst="rect">
            <a:avLst/>
          </a:prstGeom>
        </p:spPr>
        <p:txBody>
          <a:bodyPr>
            <a:normAutofit fontScale="100000" lnSpcReduction="0"/>
          </a:bodyPr>
          <a:lstStyle/>
          <a:p>
            <a:pPr/>
            <a:r>
              <a:t>Заголовок</a:t>
            </a:r>
          </a:p>
        </p:txBody>
      </p:sp>
      <p:sp>
        <p:nvSpPr>
          <p:cNvPr id="132" name="Slide Number"/>
          <p:cNvSpPr txBox="1"/>
          <p:nvPr>
            <p:ph type="sldNum" sz="quarter" idx="2"/>
          </p:nvPr>
        </p:nvSpPr>
        <p:spPr>
          <a:xfrm>
            <a:off x="22460644" y="12669188"/>
            <a:ext cx="351731" cy="34563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Текст или диаграмма">
    <p:spTree>
      <p:nvGrpSpPr>
        <p:cNvPr id="1" name=""/>
        <p:cNvGrpSpPr/>
        <p:nvPr/>
      </p:nvGrpSpPr>
      <p:grpSpPr>
        <a:xfrm>
          <a:off x="0" y="0"/>
          <a:ext cx="0" cy="0"/>
          <a:chOff x="0" y="0"/>
          <a:chExt cx="0" cy="0"/>
        </a:xfrm>
      </p:grpSpPr>
      <p:sp>
        <p:nvSpPr>
          <p:cNvPr id="139" name="Заголовок"/>
          <p:cNvSpPr txBox="1"/>
          <p:nvPr>
            <p:ph type="title" hasCustomPrompt="1"/>
          </p:nvPr>
        </p:nvSpPr>
        <p:spPr>
          <a:xfrm>
            <a:off x="1587599" y="547141"/>
            <a:ext cx="21232814" cy="1454697"/>
          </a:xfrm>
          <a:prstGeom prst="rect">
            <a:avLst/>
          </a:prstGeom>
        </p:spPr>
        <p:txBody>
          <a:bodyPr>
            <a:normAutofit fontScale="100000" lnSpcReduction="0"/>
          </a:bodyPr>
          <a:lstStyle/>
          <a:p>
            <a:pPr/>
            <a:r>
              <a:t>Заголовок</a:t>
            </a:r>
          </a:p>
        </p:txBody>
      </p:sp>
      <p:sp>
        <p:nvSpPr>
          <p:cNvPr id="140" name="Slide Number"/>
          <p:cNvSpPr txBox="1"/>
          <p:nvPr>
            <p:ph type="sldNum" sz="quarter" idx="2"/>
          </p:nvPr>
        </p:nvSpPr>
        <p:spPr>
          <a:xfrm>
            <a:off x="22444471" y="12669188"/>
            <a:ext cx="351732" cy="345630"/>
          </a:xfrm>
          <a:prstGeom prst="rect">
            <a:avLst/>
          </a:prstGeom>
        </p:spPr>
        <p:txBody>
          <a:bodyPr/>
          <a:lstStyle/>
          <a:p>
            <a:pPr/>
            <a:fld id="{86CB4B4D-7CA3-9044-876B-883B54F8677D}" type="slidenum"/>
          </a:p>
        </p:txBody>
      </p:sp>
      <p:sp>
        <p:nvSpPr>
          <p:cNvPr id="141" name="Body Level One…"/>
          <p:cNvSpPr txBox="1"/>
          <p:nvPr>
            <p:ph type="body" idx="1"/>
          </p:nvPr>
        </p:nvSpPr>
        <p:spPr>
          <a:xfrm>
            <a:off x="1587599" y="3429849"/>
            <a:ext cx="21224776" cy="8819302"/>
          </a:xfrm>
          <a:prstGeom prst="rect">
            <a:avLst/>
          </a:prstGeom>
        </p:spPr>
        <p:txBody>
          <a:bodyPr>
            <a:normAutofit fontScale="100000" lnSpcReduction="0"/>
          </a:bodyPr>
          <a:lstStyle>
            <a:lvl2pPr marL="0" indent="0">
              <a:buSzTx/>
              <a:buNone/>
            </a:lvl2pPr>
            <a:lvl3pPr marL="0" indent="0">
              <a:buSzTx/>
              <a:buNone/>
            </a:lvl3pPr>
            <a:lvl4pPr marL="0" indent="0">
              <a:buSzTx/>
              <a:buNone/>
            </a:lvl4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Текст и текст/объект">
    <p:spTree>
      <p:nvGrpSpPr>
        <p:cNvPr id="1" name=""/>
        <p:cNvGrpSpPr/>
        <p:nvPr/>
      </p:nvGrpSpPr>
      <p:grpSpPr>
        <a:xfrm>
          <a:off x="0" y="0"/>
          <a:ext cx="0" cy="0"/>
          <a:chOff x="0" y="0"/>
          <a:chExt cx="0" cy="0"/>
        </a:xfrm>
      </p:grpSpPr>
      <p:sp>
        <p:nvSpPr>
          <p:cNvPr id="148" name="Slide Number"/>
          <p:cNvSpPr txBox="1"/>
          <p:nvPr>
            <p:ph type="sldNum" sz="quarter" idx="2"/>
          </p:nvPr>
        </p:nvSpPr>
        <p:spPr>
          <a:xfrm>
            <a:off x="22460644" y="12669188"/>
            <a:ext cx="351731" cy="345630"/>
          </a:xfrm>
          <a:prstGeom prst="rect">
            <a:avLst/>
          </a:prstGeom>
        </p:spPr>
        <p:txBody>
          <a:bodyPr/>
          <a:lstStyle/>
          <a:p>
            <a:pPr/>
            <a:fld id="{86CB4B4D-7CA3-9044-876B-883B54F8677D}" type="slidenum"/>
          </a:p>
        </p:txBody>
      </p:sp>
      <p:sp>
        <p:nvSpPr>
          <p:cNvPr id="149" name="Заголовок"/>
          <p:cNvSpPr txBox="1"/>
          <p:nvPr>
            <p:ph type="title" hasCustomPrompt="1"/>
          </p:nvPr>
        </p:nvSpPr>
        <p:spPr>
          <a:xfrm>
            <a:off x="1587599" y="547141"/>
            <a:ext cx="21232814" cy="1454697"/>
          </a:xfrm>
          <a:prstGeom prst="rect">
            <a:avLst/>
          </a:prstGeom>
        </p:spPr>
        <p:txBody>
          <a:bodyPr>
            <a:normAutofit fontScale="100000" lnSpcReduction="0"/>
          </a:bodyPr>
          <a:lstStyle/>
          <a:p>
            <a:pPr/>
            <a:r>
              <a:t>Заголовок</a:t>
            </a:r>
          </a:p>
        </p:txBody>
      </p:sp>
      <p:sp>
        <p:nvSpPr>
          <p:cNvPr id="150" name="Body Level One…"/>
          <p:cNvSpPr txBox="1"/>
          <p:nvPr>
            <p:ph type="body" sz="quarter" idx="1"/>
          </p:nvPr>
        </p:nvSpPr>
        <p:spPr>
          <a:xfrm>
            <a:off x="1587600" y="3431440"/>
            <a:ext cx="6584851" cy="8817710"/>
          </a:xfrm>
          <a:prstGeom prst="rect">
            <a:avLst/>
          </a:prstGeom>
        </p:spPr>
        <p:txBody>
          <a:bodyPr>
            <a:normAutofit fontScale="100000" lnSpcReduction="0"/>
          </a:bodyPr>
          <a:lstStyle>
            <a:lvl2pPr marL="0" indent="0">
              <a:buSzTx/>
              <a:buNone/>
            </a:lvl2pPr>
            <a:lvl3pPr marL="0" indent="0">
              <a:buSzTx/>
              <a:buNone/>
            </a:lvl3pPr>
            <a:lvl4pPr marL="0" indent="0">
              <a:buSzTx/>
              <a:buNone/>
            </a:lvl4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 текста/объекта">
    <p:spTree>
      <p:nvGrpSpPr>
        <p:cNvPr id="1" name=""/>
        <p:cNvGrpSpPr/>
        <p:nvPr/>
      </p:nvGrpSpPr>
      <p:grpSpPr>
        <a:xfrm>
          <a:off x="0" y="0"/>
          <a:ext cx="0" cy="0"/>
          <a:chOff x="0" y="0"/>
          <a:chExt cx="0" cy="0"/>
        </a:xfrm>
      </p:grpSpPr>
      <p:sp>
        <p:nvSpPr>
          <p:cNvPr id="157" name="Slide Number"/>
          <p:cNvSpPr txBox="1"/>
          <p:nvPr>
            <p:ph type="sldNum" sz="quarter" idx="2"/>
          </p:nvPr>
        </p:nvSpPr>
        <p:spPr>
          <a:xfrm>
            <a:off x="22460644" y="12669188"/>
            <a:ext cx="351731" cy="345630"/>
          </a:xfrm>
          <a:prstGeom prst="rect">
            <a:avLst/>
          </a:prstGeom>
        </p:spPr>
        <p:txBody>
          <a:bodyPr/>
          <a:lstStyle/>
          <a:p>
            <a:pPr/>
            <a:fld id="{86CB4B4D-7CA3-9044-876B-883B54F8677D}" type="slidenum"/>
          </a:p>
        </p:txBody>
      </p:sp>
      <p:sp>
        <p:nvSpPr>
          <p:cNvPr id="158" name="Заголовок"/>
          <p:cNvSpPr txBox="1"/>
          <p:nvPr>
            <p:ph type="title" hasCustomPrompt="1"/>
          </p:nvPr>
        </p:nvSpPr>
        <p:spPr>
          <a:xfrm>
            <a:off x="1587599" y="547141"/>
            <a:ext cx="21232814" cy="1454697"/>
          </a:xfrm>
          <a:prstGeom prst="rect">
            <a:avLst/>
          </a:prstGeom>
        </p:spPr>
        <p:txBody>
          <a:bodyPr>
            <a:normAutofit fontScale="100000" lnSpcReduction="0"/>
          </a:bodyPr>
          <a:lstStyle/>
          <a:p>
            <a:pPr/>
            <a:r>
              <a:t>Заголовок</a:t>
            </a:r>
          </a:p>
        </p:txBody>
      </p:sp>
      <p:sp>
        <p:nvSpPr>
          <p:cNvPr id="159" name="Body Level One…"/>
          <p:cNvSpPr txBox="1"/>
          <p:nvPr>
            <p:ph type="body" sz="half" idx="1" hasCustomPrompt="1"/>
          </p:nvPr>
        </p:nvSpPr>
        <p:spPr>
          <a:xfrm>
            <a:off x="1587599" y="3429849"/>
            <a:ext cx="10239276" cy="8819302"/>
          </a:xfrm>
          <a:prstGeom prst="rect">
            <a:avLst/>
          </a:prstGeom>
        </p:spPr>
        <p:txBody>
          <a:bodyPr>
            <a:normAutofit fontScale="100000" lnSpcReduction="0"/>
          </a:bodyPr>
          <a:lstStyle/>
          <a:p>
            <a:pPr/>
            <a:r>
              <a:t>Окно для вставки текста, таблицы, диаграммы, схемы, фотографии, иллюстрации</a:t>
            </a:r>
          </a:p>
          <a:p>
            <a:pPr lvl="1"/>
            <a:r>
              <a:t/>
            </a:r>
          </a:p>
          <a:p>
            <a:pPr lvl="2"/>
            <a:r>
              <a:t/>
            </a:r>
          </a:p>
          <a:p>
            <a:pPr lvl="3"/>
            <a:r>
              <a:t/>
            </a:r>
          </a:p>
          <a:p>
            <a:pPr lvl="4"/>
            <a:r>
              <a:t/>
            </a:r>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Текст и 2 объекта">
    <p:spTree>
      <p:nvGrpSpPr>
        <p:cNvPr id="1" name=""/>
        <p:cNvGrpSpPr/>
        <p:nvPr/>
      </p:nvGrpSpPr>
      <p:grpSpPr>
        <a:xfrm>
          <a:off x="0" y="0"/>
          <a:ext cx="0" cy="0"/>
          <a:chOff x="0" y="0"/>
          <a:chExt cx="0" cy="0"/>
        </a:xfrm>
      </p:grpSpPr>
      <p:sp>
        <p:nvSpPr>
          <p:cNvPr id="166" name="Slide Number"/>
          <p:cNvSpPr txBox="1"/>
          <p:nvPr>
            <p:ph type="sldNum" sz="quarter" idx="2"/>
          </p:nvPr>
        </p:nvSpPr>
        <p:spPr>
          <a:xfrm>
            <a:off x="22460644" y="12669188"/>
            <a:ext cx="351731" cy="345630"/>
          </a:xfrm>
          <a:prstGeom prst="rect">
            <a:avLst/>
          </a:prstGeom>
        </p:spPr>
        <p:txBody>
          <a:bodyPr/>
          <a:lstStyle/>
          <a:p>
            <a:pPr/>
            <a:fld id="{86CB4B4D-7CA3-9044-876B-883B54F8677D}" type="slidenum"/>
          </a:p>
        </p:txBody>
      </p:sp>
      <p:sp>
        <p:nvSpPr>
          <p:cNvPr id="167" name="Заголовок"/>
          <p:cNvSpPr txBox="1"/>
          <p:nvPr>
            <p:ph type="title" hasCustomPrompt="1"/>
          </p:nvPr>
        </p:nvSpPr>
        <p:spPr>
          <a:xfrm>
            <a:off x="1587599" y="547141"/>
            <a:ext cx="21232814" cy="1454697"/>
          </a:xfrm>
          <a:prstGeom prst="rect">
            <a:avLst/>
          </a:prstGeom>
        </p:spPr>
        <p:txBody>
          <a:bodyPr>
            <a:normAutofit fontScale="100000" lnSpcReduction="0"/>
          </a:bodyPr>
          <a:lstStyle/>
          <a:p>
            <a:pPr/>
            <a:r>
              <a:t>Заголовок</a:t>
            </a:r>
          </a:p>
        </p:txBody>
      </p:sp>
      <p:sp>
        <p:nvSpPr>
          <p:cNvPr id="168" name="Body Level One…"/>
          <p:cNvSpPr txBox="1"/>
          <p:nvPr>
            <p:ph type="body" sz="quarter" idx="1"/>
          </p:nvPr>
        </p:nvSpPr>
        <p:spPr>
          <a:xfrm>
            <a:off x="1587600" y="3431440"/>
            <a:ext cx="6584851" cy="8817710"/>
          </a:xfrm>
          <a:prstGeom prst="rect">
            <a:avLst/>
          </a:prstGeom>
        </p:spPr>
        <p:txBody>
          <a:bodyPr>
            <a:normAutofit fontScale="100000" lnSpcReduction="0"/>
          </a:bodyPr>
          <a:lstStyle>
            <a:lvl2pPr marL="0" indent="0">
              <a:buSzTx/>
              <a:buNone/>
            </a:lvl2pPr>
            <a:lvl3pPr marL="0" indent="0">
              <a:buSzTx/>
              <a:buNone/>
            </a:lvl3pPr>
            <a:lvl4pPr marL="0" indent="0">
              <a:buSzTx/>
              <a:buNone/>
            </a:lvl4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 объекта и текст">
    <p:spTree>
      <p:nvGrpSpPr>
        <p:cNvPr id="1" name=""/>
        <p:cNvGrpSpPr/>
        <p:nvPr/>
      </p:nvGrpSpPr>
      <p:grpSpPr>
        <a:xfrm>
          <a:off x="0" y="0"/>
          <a:ext cx="0" cy="0"/>
          <a:chOff x="0" y="0"/>
          <a:chExt cx="0" cy="0"/>
        </a:xfrm>
      </p:grpSpPr>
      <p:sp>
        <p:nvSpPr>
          <p:cNvPr id="175" name="Slide Number"/>
          <p:cNvSpPr txBox="1"/>
          <p:nvPr>
            <p:ph type="sldNum" sz="quarter" idx="2"/>
          </p:nvPr>
        </p:nvSpPr>
        <p:spPr>
          <a:xfrm>
            <a:off x="22460644" y="12669188"/>
            <a:ext cx="351731" cy="345630"/>
          </a:xfrm>
          <a:prstGeom prst="rect">
            <a:avLst/>
          </a:prstGeom>
        </p:spPr>
        <p:txBody>
          <a:bodyPr/>
          <a:lstStyle/>
          <a:p>
            <a:pPr/>
            <a:fld id="{86CB4B4D-7CA3-9044-876B-883B54F8677D}" type="slidenum"/>
          </a:p>
        </p:txBody>
      </p:sp>
      <p:sp>
        <p:nvSpPr>
          <p:cNvPr id="176" name="Заголовок"/>
          <p:cNvSpPr txBox="1"/>
          <p:nvPr>
            <p:ph type="title" hasCustomPrompt="1"/>
          </p:nvPr>
        </p:nvSpPr>
        <p:spPr>
          <a:xfrm>
            <a:off x="1587599" y="547141"/>
            <a:ext cx="21232814" cy="1454697"/>
          </a:xfrm>
          <a:prstGeom prst="rect">
            <a:avLst/>
          </a:prstGeom>
        </p:spPr>
        <p:txBody>
          <a:bodyPr>
            <a:normAutofit fontScale="100000" lnSpcReduction="0"/>
          </a:bodyPr>
          <a:lstStyle/>
          <a:p>
            <a:pPr/>
            <a:r>
              <a:t>Заголовок</a:t>
            </a:r>
          </a:p>
        </p:txBody>
      </p:sp>
      <p:sp>
        <p:nvSpPr>
          <p:cNvPr id="177" name="Body Level One…"/>
          <p:cNvSpPr txBox="1"/>
          <p:nvPr>
            <p:ph type="body" sz="quarter" idx="1" hasCustomPrompt="1"/>
          </p:nvPr>
        </p:nvSpPr>
        <p:spPr>
          <a:xfrm>
            <a:off x="1587599" y="3429849"/>
            <a:ext cx="10239276" cy="6249140"/>
          </a:xfrm>
          <a:prstGeom prst="rect">
            <a:avLst/>
          </a:prstGeom>
        </p:spPr>
        <p:txBody>
          <a:bodyPr>
            <a:normAutofit fontScale="100000" lnSpcReduction="0"/>
          </a:bodyPr>
          <a:lstStyle/>
          <a:p>
            <a:pPr/>
            <a:r>
              <a:t>Окно для вставки таблицы, диаграммы, схемы, фотографии, иллюстрации</a:t>
            </a:r>
          </a:p>
          <a:p>
            <a:pPr lvl="1"/>
            <a:r>
              <a:t/>
            </a:r>
          </a:p>
          <a:p>
            <a:pPr lvl="2"/>
            <a:r>
              <a:t/>
            </a:r>
          </a:p>
          <a:p>
            <a:pPr lvl="3"/>
            <a:r>
              <a:t/>
            </a:r>
          </a:p>
          <a:p>
            <a:pPr lvl="4"/>
            <a:r>
              <a:t/>
            </a:r>
          </a:p>
        </p:txBody>
      </p:sp>
      <p:sp>
        <p:nvSpPr>
          <p:cNvPr id="178" name="Текст 3"/>
          <p:cNvSpPr/>
          <p:nvPr>
            <p:ph type="body" sz="quarter" idx="13"/>
          </p:nvPr>
        </p:nvSpPr>
        <p:spPr>
          <a:xfrm>
            <a:off x="1587600" y="10033199"/>
            <a:ext cx="17565588" cy="2215952"/>
          </a:xfrm>
          <a:prstGeom prst="rect">
            <a:avLst/>
          </a:prstGeom>
        </p:spPr>
        <p:txBody>
          <a:bodyPr>
            <a:normAutofit fontScale="100000" lnSpcReduction="0"/>
          </a:bodyPr>
          <a:lstStyle/>
          <a:p>
            <a:pPr/>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 объекта и текст">
    <p:spTree>
      <p:nvGrpSpPr>
        <p:cNvPr id="1" name=""/>
        <p:cNvGrpSpPr/>
        <p:nvPr/>
      </p:nvGrpSpPr>
      <p:grpSpPr>
        <a:xfrm>
          <a:off x="0" y="0"/>
          <a:ext cx="0" cy="0"/>
          <a:chOff x="0" y="0"/>
          <a:chExt cx="0" cy="0"/>
        </a:xfrm>
      </p:grpSpPr>
      <p:sp>
        <p:nvSpPr>
          <p:cNvPr id="185" name="Slide Number"/>
          <p:cNvSpPr txBox="1"/>
          <p:nvPr>
            <p:ph type="sldNum" sz="quarter" idx="2"/>
          </p:nvPr>
        </p:nvSpPr>
        <p:spPr>
          <a:xfrm>
            <a:off x="22460644" y="12669188"/>
            <a:ext cx="351731" cy="345630"/>
          </a:xfrm>
          <a:prstGeom prst="rect">
            <a:avLst/>
          </a:prstGeom>
        </p:spPr>
        <p:txBody>
          <a:bodyPr/>
          <a:lstStyle/>
          <a:p>
            <a:pPr/>
            <a:fld id="{86CB4B4D-7CA3-9044-876B-883B54F8677D}" type="slidenum"/>
          </a:p>
        </p:txBody>
      </p:sp>
      <p:sp>
        <p:nvSpPr>
          <p:cNvPr id="186" name="Заголовок"/>
          <p:cNvSpPr txBox="1"/>
          <p:nvPr>
            <p:ph type="title" hasCustomPrompt="1"/>
          </p:nvPr>
        </p:nvSpPr>
        <p:spPr>
          <a:xfrm>
            <a:off x="1587599" y="547141"/>
            <a:ext cx="21232814" cy="1454697"/>
          </a:xfrm>
          <a:prstGeom prst="rect">
            <a:avLst/>
          </a:prstGeom>
        </p:spPr>
        <p:txBody>
          <a:bodyPr>
            <a:normAutofit fontScale="100000" lnSpcReduction="0"/>
          </a:bodyPr>
          <a:lstStyle/>
          <a:p>
            <a:pPr/>
            <a:r>
              <a:t>Заголовок</a:t>
            </a:r>
          </a:p>
        </p:txBody>
      </p:sp>
      <p:sp>
        <p:nvSpPr>
          <p:cNvPr id="187" name="Body Level One…"/>
          <p:cNvSpPr txBox="1"/>
          <p:nvPr>
            <p:ph type="body" sz="quarter" idx="1" hasCustomPrompt="1"/>
          </p:nvPr>
        </p:nvSpPr>
        <p:spPr>
          <a:xfrm>
            <a:off x="1587600" y="3429849"/>
            <a:ext cx="6584851" cy="6249140"/>
          </a:xfrm>
          <a:prstGeom prst="rect">
            <a:avLst/>
          </a:prstGeom>
        </p:spPr>
        <p:txBody>
          <a:bodyPr>
            <a:normAutofit fontScale="100000" lnSpcReduction="0"/>
          </a:bodyPr>
          <a:lstStyle/>
          <a:p>
            <a:pPr/>
            <a:r>
              <a:t>Окно для вставки таблицы, диаграммы, схемы, фотографии, иллюстрации</a:t>
            </a:r>
          </a:p>
          <a:p>
            <a:pPr lvl="1"/>
            <a:r>
              <a:t/>
            </a:r>
          </a:p>
          <a:p>
            <a:pPr lvl="2"/>
            <a:r>
              <a:t/>
            </a:r>
          </a:p>
          <a:p>
            <a:pPr lvl="3"/>
            <a:r>
              <a:t/>
            </a:r>
          </a:p>
          <a:p>
            <a:pPr lvl="4"/>
            <a:r>
              <a:t/>
            </a:r>
          </a:p>
        </p:txBody>
      </p:sp>
      <p:sp>
        <p:nvSpPr>
          <p:cNvPr id="188" name="Текст 3"/>
          <p:cNvSpPr/>
          <p:nvPr>
            <p:ph type="body" sz="quarter" idx="13"/>
          </p:nvPr>
        </p:nvSpPr>
        <p:spPr>
          <a:xfrm>
            <a:off x="1587600" y="10033199"/>
            <a:ext cx="17565588" cy="2215952"/>
          </a:xfrm>
          <a:prstGeom prst="rect">
            <a:avLst/>
          </a:prstGeom>
        </p:spPr>
        <p:txBody>
          <a:bodyPr>
            <a:normAutofit fontScale="100000" lnSpcReduction="0"/>
          </a:bodyPr>
          <a:lstStyle/>
          <a:p>
            <a:pPr/>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Сравнение">
    <p:spTree>
      <p:nvGrpSpPr>
        <p:cNvPr id="1" name=""/>
        <p:cNvGrpSpPr/>
        <p:nvPr/>
      </p:nvGrpSpPr>
      <p:grpSpPr>
        <a:xfrm>
          <a:off x="0" y="0"/>
          <a:ext cx="0" cy="0"/>
          <a:chOff x="0" y="0"/>
          <a:chExt cx="0" cy="0"/>
        </a:xfrm>
      </p:grpSpPr>
      <p:sp>
        <p:nvSpPr>
          <p:cNvPr id="195" name="Slide Number"/>
          <p:cNvSpPr txBox="1"/>
          <p:nvPr>
            <p:ph type="sldNum" sz="quarter" idx="2"/>
          </p:nvPr>
        </p:nvSpPr>
        <p:spPr>
          <a:xfrm>
            <a:off x="22460644" y="12669188"/>
            <a:ext cx="351731" cy="345630"/>
          </a:xfrm>
          <a:prstGeom prst="rect">
            <a:avLst/>
          </a:prstGeom>
        </p:spPr>
        <p:txBody>
          <a:bodyPr/>
          <a:lstStyle/>
          <a:p>
            <a:pPr/>
            <a:fld id="{86CB4B4D-7CA3-9044-876B-883B54F8677D}" type="slidenum"/>
          </a:p>
        </p:txBody>
      </p:sp>
      <p:sp>
        <p:nvSpPr>
          <p:cNvPr id="196" name="Заголовок"/>
          <p:cNvSpPr txBox="1"/>
          <p:nvPr>
            <p:ph type="title" hasCustomPrompt="1"/>
          </p:nvPr>
        </p:nvSpPr>
        <p:spPr>
          <a:xfrm>
            <a:off x="1587599" y="547141"/>
            <a:ext cx="21232814" cy="1454697"/>
          </a:xfrm>
          <a:prstGeom prst="rect">
            <a:avLst/>
          </a:prstGeom>
        </p:spPr>
        <p:txBody>
          <a:bodyPr>
            <a:normAutofit fontScale="100000" lnSpcReduction="0"/>
          </a:bodyPr>
          <a:lstStyle/>
          <a:p>
            <a:pPr/>
            <a:r>
              <a:t>Заголовок</a:t>
            </a:r>
          </a:p>
        </p:txBody>
      </p:sp>
      <p:sp>
        <p:nvSpPr>
          <p:cNvPr id="197" name="Body Level One…"/>
          <p:cNvSpPr txBox="1"/>
          <p:nvPr>
            <p:ph type="body" sz="half" idx="1" hasCustomPrompt="1"/>
          </p:nvPr>
        </p:nvSpPr>
        <p:spPr>
          <a:xfrm>
            <a:off x="1587599" y="5641199"/>
            <a:ext cx="10239276" cy="6607951"/>
          </a:xfrm>
          <a:prstGeom prst="rect">
            <a:avLst/>
          </a:prstGeom>
        </p:spPr>
        <p:txBody>
          <a:bodyPr>
            <a:normAutofit fontScale="100000" lnSpcReduction="0"/>
          </a:bodyPr>
          <a:lstStyle/>
          <a:p>
            <a:pPr/>
            <a:r>
              <a:t>Окно для вставки текста, таблицы, диаграммы, схемы, фотографии, иллюстрации</a:t>
            </a:r>
          </a:p>
          <a:p>
            <a:pPr lvl="1"/>
            <a:r>
              <a:t/>
            </a:r>
          </a:p>
          <a:p>
            <a:pPr lvl="2"/>
            <a:r>
              <a:t/>
            </a:r>
          </a:p>
          <a:p>
            <a:pPr lvl="3"/>
            <a:r>
              <a:t/>
            </a:r>
          </a:p>
          <a:p>
            <a:pPr lvl="4"/>
            <a:r>
              <a:t/>
            </a:r>
          </a:p>
        </p:txBody>
      </p:sp>
      <p:sp>
        <p:nvSpPr>
          <p:cNvPr id="198" name="Текст 3"/>
          <p:cNvSpPr/>
          <p:nvPr>
            <p:ph type="body" sz="quarter" idx="13"/>
          </p:nvPr>
        </p:nvSpPr>
        <p:spPr>
          <a:xfrm>
            <a:off x="1587601" y="3441600"/>
            <a:ext cx="10239276" cy="1857475"/>
          </a:xfrm>
          <a:prstGeom prst="rect">
            <a:avLst/>
          </a:prstGeom>
        </p:spPr>
        <p:txBody>
          <a:bodyPr>
            <a:normAutofit fontScale="100000" lnSpcReduction="0"/>
          </a:bodyPr>
          <a:lstStyle/>
          <a:p>
            <a:pPr/>
          </a:p>
        </p:txBody>
      </p:sp>
      <p:sp>
        <p:nvSpPr>
          <p:cNvPr id="199" name="Текст 3"/>
          <p:cNvSpPr/>
          <p:nvPr>
            <p:ph type="body" sz="quarter" idx="14"/>
          </p:nvPr>
        </p:nvSpPr>
        <p:spPr>
          <a:xfrm>
            <a:off x="12572806" y="3441600"/>
            <a:ext cx="10239275" cy="1857475"/>
          </a:xfrm>
          <a:prstGeom prst="rect">
            <a:avLst/>
          </a:prstGeom>
        </p:spPr>
        <p:txBody>
          <a:bodyPr>
            <a:normAutofit fontScale="100000" lnSpcReduction="0"/>
          </a:bodyPr>
          <a:lstStyle/>
          <a:p>
            <a:pPr/>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Объект и подпись">
    <p:spTree>
      <p:nvGrpSpPr>
        <p:cNvPr id="1" name=""/>
        <p:cNvGrpSpPr/>
        <p:nvPr/>
      </p:nvGrpSpPr>
      <p:grpSpPr>
        <a:xfrm>
          <a:off x="0" y="0"/>
          <a:ext cx="0" cy="0"/>
          <a:chOff x="0" y="0"/>
          <a:chExt cx="0" cy="0"/>
        </a:xfrm>
      </p:grpSpPr>
      <p:sp>
        <p:nvSpPr>
          <p:cNvPr id="206" name="Slide Number"/>
          <p:cNvSpPr txBox="1"/>
          <p:nvPr>
            <p:ph type="sldNum" sz="quarter" idx="2"/>
          </p:nvPr>
        </p:nvSpPr>
        <p:spPr>
          <a:xfrm>
            <a:off x="22460644" y="12669188"/>
            <a:ext cx="351731" cy="345630"/>
          </a:xfrm>
          <a:prstGeom prst="rect">
            <a:avLst/>
          </a:prstGeom>
        </p:spPr>
        <p:txBody>
          <a:bodyPr/>
          <a:lstStyle/>
          <a:p>
            <a:pPr/>
            <a:fld id="{86CB4B4D-7CA3-9044-876B-883B54F8677D}" type="slidenum"/>
          </a:p>
        </p:txBody>
      </p:sp>
      <p:sp>
        <p:nvSpPr>
          <p:cNvPr id="207" name="Заголовок"/>
          <p:cNvSpPr txBox="1"/>
          <p:nvPr>
            <p:ph type="title" hasCustomPrompt="1"/>
          </p:nvPr>
        </p:nvSpPr>
        <p:spPr>
          <a:xfrm>
            <a:off x="1587599" y="547141"/>
            <a:ext cx="21232814" cy="1454697"/>
          </a:xfrm>
          <a:prstGeom prst="rect">
            <a:avLst/>
          </a:prstGeom>
        </p:spPr>
        <p:txBody>
          <a:bodyPr>
            <a:normAutofit fontScale="100000" lnSpcReduction="0"/>
          </a:bodyPr>
          <a:lstStyle/>
          <a:p>
            <a:pPr/>
            <a:r>
              <a:t>Заголовок</a:t>
            </a:r>
          </a:p>
        </p:txBody>
      </p:sp>
      <p:sp>
        <p:nvSpPr>
          <p:cNvPr id="208" name="Body Level One…"/>
          <p:cNvSpPr txBox="1"/>
          <p:nvPr>
            <p:ph type="body" idx="1" hasCustomPrompt="1"/>
          </p:nvPr>
        </p:nvSpPr>
        <p:spPr>
          <a:xfrm>
            <a:off x="1587599" y="3455987"/>
            <a:ext cx="21224776" cy="7326313"/>
          </a:xfrm>
          <a:prstGeom prst="rect">
            <a:avLst/>
          </a:prstGeom>
        </p:spPr>
        <p:txBody>
          <a:bodyPr anchor="ctr">
            <a:normAutofit fontScale="100000" lnSpcReduction="0"/>
          </a:bodyPr>
          <a:lstStyle>
            <a:lvl1pPr algn="ctr"/>
            <a:lvl2pPr algn="ctr"/>
            <a:lvl3pPr algn="ctr"/>
            <a:lvl4pPr algn="ctr"/>
            <a:lvl5pPr algn="ctr"/>
          </a:lstStyle>
          <a:p>
            <a:pPr/>
            <a:r>
              <a:t>Окно для вставки таблицы, диаграммы, схемы, фотографии, иллюстрации или видео</a:t>
            </a:r>
          </a:p>
          <a:p>
            <a:pPr lvl="1"/>
            <a:r>
              <a:t/>
            </a:r>
          </a:p>
          <a:p>
            <a:pPr lvl="2"/>
            <a:r>
              <a:t/>
            </a:r>
          </a:p>
          <a:p>
            <a:pPr lvl="3"/>
            <a:r>
              <a:t/>
            </a:r>
          </a:p>
          <a:p>
            <a:pPr lvl="4"/>
            <a:r>
              <a:t/>
            </a:r>
          </a:p>
        </p:txBody>
      </p:sp>
      <p:sp>
        <p:nvSpPr>
          <p:cNvPr id="209" name="Текст 3"/>
          <p:cNvSpPr/>
          <p:nvPr>
            <p:ph type="body" sz="quarter" idx="13"/>
          </p:nvPr>
        </p:nvSpPr>
        <p:spPr>
          <a:xfrm>
            <a:off x="1587600" y="11121680"/>
            <a:ext cx="17565588" cy="1127470"/>
          </a:xfrm>
          <a:prstGeom prst="rect">
            <a:avLst/>
          </a:prstGeom>
        </p:spPr>
        <p:txBody>
          <a:bodyPr>
            <a:normAutofit fontScale="100000" lnSpcReduction="0"/>
          </a:bodyPr>
          <a:lstStyle/>
          <a:p>
            <a:pP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Нулевой_слайд_eng">
    <p:spTree>
      <p:nvGrpSpPr>
        <p:cNvPr id="1" name=""/>
        <p:cNvGrpSpPr/>
        <p:nvPr/>
      </p:nvGrpSpPr>
      <p:grpSpPr>
        <a:xfrm>
          <a:off x="0" y="0"/>
          <a:ext cx="0" cy="0"/>
          <a:chOff x="0" y="0"/>
          <a:chExt cx="0" cy="0"/>
        </a:xfrm>
      </p:grpSpPr>
      <p:pic>
        <p:nvPicPr>
          <p:cNvPr id="19" name="Изображение 3" descr="Изображение 3"/>
          <p:cNvPicPr>
            <a:picLocks noChangeAspect="1"/>
          </p:cNvPicPr>
          <p:nvPr/>
        </p:nvPicPr>
        <p:blipFill>
          <a:blip r:embed="rId2">
            <a:extLst/>
          </a:blip>
          <a:stretch>
            <a:fillRect/>
          </a:stretch>
        </p:blipFill>
        <p:spPr>
          <a:xfrm>
            <a:off x="8901875" y="5457926"/>
            <a:ext cx="6582600" cy="2424398"/>
          </a:xfrm>
          <a:prstGeom prst="rect">
            <a:avLst/>
          </a:prstGeom>
          <a:ln w="12700">
            <a:miter lim="400000"/>
          </a:ln>
        </p:spPr>
      </p:pic>
      <p:sp>
        <p:nvSpPr>
          <p:cNvPr id="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Пиктограмма и текст/объект">
    <p:spTree>
      <p:nvGrpSpPr>
        <p:cNvPr id="1" name=""/>
        <p:cNvGrpSpPr/>
        <p:nvPr/>
      </p:nvGrpSpPr>
      <p:grpSpPr>
        <a:xfrm>
          <a:off x="0" y="0"/>
          <a:ext cx="0" cy="0"/>
          <a:chOff x="0" y="0"/>
          <a:chExt cx="0" cy="0"/>
        </a:xfrm>
      </p:grpSpPr>
      <p:sp>
        <p:nvSpPr>
          <p:cNvPr id="216" name="Slide Number"/>
          <p:cNvSpPr txBox="1"/>
          <p:nvPr>
            <p:ph type="sldNum" sz="quarter" idx="2"/>
          </p:nvPr>
        </p:nvSpPr>
        <p:spPr>
          <a:xfrm>
            <a:off x="22460644" y="12669188"/>
            <a:ext cx="351731" cy="345630"/>
          </a:xfrm>
          <a:prstGeom prst="rect">
            <a:avLst/>
          </a:prstGeom>
        </p:spPr>
        <p:txBody>
          <a:bodyPr/>
          <a:lstStyle/>
          <a:p>
            <a:pPr/>
            <a:fld id="{86CB4B4D-7CA3-9044-876B-883B54F8677D}" type="slidenum"/>
          </a:p>
        </p:txBody>
      </p:sp>
      <p:sp>
        <p:nvSpPr>
          <p:cNvPr id="217" name="Заголовок"/>
          <p:cNvSpPr txBox="1"/>
          <p:nvPr>
            <p:ph type="title" hasCustomPrompt="1"/>
          </p:nvPr>
        </p:nvSpPr>
        <p:spPr>
          <a:xfrm>
            <a:off x="1587599" y="547141"/>
            <a:ext cx="21232814" cy="1454697"/>
          </a:xfrm>
          <a:prstGeom prst="rect">
            <a:avLst/>
          </a:prstGeom>
        </p:spPr>
        <p:txBody>
          <a:bodyPr>
            <a:normAutofit fontScale="100000" lnSpcReduction="0"/>
          </a:bodyPr>
          <a:lstStyle/>
          <a:p>
            <a:pPr/>
            <a:r>
              <a:t>Заголовок</a:t>
            </a:r>
          </a:p>
        </p:txBody>
      </p:sp>
      <p:sp>
        <p:nvSpPr>
          <p:cNvPr id="218" name="Body Level One…"/>
          <p:cNvSpPr txBox="1"/>
          <p:nvPr>
            <p:ph type="body" sz="half" idx="1" hasCustomPrompt="1"/>
          </p:nvPr>
        </p:nvSpPr>
        <p:spPr>
          <a:xfrm>
            <a:off x="8906399" y="3440009"/>
            <a:ext cx="13905976" cy="7342292"/>
          </a:xfrm>
          <a:prstGeom prst="rect">
            <a:avLst/>
          </a:prstGeom>
        </p:spPr>
        <p:txBody>
          <a:bodyPr anchor="ctr">
            <a:normAutofit fontScale="100000" lnSpcReduction="0"/>
          </a:bodyPr>
          <a:lstStyle>
            <a:lvl1pPr>
              <a:defRPr sz="4800"/>
            </a:lvl1pPr>
            <a:lvl2pPr marL="1079981" indent="-1079945">
              <a:defRPr sz="4800"/>
            </a:lvl2pPr>
            <a:lvl3pPr marL="1077981" indent="-1073944">
              <a:defRPr sz="4800"/>
            </a:lvl3pPr>
            <a:lvl4pPr marL="1077981" indent="-1073944">
              <a:defRPr sz="4800"/>
            </a:lvl4pPr>
            <a:lvl5pPr>
              <a:defRPr sz="4800"/>
            </a:lvl5pPr>
          </a:lstStyle>
          <a:p>
            <a:pPr/>
            <a:r>
              <a:t>Окно для вставки текста, таблицы, диаграммы, схемы, фотографии, иллюстрации или видео</a:t>
            </a:r>
          </a:p>
          <a:p>
            <a:pPr lvl="1"/>
            <a:r>
              <a:t/>
            </a:r>
          </a:p>
          <a:p>
            <a:pPr lvl="2"/>
            <a:r>
              <a:t/>
            </a:r>
          </a:p>
          <a:p>
            <a:pPr lvl="3"/>
            <a:r>
              <a:t/>
            </a:r>
          </a:p>
          <a:p>
            <a:pPr lvl="4"/>
            <a:r>
              <a:t/>
            </a:r>
          </a:p>
        </p:txBody>
      </p:sp>
      <p:sp>
        <p:nvSpPr>
          <p:cNvPr id="219" name="Рисунок 2"/>
          <p:cNvSpPr/>
          <p:nvPr>
            <p:ph type="pic" sz="quarter" idx="13"/>
          </p:nvPr>
        </p:nvSpPr>
        <p:spPr>
          <a:xfrm>
            <a:off x="3035300" y="5903400"/>
            <a:ext cx="2938464" cy="2461557"/>
          </a:xfrm>
          <a:prstGeom prst="rect">
            <a:avLst/>
          </a:prstGeom>
        </p:spPr>
        <p:txBody>
          <a:bodyPr lIns="91439" tIns="45719" rIns="91439" bIns="45719"/>
          <a:lstStyle/>
          <a:p>
            <a:pPr/>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 пиктограммы и текст">
    <p:spTree>
      <p:nvGrpSpPr>
        <p:cNvPr id="1" name=""/>
        <p:cNvGrpSpPr/>
        <p:nvPr/>
      </p:nvGrpSpPr>
      <p:grpSpPr>
        <a:xfrm>
          <a:off x="0" y="0"/>
          <a:ext cx="0" cy="0"/>
          <a:chOff x="0" y="0"/>
          <a:chExt cx="0" cy="0"/>
        </a:xfrm>
      </p:grpSpPr>
      <p:sp>
        <p:nvSpPr>
          <p:cNvPr id="226" name="Slide Number"/>
          <p:cNvSpPr txBox="1"/>
          <p:nvPr>
            <p:ph type="sldNum" sz="quarter" idx="2"/>
          </p:nvPr>
        </p:nvSpPr>
        <p:spPr>
          <a:xfrm>
            <a:off x="22460644" y="12669188"/>
            <a:ext cx="351731" cy="345630"/>
          </a:xfrm>
          <a:prstGeom prst="rect">
            <a:avLst/>
          </a:prstGeom>
        </p:spPr>
        <p:txBody>
          <a:bodyPr/>
          <a:lstStyle/>
          <a:p>
            <a:pPr/>
            <a:fld id="{86CB4B4D-7CA3-9044-876B-883B54F8677D}" type="slidenum"/>
          </a:p>
        </p:txBody>
      </p:sp>
      <p:sp>
        <p:nvSpPr>
          <p:cNvPr id="227" name="Заголовок"/>
          <p:cNvSpPr txBox="1"/>
          <p:nvPr>
            <p:ph type="title" hasCustomPrompt="1"/>
          </p:nvPr>
        </p:nvSpPr>
        <p:spPr>
          <a:xfrm>
            <a:off x="1587599" y="547141"/>
            <a:ext cx="21232814" cy="1454697"/>
          </a:xfrm>
          <a:prstGeom prst="rect">
            <a:avLst/>
          </a:prstGeom>
        </p:spPr>
        <p:txBody>
          <a:bodyPr>
            <a:normAutofit fontScale="100000" lnSpcReduction="0"/>
          </a:bodyPr>
          <a:lstStyle/>
          <a:p>
            <a:pPr/>
            <a:r>
              <a:t>Заголовок</a:t>
            </a:r>
          </a:p>
        </p:txBody>
      </p:sp>
      <p:sp>
        <p:nvSpPr>
          <p:cNvPr id="228" name="Body Level One…"/>
          <p:cNvSpPr txBox="1"/>
          <p:nvPr>
            <p:ph type="body" sz="quarter" idx="1"/>
          </p:nvPr>
        </p:nvSpPr>
        <p:spPr>
          <a:xfrm>
            <a:off x="1587600" y="7455427"/>
            <a:ext cx="6584851" cy="4060298"/>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229" name="Текст 3"/>
          <p:cNvSpPr/>
          <p:nvPr>
            <p:ph type="body" sz="quarter" idx="13"/>
          </p:nvPr>
        </p:nvSpPr>
        <p:spPr>
          <a:xfrm>
            <a:off x="8906399" y="7455427"/>
            <a:ext cx="6584851" cy="4060298"/>
          </a:xfrm>
          <a:prstGeom prst="rect">
            <a:avLst/>
          </a:prstGeom>
        </p:spPr>
        <p:txBody>
          <a:bodyPr>
            <a:normAutofit fontScale="100000" lnSpcReduction="0"/>
          </a:bodyPr>
          <a:lstStyle/>
          <a:p>
            <a:pPr/>
          </a:p>
        </p:txBody>
      </p:sp>
      <p:sp>
        <p:nvSpPr>
          <p:cNvPr id="230" name="Текст 3"/>
          <p:cNvSpPr/>
          <p:nvPr>
            <p:ph type="body" sz="quarter" idx="14"/>
          </p:nvPr>
        </p:nvSpPr>
        <p:spPr>
          <a:xfrm>
            <a:off x="16230502" y="7455427"/>
            <a:ext cx="6584850" cy="4060298"/>
          </a:xfrm>
          <a:prstGeom prst="rect">
            <a:avLst/>
          </a:prstGeom>
        </p:spPr>
        <p:txBody>
          <a:bodyPr>
            <a:normAutofit fontScale="100000" lnSpcReduction="0"/>
          </a:bodyPr>
          <a:lstStyle/>
          <a:p>
            <a:pPr/>
          </a:p>
        </p:txBody>
      </p:sp>
      <p:sp>
        <p:nvSpPr>
          <p:cNvPr id="231" name="Рисунок 2"/>
          <p:cNvSpPr/>
          <p:nvPr>
            <p:ph type="pic" sz="quarter" idx="15"/>
          </p:nvPr>
        </p:nvSpPr>
        <p:spPr>
          <a:xfrm>
            <a:off x="1579562" y="4234715"/>
            <a:ext cx="2925479" cy="2450679"/>
          </a:xfrm>
          <a:prstGeom prst="rect">
            <a:avLst/>
          </a:prstGeom>
        </p:spPr>
        <p:txBody>
          <a:bodyPr lIns="91439" tIns="45719" rIns="91439" bIns="45719"/>
          <a:lstStyle/>
          <a:p>
            <a:pPr/>
          </a:p>
        </p:txBody>
      </p:sp>
      <p:sp>
        <p:nvSpPr>
          <p:cNvPr id="232" name="Рисунок 2"/>
          <p:cNvSpPr/>
          <p:nvPr>
            <p:ph type="pic" sz="quarter" idx="16"/>
          </p:nvPr>
        </p:nvSpPr>
        <p:spPr>
          <a:xfrm>
            <a:off x="8905223" y="4234715"/>
            <a:ext cx="2925478" cy="2450679"/>
          </a:xfrm>
          <a:prstGeom prst="rect">
            <a:avLst/>
          </a:prstGeom>
        </p:spPr>
        <p:txBody>
          <a:bodyPr lIns="91439" tIns="45719" rIns="91439" bIns="45719"/>
          <a:lstStyle/>
          <a:p>
            <a:pPr/>
          </a:p>
        </p:txBody>
      </p:sp>
      <p:sp>
        <p:nvSpPr>
          <p:cNvPr id="233" name="Рисунок 2"/>
          <p:cNvSpPr/>
          <p:nvPr>
            <p:ph type="pic" sz="quarter" idx="17"/>
          </p:nvPr>
        </p:nvSpPr>
        <p:spPr>
          <a:xfrm>
            <a:off x="16229781" y="4234715"/>
            <a:ext cx="2925478" cy="2450679"/>
          </a:xfrm>
          <a:prstGeom prst="rect">
            <a:avLst/>
          </a:prstGeom>
        </p:spPr>
        <p:txBody>
          <a:bodyPr lIns="91439" tIns="45719" rIns="91439" bIns="45719"/>
          <a:lstStyle/>
          <a:p>
            <a:pPr/>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 пиктограммы и текст">
    <p:spTree>
      <p:nvGrpSpPr>
        <p:cNvPr id="1" name=""/>
        <p:cNvGrpSpPr/>
        <p:nvPr/>
      </p:nvGrpSpPr>
      <p:grpSpPr>
        <a:xfrm>
          <a:off x="0" y="0"/>
          <a:ext cx="0" cy="0"/>
          <a:chOff x="0" y="0"/>
          <a:chExt cx="0" cy="0"/>
        </a:xfrm>
      </p:grpSpPr>
      <p:sp>
        <p:nvSpPr>
          <p:cNvPr id="240" name="Slide Number"/>
          <p:cNvSpPr txBox="1"/>
          <p:nvPr>
            <p:ph type="sldNum" sz="quarter" idx="2"/>
          </p:nvPr>
        </p:nvSpPr>
        <p:spPr>
          <a:xfrm>
            <a:off x="22460644" y="12669188"/>
            <a:ext cx="351731" cy="345630"/>
          </a:xfrm>
          <a:prstGeom prst="rect">
            <a:avLst/>
          </a:prstGeom>
        </p:spPr>
        <p:txBody>
          <a:bodyPr/>
          <a:lstStyle/>
          <a:p>
            <a:pPr/>
            <a:fld id="{86CB4B4D-7CA3-9044-876B-883B54F8677D}" type="slidenum"/>
          </a:p>
        </p:txBody>
      </p:sp>
      <p:sp>
        <p:nvSpPr>
          <p:cNvPr id="241" name="Заголовок"/>
          <p:cNvSpPr txBox="1"/>
          <p:nvPr>
            <p:ph type="title" hasCustomPrompt="1"/>
          </p:nvPr>
        </p:nvSpPr>
        <p:spPr>
          <a:xfrm>
            <a:off x="1587599" y="547141"/>
            <a:ext cx="21232814" cy="1454697"/>
          </a:xfrm>
          <a:prstGeom prst="rect">
            <a:avLst/>
          </a:prstGeom>
        </p:spPr>
        <p:txBody>
          <a:bodyPr>
            <a:normAutofit fontScale="100000" lnSpcReduction="0"/>
          </a:bodyPr>
          <a:lstStyle/>
          <a:p>
            <a:pPr/>
            <a:r>
              <a:t>Заголовок</a:t>
            </a:r>
          </a:p>
        </p:txBody>
      </p:sp>
      <p:sp>
        <p:nvSpPr>
          <p:cNvPr id="242" name="Body Level One…"/>
          <p:cNvSpPr txBox="1"/>
          <p:nvPr>
            <p:ph type="body" sz="quarter" idx="1"/>
          </p:nvPr>
        </p:nvSpPr>
        <p:spPr>
          <a:xfrm>
            <a:off x="1587602" y="7455427"/>
            <a:ext cx="4752874" cy="4060298"/>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243" name="Рисунок 2"/>
          <p:cNvSpPr/>
          <p:nvPr>
            <p:ph type="pic" sz="quarter" idx="13"/>
          </p:nvPr>
        </p:nvSpPr>
        <p:spPr>
          <a:xfrm>
            <a:off x="1579562" y="4234715"/>
            <a:ext cx="2925479" cy="2450679"/>
          </a:xfrm>
          <a:prstGeom prst="rect">
            <a:avLst/>
          </a:prstGeom>
        </p:spPr>
        <p:txBody>
          <a:bodyPr lIns="91439" tIns="45719" rIns="91439" bIns="45719"/>
          <a:lstStyle/>
          <a:p>
            <a:pPr/>
          </a:p>
        </p:txBody>
      </p:sp>
      <p:sp>
        <p:nvSpPr>
          <p:cNvPr id="244" name="Текст 3"/>
          <p:cNvSpPr/>
          <p:nvPr>
            <p:ph type="body" sz="quarter" idx="14"/>
          </p:nvPr>
        </p:nvSpPr>
        <p:spPr>
          <a:xfrm>
            <a:off x="7079643" y="7455427"/>
            <a:ext cx="4747233" cy="4060298"/>
          </a:xfrm>
          <a:prstGeom prst="rect">
            <a:avLst/>
          </a:prstGeom>
        </p:spPr>
        <p:txBody>
          <a:bodyPr>
            <a:normAutofit fontScale="100000" lnSpcReduction="0"/>
          </a:bodyPr>
          <a:lstStyle/>
          <a:p>
            <a:pPr/>
          </a:p>
        </p:txBody>
      </p:sp>
      <p:sp>
        <p:nvSpPr>
          <p:cNvPr id="245" name="Рисунок 2"/>
          <p:cNvSpPr/>
          <p:nvPr>
            <p:ph type="pic" sz="quarter" idx="15"/>
          </p:nvPr>
        </p:nvSpPr>
        <p:spPr>
          <a:xfrm>
            <a:off x="7077537" y="4234715"/>
            <a:ext cx="2925478" cy="2450679"/>
          </a:xfrm>
          <a:prstGeom prst="rect">
            <a:avLst/>
          </a:prstGeom>
        </p:spPr>
        <p:txBody>
          <a:bodyPr lIns="91439" tIns="45719" rIns="91439" bIns="45719"/>
          <a:lstStyle/>
          <a:p>
            <a:pPr/>
          </a:p>
        </p:txBody>
      </p:sp>
      <p:sp>
        <p:nvSpPr>
          <p:cNvPr id="246" name="Текст 3"/>
          <p:cNvSpPr/>
          <p:nvPr>
            <p:ph type="body" sz="quarter" idx="16"/>
          </p:nvPr>
        </p:nvSpPr>
        <p:spPr>
          <a:xfrm>
            <a:off x="12572806" y="7455427"/>
            <a:ext cx="4745234" cy="4060298"/>
          </a:xfrm>
          <a:prstGeom prst="rect">
            <a:avLst/>
          </a:prstGeom>
        </p:spPr>
        <p:txBody>
          <a:bodyPr>
            <a:normAutofit fontScale="100000" lnSpcReduction="0"/>
          </a:bodyPr>
          <a:lstStyle/>
          <a:p>
            <a:pPr/>
          </a:p>
        </p:txBody>
      </p:sp>
      <p:sp>
        <p:nvSpPr>
          <p:cNvPr id="247" name="Рисунок 2"/>
          <p:cNvSpPr/>
          <p:nvPr>
            <p:ph type="pic" sz="quarter" idx="17"/>
          </p:nvPr>
        </p:nvSpPr>
        <p:spPr>
          <a:xfrm>
            <a:off x="12572649" y="4234715"/>
            <a:ext cx="2925478" cy="2450679"/>
          </a:xfrm>
          <a:prstGeom prst="rect">
            <a:avLst/>
          </a:prstGeom>
        </p:spPr>
        <p:txBody>
          <a:bodyPr lIns="91439" tIns="45719" rIns="91439" bIns="45719"/>
          <a:lstStyle/>
          <a:p>
            <a:pPr/>
          </a:p>
        </p:txBody>
      </p:sp>
      <p:sp>
        <p:nvSpPr>
          <p:cNvPr id="248" name="Текст 3"/>
          <p:cNvSpPr/>
          <p:nvPr>
            <p:ph type="body" sz="quarter" idx="18"/>
          </p:nvPr>
        </p:nvSpPr>
        <p:spPr>
          <a:xfrm>
            <a:off x="18057798" y="7455427"/>
            <a:ext cx="4754577" cy="4060298"/>
          </a:xfrm>
          <a:prstGeom prst="rect">
            <a:avLst/>
          </a:prstGeom>
        </p:spPr>
        <p:txBody>
          <a:bodyPr>
            <a:normAutofit fontScale="100000" lnSpcReduction="0"/>
          </a:bodyPr>
          <a:lstStyle/>
          <a:p>
            <a:pPr/>
          </a:p>
        </p:txBody>
      </p:sp>
      <p:sp>
        <p:nvSpPr>
          <p:cNvPr id="249" name="Рисунок 2"/>
          <p:cNvSpPr/>
          <p:nvPr>
            <p:ph type="pic" sz="quarter" idx="19"/>
          </p:nvPr>
        </p:nvSpPr>
        <p:spPr>
          <a:xfrm>
            <a:off x="18057641" y="4234715"/>
            <a:ext cx="2925479" cy="2450679"/>
          </a:xfrm>
          <a:prstGeom prst="rect">
            <a:avLst/>
          </a:prstGeom>
        </p:spPr>
        <p:txBody>
          <a:bodyPr lIns="91439" tIns="45719" rIns="91439" bIns="45719"/>
          <a:lstStyle/>
          <a:p>
            <a:pPr/>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5 пиктограмм и текст">
    <p:spTree>
      <p:nvGrpSpPr>
        <p:cNvPr id="1" name=""/>
        <p:cNvGrpSpPr/>
        <p:nvPr/>
      </p:nvGrpSpPr>
      <p:grpSpPr>
        <a:xfrm>
          <a:off x="0" y="0"/>
          <a:ext cx="0" cy="0"/>
          <a:chOff x="0" y="0"/>
          <a:chExt cx="0" cy="0"/>
        </a:xfrm>
      </p:grpSpPr>
      <p:sp>
        <p:nvSpPr>
          <p:cNvPr id="256" name="Slide Number"/>
          <p:cNvSpPr txBox="1"/>
          <p:nvPr>
            <p:ph type="sldNum" sz="quarter" idx="2"/>
          </p:nvPr>
        </p:nvSpPr>
        <p:spPr>
          <a:xfrm>
            <a:off x="22460644" y="12669188"/>
            <a:ext cx="351731" cy="345630"/>
          </a:xfrm>
          <a:prstGeom prst="rect">
            <a:avLst/>
          </a:prstGeom>
        </p:spPr>
        <p:txBody>
          <a:bodyPr/>
          <a:lstStyle/>
          <a:p>
            <a:pPr/>
            <a:fld id="{86CB4B4D-7CA3-9044-876B-883B54F8677D}" type="slidenum"/>
          </a:p>
        </p:txBody>
      </p:sp>
      <p:sp>
        <p:nvSpPr>
          <p:cNvPr id="257" name="Заголовок"/>
          <p:cNvSpPr txBox="1"/>
          <p:nvPr>
            <p:ph type="title" hasCustomPrompt="1"/>
          </p:nvPr>
        </p:nvSpPr>
        <p:spPr>
          <a:xfrm>
            <a:off x="1587599" y="547141"/>
            <a:ext cx="21232814" cy="1454697"/>
          </a:xfrm>
          <a:prstGeom prst="rect">
            <a:avLst/>
          </a:prstGeom>
        </p:spPr>
        <p:txBody>
          <a:bodyPr>
            <a:normAutofit fontScale="100000" lnSpcReduction="0"/>
          </a:bodyPr>
          <a:lstStyle/>
          <a:p>
            <a:pPr/>
            <a:r>
              <a:t>Заголовок</a:t>
            </a:r>
          </a:p>
        </p:txBody>
      </p:sp>
      <p:sp>
        <p:nvSpPr>
          <p:cNvPr id="258" name="Рисунок 2"/>
          <p:cNvSpPr/>
          <p:nvPr>
            <p:ph type="pic" sz="quarter" idx="13"/>
          </p:nvPr>
        </p:nvSpPr>
        <p:spPr>
          <a:xfrm>
            <a:off x="1597015" y="4570664"/>
            <a:ext cx="2547948" cy="2134422"/>
          </a:xfrm>
          <a:prstGeom prst="rect">
            <a:avLst/>
          </a:prstGeom>
        </p:spPr>
        <p:txBody>
          <a:bodyPr lIns="91439" tIns="45719" rIns="91439" bIns="45719"/>
          <a:lstStyle/>
          <a:p>
            <a:pPr/>
          </a:p>
        </p:txBody>
      </p:sp>
      <p:sp>
        <p:nvSpPr>
          <p:cNvPr id="259" name="Body Level One…"/>
          <p:cNvSpPr txBox="1"/>
          <p:nvPr>
            <p:ph type="body" sz="quarter" idx="1"/>
          </p:nvPr>
        </p:nvSpPr>
        <p:spPr>
          <a:xfrm>
            <a:off x="1587602" y="7455427"/>
            <a:ext cx="3649561" cy="4060298"/>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260" name="Рисунок 2"/>
          <p:cNvSpPr/>
          <p:nvPr>
            <p:ph type="pic" sz="quarter" idx="14"/>
          </p:nvPr>
        </p:nvSpPr>
        <p:spPr>
          <a:xfrm>
            <a:off x="5987286" y="4570664"/>
            <a:ext cx="2547948" cy="2134422"/>
          </a:xfrm>
          <a:prstGeom prst="rect">
            <a:avLst/>
          </a:prstGeom>
        </p:spPr>
        <p:txBody>
          <a:bodyPr lIns="91439" tIns="45719" rIns="91439" bIns="45719"/>
          <a:lstStyle/>
          <a:p>
            <a:pPr/>
          </a:p>
        </p:txBody>
      </p:sp>
      <p:sp>
        <p:nvSpPr>
          <p:cNvPr id="261" name="Рисунок 2"/>
          <p:cNvSpPr/>
          <p:nvPr>
            <p:ph type="pic" sz="quarter" idx="15"/>
          </p:nvPr>
        </p:nvSpPr>
        <p:spPr>
          <a:xfrm>
            <a:off x="10371694" y="4570664"/>
            <a:ext cx="2547948" cy="2134422"/>
          </a:xfrm>
          <a:prstGeom prst="rect">
            <a:avLst/>
          </a:prstGeom>
        </p:spPr>
        <p:txBody>
          <a:bodyPr lIns="91439" tIns="45719" rIns="91439" bIns="45719"/>
          <a:lstStyle/>
          <a:p>
            <a:pPr/>
          </a:p>
        </p:txBody>
      </p:sp>
      <p:sp>
        <p:nvSpPr>
          <p:cNvPr id="262" name="Рисунок 2"/>
          <p:cNvSpPr/>
          <p:nvPr>
            <p:ph type="pic" sz="quarter" idx="16"/>
          </p:nvPr>
        </p:nvSpPr>
        <p:spPr>
          <a:xfrm>
            <a:off x="14764086" y="4570664"/>
            <a:ext cx="2547948" cy="2134422"/>
          </a:xfrm>
          <a:prstGeom prst="rect">
            <a:avLst/>
          </a:prstGeom>
        </p:spPr>
        <p:txBody>
          <a:bodyPr lIns="91439" tIns="45719" rIns="91439" bIns="45719"/>
          <a:lstStyle/>
          <a:p>
            <a:pPr/>
          </a:p>
        </p:txBody>
      </p:sp>
      <p:sp>
        <p:nvSpPr>
          <p:cNvPr id="263" name="Рисунок 2"/>
          <p:cNvSpPr/>
          <p:nvPr>
            <p:ph type="pic" sz="quarter" idx="17"/>
          </p:nvPr>
        </p:nvSpPr>
        <p:spPr>
          <a:xfrm>
            <a:off x="19158326" y="4570664"/>
            <a:ext cx="2547948" cy="2134422"/>
          </a:xfrm>
          <a:prstGeom prst="rect">
            <a:avLst/>
          </a:prstGeom>
        </p:spPr>
        <p:txBody>
          <a:bodyPr lIns="91439" tIns="45719" rIns="91439" bIns="45719"/>
          <a:lstStyle/>
          <a:p>
            <a:pPr/>
          </a:p>
        </p:txBody>
      </p:sp>
      <p:sp>
        <p:nvSpPr>
          <p:cNvPr id="264" name="Текст 3"/>
          <p:cNvSpPr/>
          <p:nvPr>
            <p:ph type="body" sz="quarter" idx="18"/>
          </p:nvPr>
        </p:nvSpPr>
        <p:spPr>
          <a:xfrm>
            <a:off x="5984809" y="7455427"/>
            <a:ext cx="3649562" cy="4060298"/>
          </a:xfrm>
          <a:prstGeom prst="rect">
            <a:avLst/>
          </a:prstGeom>
        </p:spPr>
        <p:txBody>
          <a:bodyPr>
            <a:normAutofit fontScale="100000" lnSpcReduction="0"/>
          </a:bodyPr>
          <a:lstStyle/>
          <a:p>
            <a:pPr/>
          </a:p>
        </p:txBody>
      </p:sp>
      <p:sp>
        <p:nvSpPr>
          <p:cNvPr id="265" name="Текст 3"/>
          <p:cNvSpPr/>
          <p:nvPr>
            <p:ph type="body" sz="quarter" idx="19"/>
          </p:nvPr>
        </p:nvSpPr>
        <p:spPr>
          <a:xfrm>
            <a:off x="10380364" y="7455427"/>
            <a:ext cx="3649562" cy="4060298"/>
          </a:xfrm>
          <a:prstGeom prst="rect">
            <a:avLst/>
          </a:prstGeom>
        </p:spPr>
        <p:txBody>
          <a:bodyPr>
            <a:normAutofit fontScale="100000" lnSpcReduction="0"/>
          </a:bodyPr>
          <a:lstStyle/>
          <a:p>
            <a:pPr/>
          </a:p>
        </p:txBody>
      </p:sp>
      <p:sp>
        <p:nvSpPr>
          <p:cNvPr id="266" name="Текст 3"/>
          <p:cNvSpPr/>
          <p:nvPr>
            <p:ph type="body" sz="quarter" idx="20"/>
          </p:nvPr>
        </p:nvSpPr>
        <p:spPr>
          <a:xfrm>
            <a:off x="14773197" y="7455427"/>
            <a:ext cx="3649562" cy="4060298"/>
          </a:xfrm>
          <a:prstGeom prst="rect">
            <a:avLst/>
          </a:prstGeom>
        </p:spPr>
        <p:txBody>
          <a:bodyPr>
            <a:normAutofit fontScale="100000" lnSpcReduction="0"/>
          </a:bodyPr>
          <a:lstStyle/>
          <a:p>
            <a:pPr/>
          </a:p>
        </p:txBody>
      </p:sp>
      <p:sp>
        <p:nvSpPr>
          <p:cNvPr id="267" name="Текст 3"/>
          <p:cNvSpPr/>
          <p:nvPr>
            <p:ph type="body" sz="quarter" idx="21"/>
          </p:nvPr>
        </p:nvSpPr>
        <p:spPr>
          <a:xfrm>
            <a:off x="19171516" y="7455427"/>
            <a:ext cx="3649562" cy="4060298"/>
          </a:xfrm>
          <a:prstGeom prst="rect">
            <a:avLst/>
          </a:prstGeom>
        </p:spPr>
        <p:txBody>
          <a:bodyPr>
            <a:normAutofit fontScale="100000" lnSpcReduction="0"/>
          </a:bodyPr>
          <a:lstStyle/>
          <a:p>
            <a:pPr/>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Текст и большое изображение">
    <p:spTree>
      <p:nvGrpSpPr>
        <p:cNvPr id="1" name=""/>
        <p:cNvGrpSpPr/>
        <p:nvPr/>
      </p:nvGrpSpPr>
      <p:grpSpPr>
        <a:xfrm>
          <a:off x="0" y="0"/>
          <a:ext cx="0" cy="0"/>
          <a:chOff x="0" y="0"/>
          <a:chExt cx="0" cy="0"/>
        </a:xfrm>
      </p:grpSpPr>
      <p:sp>
        <p:nvSpPr>
          <p:cNvPr id="274" name="Slide Number"/>
          <p:cNvSpPr txBox="1"/>
          <p:nvPr>
            <p:ph type="sldNum" sz="quarter" idx="2"/>
          </p:nvPr>
        </p:nvSpPr>
        <p:spPr>
          <a:xfrm>
            <a:off x="22460644" y="12669188"/>
            <a:ext cx="351731" cy="345630"/>
          </a:xfrm>
          <a:prstGeom prst="rect">
            <a:avLst/>
          </a:prstGeom>
        </p:spPr>
        <p:txBody>
          <a:bodyPr/>
          <a:lstStyle/>
          <a:p>
            <a:pPr/>
            <a:fld id="{86CB4B4D-7CA3-9044-876B-883B54F8677D}" type="slidenum"/>
          </a:p>
        </p:txBody>
      </p:sp>
      <p:sp>
        <p:nvSpPr>
          <p:cNvPr id="275" name="Заголовок"/>
          <p:cNvSpPr txBox="1"/>
          <p:nvPr>
            <p:ph type="title" hasCustomPrompt="1"/>
          </p:nvPr>
        </p:nvSpPr>
        <p:spPr>
          <a:xfrm>
            <a:off x="1587599" y="547141"/>
            <a:ext cx="10239276" cy="1454697"/>
          </a:xfrm>
          <a:prstGeom prst="rect">
            <a:avLst/>
          </a:prstGeom>
        </p:spPr>
        <p:txBody>
          <a:bodyPr>
            <a:normAutofit fontScale="100000" lnSpcReduction="0"/>
          </a:bodyPr>
          <a:lstStyle/>
          <a:p>
            <a:pPr/>
            <a:r>
              <a:t>Заголовок</a:t>
            </a:r>
          </a:p>
        </p:txBody>
      </p:sp>
      <p:sp>
        <p:nvSpPr>
          <p:cNvPr id="276" name="Рисунок 2"/>
          <p:cNvSpPr/>
          <p:nvPr>
            <p:ph type="pic" idx="13"/>
          </p:nvPr>
        </p:nvSpPr>
        <p:spPr>
          <a:xfrm>
            <a:off x="12572048" y="0"/>
            <a:ext cx="11810366" cy="13716000"/>
          </a:xfrm>
          <a:prstGeom prst="rect">
            <a:avLst/>
          </a:prstGeom>
        </p:spPr>
        <p:txBody>
          <a:bodyPr lIns="91439" tIns="45719" rIns="91439" bIns="45719"/>
          <a:lstStyle/>
          <a:p>
            <a:pPr/>
          </a:p>
        </p:txBody>
      </p:sp>
      <p:sp>
        <p:nvSpPr>
          <p:cNvPr id="277" name="Body Level One…"/>
          <p:cNvSpPr txBox="1"/>
          <p:nvPr>
            <p:ph type="body" sz="half" idx="1"/>
          </p:nvPr>
        </p:nvSpPr>
        <p:spPr>
          <a:xfrm>
            <a:off x="1587600" y="3431440"/>
            <a:ext cx="10239276" cy="8817710"/>
          </a:xfrm>
          <a:prstGeom prst="rect">
            <a:avLst/>
          </a:prstGeom>
        </p:spPr>
        <p:txBody>
          <a:bodyPr>
            <a:normAutofit fontScale="100000" lnSpcReduction="0"/>
          </a:bodyPr>
          <a:lstStyle>
            <a:lvl2pPr marL="0" indent="0">
              <a:buSzTx/>
              <a:buNone/>
            </a:lvl2pPr>
            <a:lvl3pPr marL="0" indent="0">
              <a:buSzTx/>
              <a:buNone/>
            </a:lvl3pPr>
            <a:lvl4pPr marL="0" indent="0">
              <a:buSzTx/>
              <a:buNone/>
            </a:lvl4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Большое изображение и текст">
    <p:spTree>
      <p:nvGrpSpPr>
        <p:cNvPr id="1" name=""/>
        <p:cNvGrpSpPr/>
        <p:nvPr/>
      </p:nvGrpSpPr>
      <p:grpSpPr>
        <a:xfrm>
          <a:off x="0" y="0"/>
          <a:ext cx="0" cy="0"/>
          <a:chOff x="0" y="0"/>
          <a:chExt cx="0" cy="0"/>
        </a:xfrm>
      </p:grpSpPr>
      <p:sp>
        <p:nvSpPr>
          <p:cNvPr id="284" name="Slide Number"/>
          <p:cNvSpPr txBox="1"/>
          <p:nvPr>
            <p:ph type="sldNum" sz="quarter" idx="2"/>
          </p:nvPr>
        </p:nvSpPr>
        <p:spPr>
          <a:xfrm>
            <a:off x="22460644" y="12669188"/>
            <a:ext cx="351731" cy="345630"/>
          </a:xfrm>
          <a:prstGeom prst="rect">
            <a:avLst/>
          </a:prstGeom>
        </p:spPr>
        <p:txBody>
          <a:bodyPr/>
          <a:lstStyle/>
          <a:p>
            <a:pPr/>
            <a:fld id="{86CB4B4D-7CA3-9044-876B-883B54F8677D}" type="slidenum"/>
          </a:p>
        </p:txBody>
      </p:sp>
      <p:sp>
        <p:nvSpPr>
          <p:cNvPr id="285" name="Заголовок"/>
          <p:cNvSpPr txBox="1"/>
          <p:nvPr>
            <p:ph type="title" hasCustomPrompt="1"/>
          </p:nvPr>
        </p:nvSpPr>
        <p:spPr>
          <a:xfrm>
            <a:off x="8905864" y="547141"/>
            <a:ext cx="13906511" cy="1454697"/>
          </a:xfrm>
          <a:prstGeom prst="rect">
            <a:avLst/>
          </a:prstGeom>
        </p:spPr>
        <p:txBody>
          <a:bodyPr>
            <a:normAutofit fontScale="100000" lnSpcReduction="0"/>
          </a:bodyPr>
          <a:lstStyle/>
          <a:p>
            <a:pPr/>
            <a:r>
              <a:t>Заголовок</a:t>
            </a:r>
          </a:p>
        </p:txBody>
      </p:sp>
      <p:sp>
        <p:nvSpPr>
          <p:cNvPr id="286" name="Рисунок 2"/>
          <p:cNvSpPr/>
          <p:nvPr>
            <p:ph type="pic" sz="half" idx="13"/>
          </p:nvPr>
        </p:nvSpPr>
        <p:spPr>
          <a:xfrm>
            <a:off x="0" y="0"/>
            <a:ext cx="8172450" cy="13716000"/>
          </a:xfrm>
          <a:prstGeom prst="rect">
            <a:avLst/>
          </a:prstGeom>
        </p:spPr>
        <p:txBody>
          <a:bodyPr lIns="91439" tIns="45719" rIns="91439" bIns="45719"/>
          <a:lstStyle/>
          <a:p>
            <a:pPr/>
          </a:p>
        </p:txBody>
      </p:sp>
      <p:sp>
        <p:nvSpPr>
          <p:cNvPr id="287" name="Body Level One…"/>
          <p:cNvSpPr txBox="1"/>
          <p:nvPr>
            <p:ph type="body" sz="half" idx="1"/>
          </p:nvPr>
        </p:nvSpPr>
        <p:spPr>
          <a:xfrm>
            <a:off x="8906398" y="3431440"/>
            <a:ext cx="13905976" cy="8817710"/>
          </a:xfrm>
          <a:prstGeom prst="rect">
            <a:avLst/>
          </a:prstGeom>
        </p:spPr>
        <p:txBody>
          <a:bodyPr>
            <a:normAutofit fontScale="100000" lnSpcReduction="0"/>
          </a:bodyPr>
          <a:lstStyle>
            <a:lvl2pPr marL="0" indent="0">
              <a:buSzTx/>
              <a:buNone/>
            </a:lvl2pPr>
            <a:lvl3pPr marL="0" indent="0">
              <a:buSzTx/>
              <a:buNone/>
            </a:lvl3pPr>
            <a:lvl4pPr marL="0" indent="0">
              <a:buSzTx/>
              <a:buNone/>
            </a:lvl4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Текст и изображение">
    <p:spTree>
      <p:nvGrpSpPr>
        <p:cNvPr id="1" name=""/>
        <p:cNvGrpSpPr/>
        <p:nvPr/>
      </p:nvGrpSpPr>
      <p:grpSpPr>
        <a:xfrm>
          <a:off x="0" y="0"/>
          <a:ext cx="0" cy="0"/>
          <a:chOff x="0" y="0"/>
          <a:chExt cx="0" cy="0"/>
        </a:xfrm>
      </p:grpSpPr>
      <p:sp>
        <p:nvSpPr>
          <p:cNvPr id="294" name="Slide Number"/>
          <p:cNvSpPr txBox="1"/>
          <p:nvPr>
            <p:ph type="sldNum" sz="quarter" idx="2"/>
          </p:nvPr>
        </p:nvSpPr>
        <p:spPr>
          <a:xfrm>
            <a:off x="22460644" y="12669188"/>
            <a:ext cx="351731" cy="345630"/>
          </a:xfrm>
          <a:prstGeom prst="rect">
            <a:avLst/>
          </a:prstGeom>
        </p:spPr>
        <p:txBody>
          <a:bodyPr/>
          <a:lstStyle/>
          <a:p>
            <a:pPr/>
            <a:fld id="{86CB4B4D-7CA3-9044-876B-883B54F8677D}" type="slidenum"/>
          </a:p>
        </p:txBody>
      </p:sp>
      <p:sp>
        <p:nvSpPr>
          <p:cNvPr id="295" name="Заголовок"/>
          <p:cNvSpPr txBox="1"/>
          <p:nvPr>
            <p:ph type="title" hasCustomPrompt="1"/>
          </p:nvPr>
        </p:nvSpPr>
        <p:spPr>
          <a:xfrm>
            <a:off x="1587599" y="547141"/>
            <a:ext cx="21232814" cy="1454697"/>
          </a:xfrm>
          <a:prstGeom prst="rect">
            <a:avLst/>
          </a:prstGeom>
        </p:spPr>
        <p:txBody>
          <a:bodyPr>
            <a:normAutofit fontScale="100000" lnSpcReduction="0"/>
          </a:bodyPr>
          <a:lstStyle/>
          <a:p>
            <a:pPr/>
            <a:r>
              <a:t>Заголовок</a:t>
            </a:r>
          </a:p>
        </p:txBody>
      </p:sp>
      <p:sp>
        <p:nvSpPr>
          <p:cNvPr id="296" name="Рисунок 2"/>
          <p:cNvSpPr/>
          <p:nvPr>
            <p:ph type="pic" sz="quarter" idx="13"/>
          </p:nvPr>
        </p:nvSpPr>
        <p:spPr>
          <a:xfrm>
            <a:off x="16231235" y="3455987"/>
            <a:ext cx="6581141" cy="8793163"/>
          </a:xfrm>
          <a:prstGeom prst="rect">
            <a:avLst/>
          </a:prstGeom>
        </p:spPr>
        <p:txBody>
          <a:bodyPr lIns="91439" tIns="45719" rIns="91439" bIns="45719"/>
          <a:lstStyle/>
          <a:p>
            <a:pPr/>
          </a:p>
        </p:txBody>
      </p:sp>
      <p:sp>
        <p:nvSpPr>
          <p:cNvPr id="297" name="Body Level One…"/>
          <p:cNvSpPr txBox="1"/>
          <p:nvPr>
            <p:ph type="body" sz="half" idx="1"/>
          </p:nvPr>
        </p:nvSpPr>
        <p:spPr>
          <a:xfrm>
            <a:off x="1587600" y="3431440"/>
            <a:ext cx="13896876" cy="8817710"/>
          </a:xfrm>
          <a:prstGeom prst="rect">
            <a:avLst/>
          </a:prstGeom>
        </p:spPr>
        <p:txBody>
          <a:bodyPr>
            <a:normAutofit fontScale="100000" lnSpcReduction="0"/>
          </a:bodyPr>
          <a:lstStyle>
            <a:lvl2pPr marL="0" indent="0">
              <a:buSzTx/>
              <a:buNone/>
            </a:lvl2pPr>
            <a:lvl3pPr marL="0" indent="0">
              <a:buSzTx/>
              <a:buNone/>
            </a:lvl3pPr>
            <a:lvl4pPr marL="0" indent="0">
              <a:buSzTx/>
              <a:buNone/>
            </a:lvl4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Изображение и текст">
    <p:spTree>
      <p:nvGrpSpPr>
        <p:cNvPr id="1" name=""/>
        <p:cNvGrpSpPr/>
        <p:nvPr/>
      </p:nvGrpSpPr>
      <p:grpSpPr>
        <a:xfrm>
          <a:off x="0" y="0"/>
          <a:ext cx="0" cy="0"/>
          <a:chOff x="0" y="0"/>
          <a:chExt cx="0" cy="0"/>
        </a:xfrm>
      </p:grpSpPr>
      <p:sp>
        <p:nvSpPr>
          <p:cNvPr id="304" name="Slide Number"/>
          <p:cNvSpPr txBox="1"/>
          <p:nvPr>
            <p:ph type="sldNum" sz="quarter" idx="2"/>
          </p:nvPr>
        </p:nvSpPr>
        <p:spPr>
          <a:xfrm>
            <a:off x="22460644" y="12669188"/>
            <a:ext cx="351731" cy="345630"/>
          </a:xfrm>
          <a:prstGeom prst="rect">
            <a:avLst/>
          </a:prstGeom>
        </p:spPr>
        <p:txBody>
          <a:bodyPr/>
          <a:lstStyle/>
          <a:p>
            <a:pPr/>
            <a:fld id="{86CB4B4D-7CA3-9044-876B-883B54F8677D}" type="slidenum"/>
          </a:p>
        </p:txBody>
      </p:sp>
      <p:sp>
        <p:nvSpPr>
          <p:cNvPr id="305" name="Заголовок"/>
          <p:cNvSpPr txBox="1"/>
          <p:nvPr>
            <p:ph type="title" hasCustomPrompt="1"/>
          </p:nvPr>
        </p:nvSpPr>
        <p:spPr>
          <a:xfrm>
            <a:off x="1587599" y="547141"/>
            <a:ext cx="21232814" cy="1454697"/>
          </a:xfrm>
          <a:prstGeom prst="rect">
            <a:avLst/>
          </a:prstGeom>
        </p:spPr>
        <p:txBody>
          <a:bodyPr>
            <a:normAutofit fontScale="100000" lnSpcReduction="0"/>
          </a:bodyPr>
          <a:lstStyle/>
          <a:p>
            <a:pPr/>
            <a:r>
              <a:t>Заголовок</a:t>
            </a:r>
          </a:p>
        </p:txBody>
      </p:sp>
      <p:sp>
        <p:nvSpPr>
          <p:cNvPr id="306" name="Рисунок 2"/>
          <p:cNvSpPr/>
          <p:nvPr>
            <p:ph type="pic" sz="half" idx="13"/>
          </p:nvPr>
        </p:nvSpPr>
        <p:spPr>
          <a:xfrm>
            <a:off x="1587599" y="3463290"/>
            <a:ext cx="13896875" cy="8785860"/>
          </a:xfrm>
          <a:prstGeom prst="rect">
            <a:avLst/>
          </a:prstGeom>
        </p:spPr>
        <p:txBody>
          <a:bodyPr lIns="91439" tIns="45719" rIns="91439" bIns="45719"/>
          <a:lstStyle/>
          <a:p>
            <a:pPr/>
          </a:p>
        </p:txBody>
      </p:sp>
      <p:sp>
        <p:nvSpPr>
          <p:cNvPr id="307" name="Body Level One…"/>
          <p:cNvSpPr txBox="1"/>
          <p:nvPr>
            <p:ph type="body" sz="quarter" idx="1"/>
          </p:nvPr>
        </p:nvSpPr>
        <p:spPr>
          <a:xfrm>
            <a:off x="16228800" y="3431440"/>
            <a:ext cx="6583575" cy="8817710"/>
          </a:xfrm>
          <a:prstGeom prst="rect">
            <a:avLst/>
          </a:prstGeom>
        </p:spPr>
        <p:txBody>
          <a:bodyPr>
            <a:normAutofit fontScale="100000" lnSpcReduction="0"/>
          </a:bodyPr>
          <a:lstStyle>
            <a:lvl2pPr marL="0" indent="0">
              <a:buSzTx/>
              <a:buNone/>
            </a:lvl2pPr>
            <a:lvl3pPr marL="0" indent="0">
              <a:buSzTx/>
              <a:buNone/>
            </a:lvl3pPr>
            <a:lvl4pPr marL="0" indent="0">
              <a:buSzTx/>
              <a:buNone/>
            </a:lvl4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 изображение">
    <p:spTree>
      <p:nvGrpSpPr>
        <p:cNvPr id="1" name=""/>
        <p:cNvGrpSpPr/>
        <p:nvPr/>
      </p:nvGrpSpPr>
      <p:grpSpPr>
        <a:xfrm>
          <a:off x="0" y="0"/>
          <a:ext cx="0" cy="0"/>
          <a:chOff x="0" y="0"/>
          <a:chExt cx="0" cy="0"/>
        </a:xfrm>
      </p:grpSpPr>
      <p:sp>
        <p:nvSpPr>
          <p:cNvPr id="314" name="Slide Number"/>
          <p:cNvSpPr txBox="1"/>
          <p:nvPr>
            <p:ph type="sldNum" sz="quarter" idx="2"/>
          </p:nvPr>
        </p:nvSpPr>
        <p:spPr>
          <a:xfrm>
            <a:off x="22460644" y="12669188"/>
            <a:ext cx="351731" cy="345630"/>
          </a:xfrm>
          <a:prstGeom prst="rect">
            <a:avLst/>
          </a:prstGeom>
        </p:spPr>
        <p:txBody>
          <a:bodyPr/>
          <a:lstStyle/>
          <a:p>
            <a:pPr/>
            <a:fld id="{86CB4B4D-7CA3-9044-876B-883B54F8677D}" type="slidenum"/>
          </a:p>
        </p:txBody>
      </p:sp>
      <p:sp>
        <p:nvSpPr>
          <p:cNvPr id="315" name="Заголовок"/>
          <p:cNvSpPr txBox="1"/>
          <p:nvPr>
            <p:ph type="title" hasCustomPrompt="1"/>
          </p:nvPr>
        </p:nvSpPr>
        <p:spPr>
          <a:xfrm>
            <a:off x="1587599" y="547141"/>
            <a:ext cx="21232814" cy="1454697"/>
          </a:xfrm>
          <a:prstGeom prst="rect">
            <a:avLst/>
          </a:prstGeom>
        </p:spPr>
        <p:txBody>
          <a:bodyPr>
            <a:normAutofit fontScale="100000" lnSpcReduction="0"/>
          </a:bodyPr>
          <a:lstStyle/>
          <a:p>
            <a:pPr/>
            <a:r>
              <a:t>Заголовок</a:t>
            </a:r>
          </a:p>
        </p:txBody>
      </p:sp>
      <p:sp>
        <p:nvSpPr>
          <p:cNvPr id="316" name="Рисунок 2"/>
          <p:cNvSpPr/>
          <p:nvPr>
            <p:ph type="pic" idx="13"/>
          </p:nvPr>
        </p:nvSpPr>
        <p:spPr>
          <a:xfrm>
            <a:off x="1587599" y="3463290"/>
            <a:ext cx="21224776" cy="8785860"/>
          </a:xfrm>
          <a:prstGeom prst="rect">
            <a:avLst/>
          </a:prstGeom>
        </p:spPr>
        <p:txBody>
          <a:bodyPr lIns="91439" tIns="45719" rIns="91439" bIns="45719"/>
          <a:lstStyle/>
          <a:p>
            <a:pPr/>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 изображения">
    <p:spTree>
      <p:nvGrpSpPr>
        <p:cNvPr id="1" name=""/>
        <p:cNvGrpSpPr/>
        <p:nvPr/>
      </p:nvGrpSpPr>
      <p:grpSpPr>
        <a:xfrm>
          <a:off x="0" y="0"/>
          <a:ext cx="0" cy="0"/>
          <a:chOff x="0" y="0"/>
          <a:chExt cx="0" cy="0"/>
        </a:xfrm>
      </p:grpSpPr>
      <p:sp>
        <p:nvSpPr>
          <p:cNvPr id="323" name="Slide Number"/>
          <p:cNvSpPr txBox="1"/>
          <p:nvPr>
            <p:ph type="sldNum" sz="quarter" idx="2"/>
          </p:nvPr>
        </p:nvSpPr>
        <p:spPr>
          <a:xfrm>
            <a:off x="22460644" y="12669188"/>
            <a:ext cx="351731" cy="345630"/>
          </a:xfrm>
          <a:prstGeom prst="rect">
            <a:avLst/>
          </a:prstGeom>
        </p:spPr>
        <p:txBody>
          <a:bodyPr/>
          <a:lstStyle/>
          <a:p>
            <a:pPr/>
            <a:fld id="{86CB4B4D-7CA3-9044-876B-883B54F8677D}" type="slidenum"/>
          </a:p>
        </p:txBody>
      </p:sp>
      <p:sp>
        <p:nvSpPr>
          <p:cNvPr id="324" name="Заголовок"/>
          <p:cNvSpPr txBox="1"/>
          <p:nvPr>
            <p:ph type="title" hasCustomPrompt="1"/>
          </p:nvPr>
        </p:nvSpPr>
        <p:spPr>
          <a:xfrm>
            <a:off x="1587599" y="547141"/>
            <a:ext cx="21232814" cy="1454697"/>
          </a:xfrm>
          <a:prstGeom prst="rect">
            <a:avLst/>
          </a:prstGeom>
        </p:spPr>
        <p:txBody>
          <a:bodyPr>
            <a:normAutofit fontScale="100000" lnSpcReduction="0"/>
          </a:bodyPr>
          <a:lstStyle/>
          <a:p>
            <a:pPr/>
            <a:r>
              <a:t>Заголовок</a:t>
            </a:r>
          </a:p>
        </p:txBody>
      </p:sp>
      <p:sp>
        <p:nvSpPr>
          <p:cNvPr id="325" name="Рисунок 2"/>
          <p:cNvSpPr/>
          <p:nvPr>
            <p:ph type="pic" sz="half" idx="13"/>
          </p:nvPr>
        </p:nvSpPr>
        <p:spPr>
          <a:xfrm>
            <a:off x="1587599" y="3463290"/>
            <a:ext cx="10239276" cy="8785860"/>
          </a:xfrm>
          <a:prstGeom prst="rect">
            <a:avLst/>
          </a:prstGeom>
        </p:spPr>
        <p:txBody>
          <a:bodyPr lIns="91439" tIns="45719" rIns="91439" bIns="45719"/>
          <a:lstStyle/>
          <a:p>
            <a:pPr/>
          </a:p>
        </p:txBody>
      </p:sp>
      <p:sp>
        <p:nvSpPr>
          <p:cNvPr id="326" name="Рисунок 2"/>
          <p:cNvSpPr/>
          <p:nvPr>
            <p:ph type="pic" sz="half" idx="14"/>
          </p:nvPr>
        </p:nvSpPr>
        <p:spPr>
          <a:xfrm>
            <a:off x="12572806" y="3463290"/>
            <a:ext cx="10239276" cy="8785860"/>
          </a:xfrm>
          <a:prstGeom prst="rect">
            <a:avLst/>
          </a:prstGeom>
        </p:spPr>
        <p:txBody>
          <a:bodyPr lIns="91439" tIns="45719" rIns="91439" bIns="45719"/>
          <a:lstStyle/>
          <a:p>
            <a:pP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Титульный слайд_ru">
    <p:spTree>
      <p:nvGrpSpPr>
        <p:cNvPr id="1" name=""/>
        <p:cNvGrpSpPr/>
        <p:nvPr/>
      </p:nvGrpSpPr>
      <p:grpSpPr>
        <a:xfrm>
          <a:off x="0" y="0"/>
          <a:ext cx="0" cy="0"/>
          <a:chOff x="0" y="0"/>
          <a:chExt cx="0" cy="0"/>
        </a:xfrm>
      </p:grpSpPr>
      <p:sp>
        <p:nvSpPr>
          <p:cNvPr id="27" name="Body Level One…"/>
          <p:cNvSpPr txBox="1"/>
          <p:nvPr>
            <p:ph type="body" sz="quarter" idx="1" hasCustomPrompt="1"/>
          </p:nvPr>
        </p:nvSpPr>
        <p:spPr>
          <a:xfrm>
            <a:off x="3042000" y="10061095"/>
            <a:ext cx="18308290" cy="1818168"/>
          </a:xfrm>
          <a:prstGeom prst="rect">
            <a:avLst/>
          </a:prstGeom>
        </p:spPr>
        <p:txBody>
          <a:bodyPr anchor="b">
            <a:normAutofit fontScale="100000" lnSpcReduction="0"/>
          </a:bodyPr>
          <a:lstStyle>
            <a:lvl1pPr>
              <a:spcBef>
                <a:spcPts val="0"/>
              </a:spcBef>
            </a:lvl1pPr>
            <a:lvl2pPr marL="0" indent="914353">
              <a:spcBef>
                <a:spcPts val="0"/>
              </a:spcBef>
              <a:buSzTx/>
              <a:buNone/>
            </a:lvl2pPr>
            <a:lvl3pPr marL="0" indent="1828710">
              <a:spcBef>
                <a:spcPts val="0"/>
              </a:spcBef>
              <a:buSzTx/>
              <a:buNone/>
            </a:lvl3pPr>
            <a:lvl4pPr marL="0" indent="2743063">
              <a:spcBef>
                <a:spcPts val="0"/>
              </a:spcBef>
              <a:buSzTx/>
              <a:buNone/>
            </a:lvl4pPr>
            <a:lvl5pPr indent="3657419">
              <a:spcBef>
                <a:spcPts val="0"/>
              </a:spcBef>
            </a:lvl5pPr>
          </a:lstStyle>
          <a:p>
            <a:pPr/>
            <a:r>
              <a:t>Имя и Фамилия, должность</a:t>
            </a:r>
          </a:p>
          <a:p>
            <a:pPr lvl="1"/>
            <a:r>
              <a:t/>
            </a:r>
          </a:p>
          <a:p>
            <a:pPr lvl="2"/>
            <a:r>
              <a:t/>
            </a:r>
          </a:p>
          <a:p>
            <a:pPr lvl="3"/>
            <a:r>
              <a:t/>
            </a:r>
          </a:p>
          <a:p>
            <a:pPr lvl="4"/>
            <a:r>
              <a:t/>
            </a:r>
          </a:p>
        </p:txBody>
      </p:sp>
      <p:sp>
        <p:nvSpPr>
          <p:cNvPr id="28" name="Заголовок презентации"/>
          <p:cNvSpPr txBox="1"/>
          <p:nvPr>
            <p:ph type="title" hasCustomPrompt="1"/>
          </p:nvPr>
        </p:nvSpPr>
        <p:spPr>
          <a:xfrm>
            <a:off x="3042717" y="3831168"/>
            <a:ext cx="18308290" cy="5493809"/>
          </a:xfrm>
          <a:prstGeom prst="rect">
            <a:avLst/>
          </a:prstGeom>
        </p:spPr>
        <p:txBody>
          <a:bodyPr anchor="ctr">
            <a:normAutofit fontScale="100000" lnSpcReduction="0"/>
          </a:bodyPr>
          <a:lstStyle>
            <a:lvl1pPr>
              <a:defRPr sz="9600"/>
            </a:lvl1pPr>
          </a:lstStyle>
          <a:p>
            <a:pPr/>
            <a:r>
              <a:t>Заголовок презентации</a:t>
            </a:r>
          </a:p>
        </p:txBody>
      </p:sp>
      <p:sp>
        <p:nvSpPr>
          <p:cNvPr id="29" name="Рисунок 9"/>
          <p:cNvSpPr/>
          <p:nvPr>
            <p:ph type="pic" sz="quarter" idx="13"/>
          </p:nvPr>
        </p:nvSpPr>
        <p:spPr>
          <a:xfrm>
            <a:off x="15484475" y="1753710"/>
            <a:ext cx="5865815" cy="1227235"/>
          </a:xfrm>
          <a:prstGeom prst="rect">
            <a:avLst/>
          </a:prstGeom>
        </p:spPr>
        <p:txBody>
          <a:bodyPr lIns="91439" tIns="45719" rIns="91439" bIns="45719"/>
          <a:lstStyle/>
          <a:p>
            <a:pP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 изображения">
    <p:spTree>
      <p:nvGrpSpPr>
        <p:cNvPr id="1" name=""/>
        <p:cNvGrpSpPr/>
        <p:nvPr/>
      </p:nvGrpSpPr>
      <p:grpSpPr>
        <a:xfrm>
          <a:off x="0" y="0"/>
          <a:ext cx="0" cy="0"/>
          <a:chOff x="0" y="0"/>
          <a:chExt cx="0" cy="0"/>
        </a:xfrm>
      </p:grpSpPr>
      <p:sp>
        <p:nvSpPr>
          <p:cNvPr id="333" name="Slide Number"/>
          <p:cNvSpPr txBox="1"/>
          <p:nvPr>
            <p:ph type="sldNum" sz="quarter" idx="2"/>
          </p:nvPr>
        </p:nvSpPr>
        <p:spPr>
          <a:xfrm>
            <a:off x="22460644" y="12669188"/>
            <a:ext cx="351731" cy="345630"/>
          </a:xfrm>
          <a:prstGeom prst="rect">
            <a:avLst/>
          </a:prstGeom>
        </p:spPr>
        <p:txBody>
          <a:bodyPr/>
          <a:lstStyle/>
          <a:p>
            <a:pPr/>
            <a:fld id="{86CB4B4D-7CA3-9044-876B-883B54F8677D}" type="slidenum"/>
          </a:p>
        </p:txBody>
      </p:sp>
      <p:sp>
        <p:nvSpPr>
          <p:cNvPr id="334" name="Заголовок"/>
          <p:cNvSpPr txBox="1"/>
          <p:nvPr>
            <p:ph type="title" hasCustomPrompt="1"/>
          </p:nvPr>
        </p:nvSpPr>
        <p:spPr>
          <a:xfrm>
            <a:off x="1587599" y="547141"/>
            <a:ext cx="21232814" cy="1454697"/>
          </a:xfrm>
          <a:prstGeom prst="rect">
            <a:avLst/>
          </a:prstGeom>
        </p:spPr>
        <p:txBody>
          <a:bodyPr>
            <a:normAutofit fontScale="100000" lnSpcReduction="0"/>
          </a:bodyPr>
          <a:lstStyle/>
          <a:p>
            <a:pPr/>
            <a:r>
              <a:t>Заголовок</a:t>
            </a:r>
          </a:p>
        </p:txBody>
      </p:sp>
      <p:sp>
        <p:nvSpPr>
          <p:cNvPr id="335" name="Рисунок 2"/>
          <p:cNvSpPr/>
          <p:nvPr>
            <p:ph type="pic" sz="quarter" idx="13"/>
          </p:nvPr>
        </p:nvSpPr>
        <p:spPr>
          <a:xfrm>
            <a:off x="1587599" y="3463290"/>
            <a:ext cx="6584851" cy="8785860"/>
          </a:xfrm>
          <a:prstGeom prst="rect">
            <a:avLst/>
          </a:prstGeom>
        </p:spPr>
        <p:txBody>
          <a:bodyPr lIns="91439" tIns="45719" rIns="91439" bIns="45719"/>
          <a:lstStyle/>
          <a:p>
            <a:pPr/>
          </a:p>
        </p:txBody>
      </p:sp>
      <p:sp>
        <p:nvSpPr>
          <p:cNvPr id="336" name="Рисунок 2"/>
          <p:cNvSpPr/>
          <p:nvPr>
            <p:ph type="pic" sz="quarter" idx="14"/>
          </p:nvPr>
        </p:nvSpPr>
        <p:spPr>
          <a:xfrm>
            <a:off x="8905503" y="3463290"/>
            <a:ext cx="6578972" cy="8785860"/>
          </a:xfrm>
          <a:prstGeom prst="rect">
            <a:avLst/>
          </a:prstGeom>
        </p:spPr>
        <p:txBody>
          <a:bodyPr lIns="91439" tIns="45719" rIns="91439" bIns="45719"/>
          <a:lstStyle/>
          <a:p>
            <a:pPr/>
          </a:p>
        </p:txBody>
      </p:sp>
      <p:sp>
        <p:nvSpPr>
          <p:cNvPr id="337" name="Рисунок 2"/>
          <p:cNvSpPr/>
          <p:nvPr>
            <p:ph type="pic" sz="quarter" idx="15"/>
          </p:nvPr>
        </p:nvSpPr>
        <p:spPr>
          <a:xfrm>
            <a:off x="16228457" y="3463290"/>
            <a:ext cx="6583918" cy="8785860"/>
          </a:xfrm>
          <a:prstGeom prst="rect">
            <a:avLst/>
          </a:prstGeom>
        </p:spPr>
        <p:txBody>
          <a:bodyPr lIns="91439" tIns="45719" rIns="91439" bIns="45719"/>
          <a:lstStyle/>
          <a:p>
            <a:pPr/>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Изображение во весь экран">
    <p:spTree>
      <p:nvGrpSpPr>
        <p:cNvPr id="1" name=""/>
        <p:cNvGrpSpPr/>
        <p:nvPr/>
      </p:nvGrpSpPr>
      <p:grpSpPr>
        <a:xfrm>
          <a:off x="0" y="0"/>
          <a:ext cx="0" cy="0"/>
          <a:chOff x="0" y="0"/>
          <a:chExt cx="0" cy="0"/>
        </a:xfrm>
      </p:grpSpPr>
      <p:sp>
        <p:nvSpPr>
          <p:cNvPr id="344" name="Рисунок 2"/>
          <p:cNvSpPr/>
          <p:nvPr>
            <p:ph type="pic" idx="13"/>
          </p:nvPr>
        </p:nvSpPr>
        <p:spPr>
          <a:xfrm>
            <a:off x="0" y="0"/>
            <a:ext cx="24382413" cy="13716000"/>
          </a:xfrm>
          <a:prstGeom prst="rect">
            <a:avLst/>
          </a:prstGeom>
        </p:spPr>
        <p:txBody>
          <a:bodyPr lIns="91439" tIns="45719" rIns="91439" bIns="45719"/>
          <a:lstStyle/>
          <a:p>
            <a:pPr/>
          </a:p>
        </p:txBody>
      </p:sp>
      <p:sp>
        <p:nvSpPr>
          <p:cNvPr id="345" name="Slide Number"/>
          <p:cNvSpPr txBox="1"/>
          <p:nvPr>
            <p:ph type="sldNum" sz="quarter" idx="2"/>
          </p:nvPr>
        </p:nvSpPr>
        <p:spPr>
          <a:xfrm>
            <a:off x="22460644" y="12669188"/>
            <a:ext cx="351731" cy="34563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Цитата">
    <p:spTree>
      <p:nvGrpSpPr>
        <p:cNvPr id="1" name=""/>
        <p:cNvGrpSpPr/>
        <p:nvPr/>
      </p:nvGrpSpPr>
      <p:grpSpPr>
        <a:xfrm>
          <a:off x="0" y="0"/>
          <a:ext cx="0" cy="0"/>
          <a:chOff x="0" y="0"/>
          <a:chExt cx="0" cy="0"/>
        </a:xfrm>
      </p:grpSpPr>
      <p:sp>
        <p:nvSpPr>
          <p:cNvPr id="352" name="Body Level One…"/>
          <p:cNvSpPr txBox="1"/>
          <p:nvPr>
            <p:ph type="body" sz="quarter" idx="1" hasCustomPrompt="1"/>
          </p:nvPr>
        </p:nvSpPr>
        <p:spPr>
          <a:xfrm>
            <a:off x="3041999" y="10050461"/>
            <a:ext cx="12449176" cy="1828802"/>
          </a:xfrm>
          <a:prstGeom prst="rect">
            <a:avLst/>
          </a:prstGeom>
        </p:spPr>
        <p:txBody>
          <a:bodyPr anchor="b">
            <a:normAutofit fontScale="100000" lnSpcReduction="0"/>
          </a:bodyPr>
          <a:lstStyle>
            <a:lvl1pPr>
              <a:spcBef>
                <a:spcPts val="0"/>
              </a:spcBef>
            </a:lvl1pPr>
            <a:lvl2pPr marL="0" indent="914353">
              <a:spcBef>
                <a:spcPts val="0"/>
              </a:spcBef>
              <a:buSzTx/>
              <a:buNone/>
            </a:lvl2pPr>
            <a:lvl3pPr marL="0" indent="1828710">
              <a:spcBef>
                <a:spcPts val="0"/>
              </a:spcBef>
              <a:buSzTx/>
              <a:buNone/>
            </a:lvl3pPr>
            <a:lvl4pPr marL="0" indent="2743063">
              <a:spcBef>
                <a:spcPts val="0"/>
              </a:spcBef>
              <a:buSzTx/>
              <a:buNone/>
            </a:lvl4pPr>
            <a:lvl5pPr indent="3657419">
              <a:spcBef>
                <a:spcPts val="0"/>
              </a:spcBef>
            </a:lvl5pPr>
          </a:lstStyle>
          <a:p>
            <a:pPr/>
            <a:r>
              <a:t>Автор</a:t>
            </a:r>
          </a:p>
          <a:p>
            <a:pPr lvl="1"/>
            <a:r>
              <a:t/>
            </a:r>
          </a:p>
          <a:p>
            <a:pPr lvl="2"/>
            <a:r>
              <a:t/>
            </a:r>
          </a:p>
          <a:p>
            <a:pPr lvl="3"/>
            <a:r>
              <a:t/>
            </a:r>
          </a:p>
          <a:p>
            <a:pPr lvl="4"/>
            <a:r>
              <a:t/>
            </a:r>
          </a:p>
        </p:txBody>
      </p:sp>
      <p:sp>
        <p:nvSpPr>
          <p:cNvPr id="353" name="Text Placeholder 8"/>
          <p:cNvSpPr/>
          <p:nvPr>
            <p:ph type="body" sz="half" idx="13" hasCustomPrompt="1"/>
          </p:nvPr>
        </p:nvSpPr>
        <p:spPr>
          <a:xfrm>
            <a:off x="3052159" y="3111500"/>
            <a:ext cx="19406840" cy="6213475"/>
          </a:xfrm>
          <a:prstGeom prst="rect">
            <a:avLst/>
          </a:prstGeom>
        </p:spPr>
        <p:txBody>
          <a:bodyPr anchor="ctr">
            <a:normAutofit fontScale="100000" lnSpcReduction="0"/>
          </a:bodyPr>
          <a:lstStyle>
            <a:lvl1pPr>
              <a:buClr>
                <a:srgbClr val="FFCC00"/>
              </a:buClr>
              <a:buSzPct val="120000"/>
              <a:buFont typeface="Arial Unicode MS"/>
              <a:buChar char="▎"/>
              <a:defRPr sz="9600"/>
            </a:lvl1pPr>
          </a:lstStyle>
          <a:p>
            <a:pPr/>
            <a:r>
              <a:t>Цитата</a:t>
            </a:r>
          </a:p>
        </p:txBody>
      </p:sp>
      <p:sp>
        <p:nvSpPr>
          <p:cNvPr id="3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Код (фон чёрный)">
    <p:bg>
      <p:bgPr>
        <a:solidFill>
          <a:srgbClr val="000000"/>
        </a:solidFill>
      </p:bgPr>
    </p:bg>
    <p:spTree>
      <p:nvGrpSpPr>
        <p:cNvPr id="1" name=""/>
        <p:cNvGrpSpPr/>
        <p:nvPr/>
      </p:nvGrpSpPr>
      <p:grpSpPr>
        <a:xfrm>
          <a:off x="0" y="0"/>
          <a:ext cx="0" cy="0"/>
          <a:chOff x="0" y="0"/>
          <a:chExt cx="0" cy="0"/>
        </a:xfrm>
      </p:grpSpPr>
      <p:sp>
        <p:nvSpPr>
          <p:cNvPr id="361" name="Slide Number"/>
          <p:cNvSpPr txBox="1"/>
          <p:nvPr>
            <p:ph type="sldNum" sz="quarter" idx="2"/>
          </p:nvPr>
        </p:nvSpPr>
        <p:spPr>
          <a:xfrm>
            <a:off x="22460644" y="12669188"/>
            <a:ext cx="351731" cy="345630"/>
          </a:xfrm>
          <a:prstGeom prst="rect">
            <a:avLst/>
          </a:prstGeom>
        </p:spPr>
        <p:txBody>
          <a:bodyPr/>
          <a:lstStyle>
            <a:lvl1pPr>
              <a:defRPr>
                <a:solidFill>
                  <a:srgbClr val="FFFFFF"/>
                </a:solidFill>
              </a:defRPr>
            </a:lvl1pPr>
          </a:lstStyle>
          <a:p>
            <a:pPr/>
            <a:fld id="{86CB4B4D-7CA3-9044-876B-883B54F8677D}" type="slidenum"/>
          </a:p>
        </p:txBody>
      </p:sp>
      <p:sp>
        <p:nvSpPr>
          <p:cNvPr id="362" name="Заголовок"/>
          <p:cNvSpPr txBox="1"/>
          <p:nvPr>
            <p:ph type="title" hasCustomPrompt="1"/>
          </p:nvPr>
        </p:nvSpPr>
        <p:spPr>
          <a:xfrm>
            <a:off x="1587599" y="547141"/>
            <a:ext cx="21232814" cy="1454697"/>
          </a:xfrm>
          <a:prstGeom prst="rect">
            <a:avLst/>
          </a:prstGeom>
        </p:spPr>
        <p:txBody>
          <a:bodyPr>
            <a:normAutofit fontScale="100000" lnSpcReduction="0"/>
          </a:bodyPr>
          <a:lstStyle>
            <a:lvl1pPr>
              <a:defRPr>
                <a:solidFill>
                  <a:srgbClr val="FFFFFF"/>
                </a:solidFill>
              </a:defRPr>
            </a:lvl1pPr>
          </a:lstStyle>
          <a:p>
            <a:pPr/>
            <a:r>
              <a:t>Заголовок</a:t>
            </a:r>
          </a:p>
        </p:txBody>
      </p:sp>
      <p:sp>
        <p:nvSpPr>
          <p:cNvPr id="363" name="Body Level One…"/>
          <p:cNvSpPr txBox="1"/>
          <p:nvPr>
            <p:ph type="body" idx="1" hasCustomPrompt="1"/>
          </p:nvPr>
        </p:nvSpPr>
        <p:spPr>
          <a:xfrm>
            <a:off x="1591536" y="3104578"/>
            <a:ext cx="21220839" cy="9144573"/>
          </a:xfrm>
          <a:prstGeom prst="rect">
            <a:avLst/>
          </a:prstGeom>
        </p:spPr>
        <p:txBody>
          <a:bodyPr>
            <a:normAutofit fontScale="100000" lnSpcReduction="0"/>
          </a:bodyPr>
          <a:lstStyle>
            <a:lvl1pPr>
              <a:lnSpc>
                <a:spcPct val="150000"/>
              </a:lnSpc>
              <a:defRPr>
                <a:solidFill>
                  <a:srgbClr val="FFFFFF"/>
                </a:solidFill>
                <a:latin typeface="Courier New"/>
                <a:ea typeface="Courier New"/>
                <a:cs typeface="Courier New"/>
                <a:sym typeface="Courier New"/>
              </a:defRPr>
            </a:lvl1pPr>
            <a:lvl2pPr>
              <a:lnSpc>
                <a:spcPct val="150000"/>
              </a:lnSpc>
              <a:defRPr>
                <a:solidFill>
                  <a:srgbClr val="FFFFFF"/>
                </a:solidFill>
                <a:latin typeface="Courier New"/>
                <a:ea typeface="Courier New"/>
                <a:cs typeface="Courier New"/>
                <a:sym typeface="Courier New"/>
              </a:defRPr>
            </a:lvl2pPr>
            <a:lvl3pPr>
              <a:lnSpc>
                <a:spcPct val="150000"/>
              </a:lnSpc>
              <a:defRPr>
                <a:solidFill>
                  <a:srgbClr val="FFFFFF"/>
                </a:solidFill>
                <a:latin typeface="Courier New"/>
                <a:ea typeface="Courier New"/>
                <a:cs typeface="Courier New"/>
                <a:sym typeface="Courier New"/>
              </a:defRPr>
            </a:lvl3pPr>
            <a:lvl4pPr>
              <a:lnSpc>
                <a:spcPct val="150000"/>
              </a:lnSpc>
              <a:defRPr>
                <a:solidFill>
                  <a:srgbClr val="FFFFFF"/>
                </a:solidFill>
                <a:latin typeface="Courier New"/>
                <a:ea typeface="Courier New"/>
                <a:cs typeface="Courier New"/>
                <a:sym typeface="Courier New"/>
              </a:defRPr>
            </a:lvl4pPr>
            <a:lvl5pPr>
              <a:lnSpc>
                <a:spcPct val="150000"/>
              </a:lnSpc>
              <a:defRPr>
                <a:solidFill>
                  <a:srgbClr val="FFFFFF"/>
                </a:solidFill>
                <a:latin typeface="Courier New"/>
                <a:ea typeface="Courier New"/>
                <a:cs typeface="Courier New"/>
                <a:sym typeface="Courier New"/>
              </a:defRPr>
            </a:lvl5pPr>
          </a:lstStyle>
          <a:p>
            <a:pPr/>
            <a:r>
              <a:t>Код</a:t>
            </a:r>
          </a:p>
          <a:p>
            <a:pPr lvl="1"/>
            <a:r>
              <a:t/>
            </a:r>
          </a:p>
          <a:p>
            <a:pPr lvl="2"/>
            <a:r>
              <a:t/>
            </a:r>
          </a:p>
          <a:p>
            <a:pPr lvl="3"/>
            <a:r>
              <a:t/>
            </a:r>
          </a:p>
          <a:p>
            <a:pPr lvl="4"/>
            <a:r>
              <a:t/>
            </a:r>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Код (фон белый)">
    <p:spTree>
      <p:nvGrpSpPr>
        <p:cNvPr id="1" name=""/>
        <p:cNvGrpSpPr/>
        <p:nvPr/>
      </p:nvGrpSpPr>
      <p:grpSpPr>
        <a:xfrm>
          <a:off x="0" y="0"/>
          <a:ext cx="0" cy="0"/>
          <a:chOff x="0" y="0"/>
          <a:chExt cx="0" cy="0"/>
        </a:xfrm>
      </p:grpSpPr>
      <p:sp>
        <p:nvSpPr>
          <p:cNvPr id="370" name="Slide Number"/>
          <p:cNvSpPr txBox="1"/>
          <p:nvPr>
            <p:ph type="sldNum" sz="quarter" idx="2"/>
          </p:nvPr>
        </p:nvSpPr>
        <p:spPr>
          <a:xfrm>
            <a:off x="22460644" y="12669188"/>
            <a:ext cx="351731" cy="345630"/>
          </a:xfrm>
          <a:prstGeom prst="rect">
            <a:avLst/>
          </a:prstGeom>
        </p:spPr>
        <p:txBody>
          <a:bodyPr/>
          <a:lstStyle/>
          <a:p>
            <a:pPr/>
            <a:fld id="{86CB4B4D-7CA3-9044-876B-883B54F8677D}" type="slidenum"/>
          </a:p>
        </p:txBody>
      </p:sp>
      <p:sp>
        <p:nvSpPr>
          <p:cNvPr id="371" name="Заголовок"/>
          <p:cNvSpPr txBox="1"/>
          <p:nvPr>
            <p:ph type="title" hasCustomPrompt="1"/>
          </p:nvPr>
        </p:nvSpPr>
        <p:spPr>
          <a:xfrm>
            <a:off x="1587599" y="547141"/>
            <a:ext cx="21232814" cy="1454697"/>
          </a:xfrm>
          <a:prstGeom prst="rect">
            <a:avLst/>
          </a:prstGeom>
        </p:spPr>
        <p:txBody>
          <a:bodyPr>
            <a:normAutofit fontScale="100000" lnSpcReduction="0"/>
          </a:bodyPr>
          <a:lstStyle/>
          <a:p>
            <a:pPr/>
            <a:r>
              <a:t>Заголовок</a:t>
            </a:r>
          </a:p>
        </p:txBody>
      </p:sp>
      <p:sp>
        <p:nvSpPr>
          <p:cNvPr id="372" name="Body Level One…"/>
          <p:cNvSpPr txBox="1"/>
          <p:nvPr>
            <p:ph type="body" idx="1" hasCustomPrompt="1"/>
          </p:nvPr>
        </p:nvSpPr>
        <p:spPr>
          <a:xfrm>
            <a:off x="1591536" y="3104578"/>
            <a:ext cx="21220839" cy="9144573"/>
          </a:xfrm>
          <a:prstGeom prst="rect">
            <a:avLst/>
          </a:prstGeom>
        </p:spPr>
        <p:txBody>
          <a:bodyPr>
            <a:normAutofit fontScale="100000" lnSpcReduction="0"/>
          </a:bodyPr>
          <a:lstStyle>
            <a:lvl1pPr>
              <a:lnSpc>
                <a:spcPct val="150000"/>
              </a:lnSpc>
              <a:defRPr>
                <a:latin typeface="Courier New"/>
                <a:ea typeface="Courier New"/>
                <a:cs typeface="Courier New"/>
                <a:sym typeface="Courier New"/>
              </a:defRPr>
            </a:lvl1pPr>
            <a:lvl2pPr>
              <a:lnSpc>
                <a:spcPct val="150000"/>
              </a:lnSpc>
              <a:defRPr>
                <a:latin typeface="Courier New"/>
                <a:ea typeface="Courier New"/>
                <a:cs typeface="Courier New"/>
                <a:sym typeface="Courier New"/>
              </a:defRPr>
            </a:lvl2pPr>
            <a:lvl3pPr>
              <a:lnSpc>
                <a:spcPct val="150000"/>
              </a:lnSpc>
              <a:defRPr>
                <a:latin typeface="Courier New"/>
                <a:ea typeface="Courier New"/>
                <a:cs typeface="Courier New"/>
                <a:sym typeface="Courier New"/>
              </a:defRPr>
            </a:lvl3pPr>
            <a:lvl4pPr>
              <a:lnSpc>
                <a:spcPct val="150000"/>
              </a:lnSpc>
              <a:defRPr>
                <a:latin typeface="Courier New"/>
                <a:ea typeface="Courier New"/>
                <a:cs typeface="Courier New"/>
                <a:sym typeface="Courier New"/>
              </a:defRPr>
            </a:lvl4pPr>
            <a:lvl5pPr>
              <a:lnSpc>
                <a:spcPct val="150000"/>
              </a:lnSpc>
              <a:defRPr>
                <a:latin typeface="Courier New"/>
                <a:ea typeface="Courier New"/>
                <a:cs typeface="Courier New"/>
                <a:sym typeface="Courier New"/>
              </a:defRPr>
            </a:lvl5pPr>
          </a:lstStyle>
          <a:p>
            <a:pPr/>
            <a:r>
              <a:t>Код</a:t>
            </a:r>
          </a:p>
          <a:p>
            <a:pPr lvl="1"/>
            <a:r>
              <a:t/>
            </a:r>
          </a:p>
          <a:p>
            <a:pPr lvl="2"/>
            <a:r>
              <a:t/>
            </a:r>
          </a:p>
          <a:p>
            <a:pPr lvl="3"/>
            <a:r>
              <a:t/>
            </a:r>
          </a:p>
          <a:p>
            <a:pPr lvl="4"/>
            <a:r>
              <a:t/>
            </a:r>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Контакты_ru">
    <p:spTree>
      <p:nvGrpSpPr>
        <p:cNvPr id="1" name=""/>
        <p:cNvGrpSpPr/>
        <p:nvPr/>
      </p:nvGrpSpPr>
      <p:grpSpPr>
        <a:xfrm>
          <a:off x="0" y="0"/>
          <a:ext cx="0" cy="0"/>
          <a:chOff x="0" y="0"/>
          <a:chExt cx="0" cy="0"/>
        </a:xfrm>
      </p:grpSpPr>
      <p:sp>
        <p:nvSpPr>
          <p:cNvPr id="379" name="Body Level One…"/>
          <p:cNvSpPr txBox="1"/>
          <p:nvPr>
            <p:ph type="body" sz="quarter" idx="1" hasCustomPrompt="1"/>
          </p:nvPr>
        </p:nvSpPr>
        <p:spPr>
          <a:xfrm>
            <a:off x="3044664" y="7496175"/>
            <a:ext cx="8418164" cy="820513"/>
          </a:xfrm>
          <a:prstGeom prst="rect">
            <a:avLst/>
          </a:prstGeom>
        </p:spPr>
        <p:txBody>
          <a:bodyPr anchor="b">
            <a:normAutofit fontScale="100000" lnSpcReduction="0"/>
          </a:bodyPr>
          <a:lstStyle>
            <a:lvl1pPr>
              <a:spcBef>
                <a:spcPts val="0"/>
              </a:spcBef>
              <a:defRPr b="1"/>
            </a:lvl1pPr>
            <a:lvl2pPr>
              <a:spcBef>
                <a:spcPts val="0"/>
              </a:spcBef>
              <a:defRPr b="1"/>
            </a:lvl2pPr>
            <a:lvl3pPr>
              <a:spcBef>
                <a:spcPts val="0"/>
              </a:spcBef>
              <a:defRPr b="1"/>
            </a:lvl3pPr>
            <a:lvl4pPr>
              <a:spcBef>
                <a:spcPts val="0"/>
              </a:spcBef>
              <a:defRPr b="1"/>
            </a:lvl4pPr>
            <a:lvl5pPr>
              <a:spcBef>
                <a:spcPts val="0"/>
              </a:spcBef>
              <a:defRPr b="1"/>
            </a:lvl5pPr>
          </a:lstStyle>
          <a:p>
            <a:pPr/>
            <a:r>
              <a:t>Имя и Фамилия</a:t>
            </a:r>
          </a:p>
          <a:p>
            <a:pPr lvl="1"/>
            <a:r>
              <a:t/>
            </a:r>
          </a:p>
          <a:p>
            <a:pPr lvl="2"/>
            <a:r>
              <a:t/>
            </a:r>
          </a:p>
          <a:p>
            <a:pPr lvl="3"/>
            <a:r>
              <a:t/>
            </a:r>
          </a:p>
          <a:p>
            <a:pPr lvl="4"/>
            <a:r>
              <a:t/>
            </a:r>
          </a:p>
        </p:txBody>
      </p:sp>
      <p:sp>
        <p:nvSpPr>
          <p:cNvPr id="380" name="Текст 13"/>
          <p:cNvSpPr/>
          <p:nvPr>
            <p:ph type="body" sz="quarter" idx="13" hasCustomPrompt="1"/>
          </p:nvPr>
        </p:nvSpPr>
        <p:spPr>
          <a:xfrm>
            <a:off x="3041999" y="8553438"/>
            <a:ext cx="8418164" cy="1125551"/>
          </a:xfrm>
          <a:prstGeom prst="rect">
            <a:avLst/>
          </a:prstGeom>
        </p:spPr>
        <p:txBody>
          <a:bodyPr>
            <a:normAutofit fontScale="100000" lnSpcReduction="0"/>
          </a:bodyPr>
          <a:lstStyle>
            <a:lvl1pPr>
              <a:spcBef>
                <a:spcPts val="0"/>
              </a:spcBef>
            </a:lvl1pPr>
          </a:lstStyle>
          <a:p>
            <a:pPr/>
            <a:r>
              <a:t>Должность</a:t>
            </a:r>
          </a:p>
        </p:txBody>
      </p:sp>
      <p:sp>
        <p:nvSpPr>
          <p:cNvPr id="381" name="Спасибо"/>
          <p:cNvSpPr txBox="1"/>
          <p:nvPr>
            <p:ph type="title" hasCustomPrompt="1"/>
          </p:nvPr>
        </p:nvSpPr>
        <p:spPr>
          <a:xfrm>
            <a:off x="3041999" y="3477893"/>
            <a:ext cx="18308290" cy="3656332"/>
          </a:xfrm>
          <a:prstGeom prst="rect">
            <a:avLst/>
          </a:prstGeom>
        </p:spPr>
        <p:txBody>
          <a:bodyPr anchor="b">
            <a:normAutofit fontScale="100000" lnSpcReduction="0"/>
          </a:bodyPr>
          <a:lstStyle/>
          <a:p>
            <a:pPr/>
            <a:r>
              <a:t>Спасибо</a:t>
            </a:r>
          </a:p>
        </p:txBody>
      </p:sp>
      <p:sp>
        <p:nvSpPr>
          <p:cNvPr id="382" name="Текст 13"/>
          <p:cNvSpPr/>
          <p:nvPr>
            <p:ph type="body" sz="quarter" idx="14" hasCustomPrompt="1"/>
          </p:nvPr>
        </p:nvSpPr>
        <p:spPr>
          <a:xfrm>
            <a:off x="3041608" y="10044472"/>
            <a:ext cx="8418556" cy="737031"/>
          </a:xfrm>
          <a:prstGeom prst="rect">
            <a:avLst/>
          </a:prstGeom>
        </p:spPr>
        <p:txBody>
          <a:bodyPr>
            <a:normAutofit fontScale="100000" lnSpcReduction="0"/>
          </a:bodyPr>
          <a:lstStyle>
            <a:lvl1pPr>
              <a:spcBef>
                <a:spcPts val="2400"/>
              </a:spcBef>
              <a:defRPr sz="2400"/>
            </a:lvl1pPr>
          </a:lstStyle>
          <a:p>
            <a:pPr/>
            <a:r>
              <a:t>логин@yandex-team.ru</a:t>
            </a:r>
          </a:p>
        </p:txBody>
      </p:sp>
      <p:sp>
        <p:nvSpPr>
          <p:cNvPr id="383" name="Текст 13"/>
          <p:cNvSpPr/>
          <p:nvPr>
            <p:ph type="body" sz="quarter" idx="15" hasCustomPrompt="1"/>
          </p:nvPr>
        </p:nvSpPr>
        <p:spPr>
          <a:xfrm>
            <a:off x="3041606" y="10788728"/>
            <a:ext cx="8418557" cy="720188"/>
          </a:xfrm>
          <a:prstGeom prst="rect">
            <a:avLst/>
          </a:prstGeom>
        </p:spPr>
        <p:txBody>
          <a:bodyPr>
            <a:normAutofit fontScale="100000" lnSpcReduction="0"/>
          </a:bodyPr>
          <a:lstStyle>
            <a:lvl1pPr>
              <a:spcBef>
                <a:spcPts val="2400"/>
              </a:spcBef>
              <a:defRPr sz="2400"/>
            </a:lvl1pPr>
          </a:lstStyle>
          <a:p>
            <a:pPr/>
            <a:r>
              <a:t>@username</a:t>
            </a:r>
          </a:p>
        </p:txBody>
      </p:sp>
      <p:sp>
        <p:nvSpPr>
          <p:cNvPr id="384" name="Текст 5"/>
          <p:cNvSpPr/>
          <p:nvPr>
            <p:ph type="body" sz="quarter" idx="16" hasCustomPrompt="1"/>
          </p:nvPr>
        </p:nvSpPr>
        <p:spPr>
          <a:xfrm>
            <a:off x="12566750" y="7496175"/>
            <a:ext cx="8783539" cy="820513"/>
          </a:xfrm>
          <a:prstGeom prst="rect">
            <a:avLst/>
          </a:prstGeom>
        </p:spPr>
        <p:txBody>
          <a:bodyPr anchor="b">
            <a:normAutofit fontScale="100000" lnSpcReduction="0"/>
          </a:bodyPr>
          <a:lstStyle>
            <a:lvl1pPr>
              <a:spcBef>
                <a:spcPts val="0"/>
              </a:spcBef>
              <a:defRPr b="1"/>
            </a:lvl1pPr>
          </a:lstStyle>
          <a:p>
            <a:pPr/>
            <a:r>
              <a:t>Имя и Фамилия</a:t>
            </a:r>
          </a:p>
        </p:txBody>
      </p:sp>
      <p:sp>
        <p:nvSpPr>
          <p:cNvPr id="385" name="Текст 13"/>
          <p:cNvSpPr/>
          <p:nvPr>
            <p:ph type="body" sz="quarter" idx="17" hasCustomPrompt="1"/>
          </p:nvPr>
        </p:nvSpPr>
        <p:spPr>
          <a:xfrm>
            <a:off x="12566750" y="8553438"/>
            <a:ext cx="8783539" cy="1125551"/>
          </a:xfrm>
          <a:prstGeom prst="rect">
            <a:avLst/>
          </a:prstGeom>
        </p:spPr>
        <p:txBody>
          <a:bodyPr>
            <a:normAutofit fontScale="100000" lnSpcReduction="0"/>
          </a:bodyPr>
          <a:lstStyle>
            <a:lvl1pPr>
              <a:spcBef>
                <a:spcPts val="0"/>
              </a:spcBef>
            </a:lvl1pPr>
          </a:lstStyle>
          <a:p>
            <a:pPr/>
            <a:r>
              <a:t>Должность</a:t>
            </a:r>
          </a:p>
        </p:txBody>
      </p:sp>
      <p:sp>
        <p:nvSpPr>
          <p:cNvPr id="386" name="Текст 13"/>
          <p:cNvSpPr/>
          <p:nvPr>
            <p:ph type="body" sz="quarter" idx="18" hasCustomPrompt="1"/>
          </p:nvPr>
        </p:nvSpPr>
        <p:spPr>
          <a:xfrm>
            <a:off x="12568741" y="10044472"/>
            <a:ext cx="8781461" cy="737031"/>
          </a:xfrm>
          <a:prstGeom prst="rect">
            <a:avLst/>
          </a:prstGeom>
        </p:spPr>
        <p:txBody>
          <a:bodyPr>
            <a:normAutofit fontScale="100000" lnSpcReduction="0"/>
          </a:bodyPr>
          <a:lstStyle>
            <a:lvl1pPr>
              <a:spcBef>
                <a:spcPts val="2400"/>
              </a:spcBef>
              <a:defRPr sz="2400"/>
            </a:lvl1pPr>
          </a:lstStyle>
          <a:p>
            <a:pPr/>
            <a:r>
              <a:t>логин@yandex-team.ru</a:t>
            </a:r>
          </a:p>
        </p:txBody>
      </p:sp>
      <p:sp>
        <p:nvSpPr>
          <p:cNvPr id="387" name="Текст 13"/>
          <p:cNvSpPr/>
          <p:nvPr>
            <p:ph type="body" sz="quarter" idx="19" hasCustomPrompt="1"/>
          </p:nvPr>
        </p:nvSpPr>
        <p:spPr>
          <a:xfrm>
            <a:off x="12568739" y="10788728"/>
            <a:ext cx="8781461" cy="720188"/>
          </a:xfrm>
          <a:prstGeom prst="rect">
            <a:avLst/>
          </a:prstGeom>
        </p:spPr>
        <p:txBody>
          <a:bodyPr>
            <a:normAutofit fontScale="100000" lnSpcReduction="0"/>
          </a:bodyPr>
          <a:lstStyle>
            <a:lvl1pPr>
              <a:spcBef>
                <a:spcPts val="2400"/>
              </a:spcBef>
              <a:defRPr sz="2400"/>
            </a:lvl1pPr>
          </a:lstStyle>
          <a:p>
            <a:pPr/>
            <a:r>
              <a:t>@username</a:t>
            </a:r>
          </a:p>
        </p:txBody>
      </p:sp>
      <p:sp>
        <p:nvSpPr>
          <p:cNvPr id="388" name="Рисунок 9"/>
          <p:cNvSpPr/>
          <p:nvPr>
            <p:ph type="pic" sz="quarter" idx="20"/>
          </p:nvPr>
        </p:nvSpPr>
        <p:spPr>
          <a:xfrm>
            <a:off x="15484475" y="1753710"/>
            <a:ext cx="5865815" cy="1227235"/>
          </a:xfrm>
          <a:prstGeom prst="rect">
            <a:avLst/>
          </a:prstGeom>
        </p:spPr>
        <p:txBody>
          <a:bodyPr lIns="91439" tIns="45719" rIns="91439" bIns="45719"/>
          <a:lstStyle/>
          <a:p>
            <a:pPr/>
          </a:p>
        </p:txBody>
      </p:sp>
      <p:sp>
        <p:nvSpPr>
          <p:cNvPr id="389" name="Рисунок 10"/>
          <p:cNvSpPr/>
          <p:nvPr>
            <p:ph type="pic" sz="quarter" idx="21"/>
          </p:nvPr>
        </p:nvSpPr>
        <p:spPr>
          <a:xfrm>
            <a:off x="11992036" y="10830538"/>
            <a:ext cx="432689" cy="433251"/>
          </a:xfrm>
          <a:prstGeom prst="rect">
            <a:avLst/>
          </a:prstGeom>
        </p:spPr>
        <p:txBody>
          <a:bodyPr lIns="91439" tIns="45719" rIns="91439" bIns="45719"/>
          <a:lstStyle/>
          <a:p>
            <a:pPr/>
          </a:p>
        </p:txBody>
      </p:sp>
      <p:sp>
        <p:nvSpPr>
          <p:cNvPr id="390" name="Рисунок 10"/>
          <p:cNvSpPr/>
          <p:nvPr>
            <p:ph type="pic" sz="quarter" idx="22"/>
          </p:nvPr>
        </p:nvSpPr>
        <p:spPr>
          <a:xfrm>
            <a:off x="11992036" y="10092415"/>
            <a:ext cx="432689" cy="433251"/>
          </a:xfrm>
          <a:prstGeom prst="rect">
            <a:avLst/>
          </a:prstGeom>
        </p:spPr>
        <p:txBody>
          <a:bodyPr lIns="91439" tIns="45719" rIns="91439" bIns="45719"/>
          <a:lstStyle/>
          <a:p>
            <a:pPr/>
          </a:p>
        </p:txBody>
      </p:sp>
      <p:sp>
        <p:nvSpPr>
          <p:cNvPr id="391" name="Рисунок 10"/>
          <p:cNvSpPr/>
          <p:nvPr>
            <p:ph type="pic" sz="quarter" idx="23"/>
          </p:nvPr>
        </p:nvSpPr>
        <p:spPr>
          <a:xfrm>
            <a:off x="2475501" y="10830538"/>
            <a:ext cx="432689" cy="433251"/>
          </a:xfrm>
          <a:prstGeom prst="rect">
            <a:avLst/>
          </a:prstGeom>
        </p:spPr>
        <p:txBody>
          <a:bodyPr lIns="91439" tIns="45719" rIns="91439" bIns="45719"/>
          <a:lstStyle/>
          <a:p>
            <a:pPr/>
          </a:p>
        </p:txBody>
      </p:sp>
      <p:sp>
        <p:nvSpPr>
          <p:cNvPr id="392" name="Рисунок 10"/>
          <p:cNvSpPr/>
          <p:nvPr>
            <p:ph type="pic" sz="quarter" idx="24"/>
          </p:nvPr>
        </p:nvSpPr>
        <p:spPr>
          <a:xfrm>
            <a:off x="2475501" y="10092415"/>
            <a:ext cx="432689" cy="433251"/>
          </a:xfrm>
          <a:prstGeom prst="rect">
            <a:avLst/>
          </a:prstGeom>
        </p:spPr>
        <p:txBody>
          <a:bodyPr lIns="91439" tIns="45719" rIns="91439" bIns="45719"/>
          <a:lstStyle/>
          <a:p>
            <a:pPr/>
          </a:p>
        </p:txBody>
      </p:sp>
      <p:sp>
        <p:nvSpPr>
          <p:cNvPr id="3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Контакты_eng">
    <p:spTree>
      <p:nvGrpSpPr>
        <p:cNvPr id="1" name=""/>
        <p:cNvGrpSpPr/>
        <p:nvPr/>
      </p:nvGrpSpPr>
      <p:grpSpPr>
        <a:xfrm>
          <a:off x="0" y="0"/>
          <a:ext cx="0" cy="0"/>
          <a:chOff x="0" y="0"/>
          <a:chExt cx="0" cy="0"/>
        </a:xfrm>
      </p:grpSpPr>
      <p:sp>
        <p:nvSpPr>
          <p:cNvPr id="400" name="Thanks"/>
          <p:cNvSpPr txBox="1"/>
          <p:nvPr>
            <p:ph type="title" hasCustomPrompt="1"/>
          </p:nvPr>
        </p:nvSpPr>
        <p:spPr>
          <a:xfrm>
            <a:off x="3041999" y="3477893"/>
            <a:ext cx="18308290" cy="3656332"/>
          </a:xfrm>
          <a:prstGeom prst="rect">
            <a:avLst/>
          </a:prstGeom>
        </p:spPr>
        <p:txBody>
          <a:bodyPr anchor="b">
            <a:normAutofit fontScale="100000" lnSpcReduction="0"/>
          </a:bodyPr>
          <a:lstStyle/>
          <a:p>
            <a:pPr/>
            <a:r>
              <a:t>Thanks</a:t>
            </a:r>
          </a:p>
        </p:txBody>
      </p:sp>
      <p:pic>
        <p:nvPicPr>
          <p:cNvPr id="401" name="Изображение 8" descr="Изображение 8"/>
          <p:cNvPicPr>
            <a:picLocks noChangeAspect="1"/>
          </p:cNvPicPr>
          <p:nvPr/>
        </p:nvPicPr>
        <p:blipFill>
          <a:blip r:embed="rId2">
            <a:extLst/>
          </a:blip>
          <a:stretch>
            <a:fillRect/>
          </a:stretch>
        </p:blipFill>
        <p:spPr>
          <a:xfrm>
            <a:off x="3075938" y="1884223"/>
            <a:ext cx="2329025" cy="857789"/>
          </a:xfrm>
          <a:prstGeom prst="rect">
            <a:avLst/>
          </a:prstGeom>
          <a:ln w="12700">
            <a:miter lim="400000"/>
          </a:ln>
        </p:spPr>
      </p:pic>
      <p:sp>
        <p:nvSpPr>
          <p:cNvPr id="402" name="Рисунок 7"/>
          <p:cNvSpPr/>
          <p:nvPr>
            <p:ph type="pic" sz="quarter" idx="13"/>
          </p:nvPr>
        </p:nvSpPr>
        <p:spPr>
          <a:xfrm>
            <a:off x="3060774" y="1748277"/>
            <a:ext cx="8763001" cy="1219201"/>
          </a:xfrm>
          <a:prstGeom prst="rect">
            <a:avLst/>
          </a:prstGeom>
        </p:spPr>
        <p:txBody>
          <a:bodyPr lIns="91439" tIns="45719" rIns="91439" bIns="45719"/>
          <a:lstStyle/>
          <a:p>
            <a:pPr/>
          </a:p>
        </p:txBody>
      </p:sp>
      <p:sp>
        <p:nvSpPr>
          <p:cNvPr id="403" name="Рисунок 9"/>
          <p:cNvSpPr/>
          <p:nvPr>
            <p:ph type="pic" sz="quarter" idx="14"/>
          </p:nvPr>
        </p:nvSpPr>
        <p:spPr>
          <a:xfrm>
            <a:off x="15484475" y="1753710"/>
            <a:ext cx="5865815" cy="1227235"/>
          </a:xfrm>
          <a:prstGeom prst="rect">
            <a:avLst/>
          </a:prstGeom>
        </p:spPr>
        <p:txBody>
          <a:bodyPr lIns="91439" tIns="45719" rIns="91439" bIns="45719"/>
          <a:lstStyle/>
          <a:p>
            <a:pPr/>
          </a:p>
        </p:txBody>
      </p:sp>
      <p:sp>
        <p:nvSpPr>
          <p:cNvPr id="404" name="Body Level One…"/>
          <p:cNvSpPr txBox="1"/>
          <p:nvPr>
            <p:ph type="body" sz="quarter" idx="1" hasCustomPrompt="1"/>
          </p:nvPr>
        </p:nvSpPr>
        <p:spPr>
          <a:xfrm>
            <a:off x="3041999" y="7496175"/>
            <a:ext cx="8418164" cy="820513"/>
          </a:xfrm>
          <a:prstGeom prst="rect">
            <a:avLst/>
          </a:prstGeom>
        </p:spPr>
        <p:txBody>
          <a:bodyPr anchor="b">
            <a:normAutofit fontScale="100000" lnSpcReduction="0"/>
          </a:bodyPr>
          <a:lstStyle>
            <a:lvl1pPr>
              <a:spcBef>
                <a:spcPts val="0"/>
              </a:spcBef>
              <a:defRPr b="1"/>
            </a:lvl1pPr>
            <a:lvl2pPr>
              <a:spcBef>
                <a:spcPts val="0"/>
              </a:spcBef>
              <a:defRPr b="1"/>
            </a:lvl2pPr>
            <a:lvl3pPr>
              <a:spcBef>
                <a:spcPts val="0"/>
              </a:spcBef>
              <a:defRPr b="1"/>
            </a:lvl3pPr>
            <a:lvl4pPr>
              <a:spcBef>
                <a:spcPts val="0"/>
              </a:spcBef>
              <a:defRPr b="1"/>
            </a:lvl4pPr>
            <a:lvl5pPr>
              <a:spcBef>
                <a:spcPts val="0"/>
              </a:spcBef>
              <a:defRPr b="1"/>
            </a:lvl5pPr>
          </a:lstStyle>
          <a:p>
            <a:pPr/>
            <a:r>
              <a:t>Name</a:t>
            </a:r>
          </a:p>
          <a:p>
            <a:pPr lvl="1"/>
            <a:r>
              <a:t/>
            </a:r>
          </a:p>
          <a:p>
            <a:pPr lvl="2"/>
            <a:r>
              <a:t/>
            </a:r>
          </a:p>
          <a:p>
            <a:pPr lvl="3"/>
            <a:r>
              <a:t/>
            </a:r>
          </a:p>
          <a:p>
            <a:pPr lvl="4"/>
            <a:r>
              <a:t/>
            </a:r>
          </a:p>
        </p:txBody>
      </p:sp>
      <p:sp>
        <p:nvSpPr>
          <p:cNvPr id="405" name="Текст 13"/>
          <p:cNvSpPr/>
          <p:nvPr>
            <p:ph type="body" sz="quarter" idx="15" hasCustomPrompt="1"/>
          </p:nvPr>
        </p:nvSpPr>
        <p:spPr>
          <a:xfrm>
            <a:off x="3041999" y="8553438"/>
            <a:ext cx="8418164" cy="1125551"/>
          </a:xfrm>
          <a:prstGeom prst="rect">
            <a:avLst/>
          </a:prstGeom>
        </p:spPr>
        <p:txBody>
          <a:bodyPr>
            <a:normAutofit fontScale="100000" lnSpcReduction="0"/>
          </a:bodyPr>
          <a:lstStyle>
            <a:lvl1pPr>
              <a:spcBef>
                <a:spcPts val="0"/>
              </a:spcBef>
            </a:lvl1pPr>
          </a:lstStyle>
          <a:p>
            <a:pPr/>
            <a:r>
              <a:t>Position</a:t>
            </a:r>
          </a:p>
        </p:txBody>
      </p:sp>
      <p:sp>
        <p:nvSpPr>
          <p:cNvPr id="406" name="Текст 5"/>
          <p:cNvSpPr/>
          <p:nvPr>
            <p:ph type="body" sz="quarter" idx="16" hasCustomPrompt="1"/>
          </p:nvPr>
        </p:nvSpPr>
        <p:spPr>
          <a:xfrm>
            <a:off x="12566750" y="7496175"/>
            <a:ext cx="8783539" cy="820513"/>
          </a:xfrm>
          <a:prstGeom prst="rect">
            <a:avLst/>
          </a:prstGeom>
        </p:spPr>
        <p:txBody>
          <a:bodyPr anchor="b">
            <a:normAutofit fontScale="100000" lnSpcReduction="0"/>
          </a:bodyPr>
          <a:lstStyle>
            <a:lvl1pPr>
              <a:spcBef>
                <a:spcPts val="0"/>
              </a:spcBef>
              <a:defRPr b="1"/>
            </a:lvl1pPr>
          </a:lstStyle>
          <a:p>
            <a:pPr/>
            <a:r>
              <a:t>Name</a:t>
            </a:r>
          </a:p>
        </p:txBody>
      </p:sp>
      <p:sp>
        <p:nvSpPr>
          <p:cNvPr id="407" name="Текст 13"/>
          <p:cNvSpPr/>
          <p:nvPr>
            <p:ph type="body" sz="quarter" idx="17" hasCustomPrompt="1"/>
          </p:nvPr>
        </p:nvSpPr>
        <p:spPr>
          <a:xfrm>
            <a:off x="12566750" y="8553438"/>
            <a:ext cx="8783539" cy="1125551"/>
          </a:xfrm>
          <a:prstGeom prst="rect">
            <a:avLst/>
          </a:prstGeom>
        </p:spPr>
        <p:txBody>
          <a:bodyPr>
            <a:normAutofit fontScale="100000" lnSpcReduction="0"/>
          </a:bodyPr>
          <a:lstStyle>
            <a:lvl1pPr>
              <a:spcBef>
                <a:spcPts val="0"/>
              </a:spcBef>
            </a:lvl1pPr>
          </a:lstStyle>
          <a:p>
            <a:pPr/>
            <a:r>
              <a:t>Position</a:t>
            </a:r>
          </a:p>
        </p:txBody>
      </p:sp>
      <p:sp>
        <p:nvSpPr>
          <p:cNvPr id="408" name="Рисунок 10"/>
          <p:cNvSpPr/>
          <p:nvPr>
            <p:ph type="pic" sz="quarter" idx="18"/>
          </p:nvPr>
        </p:nvSpPr>
        <p:spPr>
          <a:xfrm>
            <a:off x="11992036" y="10830538"/>
            <a:ext cx="432689" cy="433251"/>
          </a:xfrm>
          <a:prstGeom prst="rect">
            <a:avLst/>
          </a:prstGeom>
        </p:spPr>
        <p:txBody>
          <a:bodyPr lIns="91439" tIns="45719" rIns="91439" bIns="45719"/>
          <a:lstStyle/>
          <a:p>
            <a:pPr/>
          </a:p>
        </p:txBody>
      </p:sp>
      <p:sp>
        <p:nvSpPr>
          <p:cNvPr id="409" name="Рисунок 10"/>
          <p:cNvSpPr/>
          <p:nvPr>
            <p:ph type="pic" sz="quarter" idx="19"/>
          </p:nvPr>
        </p:nvSpPr>
        <p:spPr>
          <a:xfrm>
            <a:off x="11992036" y="10092415"/>
            <a:ext cx="432689" cy="433251"/>
          </a:xfrm>
          <a:prstGeom prst="rect">
            <a:avLst/>
          </a:prstGeom>
        </p:spPr>
        <p:txBody>
          <a:bodyPr lIns="91439" tIns="45719" rIns="91439" bIns="45719"/>
          <a:lstStyle/>
          <a:p>
            <a:pPr/>
          </a:p>
        </p:txBody>
      </p:sp>
      <p:sp>
        <p:nvSpPr>
          <p:cNvPr id="410" name="Рисунок 10"/>
          <p:cNvSpPr/>
          <p:nvPr>
            <p:ph type="pic" sz="quarter" idx="20"/>
          </p:nvPr>
        </p:nvSpPr>
        <p:spPr>
          <a:xfrm>
            <a:off x="2475501" y="10830538"/>
            <a:ext cx="432689" cy="433251"/>
          </a:xfrm>
          <a:prstGeom prst="rect">
            <a:avLst/>
          </a:prstGeom>
        </p:spPr>
        <p:txBody>
          <a:bodyPr lIns="91439" tIns="45719" rIns="91439" bIns="45719"/>
          <a:lstStyle/>
          <a:p>
            <a:pPr/>
          </a:p>
        </p:txBody>
      </p:sp>
      <p:sp>
        <p:nvSpPr>
          <p:cNvPr id="411" name="Рисунок 10"/>
          <p:cNvSpPr/>
          <p:nvPr>
            <p:ph type="pic" sz="quarter" idx="21"/>
          </p:nvPr>
        </p:nvSpPr>
        <p:spPr>
          <a:xfrm>
            <a:off x="2475501" y="10092415"/>
            <a:ext cx="432689" cy="433251"/>
          </a:xfrm>
          <a:prstGeom prst="rect">
            <a:avLst/>
          </a:prstGeom>
        </p:spPr>
        <p:txBody>
          <a:bodyPr lIns="91439" tIns="45719" rIns="91439" bIns="45719"/>
          <a:lstStyle/>
          <a:p>
            <a:pPr/>
          </a:p>
        </p:txBody>
      </p:sp>
      <p:sp>
        <p:nvSpPr>
          <p:cNvPr id="412" name="Текст 13"/>
          <p:cNvSpPr/>
          <p:nvPr>
            <p:ph type="body" sz="quarter" idx="22" hasCustomPrompt="1"/>
          </p:nvPr>
        </p:nvSpPr>
        <p:spPr>
          <a:xfrm>
            <a:off x="3041608" y="10044472"/>
            <a:ext cx="8418556" cy="737031"/>
          </a:xfrm>
          <a:prstGeom prst="rect">
            <a:avLst/>
          </a:prstGeom>
        </p:spPr>
        <p:txBody>
          <a:bodyPr>
            <a:normAutofit fontScale="100000" lnSpcReduction="0"/>
          </a:bodyPr>
          <a:lstStyle>
            <a:lvl1pPr>
              <a:spcBef>
                <a:spcPts val="2400"/>
              </a:spcBef>
              <a:defRPr sz="2400"/>
            </a:lvl1pPr>
          </a:lstStyle>
          <a:p>
            <a:pPr/>
            <a:r>
              <a:t>login@yandex-team.ru</a:t>
            </a:r>
          </a:p>
        </p:txBody>
      </p:sp>
      <p:sp>
        <p:nvSpPr>
          <p:cNvPr id="413" name="Текст 13"/>
          <p:cNvSpPr/>
          <p:nvPr>
            <p:ph type="body" sz="quarter" idx="23" hasCustomPrompt="1"/>
          </p:nvPr>
        </p:nvSpPr>
        <p:spPr>
          <a:xfrm>
            <a:off x="3041606" y="10788728"/>
            <a:ext cx="8418557" cy="720188"/>
          </a:xfrm>
          <a:prstGeom prst="rect">
            <a:avLst/>
          </a:prstGeom>
        </p:spPr>
        <p:txBody>
          <a:bodyPr>
            <a:normAutofit fontScale="100000" lnSpcReduction="0"/>
          </a:bodyPr>
          <a:lstStyle>
            <a:lvl1pPr>
              <a:spcBef>
                <a:spcPts val="2400"/>
              </a:spcBef>
              <a:defRPr sz="2400"/>
            </a:lvl1pPr>
          </a:lstStyle>
          <a:p>
            <a:pPr/>
            <a:r>
              <a:t>@username</a:t>
            </a:r>
          </a:p>
        </p:txBody>
      </p:sp>
      <p:sp>
        <p:nvSpPr>
          <p:cNvPr id="414" name="Текст 13"/>
          <p:cNvSpPr/>
          <p:nvPr>
            <p:ph type="body" sz="quarter" idx="24" hasCustomPrompt="1"/>
          </p:nvPr>
        </p:nvSpPr>
        <p:spPr>
          <a:xfrm>
            <a:off x="12568741" y="10044472"/>
            <a:ext cx="8781461" cy="737031"/>
          </a:xfrm>
          <a:prstGeom prst="rect">
            <a:avLst/>
          </a:prstGeom>
        </p:spPr>
        <p:txBody>
          <a:bodyPr>
            <a:normAutofit fontScale="100000" lnSpcReduction="0"/>
          </a:bodyPr>
          <a:lstStyle>
            <a:lvl1pPr>
              <a:spcBef>
                <a:spcPts val="2400"/>
              </a:spcBef>
              <a:defRPr sz="2400"/>
            </a:lvl1pPr>
          </a:lstStyle>
          <a:p>
            <a:pPr/>
            <a:r>
              <a:t>login@yandex-team.ru</a:t>
            </a:r>
          </a:p>
        </p:txBody>
      </p:sp>
      <p:sp>
        <p:nvSpPr>
          <p:cNvPr id="415" name="Текст 13"/>
          <p:cNvSpPr/>
          <p:nvPr>
            <p:ph type="body" sz="quarter" idx="25" hasCustomPrompt="1"/>
          </p:nvPr>
        </p:nvSpPr>
        <p:spPr>
          <a:xfrm>
            <a:off x="12568739" y="10788728"/>
            <a:ext cx="8781461" cy="720188"/>
          </a:xfrm>
          <a:prstGeom prst="rect">
            <a:avLst/>
          </a:prstGeom>
        </p:spPr>
        <p:txBody>
          <a:bodyPr>
            <a:normAutofit fontScale="100000" lnSpcReduction="0"/>
          </a:bodyPr>
          <a:lstStyle>
            <a:lvl1pPr>
              <a:spcBef>
                <a:spcPts val="2400"/>
              </a:spcBef>
              <a:defRPr sz="2400"/>
            </a:lvl1pPr>
          </a:lstStyle>
          <a:p>
            <a:pPr/>
            <a:r>
              <a:t>@username</a:t>
            </a:r>
          </a:p>
        </p:txBody>
      </p:sp>
      <p:sp>
        <p:nvSpPr>
          <p:cNvPr id="4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Пустой слайд">
    <p:spTree>
      <p:nvGrpSpPr>
        <p:cNvPr id="1" name=""/>
        <p:cNvGrpSpPr/>
        <p:nvPr/>
      </p:nvGrpSpPr>
      <p:grpSpPr>
        <a:xfrm>
          <a:off x="0" y="0"/>
          <a:ext cx="0" cy="0"/>
          <a:chOff x="0" y="0"/>
          <a:chExt cx="0" cy="0"/>
        </a:xfrm>
      </p:grpSpPr>
      <p:sp>
        <p:nvSpPr>
          <p:cNvPr id="4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Текст ">
    <p:spTree>
      <p:nvGrpSpPr>
        <p:cNvPr id="1" name=""/>
        <p:cNvGrpSpPr/>
        <p:nvPr/>
      </p:nvGrpSpPr>
      <p:grpSpPr>
        <a:xfrm>
          <a:off x="0" y="0"/>
          <a:ext cx="0" cy="0"/>
          <a:chOff x="0" y="0"/>
          <a:chExt cx="0" cy="0"/>
        </a:xfrm>
      </p:grpSpPr>
      <p:sp>
        <p:nvSpPr>
          <p:cNvPr id="430" name="Body Level One…"/>
          <p:cNvSpPr txBox="1"/>
          <p:nvPr>
            <p:ph type="body" idx="1"/>
          </p:nvPr>
        </p:nvSpPr>
        <p:spPr>
          <a:xfrm>
            <a:off x="1137450" y="3050407"/>
            <a:ext cx="18691114" cy="9138788"/>
          </a:xfrm>
          <a:prstGeom prst="rect">
            <a:avLst/>
          </a:prstGeom>
        </p:spPr>
        <p:txBody>
          <a:bodyPr>
            <a:normAutofit fontScale="100000" lnSpcReduction="0"/>
          </a:bodyPr>
          <a:lstStyle>
            <a:lvl2pPr marL="380961" indent="-380961">
              <a:buBlip>
                <a:blip r:embed="rId2"/>
              </a:buBlip>
            </a:lvl2pPr>
            <a:lvl4pPr marL="1142885" indent="-761923"/>
          </a:lstStyle>
          <a:p>
            <a:pPr/>
            <a:r>
              <a:t>Body Level One</a:t>
            </a:r>
          </a:p>
          <a:p>
            <a:pPr lvl="1"/>
            <a:r>
              <a:t>Body Level Two</a:t>
            </a:r>
          </a:p>
          <a:p>
            <a:pPr lvl="2"/>
            <a:r>
              <a:t>Body Level Three</a:t>
            </a:r>
          </a:p>
          <a:p>
            <a:pPr lvl="3"/>
            <a:r>
              <a:t>Body Level Four</a:t>
            </a:r>
          </a:p>
          <a:p>
            <a:pPr lvl="4"/>
            <a:r>
              <a:t>Body Level Five</a:t>
            </a:r>
          </a:p>
        </p:txBody>
      </p:sp>
      <p:sp>
        <p:nvSpPr>
          <p:cNvPr id="431" name="Title Text"/>
          <p:cNvSpPr txBox="1"/>
          <p:nvPr>
            <p:ph type="title"/>
          </p:nvPr>
        </p:nvSpPr>
        <p:spPr>
          <a:xfrm>
            <a:off x="1587599" y="547141"/>
            <a:ext cx="21232814" cy="2554323"/>
          </a:xfrm>
          <a:prstGeom prst="rect">
            <a:avLst/>
          </a:prstGeom>
        </p:spPr>
        <p:txBody>
          <a:bodyPr>
            <a:normAutofit fontScale="100000" lnSpcReduction="0"/>
          </a:bodyPr>
          <a:lstStyle/>
          <a:p>
            <a:pPr/>
            <a:r>
              <a:t>Title Text</a:t>
            </a:r>
          </a:p>
        </p:txBody>
      </p:sp>
      <p:sp>
        <p:nvSpPr>
          <p:cNvPr id="432" name="Rectangle"/>
          <p:cNvSpPr txBox="1"/>
          <p:nvPr>
            <p:ph type="body" sz="quarter" idx="13"/>
          </p:nvPr>
        </p:nvSpPr>
        <p:spPr>
          <a:xfrm>
            <a:off x="1147321" y="12687300"/>
            <a:ext cx="20562356" cy="563602"/>
          </a:xfrm>
          <a:prstGeom prst="rect">
            <a:avLst/>
          </a:prstGeom>
        </p:spPr>
        <p:txBody>
          <a:bodyPr anchor="b">
            <a:normAutofit fontScale="100000" lnSpcReduction="0"/>
          </a:bodyPr>
          <a:lstStyle/>
          <a:p>
            <a:pPr>
              <a:lnSpc>
                <a:spcPct val="90000"/>
              </a:lnSpc>
              <a:tabLst>
                <a:tab pos="5511800" algn="l"/>
              </a:tabLst>
              <a:defRPr sz="3000"/>
            </a:pPr>
          </a:p>
        </p:txBody>
      </p:sp>
      <p:sp>
        <p:nvSpPr>
          <p:cNvPr id="433" name="Slide Number"/>
          <p:cNvSpPr txBox="1"/>
          <p:nvPr>
            <p:ph type="sldNum" sz="quarter" idx="2"/>
          </p:nvPr>
        </p:nvSpPr>
        <p:spPr>
          <a:xfrm>
            <a:off x="22460644" y="12669188"/>
            <a:ext cx="351731" cy="34563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Текст и изображение">
    <p:spTree>
      <p:nvGrpSpPr>
        <p:cNvPr id="1" name=""/>
        <p:cNvGrpSpPr/>
        <p:nvPr/>
      </p:nvGrpSpPr>
      <p:grpSpPr>
        <a:xfrm>
          <a:off x="0" y="0"/>
          <a:ext cx="0" cy="0"/>
          <a:chOff x="0" y="0"/>
          <a:chExt cx="0" cy="0"/>
        </a:xfrm>
      </p:grpSpPr>
      <p:sp>
        <p:nvSpPr>
          <p:cNvPr id="440" name="Body Level One…"/>
          <p:cNvSpPr txBox="1"/>
          <p:nvPr>
            <p:ph type="body" sz="quarter" idx="1"/>
          </p:nvPr>
        </p:nvSpPr>
        <p:spPr>
          <a:xfrm>
            <a:off x="3900887" y="4002306"/>
            <a:ext cx="8008882" cy="6854091"/>
          </a:xfrm>
          <a:prstGeom prst="rect">
            <a:avLst/>
          </a:prstGeom>
        </p:spPr>
        <p:txBody>
          <a:bodyPr lIns="38100" tIns="38100" rIns="38100" bIns="38100">
            <a:normAutofit fontScale="100000" lnSpcReduction="0"/>
          </a:bodyPr>
          <a:lstStyle>
            <a:lvl1pPr defTabSz="825416">
              <a:defRPr baseline="6520" sz="4600"/>
            </a:lvl1pPr>
            <a:lvl2pPr marL="365088" indent="-365088" defTabSz="825416">
              <a:buSzPct val="105999"/>
              <a:buBlip>
                <a:blip r:embed="rId2"/>
              </a:buBlip>
              <a:defRPr baseline="6520" sz="4600"/>
            </a:lvl2pPr>
            <a:lvl3pPr marL="1111138" indent="-730176" defTabSz="825416">
              <a:defRPr baseline="6520" sz="4600"/>
            </a:lvl3pPr>
            <a:lvl4pPr marL="1111138" indent="-730176" defTabSz="825416">
              <a:defRPr baseline="6520" sz="4600"/>
            </a:lvl4pPr>
            <a:lvl5pPr defTabSz="825416">
              <a:defRPr baseline="6520" sz="4600"/>
            </a:lvl5pPr>
          </a:lstStyle>
          <a:p>
            <a:pPr/>
            <a:r>
              <a:t>Body Level One</a:t>
            </a:r>
          </a:p>
          <a:p>
            <a:pPr lvl="1"/>
            <a:r>
              <a:t>Body Level Two</a:t>
            </a:r>
          </a:p>
          <a:p>
            <a:pPr lvl="2"/>
            <a:r>
              <a:t>Body Level Three</a:t>
            </a:r>
          </a:p>
          <a:p>
            <a:pPr lvl="3"/>
            <a:r>
              <a:t>Body Level Four</a:t>
            </a:r>
          </a:p>
          <a:p>
            <a:pPr lvl="4"/>
            <a:r>
              <a:t>Body Level Five</a:t>
            </a:r>
          </a:p>
        </p:txBody>
      </p:sp>
      <p:sp>
        <p:nvSpPr>
          <p:cNvPr id="441" name="Title Text"/>
          <p:cNvSpPr txBox="1"/>
          <p:nvPr>
            <p:ph type="title"/>
          </p:nvPr>
        </p:nvSpPr>
        <p:spPr>
          <a:xfrm>
            <a:off x="3907232" y="2284265"/>
            <a:ext cx="16567950" cy="1242147"/>
          </a:xfrm>
          <a:prstGeom prst="rect">
            <a:avLst/>
          </a:prstGeom>
        </p:spPr>
        <p:txBody>
          <a:bodyPr lIns="38100" tIns="38100" rIns="38100" bIns="38100">
            <a:normAutofit fontScale="100000" lnSpcReduction="0"/>
          </a:bodyPr>
          <a:lstStyle>
            <a:lvl1pPr defTabSz="825416">
              <a:defRPr baseline="-5127" sz="7700"/>
            </a:lvl1pPr>
          </a:lstStyle>
          <a:p>
            <a:pPr/>
            <a:r>
              <a:t>Title Text</a:t>
            </a:r>
          </a:p>
        </p:txBody>
      </p:sp>
      <p:sp>
        <p:nvSpPr>
          <p:cNvPr id="442" name="Rectangle"/>
          <p:cNvSpPr txBox="1"/>
          <p:nvPr>
            <p:ph type="body" sz="quarter" idx="13"/>
          </p:nvPr>
        </p:nvSpPr>
        <p:spPr>
          <a:xfrm>
            <a:off x="3908754" y="12857537"/>
            <a:ext cx="15421772" cy="419102"/>
          </a:xfrm>
          <a:prstGeom prst="rect">
            <a:avLst/>
          </a:prstGeom>
        </p:spPr>
        <p:txBody>
          <a:bodyPr lIns="38100" tIns="38100" rIns="38100" bIns="38100" anchor="b">
            <a:normAutofit fontScale="100000" lnSpcReduction="0"/>
          </a:bodyPr>
          <a:lstStyle/>
          <a:p>
            <a:pPr defTabSz="825416">
              <a:lnSpc>
                <a:spcPct val="90000"/>
              </a:lnSpc>
              <a:tabLst>
                <a:tab pos="5511800" algn="l"/>
              </a:tabLst>
              <a:defRPr sz="2800"/>
            </a:pPr>
          </a:p>
        </p:txBody>
      </p:sp>
      <p:sp>
        <p:nvSpPr>
          <p:cNvPr id="443" name="Slide Number"/>
          <p:cNvSpPr txBox="1"/>
          <p:nvPr>
            <p:ph type="sldNum" sz="quarter" idx="2"/>
          </p:nvPr>
        </p:nvSpPr>
        <p:spPr>
          <a:xfrm>
            <a:off x="20135099" y="12848535"/>
            <a:ext cx="484437" cy="470967"/>
          </a:xfrm>
          <a:prstGeom prst="rect">
            <a:avLst/>
          </a:prstGeom>
        </p:spPr>
        <p:txBody>
          <a:bodyPr lIns="38100" tIns="38100" rIns="38100" bIns="38100" anchor="b"/>
          <a:lstStyle>
            <a:lvl1pPr defTabSz="825416">
              <a:defRPr sz="2800"/>
            </a:lvl1pPr>
          </a:lstStyle>
          <a:p>
            <a:pPr/>
            <a:fld id="{86CB4B4D-7CA3-9044-876B-883B54F8677D}" type="slidenum"/>
          </a:p>
        </p:txBody>
      </p:sp>
      <p:sp>
        <p:nvSpPr>
          <p:cNvPr id="444" name="Image"/>
          <p:cNvSpPr/>
          <p:nvPr>
            <p:ph type="pic" sz="quarter" idx="14"/>
          </p:nvPr>
        </p:nvSpPr>
        <p:spPr>
          <a:xfrm>
            <a:off x="12473313" y="4003228"/>
            <a:ext cx="8005983" cy="6858002"/>
          </a:xfrm>
          <a:prstGeom prst="rect">
            <a:avLst/>
          </a:prstGeom>
        </p:spPr>
        <p:txBody>
          <a:bodyPr lIns="91439" tIns="45719" rIns="91439" bIns="45719"/>
          <a:lstStyle/>
          <a:p>
            <a:pPr/>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Титульный слайд_eng">
    <p:spTree>
      <p:nvGrpSpPr>
        <p:cNvPr id="1" name=""/>
        <p:cNvGrpSpPr/>
        <p:nvPr/>
      </p:nvGrpSpPr>
      <p:grpSpPr>
        <a:xfrm>
          <a:off x="0" y="0"/>
          <a:ext cx="0" cy="0"/>
          <a:chOff x="0" y="0"/>
          <a:chExt cx="0" cy="0"/>
        </a:xfrm>
      </p:grpSpPr>
      <p:pic>
        <p:nvPicPr>
          <p:cNvPr id="37" name="Изображение 8" descr="Изображение 8"/>
          <p:cNvPicPr>
            <a:picLocks noChangeAspect="1"/>
          </p:cNvPicPr>
          <p:nvPr/>
        </p:nvPicPr>
        <p:blipFill>
          <a:blip r:embed="rId2">
            <a:extLst/>
          </a:blip>
          <a:stretch>
            <a:fillRect/>
          </a:stretch>
        </p:blipFill>
        <p:spPr>
          <a:xfrm>
            <a:off x="3075938" y="1884223"/>
            <a:ext cx="2329025" cy="857789"/>
          </a:xfrm>
          <a:prstGeom prst="rect">
            <a:avLst/>
          </a:prstGeom>
          <a:ln w="12700">
            <a:miter lim="400000"/>
          </a:ln>
        </p:spPr>
      </p:pic>
      <p:sp>
        <p:nvSpPr>
          <p:cNvPr id="38" name="Body Level One…"/>
          <p:cNvSpPr txBox="1"/>
          <p:nvPr>
            <p:ph type="body" sz="quarter" idx="1" hasCustomPrompt="1"/>
          </p:nvPr>
        </p:nvSpPr>
        <p:spPr>
          <a:xfrm>
            <a:off x="3042000" y="10061095"/>
            <a:ext cx="18308290" cy="1818168"/>
          </a:xfrm>
          <a:prstGeom prst="rect">
            <a:avLst/>
          </a:prstGeom>
        </p:spPr>
        <p:txBody>
          <a:bodyPr anchor="b">
            <a:normAutofit fontScale="100000" lnSpcReduction="0"/>
          </a:bodyPr>
          <a:lstStyle>
            <a:lvl1pPr>
              <a:spcBef>
                <a:spcPts val="0"/>
              </a:spcBef>
            </a:lvl1pPr>
            <a:lvl2pPr marL="0" indent="914353">
              <a:spcBef>
                <a:spcPts val="0"/>
              </a:spcBef>
              <a:buSzTx/>
              <a:buNone/>
            </a:lvl2pPr>
            <a:lvl3pPr marL="0" indent="1828710">
              <a:spcBef>
                <a:spcPts val="0"/>
              </a:spcBef>
              <a:buSzTx/>
              <a:buNone/>
            </a:lvl3pPr>
            <a:lvl4pPr marL="0" indent="2743063">
              <a:spcBef>
                <a:spcPts val="0"/>
              </a:spcBef>
              <a:buSzTx/>
              <a:buNone/>
            </a:lvl4pPr>
            <a:lvl5pPr indent="3657419">
              <a:spcBef>
                <a:spcPts val="0"/>
              </a:spcBef>
            </a:lvl5pPr>
          </a:lstStyle>
          <a:p>
            <a:pPr/>
            <a:r>
              <a:t>Name, position</a:t>
            </a:r>
          </a:p>
          <a:p>
            <a:pPr lvl="1"/>
            <a:r>
              <a:t/>
            </a:r>
          </a:p>
          <a:p>
            <a:pPr lvl="2"/>
            <a:r>
              <a:t/>
            </a:r>
          </a:p>
          <a:p>
            <a:pPr lvl="3"/>
            <a:r>
              <a:t/>
            </a:r>
          </a:p>
          <a:p>
            <a:pPr lvl="4"/>
            <a:r>
              <a:t/>
            </a:r>
          </a:p>
        </p:txBody>
      </p:sp>
      <p:sp>
        <p:nvSpPr>
          <p:cNvPr id="39" name="Рисунок 7"/>
          <p:cNvSpPr/>
          <p:nvPr>
            <p:ph type="pic" sz="quarter" idx="13"/>
          </p:nvPr>
        </p:nvSpPr>
        <p:spPr>
          <a:xfrm>
            <a:off x="3060774" y="1748277"/>
            <a:ext cx="8763001" cy="1219201"/>
          </a:xfrm>
          <a:prstGeom prst="rect">
            <a:avLst/>
          </a:prstGeom>
        </p:spPr>
        <p:txBody>
          <a:bodyPr lIns="91439" tIns="45719" rIns="91439" bIns="45719"/>
          <a:lstStyle/>
          <a:p>
            <a:pPr/>
          </a:p>
        </p:txBody>
      </p:sp>
      <p:sp>
        <p:nvSpPr>
          <p:cNvPr id="40" name="Рисунок 9"/>
          <p:cNvSpPr/>
          <p:nvPr>
            <p:ph type="pic" sz="quarter" idx="14"/>
          </p:nvPr>
        </p:nvSpPr>
        <p:spPr>
          <a:xfrm>
            <a:off x="15484475" y="1753710"/>
            <a:ext cx="5865815" cy="1227235"/>
          </a:xfrm>
          <a:prstGeom prst="rect">
            <a:avLst/>
          </a:prstGeom>
        </p:spPr>
        <p:txBody>
          <a:bodyPr lIns="91439" tIns="45719" rIns="91439" bIns="45719"/>
          <a:lstStyle/>
          <a:p>
            <a:pPr/>
          </a:p>
        </p:txBody>
      </p:sp>
      <p:sp>
        <p:nvSpPr>
          <p:cNvPr id="41" name="Presentation title"/>
          <p:cNvSpPr txBox="1"/>
          <p:nvPr>
            <p:ph type="title" hasCustomPrompt="1"/>
          </p:nvPr>
        </p:nvSpPr>
        <p:spPr>
          <a:xfrm>
            <a:off x="3042717" y="3831168"/>
            <a:ext cx="18308290" cy="5493809"/>
          </a:xfrm>
          <a:prstGeom prst="rect">
            <a:avLst/>
          </a:prstGeom>
        </p:spPr>
        <p:txBody>
          <a:bodyPr anchor="ctr">
            <a:normAutofit fontScale="100000" lnSpcReduction="0"/>
          </a:bodyPr>
          <a:lstStyle>
            <a:lvl1pPr>
              <a:defRPr sz="9600"/>
            </a:lvl1pPr>
          </a:lstStyle>
          <a:p>
            <a:pPr/>
            <a:r>
              <a:t>Presentation title</a:t>
            </a:r>
          </a:p>
        </p:txBody>
      </p:sp>
      <p:sp>
        <p:nvSpPr>
          <p:cNvPr id="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Титульный слайд_ru">
    <p:spTree>
      <p:nvGrpSpPr>
        <p:cNvPr id="1" name=""/>
        <p:cNvGrpSpPr/>
        <p:nvPr/>
      </p:nvGrpSpPr>
      <p:grpSpPr>
        <a:xfrm>
          <a:off x="0" y="0"/>
          <a:ext cx="0" cy="0"/>
          <a:chOff x="0" y="0"/>
          <a:chExt cx="0" cy="0"/>
        </a:xfrm>
      </p:grpSpPr>
      <p:sp>
        <p:nvSpPr>
          <p:cNvPr id="451" name="Body Level One…"/>
          <p:cNvSpPr txBox="1"/>
          <p:nvPr>
            <p:ph type="body" sz="quarter" idx="1" hasCustomPrompt="1"/>
          </p:nvPr>
        </p:nvSpPr>
        <p:spPr>
          <a:xfrm>
            <a:off x="3042000" y="10061095"/>
            <a:ext cx="18308290" cy="1818168"/>
          </a:xfrm>
          <a:prstGeom prst="rect">
            <a:avLst/>
          </a:prstGeom>
        </p:spPr>
        <p:txBody>
          <a:bodyPr anchor="b">
            <a:normAutofit fontScale="100000" lnSpcReduction="0"/>
          </a:bodyPr>
          <a:lstStyle>
            <a:lvl1pPr>
              <a:spcBef>
                <a:spcPts val="0"/>
              </a:spcBef>
            </a:lvl1pPr>
            <a:lvl2pPr marL="0" indent="914353">
              <a:spcBef>
                <a:spcPts val="0"/>
              </a:spcBef>
              <a:buSzTx/>
              <a:buNone/>
            </a:lvl2pPr>
            <a:lvl3pPr marL="0" indent="1828710">
              <a:spcBef>
                <a:spcPts val="0"/>
              </a:spcBef>
              <a:buSzTx/>
              <a:buNone/>
            </a:lvl3pPr>
            <a:lvl4pPr marL="0" indent="2743063">
              <a:spcBef>
                <a:spcPts val="0"/>
              </a:spcBef>
              <a:buSzTx/>
              <a:buNone/>
            </a:lvl4pPr>
            <a:lvl5pPr indent="3657419">
              <a:spcBef>
                <a:spcPts val="0"/>
              </a:spcBef>
            </a:lvl5pPr>
          </a:lstStyle>
          <a:p>
            <a:pPr/>
            <a:r>
              <a:t>Имя и Фамилия, должность</a:t>
            </a:r>
          </a:p>
          <a:p>
            <a:pPr lvl="1"/>
            <a:r>
              <a:t/>
            </a:r>
          </a:p>
          <a:p>
            <a:pPr lvl="2"/>
            <a:r>
              <a:t/>
            </a:r>
          </a:p>
          <a:p>
            <a:pPr lvl="3"/>
            <a:r>
              <a:t/>
            </a:r>
          </a:p>
          <a:p>
            <a:pPr lvl="4"/>
            <a:r>
              <a:t/>
            </a:r>
          </a:p>
        </p:txBody>
      </p:sp>
      <p:sp>
        <p:nvSpPr>
          <p:cNvPr id="452" name="Заголовок презентации"/>
          <p:cNvSpPr txBox="1"/>
          <p:nvPr>
            <p:ph type="title" hasCustomPrompt="1"/>
          </p:nvPr>
        </p:nvSpPr>
        <p:spPr>
          <a:xfrm>
            <a:off x="3042717" y="3831168"/>
            <a:ext cx="18308290" cy="5493809"/>
          </a:xfrm>
          <a:prstGeom prst="rect">
            <a:avLst/>
          </a:prstGeom>
        </p:spPr>
        <p:txBody>
          <a:bodyPr anchor="ctr">
            <a:normAutofit fontScale="100000" lnSpcReduction="0"/>
          </a:bodyPr>
          <a:lstStyle>
            <a:lvl1pPr>
              <a:defRPr sz="9600"/>
            </a:lvl1pPr>
          </a:lstStyle>
          <a:p>
            <a:pPr/>
            <a:r>
              <a:t>Заголовок презентации</a:t>
            </a:r>
          </a:p>
        </p:txBody>
      </p:sp>
      <p:pic>
        <p:nvPicPr>
          <p:cNvPr id="453" name="Изображение 6" descr="Изображение 6"/>
          <p:cNvPicPr>
            <a:picLocks noChangeAspect="1"/>
          </p:cNvPicPr>
          <p:nvPr/>
        </p:nvPicPr>
        <p:blipFill>
          <a:blip r:embed="rId2">
            <a:extLst/>
          </a:blip>
          <a:stretch>
            <a:fillRect/>
          </a:stretch>
        </p:blipFill>
        <p:spPr>
          <a:xfrm>
            <a:off x="3065779" y="1963034"/>
            <a:ext cx="2289466" cy="877369"/>
          </a:xfrm>
          <a:prstGeom prst="rect">
            <a:avLst/>
          </a:prstGeom>
          <a:ln w="12700">
            <a:miter lim="400000"/>
          </a:ln>
        </p:spPr>
      </p:pic>
      <p:sp>
        <p:nvSpPr>
          <p:cNvPr id="454" name="Рисунок 7"/>
          <p:cNvSpPr/>
          <p:nvPr>
            <p:ph type="pic" sz="quarter" idx="13"/>
          </p:nvPr>
        </p:nvSpPr>
        <p:spPr>
          <a:xfrm>
            <a:off x="3049652" y="1748277"/>
            <a:ext cx="8763001" cy="1219201"/>
          </a:xfrm>
          <a:prstGeom prst="rect">
            <a:avLst/>
          </a:prstGeom>
        </p:spPr>
        <p:txBody>
          <a:bodyPr lIns="91439" tIns="45719" rIns="91439" bIns="45719"/>
          <a:lstStyle/>
          <a:p>
            <a:pPr/>
          </a:p>
        </p:txBody>
      </p:sp>
      <p:sp>
        <p:nvSpPr>
          <p:cNvPr id="455" name="Рисунок 9"/>
          <p:cNvSpPr/>
          <p:nvPr>
            <p:ph type="pic" sz="quarter" idx="14"/>
          </p:nvPr>
        </p:nvSpPr>
        <p:spPr>
          <a:xfrm>
            <a:off x="15484475" y="1753710"/>
            <a:ext cx="5865815" cy="1227235"/>
          </a:xfrm>
          <a:prstGeom prst="rect">
            <a:avLst/>
          </a:prstGeom>
        </p:spPr>
        <p:txBody>
          <a:bodyPr lIns="91439" tIns="45719" rIns="91439" bIns="45719"/>
          <a:lstStyle/>
          <a:p>
            <a:pPr/>
          </a:p>
        </p:txBody>
      </p:sp>
      <p:sp>
        <p:nvSpPr>
          <p:cNvPr id="4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Нулевой_слайд_ru">
    <p:spTree>
      <p:nvGrpSpPr>
        <p:cNvPr id="1" name=""/>
        <p:cNvGrpSpPr/>
        <p:nvPr/>
      </p:nvGrpSpPr>
      <p:grpSpPr>
        <a:xfrm>
          <a:off x="0" y="0"/>
          <a:ext cx="0" cy="0"/>
          <a:chOff x="0" y="0"/>
          <a:chExt cx="0" cy="0"/>
        </a:xfrm>
      </p:grpSpPr>
      <p:sp>
        <p:nvSpPr>
          <p:cNvPr id="4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Нулевой_слайд_eng">
    <p:spTree>
      <p:nvGrpSpPr>
        <p:cNvPr id="1" name=""/>
        <p:cNvGrpSpPr/>
        <p:nvPr/>
      </p:nvGrpSpPr>
      <p:grpSpPr>
        <a:xfrm>
          <a:off x="0" y="0"/>
          <a:ext cx="0" cy="0"/>
          <a:chOff x="0" y="0"/>
          <a:chExt cx="0" cy="0"/>
        </a:xfrm>
      </p:grpSpPr>
      <p:pic>
        <p:nvPicPr>
          <p:cNvPr id="470" name="Изображение 3" descr="Изображение 3"/>
          <p:cNvPicPr>
            <a:picLocks noChangeAspect="1"/>
          </p:cNvPicPr>
          <p:nvPr/>
        </p:nvPicPr>
        <p:blipFill>
          <a:blip r:embed="rId2">
            <a:extLst/>
          </a:blip>
          <a:stretch>
            <a:fillRect/>
          </a:stretch>
        </p:blipFill>
        <p:spPr>
          <a:xfrm>
            <a:off x="8901875" y="5457926"/>
            <a:ext cx="6582600" cy="2424398"/>
          </a:xfrm>
          <a:prstGeom prst="rect">
            <a:avLst/>
          </a:prstGeom>
          <a:ln w="12700">
            <a:miter lim="400000"/>
          </a:ln>
        </p:spPr>
      </p:pic>
      <p:sp>
        <p:nvSpPr>
          <p:cNvPr id="4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Титульный слайд_ru">
    <p:spTree>
      <p:nvGrpSpPr>
        <p:cNvPr id="1" name=""/>
        <p:cNvGrpSpPr/>
        <p:nvPr/>
      </p:nvGrpSpPr>
      <p:grpSpPr>
        <a:xfrm>
          <a:off x="0" y="0"/>
          <a:ext cx="0" cy="0"/>
          <a:chOff x="0" y="0"/>
          <a:chExt cx="0" cy="0"/>
        </a:xfrm>
      </p:grpSpPr>
      <p:sp>
        <p:nvSpPr>
          <p:cNvPr id="478" name="Body Level One…"/>
          <p:cNvSpPr txBox="1"/>
          <p:nvPr>
            <p:ph type="body" sz="quarter" idx="1" hasCustomPrompt="1"/>
          </p:nvPr>
        </p:nvSpPr>
        <p:spPr>
          <a:xfrm>
            <a:off x="3042000" y="10061095"/>
            <a:ext cx="18308290" cy="1818168"/>
          </a:xfrm>
          <a:prstGeom prst="rect">
            <a:avLst/>
          </a:prstGeom>
        </p:spPr>
        <p:txBody>
          <a:bodyPr anchor="b">
            <a:normAutofit fontScale="100000" lnSpcReduction="0"/>
          </a:bodyPr>
          <a:lstStyle>
            <a:lvl1pPr>
              <a:spcBef>
                <a:spcPts val="0"/>
              </a:spcBef>
              <a:defRPr>
                <a:latin typeface="YS Text Light"/>
                <a:ea typeface="YS Text Light"/>
                <a:cs typeface="YS Text Light"/>
                <a:sym typeface="YS Text Light"/>
              </a:defRPr>
            </a:lvl1pPr>
            <a:lvl2pPr marL="0" indent="914353">
              <a:spcBef>
                <a:spcPts val="0"/>
              </a:spcBef>
              <a:buSzTx/>
              <a:buNone/>
              <a:defRPr>
                <a:latin typeface="YS Text Light"/>
                <a:ea typeface="YS Text Light"/>
                <a:cs typeface="YS Text Light"/>
                <a:sym typeface="YS Text Light"/>
              </a:defRPr>
            </a:lvl2pPr>
            <a:lvl3pPr marL="0" indent="1828710">
              <a:spcBef>
                <a:spcPts val="0"/>
              </a:spcBef>
              <a:buSzTx/>
              <a:buNone/>
              <a:defRPr>
                <a:latin typeface="YS Text Light"/>
                <a:ea typeface="YS Text Light"/>
                <a:cs typeface="YS Text Light"/>
                <a:sym typeface="YS Text Light"/>
              </a:defRPr>
            </a:lvl3pPr>
            <a:lvl4pPr marL="0" indent="2743063">
              <a:spcBef>
                <a:spcPts val="0"/>
              </a:spcBef>
              <a:buSzTx/>
              <a:buNone/>
              <a:defRPr>
                <a:latin typeface="YS Text Light"/>
                <a:ea typeface="YS Text Light"/>
                <a:cs typeface="YS Text Light"/>
                <a:sym typeface="YS Text Light"/>
              </a:defRPr>
            </a:lvl4pPr>
            <a:lvl5pPr indent="3657419">
              <a:spcBef>
                <a:spcPts val="0"/>
              </a:spcBef>
              <a:defRPr>
                <a:latin typeface="YS Text Light"/>
                <a:ea typeface="YS Text Light"/>
                <a:cs typeface="YS Text Light"/>
                <a:sym typeface="YS Text Light"/>
              </a:defRPr>
            </a:lvl5pPr>
          </a:lstStyle>
          <a:p>
            <a:pPr/>
            <a:r>
              <a:t>Имя и Фамилия, должность</a:t>
            </a:r>
          </a:p>
          <a:p>
            <a:pPr lvl="1"/>
            <a:r>
              <a:t/>
            </a:r>
          </a:p>
          <a:p>
            <a:pPr lvl="2"/>
            <a:r>
              <a:t/>
            </a:r>
          </a:p>
          <a:p>
            <a:pPr lvl="3"/>
            <a:r>
              <a:t/>
            </a:r>
          </a:p>
          <a:p>
            <a:pPr lvl="4"/>
            <a:r>
              <a:t/>
            </a:r>
          </a:p>
        </p:txBody>
      </p:sp>
      <p:sp>
        <p:nvSpPr>
          <p:cNvPr id="479" name="Заголовок презентации"/>
          <p:cNvSpPr txBox="1"/>
          <p:nvPr>
            <p:ph type="title" hasCustomPrompt="1"/>
          </p:nvPr>
        </p:nvSpPr>
        <p:spPr>
          <a:xfrm>
            <a:off x="3042717" y="3831168"/>
            <a:ext cx="18308290" cy="5493809"/>
          </a:xfrm>
          <a:prstGeom prst="rect">
            <a:avLst/>
          </a:prstGeom>
        </p:spPr>
        <p:txBody>
          <a:bodyPr anchor="ctr">
            <a:normAutofit fontScale="100000" lnSpcReduction="0"/>
          </a:bodyPr>
          <a:lstStyle>
            <a:lvl1pPr>
              <a:defRPr b="0" sz="9600">
                <a:latin typeface="YS Text Medium"/>
                <a:ea typeface="YS Text Medium"/>
                <a:cs typeface="YS Text Medium"/>
                <a:sym typeface="YS Text Medium"/>
              </a:defRPr>
            </a:lvl1pPr>
          </a:lstStyle>
          <a:p>
            <a:pPr/>
            <a:r>
              <a:t>Заголовок презентации</a:t>
            </a:r>
          </a:p>
        </p:txBody>
      </p:sp>
      <p:pic>
        <p:nvPicPr>
          <p:cNvPr id="480" name="Изображение 6" descr="Изображение 6"/>
          <p:cNvPicPr>
            <a:picLocks noChangeAspect="1"/>
          </p:cNvPicPr>
          <p:nvPr/>
        </p:nvPicPr>
        <p:blipFill>
          <a:blip r:embed="rId2">
            <a:extLst/>
          </a:blip>
          <a:stretch>
            <a:fillRect/>
          </a:stretch>
        </p:blipFill>
        <p:spPr>
          <a:xfrm>
            <a:off x="3065779" y="1963034"/>
            <a:ext cx="2289466" cy="877369"/>
          </a:xfrm>
          <a:prstGeom prst="rect">
            <a:avLst/>
          </a:prstGeom>
          <a:ln w="12700">
            <a:miter lim="400000"/>
          </a:ln>
        </p:spPr>
      </p:pic>
      <p:sp>
        <p:nvSpPr>
          <p:cNvPr id="481" name="Рисунок 7"/>
          <p:cNvSpPr/>
          <p:nvPr>
            <p:ph type="pic" sz="quarter" idx="13"/>
          </p:nvPr>
        </p:nvSpPr>
        <p:spPr>
          <a:xfrm>
            <a:off x="3049652" y="1748277"/>
            <a:ext cx="8763001" cy="1219201"/>
          </a:xfrm>
          <a:prstGeom prst="rect">
            <a:avLst/>
          </a:prstGeom>
        </p:spPr>
        <p:txBody>
          <a:bodyPr lIns="91439" tIns="45719" rIns="91439" bIns="45719"/>
          <a:lstStyle/>
          <a:p>
            <a:pPr/>
          </a:p>
        </p:txBody>
      </p:sp>
      <p:sp>
        <p:nvSpPr>
          <p:cNvPr id="482" name="Рисунок 9"/>
          <p:cNvSpPr/>
          <p:nvPr>
            <p:ph type="pic" sz="quarter" idx="14"/>
          </p:nvPr>
        </p:nvSpPr>
        <p:spPr>
          <a:xfrm>
            <a:off x="15484475" y="1753710"/>
            <a:ext cx="5865815" cy="1227235"/>
          </a:xfrm>
          <a:prstGeom prst="rect">
            <a:avLst/>
          </a:prstGeom>
        </p:spPr>
        <p:txBody>
          <a:bodyPr lIns="91439" tIns="45719" rIns="91439" bIns="45719"/>
          <a:lstStyle/>
          <a:p>
            <a:pPr/>
          </a:p>
        </p:txBody>
      </p:sp>
      <p:sp>
        <p:nvSpPr>
          <p:cNvPr id="4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Титульный слайд_eng">
    <p:spTree>
      <p:nvGrpSpPr>
        <p:cNvPr id="1" name=""/>
        <p:cNvGrpSpPr/>
        <p:nvPr/>
      </p:nvGrpSpPr>
      <p:grpSpPr>
        <a:xfrm>
          <a:off x="0" y="0"/>
          <a:ext cx="0" cy="0"/>
          <a:chOff x="0" y="0"/>
          <a:chExt cx="0" cy="0"/>
        </a:xfrm>
      </p:grpSpPr>
      <p:pic>
        <p:nvPicPr>
          <p:cNvPr id="490" name="Изображение 8" descr="Изображение 8"/>
          <p:cNvPicPr>
            <a:picLocks noChangeAspect="1"/>
          </p:cNvPicPr>
          <p:nvPr/>
        </p:nvPicPr>
        <p:blipFill>
          <a:blip r:embed="rId2">
            <a:extLst/>
          </a:blip>
          <a:stretch>
            <a:fillRect/>
          </a:stretch>
        </p:blipFill>
        <p:spPr>
          <a:xfrm>
            <a:off x="3075938" y="1884223"/>
            <a:ext cx="2329025" cy="857789"/>
          </a:xfrm>
          <a:prstGeom prst="rect">
            <a:avLst/>
          </a:prstGeom>
          <a:ln w="12700">
            <a:miter lim="400000"/>
          </a:ln>
        </p:spPr>
      </p:pic>
      <p:sp>
        <p:nvSpPr>
          <p:cNvPr id="491" name="Body Level One…"/>
          <p:cNvSpPr txBox="1"/>
          <p:nvPr>
            <p:ph type="body" sz="quarter" idx="1" hasCustomPrompt="1"/>
          </p:nvPr>
        </p:nvSpPr>
        <p:spPr>
          <a:xfrm>
            <a:off x="3042000" y="10061095"/>
            <a:ext cx="18308290" cy="1818168"/>
          </a:xfrm>
          <a:prstGeom prst="rect">
            <a:avLst/>
          </a:prstGeom>
        </p:spPr>
        <p:txBody>
          <a:bodyPr anchor="b">
            <a:normAutofit fontScale="100000" lnSpcReduction="0"/>
          </a:bodyPr>
          <a:lstStyle>
            <a:lvl1pPr>
              <a:spcBef>
                <a:spcPts val="0"/>
              </a:spcBef>
              <a:defRPr>
                <a:latin typeface="YS Text Light"/>
                <a:ea typeface="YS Text Light"/>
                <a:cs typeface="YS Text Light"/>
                <a:sym typeface="YS Text Light"/>
              </a:defRPr>
            </a:lvl1pPr>
            <a:lvl2pPr marL="0" indent="914353">
              <a:spcBef>
                <a:spcPts val="0"/>
              </a:spcBef>
              <a:buSzTx/>
              <a:buNone/>
              <a:defRPr>
                <a:latin typeface="YS Text Light"/>
                <a:ea typeface="YS Text Light"/>
                <a:cs typeface="YS Text Light"/>
                <a:sym typeface="YS Text Light"/>
              </a:defRPr>
            </a:lvl2pPr>
            <a:lvl3pPr marL="0" indent="1828710">
              <a:spcBef>
                <a:spcPts val="0"/>
              </a:spcBef>
              <a:buSzTx/>
              <a:buNone/>
              <a:defRPr>
                <a:latin typeface="YS Text Light"/>
                <a:ea typeface="YS Text Light"/>
                <a:cs typeface="YS Text Light"/>
                <a:sym typeface="YS Text Light"/>
              </a:defRPr>
            </a:lvl3pPr>
            <a:lvl4pPr marL="0" indent="2743063">
              <a:spcBef>
                <a:spcPts val="0"/>
              </a:spcBef>
              <a:buSzTx/>
              <a:buNone/>
              <a:defRPr>
                <a:latin typeface="YS Text Light"/>
                <a:ea typeface="YS Text Light"/>
                <a:cs typeface="YS Text Light"/>
                <a:sym typeface="YS Text Light"/>
              </a:defRPr>
            </a:lvl4pPr>
            <a:lvl5pPr indent="3657419">
              <a:spcBef>
                <a:spcPts val="0"/>
              </a:spcBef>
              <a:defRPr>
                <a:latin typeface="YS Text Light"/>
                <a:ea typeface="YS Text Light"/>
                <a:cs typeface="YS Text Light"/>
                <a:sym typeface="YS Text Light"/>
              </a:defRPr>
            </a:lvl5pPr>
          </a:lstStyle>
          <a:p>
            <a:pPr/>
            <a:r>
              <a:t>Name, position</a:t>
            </a:r>
          </a:p>
          <a:p>
            <a:pPr lvl="1"/>
            <a:r>
              <a:t/>
            </a:r>
          </a:p>
          <a:p>
            <a:pPr lvl="2"/>
            <a:r>
              <a:t/>
            </a:r>
          </a:p>
          <a:p>
            <a:pPr lvl="3"/>
            <a:r>
              <a:t/>
            </a:r>
          </a:p>
          <a:p>
            <a:pPr lvl="4"/>
            <a:r>
              <a:t/>
            </a:r>
          </a:p>
        </p:txBody>
      </p:sp>
      <p:sp>
        <p:nvSpPr>
          <p:cNvPr id="492" name="Рисунок 7"/>
          <p:cNvSpPr/>
          <p:nvPr>
            <p:ph type="pic" sz="quarter" idx="13"/>
          </p:nvPr>
        </p:nvSpPr>
        <p:spPr>
          <a:xfrm>
            <a:off x="3060774" y="1748277"/>
            <a:ext cx="8763001" cy="1219201"/>
          </a:xfrm>
          <a:prstGeom prst="rect">
            <a:avLst/>
          </a:prstGeom>
        </p:spPr>
        <p:txBody>
          <a:bodyPr lIns="91439" tIns="45719" rIns="91439" bIns="45719"/>
          <a:lstStyle/>
          <a:p>
            <a:pPr/>
          </a:p>
        </p:txBody>
      </p:sp>
      <p:sp>
        <p:nvSpPr>
          <p:cNvPr id="493" name="Рисунок 9"/>
          <p:cNvSpPr/>
          <p:nvPr>
            <p:ph type="pic" sz="quarter" idx="14"/>
          </p:nvPr>
        </p:nvSpPr>
        <p:spPr>
          <a:xfrm>
            <a:off x="15484475" y="1753710"/>
            <a:ext cx="5865815" cy="1227235"/>
          </a:xfrm>
          <a:prstGeom prst="rect">
            <a:avLst/>
          </a:prstGeom>
        </p:spPr>
        <p:txBody>
          <a:bodyPr lIns="91439" tIns="45719" rIns="91439" bIns="45719"/>
          <a:lstStyle/>
          <a:p>
            <a:pPr/>
          </a:p>
        </p:txBody>
      </p:sp>
      <p:sp>
        <p:nvSpPr>
          <p:cNvPr id="494" name="Presentation title"/>
          <p:cNvSpPr txBox="1"/>
          <p:nvPr>
            <p:ph type="title" hasCustomPrompt="1"/>
          </p:nvPr>
        </p:nvSpPr>
        <p:spPr>
          <a:xfrm>
            <a:off x="3042717" y="3831168"/>
            <a:ext cx="18308290" cy="5493809"/>
          </a:xfrm>
          <a:prstGeom prst="rect">
            <a:avLst/>
          </a:prstGeom>
        </p:spPr>
        <p:txBody>
          <a:bodyPr anchor="ctr">
            <a:normAutofit fontScale="100000" lnSpcReduction="0"/>
          </a:bodyPr>
          <a:lstStyle>
            <a:lvl1pPr>
              <a:defRPr b="0" sz="9600">
                <a:latin typeface="YS Text Medium"/>
                <a:ea typeface="YS Text Medium"/>
                <a:cs typeface="YS Text Medium"/>
                <a:sym typeface="YS Text Medium"/>
              </a:defRPr>
            </a:lvl1pPr>
          </a:lstStyle>
          <a:p>
            <a:pPr/>
            <a:r>
              <a:t>Presentation title</a:t>
            </a:r>
          </a:p>
        </p:txBody>
      </p:sp>
      <p:sp>
        <p:nvSpPr>
          <p:cNvPr id="4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Слайд-разделитель_1">
    <p:bg>
      <p:bgPr>
        <a:solidFill>
          <a:srgbClr val="FFCC00"/>
        </a:solidFill>
      </p:bgPr>
    </p:bg>
    <p:spTree>
      <p:nvGrpSpPr>
        <p:cNvPr id="1" name=""/>
        <p:cNvGrpSpPr/>
        <p:nvPr/>
      </p:nvGrpSpPr>
      <p:grpSpPr>
        <a:xfrm>
          <a:off x="0" y="0"/>
          <a:ext cx="0" cy="0"/>
          <a:chOff x="0" y="0"/>
          <a:chExt cx="0" cy="0"/>
        </a:xfrm>
      </p:grpSpPr>
      <p:sp>
        <p:nvSpPr>
          <p:cNvPr id="502" name="Body Level One…"/>
          <p:cNvSpPr txBox="1"/>
          <p:nvPr>
            <p:ph type="body" sz="quarter" idx="1" hasCustomPrompt="1"/>
          </p:nvPr>
        </p:nvSpPr>
        <p:spPr>
          <a:xfrm>
            <a:off x="3042000" y="915888"/>
            <a:ext cx="18308290" cy="1085950"/>
          </a:xfrm>
          <a:prstGeom prst="rect">
            <a:avLst/>
          </a:prstGeom>
        </p:spPr>
        <p:txBody>
          <a:bodyPr>
            <a:normAutofit fontScale="100000" lnSpcReduction="0"/>
          </a:bodyPr>
          <a:lstStyle>
            <a:lvl1pPr>
              <a:defRPr sz="4800">
                <a:latin typeface="YS Text Light"/>
                <a:ea typeface="YS Text Light"/>
                <a:cs typeface="YS Text Light"/>
                <a:sym typeface="YS Text Light"/>
              </a:defRPr>
            </a:lvl1pPr>
            <a:lvl2pPr marL="0" indent="914308">
              <a:buSzTx/>
              <a:buNone/>
              <a:defRPr sz="4800">
                <a:latin typeface="YS Text Light"/>
                <a:ea typeface="YS Text Light"/>
                <a:cs typeface="YS Text Light"/>
                <a:sym typeface="YS Text Light"/>
              </a:defRPr>
            </a:lvl2pPr>
            <a:lvl3pPr marL="0" indent="1828619">
              <a:buSzTx/>
              <a:buNone/>
              <a:defRPr sz="4800">
                <a:latin typeface="YS Text Light"/>
                <a:ea typeface="YS Text Light"/>
                <a:cs typeface="YS Text Light"/>
                <a:sym typeface="YS Text Light"/>
              </a:defRPr>
            </a:lvl3pPr>
            <a:lvl4pPr marL="0" indent="2742926">
              <a:buSzTx/>
              <a:buNone/>
              <a:defRPr sz="4800">
                <a:latin typeface="YS Text Light"/>
                <a:ea typeface="YS Text Light"/>
                <a:cs typeface="YS Text Light"/>
                <a:sym typeface="YS Text Light"/>
              </a:defRPr>
            </a:lvl4pPr>
            <a:lvl5pPr indent="3657234">
              <a:defRPr sz="4800">
                <a:latin typeface="YS Text Light"/>
                <a:ea typeface="YS Text Light"/>
                <a:cs typeface="YS Text Light"/>
                <a:sym typeface="YS Text Light"/>
              </a:defRPr>
            </a:lvl5pPr>
          </a:lstStyle>
          <a:p>
            <a:pPr/>
            <a:r>
              <a:t>Текст</a:t>
            </a:r>
          </a:p>
          <a:p>
            <a:pPr lvl="1"/>
            <a:r>
              <a:t/>
            </a:r>
          </a:p>
          <a:p>
            <a:pPr lvl="2"/>
            <a:r>
              <a:t/>
            </a:r>
          </a:p>
          <a:p>
            <a:pPr lvl="3"/>
            <a:r>
              <a:t/>
            </a:r>
          </a:p>
          <a:p>
            <a:pPr lvl="4"/>
            <a:r>
              <a:t/>
            </a:r>
          </a:p>
        </p:txBody>
      </p:sp>
      <p:sp>
        <p:nvSpPr>
          <p:cNvPr id="503" name="Заголовок"/>
          <p:cNvSpPr txBox="1"/>
          <p:nvPr>
            <p:ph type="title" hasCustomPrompt="1"/>
          </p:nvPr>
        </p:nvSpPr>
        <p:spPr>
          <a:xfrm>
            <a:off x="3042717" y="3831168"/>
            <a:ext cx="18308290" cy="5493809"/>
          </a:xfrm>
          <a:prstGeom prst="rect">
            <a:avLst/>
          </a:prstGeom>
        </p:spPr>
        <p:txBody>
          <a:bodyPr anchor="ctr">
            <a:normAutofit fontScale="100000" lnSpcReduction="0"/>
          </a:bodyPr>
          <a:lstStyle>
            <a:lvl1pPr>
              <a:defRPr b="0" sz="9600">
                <a:latin typeface="YS Text Medium"/>
                <a:ea typeface="YS Text Medium"/>
                <a:cs typeface="YS Text Medium"/>
                <a:sym typeface="YS Text Medium"/>
              </a:defRPr>
            </a:lvl1pPr>
          </a:lstStyle>
          <a:p>
            <a:pPr/>
            <a:r>
              <a:t>Заголовок</a:t>
            </a:r>
          </a:p>
        </p:txBody>
      </p:sp>
      <p:sp>
        <p:nvSpPr>
          <p:cNvPr id="5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Слайд-разделитель_2">
    <p:bg>
      <p:bgPr>
        <a:solidFill>
          <a:srgbClr val="FFCC00"/>
        </a:solidFill>
      </p:bgPr>
    </p:bg>
    <p:spTree>
      <p:nvGrpSpPr>
        <p:cNvPr id="1" name=""/>
        <p:cNvGrpSpPr/>
        <p:nvPr/>
      </p:nvGrpSpPr>
      <p:grpSpPr>
        <a:xfrm>
          <a:off x="0" y="0"/>
          <a:ext cx="0" cy="0"/>
          <a:chOff x="0" y="0"/>
          <a:chExt cx="0" cy="0"/>
        </a:xfrm>
      </p:grpSpPr>
      <p:sp>
        <p:nvSpPr>
          <p:cNvPr id="511" name="Рисунок 2"/>
          <p:cNvSpPr/>
          <p:nvPr>
            <p:ph type="pic" sz="quarter" idx="13"/>
          </p:nvPr>
        </p:nvSpPr>
        <p:spPr>
          <a:xfrm>
            <a:off x="1589074" y="5306164"/>
            <a:ext cx="2911489" cy="2915500"/>
          </a:xfrm>
          <a:prstGeom prst="rect">
            <a:avLst/>
          </a:prstGeom>
        </p:spPr>
        <p:txBody>
          <a:bodyPr lIns="91439" tIns="45719" rIns="91439" bIns="45719"/>
          <a:lstStyle/>
          <a:p>
            <a:pPr/>
          </a:p>
        </p:txBody>
      </p:sp>
      <p:sp>
        <p:nvSpPr>
          <p:cNvPr id="512" name="Body Level One…"/>
          <p:cNvSpPr txBox="1"/>
          <p:nvPr>
            <p:ph type="body" sz="quarter" idx="1" hasCustomPrompt="1"/>
          </p:nvPr>
        </p:nvSpPr>
        <p:spPr>
          <a:xfrm>
            <a:off x="5245630" y="915888"/>
            <a:ext cx="16104659" cy="1085950"/>
          </a:xfrm>
          <a:prstGeom prst="rect">
            <a:avLst/>
          </a:prstGeom>
        </p:spPr>
        <p:txBody>
          <a:bodyPr>
            <a:normAutofit fontScale="100000" lnSpcReduction="0"/>
          </a:bodyPr>
          <a:lstStyle>
            <a:lvl1pPr>
              <a:defRPr sz="4800">
                <a:latin typeface="YS Text Light"/>
                <a:ea typeface="YS Text Light"/>
                <a:cs typeface="YS Text Light"/>
                <a:sym typeface="YS Text Light"/>
              </a:defRPr>
            </a:lvl1pPr>
            <a:lvl2pPr marL="0" indent="914308">
              <a:buSzTx/>
              <a:buNone/>
              <a:defRPr sz="4800">
                <a:latin typeface="YS Text Light"/>
                <a:ea typeface="YS Text Light"/>
                <a:cs typeface="YS Text Light"/>
                <a:sym typeface="YS Text Light"/>
              </a:defRPr>
            </a:lvl2pPr>
            <a:lvl3pPr marL="0" indent="1828619">
              <a:buSzTx/>
              <a:buNone/>
              <a:defRPr sz="4800">
                <a:latin typeface="YS Text Light"/>
                <a:ea typeface="YS Text Light"/>
                <a:cs typeface="YS Text Light"/>
                <a:sym typeface="YS Text Light"/>
              </a:defRPr>
            </a:lvl3pPr>
            <a:lvl4pPr marL="0" indent="2742926">
              <a:buSzTx/>
              <a:buNone/>
              <a:defRPr sz="4800">
                <a:latin typeface="YS Text Light"/>
                <a:ea typeface="YS Text Light"/>
                <a:cs typeface="YS Text Light"/>
                <a:sym typeface="YS Text Light"/>
              </a:defRPr>
            </a:lvl4pPr>
            <a:lvl5pPr indent="3657234">
              <a:defRPr sz="4800">
                <a:latin typeface="YS Text Light"/>
                <a:ea typeface="YS Text Light"/>
                <a:cs typeface="YS Text Light"/>
                <a:sym typeface="YS Text Light"/>
              </a:defRPr>
            </a:lvl5pPr>
          </a:lstStyle>
          <a:p>
            <a:pPr/>
            <a:r>
              <a:t>Текст</a:t>
            </a:r>
          </a:p>
          <a:p>
            <a:pPr lvl="1"/>
            <a:r>
              <a:t/>
            </a:r>
          </a:p>
          <a:p>
            <a:pPr lvl="2"/>
            <a:r>
              <a:t/>
            </a:r>
          </a:p>
          <a:p>
            <a:pPr lvl="3"/>
            <a:r>
              <a:t/>
            </a:r>
          </a:p>
          <a:p>
            <a:pPr lvl="4"/>
            <a:r>
              <a:t/>
            </a:r>
          </a:p>
        </p:txBody>
      </p:sp>
      <p:sp>
        <p:nvSpPr>
          <p:cNvPr id="513" name="Заголовок"/>
          <p:cNvSpPr txBox="1"/>
          <p:nvPr>
            <p:ph type="title" hasCustomPrompt="1"/>
          </p:nvPr>
        </p:nvSpPr>
        <p:spPr>
          <a:xfrm>
            <a:off x="5246347" y="3831168"/>
            <a:ext cx="16103941" cy="5493809"/>
          </a:xfrm>
          <a:prstGeom prst="rect">
            <a:avLst/>
          </a:prstGeom>
        </p:spPr>
        <p:txBody>
          <a:bodyPr anchor="ctr">
            <a:normAutofit fontScale="100000" lnSpcReduction="0"/>
          </a:bodyPr>
          <a:lstStyle>
            <a:lvl1pPr>
              <a:defRPr b="0" sz="9600">
                <a:latin typeface="YS Text Medium"/>
                <a:ea typeface="YS Text Medium"/>
                <a:cs typeface="YS Text Medium"/>
                <a:sym typeface="YS Text Medium"/>
              </a:defRPr>
            </a:lvl1pPr>
          </a:lstStyle>
          <a:p>
            <a:pPr/>
            <a:r>
              <a:t>Заголовок</a:t>
            </a:r>
          </a:p>
        </p:txBody>
      </p:sp>
      <p:sp>
        <p:nvSpPr>
          <p:cNvPr id="5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Слайд-разделитель_3">
    <p:bg>
      <p:bgPr>
        <a:solidFill>
          <a:srgbClr val="FFCC00"/>
        </a:solidFill>
      </p:bgPr>
    </p:bg>
    <p:spTree>
      <p:nvGrpSpPr>
        <p:cNvPr id="1" name=""/>
        <p:cNvGrpSpPr/>
        <p:nvPr/>
      </p:nvGrpSpPr>
      <p:grpSpPr>
        <a:xfrm>
          <a:off x="0" y="0"/>
          <a:ext cx="0" cy="0"/>
          <a:chOff x="0" y="0"/>
          <a:chExt cx="0" cy="0"/>
        </a:xfrm>
      </p:grpSpPr>
      <p:sp>
        <p:nvSpPr>
          <p:cNvPr id="521" name="Рисунок 2"/>
          <p:cNvSpPr/>
          <p:nvPr>
            <p:ph type="pic" sz="half" idx="13"/>
          </p:nvPr>
        </p:nvSpPr>
        <p:spPr>
          <a:xfrm>
            <a:off x="15513050" y="0"/>
            <a:ext cx="8880954" cy="13729825"/>
          </a:xfrm>
          <a:prstGeom prst="rect">
            <a:avLst/>
          </a:prstGeom>
        </p:spPr>
        <p:txBody>
          <a:bodyPr lIns="91439" tIns="45719" rIns="91439" bIns="45719"/>
          <a:lstStyle/>
          <a:p>
            <a:pPr/>
          </a:p>
        </p:txBody>
      </p:sp>
      <p:sp>
        <p:nvSpPr>
          <p:cNvPr id="522" name="Body Level One…"/>
          <p:cNvSpPr txBox="1"/>
          <p:nvPr>
            <p:ph type="body" sz="quarter" idx="1" hasCustomPrompt="1"/>
          </p:nvPr>
        </p:nvSpPr>
        <p:spPr>
          <a:xfrm>
            <a:off x="3041999" y="915888"/>
            <a:ext cx="12442476" cy="1085950"/>
          </a:xfrm>
          <a:prstGeom prst="rect">
            <a:avLst/>
          </a:prstGeom>
        </p:spPr>
        <p:txBody>
          <a:bodyPr>
            <a:normAutofit fontScale="100000" lnSpcReduction="0"/>
          </a:bodyPr>
          <a:lstStyle>
            <a:lvl1pPr>
              <a:defRPr sz="4800">
                <a:latin typeface="YS Text Light"/>
                <a:ea typeface="YS Text Light"/>
                <a:cs typeface="YS Text Light"/>
                <a:sym typeface="YS Text Light"/>
              </a:defRPr>
            </a:lvl1pPr>
            <a:lvl2pPr marL="0" indent="914308">
              <a:buSzTx/>
              <a:buNone/>
              <a:defRPr sz="4800">
                <a:latin typeface="YS Text Light"/>
                <a:ea typeface="YS Text Light"/>
                <a:cs typeface="YS Text Light"/>
                <a:sym typeface="YS Text Light"/>
              </a:defRPr>
            </a:lvl2pPr>
            <a:lvl3pPr marL="0" indent="1828619">
              <a:buSzTx/>
              <a:buNone/>
              <a:defRPr sz="4800">
                <a:latin typeface="YS Text Light"/>
                <a:ea typeface="YS Text Light"/>
                <a:cs typeface="YS Text Light"/>
                <a:sym typeface="YS Text Light"/>
              </a:defRPr>
            </a:lvl3pPr>
            <a:lvl4pPr marL="0" indent="2742926">
              <a:buSzTx/>
              <a:buNone/>
              <a:defRPr sz="4800">
                <a:latin typeface="YS Text Light"/>
                <a:ea typeface="YS Text Light"/>
                <a:cs typeface="YS Text Light"/>
                <a:sym typeface="YS Text Light"/>
              </a:defRPr>
            </a:lvl4pPr>
            <a:lvl5pPr indent="3657234">
              <a:defRPr sz="4800">
                <a:latin typeface="YS Text Light"/>
                <a:ea typeface="YS Text Light"/>
                <a:cs typeface="YS Text Light"/>
                <a:sym typeface="YS Text Light"/>
              </a:defRPr>
            </a:lvl5pPr>
          </a:lstStyle>
          <a:p>
            <a:pPr/>
            <a:r>
              <a:t>Текст</a:t>
            </a:r>
          </a:p>
          <a:p>
            <a:pPr lvl="1"/>
            <a:r>
              <a:t/>
            </a:r>
          </a:p>
          <a:p>
            <a:pPr lvl="2"/>
            <a:r>
              <a:t/>
            </a:r>
          </a:p>
          <a:p>
            <a:pPr lvl="3"/>
            <a:r>
              <a:t/>
            </a:r>
          </a:p>
          <a:p>
            <a:pPr lvl="4"/>
            <a:r>
              <a:t/>
            </a:r>
          </a:p>
        </p:txBody>
      </p:sp>
      <p:sp>
        <p:nvSpPr>
          <p:cNvPr id="523" name="Заголовок"/>
          <p:cNvSpPr txBox="1"/>
          <p:nvPr>
            <p:ph type="title" hasCustomPrompt="1"/>
          </p:nvPr>
        </p:nvSpPr>
        <p:spPr>
          <a:xfrm>
            <a:off x="3042717" y="3831168"/>
            <a:ext cx="13178358" cy="5493809"/>
          </a:xfrm>
          <a:prstGeom prst="rect">
            <a:avLst/>
          </a:prstGeom>
        </p:spPr>
        <p:txBody>
          <a:bodyPr anchor="ctr">
            <a:normAutofit fontScale="100000" lnSpcReduction="0"/>
          </a:bodyPr>
          <a:lstStyle>
            <a:lvl1pPr>
              <a:defRPr b="0" sz="9600">
                <a:latin typeface="YS Text Medium"/>
                <a:ea typeface="YS Text Medium"/>
                <a:cs typeface="YS Text Medium"/>
                <a:sym typeface="YS Text Medium"/>
              </a:defRPr>
            </a:lvl1pPr>
          </a:lstStyle>
          <a:p>
            <a:pPr/>
            <a:r>
              <a:t>Заголовок</a:t>
            </a:r>
          </a:p>
        </p:txBody>
      </p:sp>
      <p:sp>
        <p:nvSpPr>
          <p:cNvPr id="5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Слайд-разделитель_4">
    <p:bg>
      <p:bgPr>
        <a:solidFill>
          <a:srgbClr val="000000"/>
        </a:solidFill>
      </p:bgPr>
    </p:bg>
    <p:spTree>
      <p:nvGrpSpPr>
        <p:cNvPr id="1" name=""/>
        <p:cNvGrpSpPr/>
        <p:nvPr/>
      </p:nvGrpSpPr>
      <p:grpSpPr>
        <a:xfrm>
          <a:off x="0" y="0"/>
          <a:ext cx="0" cy="0"/>
          <a:chOff x="0" y="0"/>
          <a:chExt cx="0" cy="0"/>
        </a:xfrm>
      </p:grpSpPr>
      <p:sp>
        <p:nvSpPr>
          <p:cNvPr id="531" name="Рисунок 2"/>
          <p:cNvSpPr/>
          <p:nvPr>
            <p:ph type="pic" idx="13"/>
          </p:nvPr>
        </p:nvSpPr>
        <p:spPr>
          <a:xfrm>
            <a:off x="0" y="0"/>
            <a:ext cx="24382413" cy="13716000"/>
          </a:xfrm>
          <a:prstGeom prst="rect">
            <a:avLst/>
          </a:prstGeom>
        </p:spPr>
        <p:txBody>
          <a:bodyPr lIns="91439" tIns="45719" rIns="91439" bIns="45719"/>
          <a:lstStyle/>
          <a:p>
            <a:pPr/>
          </a:p>
        </p:txBody>
      </p:sp>
      <p:sp>
        <p:nvSpPr>
          <p:cNvPr id="532" name="Body Level One…"/>
          <p:cNvSpPr txBox="1"/>
          <p:nvPr>
            <p:ph type="body" sz="quarter" idx="1" hasCustomPrompt="1"/>
          </p:nvPr>
        </p:nvSpPr>
        <p:spPr>
          <a:xfrm>
            <a:off x="3041999" y="915888"/>
            <a:ext cx="18308290" cy="1085950"/>
          </a:xfrm>
          <a:prstGeom prst="rect">
            <a:avLst/>
          </a:prstGeom>
        </p:spPr>
        <p:txBody>
          <a:bodyPr>
            <a:normAutofit fontScale="100000" lnSpcReduction="0"/>
          </a:bodyPr>
          <a:lstStyle>
            <a:lvl1pPr>
              <a:defRPr sz="4800">
                <a:solidFill>
                  <a:srgbClr val="FFFFFF"/>
                </a:solidFill>
                <a:latin typeface="YS Text Light"/>
                <a:ea typeface="YS Text Light"/>
                <a:cs typeface="YS Text Light"/>
                <a:sym typeface="YS Text Light"/>
              </a:defRPr>
            </a:lvl1pPr>
            <a:lvl2pPr marL="0" indent="914308">
              <a:buSzTx/>
              <a:buNone/>
              <a:defRPr sz="4800">
                <a:solidFill>
                  <a:srgbClr val="FFFFFF"/>
                </a:solidFill>
                <a:latin typeface="YS Text Light"/>
                <a:ea typeface="YS Text Light"/>
                <a:cs typeface="YS Text Light"/>
                <a:sym typeface="YS Text Light"/>
              </a:defRPr>
            </a:lvl2pPr>
            <a:lvl3pPr marL="0" indent="1828619">
              <a:buSzTx/>
              <a:buNone/>
              <a:defRPr sz="4800">
                <a:solidFill>
                  <a:srgbClr val="FFFFFF"/>
                </a:solidFill>
                <a:latin typeface="YS Text Light"/>
                <a:ea typeface="YS Text Light"/>
                <a:cs typeface="YS Text Light"/>
                <a:sym typeface="YS Text Light"/>
              </a:defRPr>
            </a:lvl3pPr>
            <a:lvl4pPr marL="0" indent="2742926">
              <a:buSzTx/>
              <a:buNone/>
              <a:defRPr sz="4800">
                <a:solidFill>
                  <a:srgbClr val="FFFFFF"/>
                </a:solidFill>
                <a:latin typeface="YS Text Light"/>
                <a:ea typeface="YS Text Light"/>
                <a:cs typeface="YS Text Light"/>
                <a:sym typeface="YS Text Light"/>
              </a:defRPr>
            </a:lvl4pPr>
            <a:lvl5pPr indent="3657234">
              <a:defRPr sz="4800">
                <a:solidFill>
                  <a:srgbClr val="FFFFFF"/>
                </a:solidFill>
                <a:latin typeface="YS Text Light"/>
                <a:ea typeface="YS Text Light"/>
                <a:cs typeface="YS Text Light"/>
                <a:sym typeface="YS Text Light"/>
              </a:defRPr>
            </a:lvl5pPr>
          </a:lstStyle>
          <a:p>
            <a:pPr/>
            <a:r>
              <a:t>Текст</a:t>
            </a:r>
          </a:p>
          <a:p>
            <a:pPr lvl="1"/>
            <a:r>
              <a:t/>
            </a:r>
          </a:p>
          <a:p>
            <a:pPr lvl="2"/>
            <a:r>
              <a:t/>
            </a:r>
          </a:p>
          <a:p>
            <a:pPr lvl="3"/>
            <a:r>
              <a:t/>
            </a:r>
          </a:p>
          <a:p>
            <a:pPr lvl="4"/>
            <a:r>
              <a:t/>
            </a:r>
          </a:p>
        </p:txBody>
      </p:sp>
      <p:sp>
        <p:nvSpPr>
          <p:cNvPr id="533" name="Заголовок"/>
          <p:cNvSpPr txBox="1"/>
          <p:nvPr>
            <p:ph type="title" hasCustomPrompt="1"/>
          </p:nvPr>
        </p:nvSpPr>
        <p:spPr>
          <a:xfrm>
            <a:off x="3042717" y="3831168"/>
            <a:ext cx="8784158" cy="5493809"/>
          </a:xfrm>
          <a:prstGeom prst="rect">
            <a:avLst/>
          </a:prstGeom>
        </p:spPr>
        <p:txBody>
          <a:bodyPr anchor="ctr">
            <a:normAutofit fontScale="100000" lnSpcReduction="0"/>
          </a:bodyPr>
          <a:lstStyle>
            <a:lvl1pPr>
              <a:defRPr b="0" sz="9600">
                <a:solidFill>
                  <a:srgbClr val="FFFFFF"/>
                </a:solidFill>
                <a:latin typeface="YS Text Medium"/>
                <a:ea typeface="YS Text Medium"/>
                <a:cs typeface="YS Text Medium"/>
                <a:sym typeface="YS Text Medium"/>
              </a:defRPr>
            </a:lvl1pPr>
          </a:lstStyle>
          <a:p>
            <a:pPr/>
            <a:r>
              <a:t>Заголовок</a:t>
            </a:r>
          </a:p>
        </p:txBody>
      </p:sp>
      <p:sp>
        <p:nvSpPr>
          <p:cNvPr id="5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Содержание">
    <p:bg>
      <p:bgPr>
        <a:solidFill>
          <a:srgbClr val="FFCC00"/>
        </a:solidFill>
      </p:bgPr>
    </p:bg>
    <p:spTree>
      <p:nvGrpSpPr>
        <p:cNvPr id="1" name=""/>
        <p:cNvGrpSpPr/>
        <p:nvPr/>
      </p:nvGrpSpPr>
      <p:grpSpPr>
        <a:xfrm>
          <a:off x="0" y="0"/>
          <a:ext cx="0" cy="0"/>
          <a:chOff x="0" y="0"/>
          <a:chExt cx="0" cy="0"/>
        </a:xfrm>
      </p:grpSpPr>
      <p:sp>
        <p:nvSpPr>
          <p:cNvPr id="541" name="Body Level One…"/>
          <p:cNvSpPr txBox="1"/>
          <p:nvPr>
            <p:ph type="body" sz="quarter" idx="1" hasCustomPrompt="1"/>
          </p:nvPr>
        </p:nvSpPr>
        <p:spPr>
          <a:xfrm>
            <a:off x="5241599" y="3824935"/>
            <a:ext cx="6577046" cy="739129"/>
          </a:xfrm>
          <a:prstGeom prst="rect">
            <a:avLst/>
          </a:prstGeom>
        </p:spPr>
        <p:txBody>
          <a:bodyPr anchor="ctr">
            <a:normAutofit fontScale="100000" lnSpcReduction="0"/>
          </a:bodyPr>
          <a:lstStyle>
            <a:lvl1pPr>
              <a:spcBef>
                <a:spcPts val="0"/>
              </a:spcBef>
              <a:defRPr>
                <a:latin typeface="YS Text Light"/>
                <a:ea typeface="YS Text Light"/>
                <a:cs typeface="YS Text Light"/>
                <a:sym typeface="YS Text Light"/>
              </a:defRPr>
            </a:lvl1pPr>
            <a:lvl2pPr>
              <a:spcBef>
                <a:spcPts val="0"/>
              </a:spcBef>
              <a:defRPr>
                <a:latin typeface="YS Text Light"/>
                <a:ea typeface="YS Text Light"/>
                <a:cs typeface="YS Text Light"/>
                <a:sym typeface="YS Text Light"/>
              </a:defRPr>
            </a:lvl2pPr>
            <a:lvl3pPr>
              <a:spcBef>
                <a:spcPts val="0"/>
              </a:spcBef>
              <a:defRPr>
                <a:latin typeface="YS Text Light"/>
                <a:ea typeface="YS Text Light"/>
                <a:cs typeface="YS Text Light"/>
                <a:sym typeface="YS Text Light"/>
              </a:defRPr>
            </a:lvl3pPr>
            <a:lvl4pPr>
              <a:spcBef>
                <a:spcPts val="0"/>
              </a:spcBef>
              <a:defRPr>
                <a:latin typeface="YS Text Light"/>
                <a:ea typeface="YS Text Light"/>
                <a:cs typeface="YS Text Light"/>
                <a:sym typeface="YS Text Light"/>
              </a:defRPr>
            </a:lvl4pPr>
            <a:lvl5pPr>
              <a:spcBef>
                <a:spcPts val="0"/>
              </a:spcBef>
              <a:defRPr>
                <a:latin typeface="YS Text Light"/>
                <a:ea typeface="YS Text Light"/>
                <a:cs typeface="YS Text Light"/>
                <a:sym typeface="YS Text Light"/>
              </a:defRPr>
            </a:lvl5pPr>
          </a:lstStyle>
          <a:p>
            <a:pPr/>
            <a:r>
              <a:t>Первый раздел</a:t>
            </a:r>
          </a:p>
          <a:p>
            <a:pPr lvl="1"/>
            <a:r>
              <a:t/>
            </a:r>
          </a:p>
          <a:p>
            <a:pPr lvl="2"/>
            <a:r>
              <a:t/>
            </a:r>
          </a:p>
          <a:p>
            <a:pPr lvl="3"/>
            <a:r>
              <a:t/>
            </a:r>
          </a:p>
          <a:p>
            <a:pPr lvl="4"/>
            <a:r>
              <a:t/>
            </a:r>
          </a:p>
        </p:txBody>
      </p:sp>
      <p:sp>
        <p:nvSpPr>
          <p:cNvPr id="542" name="Заголовок"/>
          <p:cNvSpPr txBox="1"/>
          <p:nvPr>
            <p:ph type="title" hasCustomPrompt="1"/>
          </p:nvPr>
        </p:nvSpPr>
        <p:spPr>
          <a:xfrm>
            <a:off x="3041999" y="1638112"/>
            <a:ext cx="18308290" cy="1465451"/>
          </a:xfrm>
          <a:prstGeom prst="rect">
            <a:avLst/>
          </a:prstGeom>
        </p:spPr>
        <p:txBody>
          <a:bodyPr>
            <a:normAutofit fontScale="100000" lnSpcReduction="0"/>
          </a:bodyPr>
          <a:lstStyle>
            <a:lvl1pPr>
              <a:defRPr b="0">
                <a:latin typeface="YS Text Medium"/>
                <a:ea typeface="YS Text Medium"/>
                <a:cs typeface="YS Text Medium"/>
                <a:sym typeface="YS Text Medium"/>
              </a:defRPr>
            </a:lvl1pPr>
          </a:lstStyle>
          <a:p>
            <a:pPr/>
            <a:r>
              <a:t>Заголовок</a:t>
            </a:r>
          </a:p>
        </p:txBody>
      </p:sp>
      <p:sp>
        <p:nvSpPr>
          <p:cNvPr id="543" name="Текст 3"/>
          <p:cNvSpPr/>
          <p:nvPr>
            <p:ph type="body" sz="quarter" idx="13" hasCustomPrompt="1"/>
          </p:nvPr>
        </p:nvSpPr>
        <p:spPr>
          <a:xfrm>
            <a:off x="3041999" y="3828862"/>
            <a:ext cx="1458564" cy="733426"/>
          </a:xfrm>
          <a:prstGeom prst="rect">
            <a:avLst/>
          </a:prstGeom>
          <a:blipFill>
            <a:blip r:embed="rId2"/>
            <a:stretch>
              <a:fillRect/>
            </a:stretch>
          </a:blipFill>
        </p:spPr>
        <p:txBody>
          <a:bodyPr anchor="ctr">
            <a:normAutofit fontScale="100000" lnSpcReduction="0"/>
          </a:bodyPr>
          <a:lstStyle>
            <a:lvl1pPr algn="ctr">
              <a:defRPr sz="4800">
                <a:latin typeface="YS Text Light"/>
                <a:ea typeface="YS Text Light"/>
                <a:cs typeface="YS Text Light"/>
                <a:sym typeface="YS Text Light"/>
              </a:defRPr>
            </a:lvl1pPr>
          </a:lstStyle>
          <a:p>
            <a:pPr/>
            <a:r>
              <a:t>00</a:t>
            </a:r>
          </a:p>
        </p:txBody>
      </p:sp>
      <p:sp>
        <p:nvSpPr>
          <p:cNvPr id="544" name="Текст 6"/>
          <p:cNvSpPr/>
          <p:nvPr>
            <p:ph type="body" sz="quarter" idx="14" hasCustomPrompt="1"/>
          </p:nvPr>
        </p:nvSpPr>
        <p:spPr>
          <a:xfrm>
            <a:off x="5243044" y="5304692"/>
            <a:ext cx="6577044" cy="721459"/>
          </a:xfrm>
          <a:prstGeom prst="rect">
            <a:avLst/>
          </a:prstGeom>
        </p:spPr>
        <p:txBody>
          <a:bodyPr anchor="ctr">
            <a:normAutofit fontScale="100000" lnSpcReduction="0"/>
          </a:bodyPr>
          <a:lstStyle>
            <a:lvl1pPr>
              <a:spcBef>
                <a:spcPts val="0"/>
              </a:spcBef>
              <a:defRPr>
                <a:latin typeface="YS Text Light"/>
                <a:ea typeface="YS Text Light"/>
                <a:cs typeface="YS Text Light"/>
                <a:sym typeface="YS Text Light"/>
              </a:defRPr>
            </a:lvl1pPr>
          </a:lstStyle>
          <a:p>
            <a:pPr/>
            <a:r>
              <a:t>Второй раздел</a:t>
            </a:r>
          </a:p>
        </p:txBody>
      </p:sp>
      <p:sp>
        <p:nvSpPr>
          <p:cNvPr id="545" name="Текст 3"/>
          <p:cNvSpPr/>
          <p:nvPr>
            <p:ph type="body" sz="quarter" idx="15" hasCustomPrompt="1"/>
          </p:nvPr>
        </p:nvSpPr>
        <p:spPr>
          <a:xfrm>
            <a:off x="3041999" y="5307795"/>
            <a:ext cx="1458564" cy="723999"/>
          </a:xfrm>
          <a:prstGeom prst="rect">
            <a:avLst/>
          </a:prstGeom>
          <a:blipFill>
            <a:blip r:embed="rId2"/>
            <a:stretch>
              <a:fillRect/>
            </a:stretch>
          </a:blipFill>
        </p:spPr>
        <p:txBody>
          <a:bodyPr anchor="ctr">
            <a:normAutofit fontScale="100000" lnSpcReduction="0"/>
          </a:bodyPr>
          <a:lstStyle>
            <a:lvl1pPr algn="ctr">
              <a:defRPr sz="4800">
                <a:latin typeface="YS Text Light"/>
                <a:ea typeface="YS Text Light"/>
                <a:cs typeface="YS Text Light"/>
                <a:sym typeface="YS Text Light"/>
              </a:defRPr>
            </a:lvl1pPr>
          </a:lstStyle>
          <a:p>
            <a:pPr/>
            <a:r>
              <a:t>00</a:t>
            </a:r>
          </a:p>
        </p:txBody>
      </p:sp>
      <p:sp>
        <p:nvSpPr>
          <p:cNvPr id="546" name="Текст 6"/>
          <p:cNvSpPr/>
          <p:nvPr>
            <p:ph type="body" sz="quarter" idx="16" hasCustomPrompt="1"/>
          </p:nvPr>
        </p:nvSpPr>
        <p:spPr>
          <a:xfrm>
            <a:off x="5243044" y="6767696"/>
            <a:ext cx="6577044" cy="721459"/>
          </a:xfrm>
          <a:prstGeom prst="rect">
            <a:avLst/>
          </a:prstGeom>
        </p:spPr>
        <p:txBody>
          <a:bodyPr anchor="ctr">
            <a:normAutofit fontScale="100000" lnSpcReduction="0"/>
          </a:bodyPr>
          <a:lstStyle>
            <a:lvl1pPr>
              <a:spcBef>
                <a:spcPts val="0"/>
              </a:spcBef>
              <a:defRPr>
                <a:latin typeface="YS Text Light"/>
                <a:ea typeface="YS Text Light"/>
                <a:cs typeface="YS Text Light"/>
                <a:sym typeface="YS Text Light"/>
              </a:defRPr>
            </a:lvl1pPr>
          </a:lstStyle>
          <a:p>
            <a:pPr/>
            <a:r>
              <a:t>Третий раздел</a:t>
            </a:r>
          </a:p>
        </p:txBody>
      </p:sp>
      <p:sp>
        <p:nvSpPr>
          <p:cNvPr id="547" name="Текст 3"/>
          <p:cNvSpPr/>
          <p:nvPr>
            <p:ph type="body" sz="quarter" idx="17" hasCustomPrompt="1"/>
          </p:nvPr>
        </p:nvSpPr>
        <p:spPr>
          <a:xfrm>
            <a:off x="3041999" y="6770799"/>
            <a:ext cx="1458564" cy="724000"/>
          </a:xfrm>
          <a:prstGeom prst="rect">
            <a:avLst/>
          </a:prstGeom>
          <a:blipFill>
            <a:blip r:embed="rId2"/>
            <a:stretch>
              <a:fillRect/>
            </a:stretch>
          </a:blipFill>
        </p:spPr>
        <p:txBody>
          <a:bodyPr anchor="ctr">
            <a:normAutofit fontScale="100000" lnSpcReduction="0"/>
          </a:bodyPr>
          <a:lstStyle>
            <a:lvl1pPr algn="ctr">
              <a:defRPr sz="4800">
                <a:latin typeface="YS Text Light"/>
                <a:ea typeface="YS Text Light"/>
                <a:cs typeface="YS Text Light"/>
                <a:sym typeface="YS Text Light"/>
              </a:defRPr>
            </a:lvl1pPr>
          </a:lstStyle>
          <a:p>
            <a:pPr/>
            <a:r>
              <a:t>00</a:t>
            </a:r>
          </a:p>
        </p:txBody>
      </p:sp>
      <p:sp>
        <p:nvSpPr>
          <p:cNvPr id="548" name="Текст 6"/>
          <p:cNvSpPr/>
          <p:nvPr>
            <p:ph type="body" sz="quarter" idx="18" hasCustomPrompt="1"/>
          </p:nvPr>
        </p:nvSpPr>
        <p:spPr>
          <a:xfrm>
            <a:off x="5243044" y="8226446"/>
            <a:ext cx="6577044" cy="721459"/>
          </a:xfrm>
          <a:prstGeom prst="rect">
            <a:avLst/>
          </a:prstGeom>
        </p:spPr>
        <p:txBody>
          <a:bodyPr anchor="ctr">
            <a:normAutofit fontScale="100000" lnSpcReduction="0"/>
          </a:bodyPr>
          <a:lstStyle>
            <a:lvl1pPr>
              <a:spcBef>
                <a:spcPts val="0"/>
              </a:spcBef>
              <a:defRPr>
                <a:latin typeface="YS Text Light"/>
                <a:ea typeface="YS Text Light"/>
                <a:cs typeface="YS Text Light"/>
                <a:sym typeface="YS Text Light"/>
              </a:defRPr>
            </a:lvl1pPr>
          </a:lstStyle>
          <a:p>
            <a:pPr/>
            <a:r>
              <a:t>Четвёртый раздел</a:t>
            </a:r>
          </a:p>
        </p:txBody>
      </p:sp>
      <p:sp>
        <p:nvSpPr>
          <p:cNvPr id="549" name="Текст 3"/>
          <p:cNvSpPr/>
          <p:nvPr>
            <p:ph type="body" sz="quarter" idx="19" hasCustomPrompt="1"/>
          </p:nvPr>
        </p:nvSpPr>
        <p:spPr>
          <a:xfrm>
            <a:off x="3041999" y="8229549"/>
            <a:ext cx="1458564" cy="716014"/>
          </a:xfrm>
          <a:prstGeom prst="rect">
            <a:avLst/>
          </a:prstGeom>
          <a:blipFill>
            <a:blip r:embed="rId2"/>
            <a:stretch>
              <a:fillRect/>
            </a:stretch>
          </a:blipFill>
        </p:spPr>
        <p:txBody>
          <a:bodyPr anchor="ctr">
            <a:normAutofit fontScale="100000" lnSpcReduction="0"/>
          </a:bodyPr>
          <a:lstStyle>
            <a:lvl1pPr algn="ctr" defTabSz="1810332">
              <a:spcBef>
                <a:spcPts val="500"/>
              </a:spcBef>
              <a:defRPr sz="4752">
                <a:latin typeface="YS Text Light"/>
                <a:ea typeface="YS Text Light"/>
                <a:cs typeface="YS Text Light"/>
                <a:sym typeface="YS Text Light"/>
              </a:defRPr>
            </a:lvl1pPr>
          </a:lstStyle>
          <a:p>
            <a:pPr/>
            <a:r>
              <a:t>00</a:t>
            </a:r>
          </a:p>
        </p:txBody>
      </p:sp>
      <p:sp>
        <p:nvSpPr>
          <p:cNvPr id="550" name="Текст 6"/>
          <p:cNvSpPr/>
          <p:nvPr>
            <p:ph type="body" sz="quarter" idx="20" hasCustomPrompt="1"/>
          </p:nvPr>
        </p:nvSpPr>
        <p:spPr>
          <a:xfrm>
            <a:off x="5243044" y="9689734"/>
            <a:ext cx="6577044" cy="730617"/>
          </a:xfrm>
          <a:prstGeom prst="rect">
            <a:avLst/>
          </a:prstGeom>
        </p:spPr>
        <p:txBody>
          <a:bodyPr anchor="ctr">
            <a:normAutofit fontScale="100000" lnSpcReduction="0"/>
          </a:bodyPr>
          <a:lstStyle>
            <a:lvl1pPr>
              <a:spcBef>
                <a:spcPts val="0"/>
              </a:spcBef>
              <a:defRPr>
                <a:latin typeface="YS Text Light"/>
                <a:ea typeface="YS Text Light"/>
                <a:cs typeface="YS Text Light"/>
                <a:sym typeface="YS Text Light"/>
              </a:defRPr>
            </a:lvl1pPr>
          </a:lstStyle>
          <a:p>
            <a:pPr/>
            <a:r>
              <a:t>Пятый раздел</a:t>
            </a:r>
          </a:p>
        </p:txBody>
      </p:sp>
      <p:sp>
        <p:nvSpPr>
          <p:cNvPr id="551" name="Текст 3"/>
          <p:cNvSpPr/>
          <p:nvPr>
            <p:ph type="body" sz="quarter" idx="21" hasCustomPrompt="1"/>
          </p:nvPr>
        </p:nvSpPr>
        <p:spPr>
          <a:xfrm>
            <a:off x="3041999" y="9687521"/>
            <a:ext cx="1458564" cy="732830"/>
          </a:xfrm>
          <a:prstGeom prst="rect">
            <a:avLst/>
          </a:prstGeom>
          <a:blipFill>
            <a:blip r:embed="rId2"/>
            <a:stretch>
              <a:fillRect/>
            </a:stretch>
          </a:blipFill>
        </p:spPr>
        <p:txBody>
          <a:bodyPr anchor="ctr">
            <a:normAutofit fontScale="100000" lnSpcReduction="0"/>
          </a:bodyPr>
          <a:lstStyle>
            <a:lvl1pPr algn="ctr">
              <a:defRPr sz="4800">
                <a:latin typeface="YS Text Light"/>
                <a:ea typeface="YS Text Light"/>
                <a:cs typeface="YS Text Light"/>
                <a:sym typeface="YS Text Light"/>
              </a:defRPr>
            </a:lvl1pPr>
          </a:lstStyle>
          <a:p>
            <a:pPr/>
            <a:r>
              <a:t>00</a:t>
            </a:r>
          </a:p>
        </p:txBody>
      </p:sp>
      <p:sp>
        <p:nvSpPr>
          <p:cNvPr id="552" name="Текст 6"/>
          <p:cNvSpPr/>
          <p:nvPr>
            <p:ph type="body" sz="quarter" idx="22" hasCustomPrompt="1"/>
          </p:nvPr>
        </p:nvSpPr>
        <p:spPr>
          <a:xfrm>
            <a:off x="5243044" y="11155988"/>
            <a:ext cx="6577044" cy="730617"/>
          </a:xfrm>
          <a:prstGeom prst="rect">
            <a:avLst/>
          </a:prstGeom>
        </p:spPr>
        <p:txBody>
          <a:bodyPr anchor="ctr">
            <a:normAutofit fontScale="100000" lnSpcReduction="0"/>
          </a:bodyPr>
          <a:lstStyle>
            <a:lvl1pPr>
              <a:spcBef>
                <a:spcPts val="0"/>
              </a:spcBef>
              <a:defRPr>
                <a:latin typeface="YS Text Light"/>
                <a:ea typeface="YS Text Light"/>
                <a:cs typeface="YS Text Light"/>
                <a:sym typeface="YS Text Light"/>
              </a:defRPr>
            </a:lvl1pPr>
          </a:lstStyle>
          <a:p>
            <a:pPr/>
            <a:r>
              <a:t>Шестой раздел</a:t>
            </a:r>
          </a:p>
        </p:txBody>
      </p:sp>
      <p:sp>
        <p:nvSpPr>
          <p:cNvPr id="553" name="Текст 3"/>
          <p:cNvSpPr/>
          <p:nvPr>
            <p:ph type="body" sz="quarter" idx="23" hasCustomPrompt="1"/>
          </p:nvPr>
        </p:nvSpPr>
        <p:spPr>
          <a:xfrm>
            <a:off x="3041999" y="11153775"/>
            <a:ext cx="1458564" cy="732830"/>
          </a:xfrm>
          <a:prstGeom prst="rect">
            <a:avLst/>
          </a:prstGeom>
          <a:blipFill>
            <a:blip r:embed="rId2"/>
            <a:stretch>
              <a:fillRect/>
            </a:stretch>
          </a:blipFill>
        </p:spPr>
        <p:txBody>
          <a:bodyPr anchor="ctr">
            <a:normAutofit fontScale="100000" lnSpcReduction="0"/>
          </a:bodyPr>
          <a:lstStyle>
            <a:lvl1pPr algn="ctr">
              <a:defRPr sz="4800">
                <a:latin typeface="YS Text Light"/>
                <a:ea typeface="YS Text Light"/>
                <a:cs typeface="YS Text Light"/>
                <a:sym typeface="YS Text Light"/>
              </a:defRPr>
            </a:lvl1pPr>
          </a:lstStyle>
          <a:p>
            <a:pPr/>
            <a:r>
              <a:t>00</a:t>
            </a:r>
          </a:p>
        </p:txBody>
      </p:sp>
      <p:sp>
        <p:nvSpPr>
          <p:cNvPr id="554" name="Текст 6"/>
          <p:cNvSpPr/>
          <p:nvPr>
            <p:ph type="body" sz="quarter" idx="24" hasCustomPrompt="1"/>
          </p:nvPr>
        </p:nvSpPr>
        <p:spPr>
          <a:xfrm>
            <a:off x="14772406" y="3824935"/>
            <a:ext cx="6577045" cy="739129"/>
          </a:xfrm>
          <a:prstGeom prst="rect">
            <a:avLst/>
          </a:prstGeom>
        </p:spPr>
        <p:txBody>
          <a:bodyPr anchor="ctr">
            <a:normAutofit fontScale="100000" lnSpcReduction="0"/>
          </a:bodyPr>
          <a:lstStyle>
            <a:lvl1pPr>
              <a:spcBef>
                <a:spcPts val="0"/>
              </a:spcBef>
              <a:defRPr>
                <a:latin typeface="YS Text Light"/>
                <a:ea typeface="YS Text Light"/>
                <a:cs typeface="YS Text Light"/>
                <a:sym typeface="YS Text Light"/>
              </a:defRPr>
            </a:lvl1pPr>
          </a:lstStyle>
          <a:p>
            <a:pPr/>
            <a:r>
              <a:t>Седьмой раздел</a:t>
            </a:r>
          </a:p>
        </p:txBody>
      </p:sp>
      <p:sp>
        <p:nvSpPr>
          <p:cNvPr id="555" name="Текст 3"/>
          <p:cNvSpPr/>
          <p:nvPr>
            <p:ph type="body" sz="quarter" idx="25" hasCustomPrompt="1"/>
          </p:nvPr>
        </p:nvSpPr>
        <p:spPr>
          <a:xfrm>
            <a:off x="12572806" y="3828862"/>
            <a:ext cx="1458564" cy="733426"/>
          </a:xfrm>
          <a:prstGeom prst="rect">
            <a:avLst/>
          </a:prstGeom>
          <a:blipFill>
            <a:blip r:embed="rId2"/>
            <a:stretch>
              <a:fillRect/>
            </a:stretch>
          </a:blipFill>
        </p:spPr>
        <p:txBody>
          <a:bodyPr anchor="ctr">
            <a:normAutofit fontScale="100000" lnSpcReduction="0"/>
          </a:bodyPr>
          <a:lstStyle>
            <a:lvl1pPr algn="ctr">
              <a:defRPr sz="4800">
                <a:latin typeface="YS Text Light"/>
                <a:ea typeface="YS Text Light"/>
                <a:cs typeface="YS Text Light"/>
                <a:sym typeface="YS Text Light"/>
              </a:defRPr>
            </a:lvl1pPr>
          </a:lstStyle>
          <a:p>
            <a:pPr/>
            <a:r>
              <a:t>00</a:t>
            </a:r>
          </a:p>
        </p:txBody>
      </p:sp>
      <p:sp>
        <p:nvSpPr>
          <p:cNvPr id="556" name="Текст 6"/>
          <p:cNvSpPr/>
          <p:nvPr>
            <p:ph type="body" sz="quarter" idx="26" hasCustomPrompt="1"/>
          </p:nvPr>
        </p:nvSpPr>
        <p:spPr>
          <a:xfrm>
            <a:off x="14773851" y="5304692"/>
            <a:ext cx="6577045" cy="721459"/>
          </a:xfrm>
          <a:prstGeom prst="rect">
            <a:avLst/>
          </a:prstGeom>
        </p:spPr>
        <p:txBody>
          <a:bodyPr anchor="ctr">
            <a:normAutofit fontScale="100000" lnSpcReduction="0"/>
          </a:bodyPr>
          <a:lstStyle>
            <a:lvl1pPr>
              <a:spcBef>
                <a:spcPts val="0"/>
              </a:spcBef>
              <a:defRPr>
                <a:latin typeface="YS Text Light"/>
                <a:ea typeface="YS Text Light"/>
                <a:cs typeface="YS Text Light"/>
                <a:sym typeface="YS Text Light"/>
              </a:defRPr>
            </a:lvl1pPr>
          </a:lstStyle>
          <a:p>
            <a:pPr/>
            <a:r>
              <a:t>Восьмой раздел</a:t>
            </a:r>
          </a:p>
        </p:txBody>
      </p:sp>
      <p:sp>
        <p:nvSpPr>
          <p:cNvPr id="557" name="Текст 3"/>
          <p:cNvSpPr/>
          <p:nvPr>
            <p:ph type="body" sz="quarter" idx="27" hasCustomPrompt="1"/>
          </p:nvPr>
        </p:nvSpPr>
        <p:spPr>
          <a:xfrm>
            <a:off x="12572806" y="5307795"/>
            <a:ext cx="1458564" cy="723999"/>
          </a:xfrm>
          <a:prstGeom prst="rect">
            <a:avLst/>
          </a:prstGeom>
          <a:blipFill>
            <a:blip r:embed="rId2"/>
            <a:stretch>
              <a:fillRect/>
            </a:stretch>
          </a:blipFill>
        </p:spPr>
        <p:txBody>
          <a:bodyPr anchor="ctr">
            <a:normAutofit fontScale="100000" lnSpcReduction="0"/>
          </a:bodyPr>
          <a:lstStyle>
            <a:lvl1pPr algn="ctr">
              <a:defRPr sz="4800">
                <a:latin typeface="YS Text Light"/>
                <a:ea typeface="YS Text Light"/>
                <a:cs typeface="YS Text Light"/>
                <a:sym typeface="YS Text Light"/>
              </a:defRPr>
            </a:lvl1pPr>
          </a:lstStyle>
          <a:p>
            <a:pPr/>
            <a:r>
              <a:t>00</a:t>
            </a:r>
          </a:p>
        </p:txBody>
      </p:sp>
      <p:sp>
        <p:nvSpPr>
          <p:cNvPr id="558" name="Текст 6"/>
          <p:cNvSpPr/>
          <p:nvPr>
            <p:ph type="body" sz="quarter" idx="28" hasCustomPrompt="1"/>
          </p:nvPr>
        </p:nvSpPr>
        <p:spPr>
          <a:xfrm>
            <a:off x="14773851" y="6767696"/>
            <a:ext cx="6577045" cy="721459"/>
          </a:xfrm>
          <a:prstGeom prst="rect">
            <a:avLst/>
          </a:prstGeom>
        </p:spPr>
        <p:txBody>
          <a:bodyPr anchor="ctr">
            <a:normAutofit fontScale="100000" lnSpcReduction="0"/>
          </a:bodyPr>
          <a:lstStyle>
            <a:lvl1pPr>
              <a:spcBef>
                <a:spcPts val="0"/>
              </a:spcBef>
              <a:defRPr>
                <a:latin typeface="YS Text Light"/>
                <a:ea typeface="YS Text Light"/>
                <a:cs typeface="YS Text Light"/>
                <a:sym typeface="YS Text Light"/>
              </a:defRPr>
            </a:lvl1pPr>
          </a:lstStyle>
          <a:p>
            <a:pPr/>
            <a:r>
              <a:t>Девятый раздел</a:t>
            </a:r>
          </a:p>
        </p:txBody>
      </p:sp>
      <p:sp>
        <p:nvSpPr>
          <p:cNvPr id="559" name="Текст 3"/>
          <p:cNvSpPr/>
          <p:nvPr>
            <p:ph type="body" sz="quarter" idx="29" hasCustomPrompt="1"/>
          </p:nvPr>
        </p:nvSpPr>
        <p:spPr>
          <a:xfrm>
            <a:off x="12572806" y="6770799"/>
            <a:ext cx="1458564" cy="724000"/>
          </a:xfrm>
          <a:prstGeom prst="rect">
            <a:avLst/>
          </a:prstGeom>
          <a:blipFill>
            <a:blip r:embed="rId2"/>
            <a:stretch>
              <a:fillRect/>
            </a:stretch>
          </a:blipFill>
        </p:spPr>
        <p:txBody>
          <a:bodyPr anchor="ctr">
            <a:normAutofit fontScale="100000" lnSpcReduction="0"/>
          </a:bodyPr>
          <a:lstStyle>
            <a:lvl1pPr algn="ctr">
              <a:defRPr sz="4800">
                <a:latin typeface="YS Text Light"/>
                <a:ea typeface="YS Text Light"/>
                <a:cs typeface="YS Text Light"/>
                <a:sym typeface="YS Text Light"/>
              </a:defRPr>
            </a:lvl1pPr>
          </a:lstStyle>
          <a:p>
            <a:pPr/>
            <a:r>
              <a:t>00</a:t>
            </a:r>
          </a:p>
        </p:txBody>
      </p:sp>
      <p:sp>
        <p:nvSpPr>
          <p:cNvPr id="560" name="Текст 6"/>
          <p:cNvSpPr/>
          <p:nvPr>
            <p:ph type="body" sz="quarter" idx="30" hasCustomPrompt="1"/>
          </p:nvPr>
        </p:nvSpPr>
        <p:spPr>
          <a:xfrm>
            <a:off x="14773851" y="8226446"/>
            <a:ext cx="6577045" cy="721459"/>
          </a:xfrm>
          <a:prstGeom prst="rect">
            <a:avLst/>
          </a:prstGeom>
        </p:spPr>
        <p:txBody>
          <a:bodyPr anchor="ctr">
            <a:normAutofit fontScale="100000" lnSpcReduction="0"/>
          </a:bodyPr>
          <a:lstStyle>
            <a:lvl1pPr>
              <a:spcBef>
                <a:spcPts val="0"/>
              </a:spcBef>
              <a:defRPr>
                <a:latin typeface="YS Text Light"/>
                <a:ea typeface="YS Text Light"/>
                <a:cs typeface="YS Text Light"/>
                <a:sym typeface="YS Text Light"/>
              </a:defRPr>
            </a:lvl1pPr>
          </a:lstStyle>
          <a:p>
            <a:pPr/>
            <a:r>
              <a:t>Десятый раздел</a:t>
            </a:r>
          </a:p>
        </p:txBody>
      </p:sp>
      <p:sp>
        <p:nvSpPr>
          <p:cNvPr id="561" name="Текст 3"/>
          <p:cNvSpPr/>
          <p:nvPr>
            <p:ph type="body" sz="quarter" idx="31" hasCustomPrompt="1"/>
          </p:nvPr>
        </p:nvSpPr>
        <p:spPr>
          <a:xfrm>
            <a:off x="12572806" y="8229549"/>
            <a:ext cx="1458564" cy="716014"/>
          </a:xfrm>
          <a:prstGeom prst="rect">
            <a:avLst/>
          </a:prstGeom>
          <a:blipFill>
            <a:blip r:embed="rId2"/>
            <a:stretch>
              <a:fillRect/>
            </a:stretch>
          </a:blipFill>
        </p:spPr>
        <p:txBody>
          <a:bodyPr anchor="ctr">
            <a:normAutofit fontScale="100000" lnSpcReduction="0"/>
          </a:bodyPr>
          <a:lstStyle>
            <a:lvl1pPr algn="ctr" defTabSz="1810332">
              <a:spcBef>
                <a:spcPts val="500"/>
              </a:spcBef>
              <a:defRPr sz="4752">
                <a:latin typeface="YS Text Light"/>
                <a:ea typeface="YS Text Light"/>
                <a:cs typeface="YS Text Light"/>
                <a:sym typeface="YS Text Light"/>
              </a:defRPr>
            </a:lvl1pPr>
          </a:lstStyle>
          <a:p>
            <a:pPr/>
            <a:r>
              <a:t>00</a:t>
            </a:r>
          </a:p>
        </p:txBody>
      </p:sp>
      <p:sp>
        <p:nvSpPr>
          <p:cNvPr id="562" name="Текст 6"/>
          <p:cNvSpPr/>
          <p:nvPr>
            <p:ph type="body" sz="quarter" idx="32" hasCustomPrompt="1"/>
          </p:nvPr>
        </p:nvSpPr>
        <p:spPr>
          <a:xfrm>
            <a:off x="14773851" y="9689734"/>
            <a:ext cx="6577045" cy="730617"/>
          </a:xfrm>
          <a:prstGeom prst="rect">
            <a:avLst/>
          </a:prstGeom>
        </p:spPr>
        <p:txBody>
          <a:bodyPr anchor="ctr">
            <a:normAutofit fontScale="100000" lnSpcReduction="0"/>
          </a:bodyPr>
          <a:lstStyle>
            <a:lvl1pPr>
              <a:spcBef>
                <a:spcPts val="0"/>
              </a:spcBef>
              <a:defRPr>
                <a:latin typeface="YS Text Light"/>
                <a:ea typeface="YS Text Light"/>
                <a:cs typeface="YS Text Light"/>
                <a:sym typeface="YS Text Light"/>
              </a:defRPr>
            </a:lvl1pPr>
          </a:lstStyle>
          <a:p>
            <a:pPr/>
            <a:r>
              <a:t>Одиннадцатый раздел</a:t>
            </a:r>
          </a:p>
        </p:txBody>
      </p:sp>
      <p:sp>
        <p:nvSpPr>
          <p:cNvPr id="563" name="Текст 3"/>
          <p:cNvSpPr/>
          <p:nvPr>
            <p:ph type="body" sz="quarter" idx="33" hasCustomPrompt="1"/>
          </p:nvPr>
        </p:nvSpPr>
        <p:spPr>
          <a:xfrm>
            <a:off x="12572806" y="9687521"/>
            <a:ext cx="1458564" cy="732830"/>
          </a:xfrm>
          <a:prstGeom prst="rect">
            <a:avLst/>
          </a:prstGeom>
          <a:blipFill>
            <a:blip r:embed="rId2"/>
            <a:stretch>
              <a:fillRect/>
            </a:stretch>
          </a:blipFill>
        </p:spPr>
        <p:txBody>
          <a:bodyPr anchor="ctr">
            <a:normAutofit fontScale="100000" lnSpcReduction="0"/>
          </a:bodyPr>
          <a:lstStyle>
            <a:lvl1pPr algn="ctr">
              <a:defRPr sz="4800">
                <a:latin typeface="YS Text Light"/>
                <a:ea typeface="YS Text Light"/>
                <a:cs typeface="YS Text Light"/>
                <a:sym typeface="YS Text Light"/>
              </a:defRPr>
            </a:lvl1pPr>
          </a:lstStyle>
          <a:p>
            <a:pPr/>
            <a:r>
              <a:t>00</a:t>
            </a:r>
          </a:p>
        </p:txBody>
      </p:sp>
      <p:sp>
        <p:nvSpPr>
          <p:cNvPr id="564" name="Текст 6"/>
          <p:cNvSpPr/>
          <p:nvPr>
            <p:ph type="body" sz="quarter" idx="34" hasCustomPrompt="1"/>
          </p:nvPr>
        </p:nvSpPr>
        <p:spPr>
          <a:xfrm>
            <a:off x="14773851" y="11155988"/>
            <a:ext cx="6577045" cy="730617"/>
          </a:xfrm>
          <a:prstGeom prst="rect">
            <a:avLst/>
          </a:prstGeom>
        </p:spPr>
        <p:txBody>
          <a:bodyPr anchor="ctr">
            <a:normAutofit fontScale="100000" lnSpcReduction="0"/>
          </a:bodyPr>
          <a:lstStyle>
            <a:lvl1pPr>
              <a:spcBef>
                <a:spcPts val="0"/>
              </a:spcBef>
              <a:defRPr>
                <a:latin typeface="YS Text Light"/>
                <a:ea typeface="YS Text Light"/>
                <a:cs typeface="YS Text Light"/>
                <a:sym typeface="YS Text Light"/>
              </a:defRPr>
            </a:lvl1pPr>
          </a:lstStyle>
          <a:p>
            <a:pPr/>
            <a:r>
              <a:t>Двенадцатый раздел</a:t>
            </a:r>
          </a:p>
        </p:txBody>
      </p:sp>
      <p:sp>
        <p:nvSpPr>
          <p:cNvPr id="565" name="Текст 3"/>
          <p:cNvSpPr/>
          <p:nvPr>
            <p:ph type="body" sz="quarter" idx="35" hasCustomPrompt="1"/>
          </p:nvPr>
        </p:nvSpPr>
        <p:spPr>
          <a:xfrm>
            <a:off x="12572806" y="11153775"/>
            <a:ext cx="1458564" cy="732830"/>
          </a:xfrm>
          <a:prstGeom prst="rect">
            <a:avLst/>
          </a:prstGeom>
          <a:blipFill>
            <a:blip r:embed="rId2"/>
            <a:stretch>
              <a:fillRect/>
            </a:stretch>
          </a:blipFill>
        </p:spPr>
        <p:txBody>
          <a:bodyPr anchor="ctr">
            <a:normAutofit fontScale="100000" lnSpcReduction="0"/>
          </a:bodyPr>
          <a:lstStyle>
            <a:lvl1pPr algn="ctr">
              <a:defRPr sz="4800">
                <a:latin typeface="YS Text Light"/>
                <a:ea typeface="YS Text Light"/>
                <a:cs typeface="YS Text Light"/>
                <a:sym typeface="YS Text Light"/>
              </a:defRPr>
            </a:lvl1pPr>
          </a:lstStyle>
          <a:p>
            <a:pPr/>
            <a:r>
              <a:t>00</a:t>
            </a:r>
          </a:p>
        </p:txBody>
      </p:sp>
      <p:sp>
        <p:nvSpPr>
          <p:cNvPr id="5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Слайд-разделитель_1">
    <p:bg>
      <p:bgPr>
        <a:solidFill>
          <a:srgbClr val="FFCC00"/>
        </a:solidFill>
      </p:bgPr>
    </p:bg>
    <p:spTree>
      <p:nvGrpSpPr>
        <p:cNvPr id="1" name=""/>
        <p:cNvGrpSpPr/>
        <p:nvPr/>
      </p:nvGrpSpPr>
      <p:grpSpPr>
        <a:xfrm>
          <a:off x="0" y="0"/>
          <a:ext cx="0" cy="0"/>
          <a:chOff x="0" y="0"/>
          <a:chExt cx="0" cy="0"/>
        </a:xfrm>
      </p:grpSpPr>
      <p:sp>
        <p:nvSpPr>
          <p:cNvPr id="49" name="Body Level One…"/>
          <p:cNvSpPr txBox="1"/>
          <p:nvPr>
            <p:ph type="body" sz="quarter" idx="1" hasCustomPrompt="1"/>
          </p:nvPr>
        </p:nvSpPr>
        <p:spPr>
          <a:xfrm>
            <a:off x="3042000" y="915888"/>
            <a:ext cx="18308290" cy="1085950"/>
          </a:xfrm>
          <a:prstGeom prst="rect">
            <a:avLst/>
          </a:prstGeom>
        </p:spPr>
        <p:txBody>
          <a:bodyPr>
            <a:normAutofit fontScale="100000" lnSpcReduction="0"/>
          </a:bodyPr>
          <a:lstStyle>
            <a:lvl1pPr>
              <a:defRPr sz="4800"/>
            </a:lvl1pPr>
            <a:lvl2pPr marL="0" indent="914308">
              <a:buSzTx/>
              <a:buNone/>
              <a:defRPr sz="4800"/>
            </a:lvl2pPr>
            <a:lvl3pPr marL="0" indent="1828619">
              <a:buSzTx/>
              <a:buNone/>
              <a:defRPr sz="4800"/>
            </a:lvl3pPr>
            <a:lvl4pPr marL="0" indent="2742926">
              <a:buSzTx/>
              <a:buNone/>
              <a:defRPr sz="4800"/>
            </a:lvl4pPr>
            <a:lvl5pPr indent="3657234">
              <a:defRPr sz="4800"/>
            </a:lvl5pPr>
          </a:lstStyle>
          <a:p>
            <a:pPr/>
            <a:r>
              <a:t>Текст</a:t>
            </a:r>
          </a:p>
          <a:p>
            <a:pPr lvl="1"/>
            <a:r>
              <a:t/>
            </a:r>
          </a:p>
          <a:p>
            <a:pPr lvl="2"/>
            <a:r>
              <a:t/>
            </a:r>
          </a:p>
          <a:p>
            <a:pPr lvl="3"/>
            <a:r>
              <a:t/>
            </a:r>
          </a:p>
          <a:p>
            <a:pPr lvl="4"/>
            <a:r>
              <a:t/>
            </a:r>
          </a:p>
        </p:txBody>
      </p:sp>
      <p:sp>
        <p:nvSpPr>
          <p:cNvPr id="50" name="Заголовок"/>
          <p:cNvSpPr txBox="1"/>
          <p:nvPr>
            <p:ph type="title" hasCustomPrompt="1"/>
          </p:nvPr>
        </p:nvSpPr>
        <p:spPr>
          <a:xfrm>
            <a:off x="3042717" y="3831168"/>
            <a:ext cx="18308290" cy="5493809"/>
          </a:xfrm>
          <a:prstGeom prst="rect">
            <a:avLst/>
          </a:prstGeom>
        </p:spPr>
        <p:txBody>
          <a:bodyPr anchor="ctr">
            <a:normAutofit fontScale="100000" lnSpcReduction="0"/>
          </a:bodyPr>
          <a:lstStyle>
            <a:lvl1pPr>
              <a:defRPr sz="9600"/>
            </a:lvl1pPr>
          </a:lstStyle>
          <a:p>
            <a:pPr/>
            <a:r>
              <a:t>Заголовок</a:t>
            </a:r>
          </a:p>
        </p:txBody>
      </p:sp>
      <p:sp>
        <p:nvSpPr>
          <p:cNvPr id="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Содержание_разделитель">
    <p:bg>
      <p:bgPr>
        <a:solidFill>
          <a:srgbClr val="FFCC00"/>
        </a:solidFill>
      </p:bgPr>
    </p:bg>
    <p:spTree>
      <p:nvGrpSpPr>
        <p:cNvPr id="1" name=""/>
        <p:cNvGrpSpPr/>
        <p:nvPr/>
      </p:nvGrpSpPr>
      <p:grpSpPr>
        <a:xfrm>
          <a:off x="0" y="0"/>
          <a:ext cx="0" cy="0"/>
          <a:chOff x="0" y="0"/>
          <a:chExt cx="0" cy="0"/>
        </a:xfrm>
      </p:grpSpPr>
      <p:sp>
        <p:nvSpPr>
          <p:cNvPr id="573" name="Body Level One…"/>
          <p:cNvSpPr txBox="1"/>
          <p:nvPr>
            <p:ph type="body" sz="quarter" idx="1" hasCustomPrompt="1"/>
          </p:nvPr>
        </p:nvSpPr>
        <p:spPr>
          <a:xfrm>
            <a:off x="3041999" y="1639790"/>
            <a:ext cx="3298476" cy="1463773"/>
          </a:xfrm>
          <a:prstGeom prst="rect">
            <a:avLst/>
          </a:prstGeom>
        </p:spPr>
        <p:txBody>
          <a:bodyPr anchor="ctr">
            <a:normAutofit fontScale="100000" lnSpcReduction="0"/>
          </a:bodyPr>
          <a:lstStyle>
            <a:lvl1pPr>
              <a:spcBef>
                <a:spcPts val="0"/>
              </a:spcBef>
              <a:defRPr sz="9600">
                <a:latin typeface="YS Text Light"/>
                <a:ea typeface="YS Text Light"/>
                <a:cs typeface="YS Text Light"/>
                <a:sym typeface="YS Text Light"/>
              </a:defRPr>
            </a:lvl1pPr>
            <a:lvl2pPr marL="0" indent="914353">
              <a:spcBef>
                <a:spcPts val="0"/>
              </a:spcBef>
              <a:buSzTx/>
              <a:buNone/>
              <a:defRPr sz="9600">
                <a:latin typeface="YS Text Light"/>
                <a:ea typeface="YS Text Light"/>
                <a:cs typeface="YS Text Light"/>
                <a:sym typeface="YS Text Light"/>
              </a:defRPr>
            </a:lvl2pPr>
            <a:lvl3pPr marL="0" indent="1828710">
              <a:spcBef>
                <a:spcPts val="0"/>
              </a:spcBef>
              <a:buSzTx/>
              <a:buNone/>
              <a:defRPr sz="9600">
                <a:latin typeface="YS Text Light"/>
                <a:ea typeface="YS Text Light"/>
                <a:cs typeface="YS Text Light"/>
                <a:sym typeface="YS Text Light"/>
              </a:defRPr>
            </a:lvl3pPr>
            <a:lvl4pPr marL="0" indent="2743063">
              <a:spcBef>
                <a:spcPts val="0"/>
              </a:spcBef>
              <a:buSzTx/>
              <a:buNone/>
              <a:defRPr sz="9600">
                <a:latin typeface="YS Text Light"/>
                <a:ea typeface="YS Text Light"/>
                <a:cs typeface="YS Text Light"/>
                <a:sym typeface="YS Text Light"/>
              </a:defRPr>
            </a:lvl4pPr>
            <a:lvl5pPr indent="3657419">
              <a:spcBef>
                <a:spcPts val="0"/>
              </a:spcBef>
              <a:defRPr sz="9600">
                <a:latin typeface="YS Text Light"/>
                <a:ea typeface="YS Text Light"/>
                <a:cs typeface="YS Text Light"/>
                <a:sym typeface="YS Text Light"/>
              </a:defRPr>
            </a:lvl5pPr>
          </a:lstStyle>
          <a:p>
            <a:pPr/>
            <a:r>
              <a:t>00</a:t>
            </a:r>
          </a:p>
          <a:p>
            <a:pPr lvl="1"/>
            <a:r>
              <a:t/>
            </a:r>
          </a:p>
          <a:p>
            <a:pPr lvl="2"/>
            <a:r>
              <a:t/>
            </a:r>
          </a:p>
          <a:p>
            <a:pPr lvl="3"/>
            <a:r>
              <a:t/>
            </a:r>
          </a:p>
          <a:p>
            <a:pPr lvl="4"/>
            <a:r>
              <a:t/>
            </a:r>
          </a:p>
        </p:txBody>
      </p:sp>
      <p:sp>
        <p:nvSpPr>
          <p:cNvPr id="574" name="Текст 10"/>
          <p:cNvSpPr/>
          <p:nvPr>
            <p:ph type="body" sz="quarter" idx="13" hasCustomPrompt="1"/>
          </p:nvPr>
        </p:nvSpPr>
        <p:spPr>
          <a:xfrm>
            <a:off x="3041999" y="4202015"/>
            <a:ext cx="18308290" cy="2932210"/>
          </a:xfrm>
          <a:prstGeom prst="rect">
            <a:avLst/>
          </a:prstGeom>
        </p:spPr>
        <p:txBody>
          <a:bodyPr anchor="b">
            <a:normAutofit fontScale="100000" lnSpcReduction="0"/>
          </a:bodyPr>
          <a:lstStyle>
            <a:lvl1pPr>
              <a:spcBef>
                <a:spcPts val="0"/>
              </a:spcBef>
              <a:defRPr sz="7200">
                <a:latin typeface="YS Text Medium"/>
                <a:ea typeface="YS Text Medium"/>
                <a:cs typeface="YS Text Medium"/>
                <a:sym typeface="YS Text Medium"/>
              </a:defRPr>
            </a:lvl1pPr>
          </a:lstStyle>
          <a:p>
            <a:pPr/>
            <a:r>
              <a:t>Название раздела</a:t>
            </a:r>
          </a:p>
        </p:txBody>
      </p:sp>
      <p:pic>
        <p:nvPicPr>
          <p:cNvPr id="575" name="Рисунок 3" descr="Рисунок 3"/>
          <p:cNvPicPr>
            <a:picLocks noChangeAspect="1"/>
          </p:cNvPicPr>
          <p:nvPr/>
        </p:nvPicPr>
        <p:blipFill>
          <a:blip r:embed="rId2">
            <a:extLst/>
          </a:blip>
          <a:stretch>
            <a:fillRect/>
          </a:stretch>
        </p:blipFill>
        <p:spPr>
          <a:xfrm>
            <a:off x="21028910" y="2090254"/>
            <a:ext cx="295794" cy="553419"/>
          </a:xfrm>
          <a:prstGeom prst="rect">
            <a:avLst/>
          </a:prstGeom>
          <a:ln w="12700">
            <a:miter lim="400000"/>
          </a:ln>
        </p:spPr>
      </p:pic>
      <p:sp>
        <p:nvSpPr>
          <p:cNvPr id="576" name="Текст 7"/>
          <p:cNvSpPr/>
          <p:nvPr>
            <p:ph type="body" sz="half" idx="14" hasCustomPrompt="1"/>
          </p:nvPr>
        </p:nvSpPr>
        <p:spPr>
          <a:xfrm>
            <a:off x="3041999" y="7832704"/>
            <a:ext cx="18308290" cy="4416446"/>
          </a:xfrm>
          <a:prstGeom prst="rect">
            <a:avLst/>
          </a:prstGeom>
        </p:spPr>
        <p:txBody>
          <a:bodyPr numCol="2" spcCol="359999">
            <a:normAutofit fontScale="100000" lnSpcReduction="0"/>
          </a:bodyPr>
          <a:lstStyle>
            <a:lvl1pPr>
              <a:defRPr>
                <a:latin typeface="YS Text Light"/>
                <a:ea typeface="YS Text Light"/>
                <a:cs typeface="YS Text Light"/>
                <a:sym typeface="YS Text Light"/>
              </a:defRPr>
            </a:lvl1pPr>
          </a:lstStyle>
          <a:p>
            <a:pPr/>
            <a:r>
              <a:t>Содержание раздела</a:t>
            </a:r>
          </a:p>
        </p:txBody>
      </p:sp>
      <p:sp>
        <p:nvSpPr>
          <p:cNvPr id="5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Только заголовок">
    <p:spTree>
      <p:nvGrpSpPr>
        <p:cNvPr id="1" name=""/>
        <p:cNvGrpSpPr/>
        <p:nvPr/>
      </p:nvGrpSpPr>
      <p:grpSpPr>
        <a:xfrm>
          <a:off x="0" y="0"/>
          <a:ext cx="0" cy="0"/>
          <a:chOff x="0" y="0"/>
          <a:chExt cx="0" cy="0"/>
        </a:xfrm>
      </p:grpSpPr>
      <p:sp>
        <p:nvSpPr>
          <p:cNvPr id="584" name="Заголовок"/>
          <p:cNvSpPr txBox="1"/>
          <p:nvPr>
            <p:ph type="title" hasCustomPrompt="1"/>
          </p:nvPr>
        </p:nvSpPr>
        <p:spPr>
          <a:xfrm>
            <a:off x="1587599" y="547141"/>
            <a:ext cx="21232814" cy="1454697"/>
          </a:xfrm>
          <a:prstGeom prst="rect">
            <a:avLst/>
          </a:prstGeom>
        </p:spPr>
        <p:txBody>
          <a:bodyPr>
            <a:normAutofit fontScale="100000" lnSpcReduction="0"/>
          </a:bodyPr>
          <a:lstStyle>
            <a:lvl1pPr>
              <a:defRPr b="0">
                <a:latin typeface="YS Text Medium"/>
                <a:ea typeface="YS Text Medium"/>
                <a:cs typeface="YS Text Medium"/>
                <a:sym typeface="YS Text Medium"/>
              </a:defRPr>
            </a:lvl1pPr>
          </a:lstStyle>
          <a:p>
            <a:pPr/>
            <a:r>
              <a:t>Заголовок</a:t>
            </a:r>
          </a:p>
        </p:txBody>
      </p:sp>
      <p:sp>
        <p:nvSpPr>
          <p:cNvPr id="585" name="Slide Number"/>
          <p:cNvSpPr txBox="1"/>
          <p:nvPr>
            <p:ph type="sldNum" sz="quarter" idx="2"/>
          </p:nvPr>
        </p:nvSpPr>
        <p:spPr>
          <a:xfrm>
            <a:off x="22464395" y="12664202"/>
            <a:ext cx="347981" cy="355601"/>
          </a:xfrm>
          <a:prstGeom prst="rect">
            <a:avLst/>
          </a:prstGeom>
        </p:spPr>
        <p:txBody>
          <a:bodyPr/>
          <a:lstStyle>
            <a:lvl1pPr>
              <a:defRPr>
                <a:latin typeface="YS Text Light"/>
                <a:ea typeface="YS Text Light"/>
                <a:cs typeface="YS Text Light"/>
                <a:sym typeface="YS Text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Текст или диаграмма">
    <p:spTree>
      <p:nvGrpSpPr>
        <p:cNvPr id="1" name=""/>
        <p:cNvGrpSpPr/>
        <p:nvPr/>
      </p:nvGrpSpPr>
      <p:grpSpPr>
        <a:xfrm>
          <a:off x="0" y="0"/>
          <a:ext cx="0" cy="0"/>
          <a:chOff x="0" y="0"/>
          <a:chExt cx="0" cy="0"/>
        </a:xfrm>
      </p:grpSpPr>
      <p:sp>
        <p:nvSpPr>
          <p:cNvPr id="592" name="Заголовок"/>
          <p:cNvSpPr txBox="1"/>
          <p:nvPr>
            <p:ph type="title" hasCustomPrompt="1"/>
          </p:nvPr>
        </p:nvSpPr>
        <p:spPr>
          <a:xfrm>
            <a:off x="1587599" y="547141"/>
            <a:ext cx="21232814" cy="1454697"/>
          </a:xfrm>
          <a:prstGeom prst="rect">
            <a:avLst/>
          </a:prstGeom>
        </p:spPr>
        <p:txBody>
          <a:bodyPr>
            <a:normAutofit fontScale="100000" lnSpcReduction="0"/>
          </a:bodyPr>
          <a:lstStyle>
            <a:lvl1pPr>
              <a:defRPr b="0">
                <a:latin typeface="YS Text Medium"/>
                <a:ea typeface="YS Text Medium"/>
                <a:cs typeface="YS Text Medium"/>
                <a:sym typeface="YS Text Medium"/>
              </a:defRPr>
            </a:lvl1pPr>
          </a:lstStyle>
          <a:p>
            <a:pPr/>
            <a:r>
              <a:t>Заголовок</a:t>
            </a:r>
          </a:p>
        </p:txBody>
      </p:sp>
      <p:sp>
        <p:nvSpPr>
          <p:cNvPr id="593" name="Slide Number"/>
          <p:cNvSpPr txBox="1"/>
          <p:nvPr>
            <p:ph type="sldNum" sz="quarter" idx="2"/>
          </p:nvPr>
        </p:nvSpPr>
        <p:spPr>
          <a:xfrm>
            <a:off x="22464395" y="12664202"/>
            <a:ext cx="347981" cy="355601"/>
          </a:xfrm>
          <a:prstGeom prst="rect">
            <a:avLst/>
          </a:prstGeom>
        </p:spPr>
        <p:txBody>
          <a:bodyPr/>
          <a:lstStyle>
            <a:lvl1pPr>
              <a:defRPr>
                <a:latin typeface="YS Text Light"/>
                <a:ea typeface="YS Text Light"/>
                <a:cs typeface="YS Text Light"/>
                <a:sym typeface="YS Text Light"/>
              </a:defRPr>
            </a:lvl1pPr>
          </a:lstStyle>
          <a:p>
            <a:pPr/>
            <a:fld id="{86CB4B4D-7CA3-9044-876B-883B54F8677D}" type="slidenum"/>
          </a:p>
        </p:txBody>
      </p:sp>
      <p:sp>
        <p:nvSpPr>
          <p:cNvPr id="594" name="Body Level One…"/>
          <p:cNvSpPr txBox="1"/>
          <p:nvPr>
            <p:ph type="body" idx="1"/>
          </p:nvPr>
        </p:nvSpPr>
        <p:spPr>
          <a:xfrm>
            <a:off x="1587599" y="3440009"/>
            <a:ext cx="21224776" cy="8809142"/>
          </a:xfrm>
          <a:prstGeom prst="rect">
            <a:avLst/>
          </a:prstGeom>
        </p:spPr>
        <p:txBody>
          <a:bodyPr>
            <a:normAutofit fontScale="100000" lnSpcReduction="0"/>
          </a:bodyPr>
          <a:lstStyle>
            <a:lvl1pPr>
              <a:defRPr>
                <a:latin typeface="YS Text Light"/>
                <a:ea typeface="YS Text Light"/>
                <a:cs typeface="YS Text Light"/>
                <a:sym typeface="YS Text Light"/>
              </a:defRPr>
            </a:lvl1pPr>
            <a:lvl2pPr>
              <a:defRPr>
                <a:latin typeface="YS Text Light"/>
                <a:ea typeface="YS Text Light"/>
                <a:cs typeface="YS Text Light"/>
                <a:sym typeface="YS Text Light"/>
              </a:defRPr>
            </a:lvl2pPr>
            <a:lvl3pPr>
              <a:defRPr>
                <a:latin typeface="YS Text Light"/>
                <a:ea typeface="YS Text Light"/>
                <a:cs typeface="YS Text Light"/>
                <a:sym typeface="YS Text Light"/>
              </a:defRPr>
            </a:lvl3pPr>
            <a:lvl4pPr>
              <a:defRPr>
                <a:latin typeface="YS Text Light"/>
                <a:ea typeface="YS Text Light"/>
                <a:cs typeface="YS Text Light"/>
                <a:sym typeface="YS Text Light"/>
              </a:defRPr>
            </a:lvl4pPr>
            <a:lvl5pPr>
              <a:defRPr>
                <a:latin typeface="YS Text Light"/>
                <a:ea typeface="YS Text Light"/>
                <a:cs typeface="YS Text Light"/>
                <a:sym typeface="YS Text Light"/>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5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Текст и текст/объект">
    <p:spTree>
      <p:nvGrpSpPr>
        <p:cNvPr id="1" name=""/>
        <p:cNvGrpSpPr/>
        <p:nvPr/>
      </p:nvGrpSpPr>
      <p:grpSpPr>
        <a:xfrm>
          <a:off x="0" y="0"/>
          <a:ext cx="0" cy="0"/>
          <a:chOff x="0" y="0"/>
          <a:chExt cx="0" cy="0"/>
        </a:xfrm>
      </p:grpSpPr>
      <p:sp>
        <p:nvSpPr>
          <p:cNvPr id="601" name="Slide Number"/>
          <p:cNvSpPr txBox="1"/>
          <p:nvPr>
            <p:ph type="sldNum" sz="quarter" idx="2"/>
          </p:nvPr>
        </p:nvSpPr>
        <p:spPr>
          <a:xfrm>
            <a:off x="22464395" y="12664202"/>
            <a:ext cx="347981" cy="355601"/>
          </a:xfrm>
          <a:prstGeom prst="rect">
            <a:avLst/>
          </a:prstGeom>
        </p:spPr>
        <p:txBody>
          <a:bodyPr/>
          <a:lstStyle>
            <a:lvl1pPr>
              <a:defRPr>
                <a:latin typeface="YS Text Light"/>
                <a:ea typeface="YS Text Light"/>
                <a:cs typeface="YS Text Light"/>
                <a:sym typeface="YS Text Light"/>
              </a:defRPr>
            </a:lvl1pPr>
          </a:lstStyle>
          <a:p>
            <a:pPr/>
            <a:fld id="{86CB4B4D-7CA3-9044-876B-883B54F8677D}" type="slidenum"/>
          </a:p>
        </p:txBody>
      </p:sp>
      <p:sp>
        <p:nvSpPr>
          <p:cNvPr id="602" name="Заголовок"/>
          <p:cNvSpPr txBox="1"/>
          <p:nvPr>
            <p:ph type="title" hasCustomPrompt="1"/>
          </p:nvPr>
        </p:nvSpPr>
        <p:spPr>
          <a:xfrm>
            <a:off x="1587599" y="547141"/>
            <a:ext cx="21232814" cy="1454697"/>
          </a:xfrm>
          <a:prstGeom prst="rect">
            <a:avLst/>
          </a:prstGeom>
        </p:spPr>
        <p:txBody>
          <a:bodyPr>
            <a:normAutofit fontScale="100000" lnSpcReduction="0"/>
          </a:bodyPr>
          <a:lstStyle>
            <a:lvl1pPr>
              <a:defRPr b="0">
                <a:latin typeface="YS Text Medium"/>
                <a:ea typeface="YS Text Medium"/>
                <a:cs typeface="YS Text Medium"/>
                <a:sym typeface="YS Text Medium"/>
              </a:defRPr>
            </a:lvl1pPr>
          </a:lstStyle>
          <a:p>
            <a:pPr/>
            <a:r>
              <a:t>Заголовок</a:t>
            </a:r>
          </a:p>
        </p:txBody>
      </p:sp>
      <p:sp>
        <p:nvSpPr>
          <p:cNvPr id="603" name="Body Level One…"/>
          <p:cNvSpPr txBox="1"/>
          <p:nvPr>
            <p:ph type="body" sz="quarter" idx="1"/>
          </p:nvPr>
        </p:nvSpPr>
        <p:spPr>
          <a:xfrm>
            <a:off x="1587600" y="3441600"/>
            <a:ext cx="6584851" cy="8807550"/>
          </a:xfrm>
          <a:prstGeom prst="rect">
            <a:avLst/>
          </a:prstGeom>
        </p:spPr>
        <p:txBody>
          <a:bodyPr>
            <a:normAutofit fontScale="100000" lnSpcReduction="0"/>
          </a:bodyPr>
          <a:lstStyle>
            <a:lvl1pPr>
              <a:defRPr>
                <a:latin typeface="YS Text Light"/>
                <a:ea typeface="YS Text Light"/>
                <a:cs typeface="YS Text Light"/>
                <a:sym typeface="YS Text Light"/>
              </a:defRPr>
            </a:lvl1pPr>
            <a:lvl2pPr>
              <a:defRPr>
                <a:latin typeface="YS Text Light"/>
                <a:ea typeface="YS Text Light"/>
                <a:cs typeface="YS Text Light"/>
                <a:sym typeface="YS Text Light"/>
              </a:defRPr>
            </a:lvl2pPr>
            <a:lvl3pPr>
              <a:defRPr>
                <a:latin typeface="YS Text Light"/>
                <a:ea typeface="YS Text Light"/>
                <a:cs typeface="YS Text Light"/>
                <a:sym typeface="YS Text Light"/>
              </a:defRPr>
            </a:lvl3pPr>
            <a:lvl4pPr>
              <a:defRPr>
                <a:latin typeface="YS Text Light"/>
                <a:ea typeface="YS Text Light"/>
                <a:cs typeface="YS Text Light"/>
                <a:sym typeface="YS Text Light"/>
              </a:defRPr>
            </a:lvl4pPr>
            <a:lvl5pPr>
              <a:defRPr>
                <a:latin typeface="YS Text Light"/>
                <a:ea typeface="YS Text Light"/>
                <a:cs typeface="YS Text Light"/>
                <a:sym typeface="YS Text Light"/>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5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 текста/объекта">
    <p:spTree>
      <p:nvGrpSpPr>
        <p:cNvPr id="1" name=""/>
        <p:cNvGrpSpPr/>
        <p:nvPr/>
      </p:nvGrpSpPr>
      <p:grpSpPr>
        <a:xfrm>
          <a:off x="0" y="0"/>
          <a:ext cx="0" cy="0"/>
          <a:chOff x="0" y="0"/>
          <a:chExt cx="0" cy="0"/>
        </a:xfrm>
      </p:grpSpPr>
      <p:sp>
        <p:nvSpPr>
          <p:cNvPr id="610" name="Slide Number"/>
          <p:cNvSpPr txBox="1"/>
          <p:nvPr>
            <p:ph type="sldNum" sz="quarter" idx="2"/>
          </p:nvPr>
        </p:nvSpPr>
        <p:spPr>
          <a:xfrm>
            <a:off x="22464395" y="12664202"/>
            <a:ext cx="347981" cy="355601"/>
          </a:xfrm>
          <a:prstGeom prst="rect">
            <a:avLst/>
          </a:prstGeom>
        </p:spPr>
        <p:txBody>
          <a:bodyPr/>
          <a:lstStyle>
            <a:lvl1pPr>
              <a:defRPr>
                <a:latin typeface="YS Text Light"/>
                <a:ea typeface="YS Text Light"/>
                <a:cs typeface="YS Text Light"/>
                <a:sym typeface="YS Text Light"/>
              </a:defRPr>
            </a:lvl1pPr>
          </a:lstStyle>
          <a:p>
            <a:pPr/>
            <a:fld id="{86CB4B4D-7CA3-9044-876B-883B54F8677D}" type="slidenum"/>
          </a:p>
        </p:txBody>
      </p:sp>
      <p:sp>
        <p:nvSpPr>
          <p:cNvPr id="611" name="Заголовок"/>
          <p:cNvSpPr txBox="1"/>
          <p:nvPr>
            <p:ph type="title" hasCustomPrompt="1"/>
          </p:nvPr>
        </p:nvSpPr>
        <p:spPr>
          <a:xfrm>
            <a:off x="1587599" y="547141"/>
            <a:ext cx="21232814" cy="1454697"/>
          </a:xfrm>
          <a:prstGeom prst="rect">
            <a:avLst/>
          </a:prstGeom>
        </p:spPr>
        <p:txBody>
          <a:bodyPr>
            <a:normAutofit fontScale="100000" lnSpcReduction="0"/>
          </a:bodyPr>
          <a:lstStyle>
            <a:lvl1pPr>
              <a:defRPr b="0">
                <a:latin typeface="YS Text Medium"/>
                <a:ea typeface="YS Text Medium"/>
                <a:cs typeface="YS Text Medium"/>
                <a:sym typeface="YS Text Medium"/>
              </a:defRPr>
            </a:lvl1pPr>
          </a:lstStyle>
          <a:p>
            <a:pPr/>
            <a:r>
              <a:t>Заголовок</a:t>
            </a:r>
          </a:p>
        </p:txBody>
      </p:sp>
      <p:sp>
        <p:nvSpPr>
          <p:cNvPr id="612" name="Body Level One…"/>
          <p:cNvSpPr txBox="1"/>
          <p:nvPr>
            <p:ph type="body" sz="half" idx="1" hasCustomPrompt="1"/>
          </p:nvPr>
        </p:nvSpPr>
        <p:spPr>
          <a:xfrm>
            <a:off x="1587599" y="3440009"/>
            <a:ext cx="10239276" cy="8809142"/>
          </a:xfrm>
          <a:prstGeom prst="rect">
            <a:avLst/>
          </a:prstGeom>
        </p:spPr>
        <p:txBody>
          <a:bodyPr>
            <a:normAutofit fontScale="100000" lnSpcReduction="0"/>
          </a:bodyPr>
          <a:lstStyle>
            <a:lvl1pPr>
              <a:defRPr>
                <a:latin typeface="YS Text Light"/>
                <a:ea typeface="YS Text Light"/>
                <a:cs typeface="YS Text Light"/>
                <a:sym typeface="YS Text Light"/>
              </a:defRPr>
            </a:lvl1pPr>
            <a:lvl2pPr>
              <a:defRPr>
                <a:latin typeface="YS Text Light"/>
                <a:ea typeface="YS Text Light"/>
                <a:cs typeface="YS Text Light"/>
                <a:sym typeface="YS Text Light"/>
              </a:defRPr>
            </a:lvl2pPr>
            <a:lvl3pPr>
              <a:defRPr>
                <a:latin typeface="YS Text Light"/>
                <a:ea typeface="YS Text Light"/>
                <a:cs typeface="YS Text Light"/>
                <a:sym typeface="YS Text Light"/>
              </a:defRPr>
            </a:lvl3pPr>
            <a:lvl4pPr>
              <a:defRPr>
                <a:latin typeface="YS Text Light"/>
                <a:ea typeface="YS Text Light"/>
                <a:cs typeface="YS Text Light"/>
                <a:sym typeface="YS Text Light"/>
              </a:defRPr>
            </a:lvl4pPr>
            <a:lvl5pPr>
              <a:defRPr>
                <a:latin typeface="YS Text Light"/>
                <a:ea typeface="YS Text Light"/>
                <a:cs typeface="YS Text Light"/>
                <a:sym typeface="YS Text Light"/>
              </a:defRPr>
            </a:lvl5pPr>
          </a:lstStyle>
          <a:p>
            <a:pPr/>
            <a:r>
              <a:t>Окно для вставки текста, таблицы, диаграммы, схемы, фотографии, иллюстрации</a:t>
            </a:r>
          </a:p>
          <a:p>
            <a:pPr lvl="1"/>
            <a:r>
              <a:t/>
            </a:r>
          </a:p>
          <a:p>
            <a:pPr lvl="2"/>
            <a:r>
              <a:t/>
            </a:r>
          </a:p>
          <a:p>
            <a:pPr lvl="3"/>
            <a:r>
              <a:t/>
            </a:r>
          </a:p>
          <a:p>
            <a:pPr lvl="4"/>
            <a:r>
              <a:t/>
            </a:r>
          </a:p>
        </p:txBody>
      </p:sp>
    </p:spTree>
  </p:cSld>
  <p:clrMapOvr>
    <a:masterClrMapping/>
  </p:clrMapOvr>
  <p:transition xmlns:p14="http://schemas.microsoft.com/office/powerpoint/2010/main" spd="med" advClick="1"/>
</p:sldLayout>
</file>

<file path=ppt/slideLayouts/slideLayout5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Текст и 2 объекта">
    <p:spTree>
      <p:nvGrpSpPr>
        <p:cNvPr id="1" name=""/>
        <p:cNvGrpSpPr/>
        <p:nvPr/>
      </p:nvGrpSpPr>
      <p:grpSpPr>
        <a:xfrm>
          <a:off x="0" y="0"/>
          <a:ext cx="0" cy="0"/>
          <a:chOff x="0" y="0"/>
          <a:chExt cx="0" cy="0"/>
        </a:xfrm>
      </p:grpSpPr>
      <p:sp>
        <p:nvSpPr>
          <p:cNvPr id="619" name="Slide Number"/>
          <p:cNvSpPr txBox="1"/>
          <p:nvPr>
            <p:ph type="sldNum" sz="quarter" idx="2"/>
          </p:nvPr>
        </p:nvSpPr>
        <p:spPr>
          <a:xfrm>
            <a:off x="22464395" y="12664202"/>
            <a:ext cx="347981" cy="355601"/>
          </a:xfrm>
          <a:prstGeom prst="rect">
            <a:avLst/>
          </a:prstGeom>
        </p:spPr>
        <p:txBody>
          <a:bodyPr/>
          <a:lstStyle>
            <a:lvl1pPr>
              <a:defRPr>
                <a:latin typeface="YS Text Light"/>
                <a:ea typeface="YS Text Light"/>
                <a:cs typeface="YS Text Light"/>
                <a:sym typeface="YS Text Light"/>
              </a:defRPr>
            </a:lvl1pPr>
          </a:lstStyle>
          <a:p>
            <a:pPr/>
            <a:fld id="{86CB4B4D-7CA3-9044-876B-883B54F8677D}" type="slidenum"/>
          </a:p>
        </p:txBody>
      </p:sp>
      <p:sp>
        <p:nvSpPr>
          <p:cNvPr id="620" name="Заголовок"/>
          <p:cNvSpPr txBox="1"/>
          <p:nvPr>
            <p:ph type="title" hasCustomPrompt="1"/>
          </p:nvPr>
        </p:nvSpPr>
        <p:spPr>
          <a:xfrm>
            <a:off x="1587599" y="547141"/>
            <a:ext cx="21232814" cy="1454697"/>
          </a:xfrm>
          <a:prstGeom prst="rect">
            <a:avLst/>
          </a:prstGeom>
        </p:spPr>
        <p:txBody>
          <a:bodyPr>
            <a:normAutofit fontScale="100000" lnSpcReduction="0"/>
          </a:bodyPr>
          <a:lstStyle>
            <a:lvl1pPr>
              <a:defRPr b="0">
                <a:latin typeface="YS Text Medium"/>
                <a:ea typeface="YS Text Medium"/>
                <a:cs typeface="YS Text Medium"/>
                <a:sym typeface="YS Text Medium"/>
              </a:defRPr>
            </a:lvl1pPr>
          </a:lstStyle>
          <a:p>
            <a:pPr/>
            <a:r>
              <a:t>Заголовок</a:t>
            </a:r>
          </a:p>
        </p:txBody>
      </p:sp>
      <p:sp>
        <p:nvSpPr>
          <p:cNvPr id="621" name="Body Level One…"/>
          <p:cNvSpPr txBox="1"/>
          <p:nvPr>
            <p:ph type="body" sz="quarter" idx="1"/>
          </p:nvPr>
        </p:nvSpPr>
        <p:spPr>
          <a:xfrm>
            <a:off x="1587600" y="3441600"/>
            <a:ext cx="6584851" cy="8807550"/>
          </a:xfrm>
          <a:prstGeom prst="rect">
            <a:avLst/>
          </a:prstGeom>
        </p:spPr>
        <p:txBody>
          <a:bodyPr>
            <a:normAutofit fontScale="100000" lnSpcReduction="0"/>
          </a:bodyPr>
          <a:lstStyle>
            <a:lvl1pPr>
              <a:defRPr>
                <a:latin typeface="YS Text Light"/>
                <a:ea typeface="YS Text Light"/>
                <a:cs typeface="YS Text Light"/>
                <a:sym typeface="YS Text Light"/>
              </a:defRPr>
            </a:lvl1pPr>
            <a:lvl2pPr>
              <a:defRPr>
                <a:latin typeface="YS Text Light"/>
                <a:ea typeface="YS Text Light"/>
                <a:cs typeface="YS Text Light"/>
                <a:sym typeface="YS Text Light"/>
              </a:defRPr>
            </a:lvl2pPr>
            <a:lvl3pPr>
              <a:defRPr>
                <a:latin typeface="YS Text Light"/>
                <a:ea typeface="YS Text Light"/>
                <a:cs typeface="YS Text Light"/>
                <a:sym typeface="YS Text Light"/>
              </a:defRPr>
            </a:lvl3pPr>
            <a:lvl4pPr>
              <a:defRPr>
                <a:latin typeface="YS Text Light"/>
                <a:ea typeface="YS Text Light"/>
                <a:cs typeface="YS Text Light"/>
                <a:sym typeface="YS Text Light"/>
              </a:defRPr>
            </a:lvl4pPr>
            <a:lvl5pPr>
              <a:defRPr>
                <a:latin typeface="YS Text Light"/>
                <a:ea typeface="YS Text Light"/>
                <a:cs typeface="YS Text Light"/>
                <a:sym typeface="YS Text Light"/>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5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 объекта и текст">
    <p:spTree>
      <p:nvGrpSpPr>
        <p:cNvPr id="1" name=""/>
        <p:cNvGrpSpPr/>
        <p:nvPr/>
      </p:nvGrpSpPr>
      <p:grpSpPr>
        <a:xfrm>
          <a:off x="0" y="0"/>
          <a:ext cx="0" cy="0"/>
          <a:chOff x="0" y="0"/>
          <a:chExt cx="0" cy="0"/>
        </a:xfrm>
      </p:grpSpPr>
      <p:sp>
        <p:nvSpPr>
          <p:cNvPr id="628" name="Slide Number"/>
          <p:cNvSpPr txBox="1"/>
          <p:nvPr>
            <p:ph type="sldNum" sz="quarter" idx="2"/>
          </p:nvPr>
        </p:nvSpPr>
        <p:spPr>
          <a:xfrm>
            <a:off x="22464395" y="12664202"/>
            <a:ext cx="347981" cy="355601"/>
          </a:xfrm>
          <a:prstGeom prst="rect">
            <a:avLst/>
          </a:prstGeom>
        </p:spPr>
        <p:txBody>
          <a:bodyPr/>
          <a:lstStyle>
            <a:lvl1pPr>
              <a:defRPr>
                <a:latin typeface="YS Text Light"/>
                <a:ea typeface="YS Text Light"/>
                <a:cs typeface="YS Text Light"/>
                <a:sym typeface="YS Text Light"/>
              </a:defRPr>
            </a:lvl1pPr>
          </a:lstStyle>
          <a:p>
            <a:pPr/>
            <a:fld id="{86CB4B4D-7CA3-9044-876B-883B54F8677D}" type="slidenum"/>
          </a:p>
        </p:txBody>
      </p:sp>
      <p:sp>
        <p:nvSpPr>
          <p:cNvPr id="629" name="Заголовок"/>
          <p:cNvSpPr txBox="1"/>
          <p:nvPr>
            <p:ph type="title" hasCustomPrompt="1"/>
          </p:nvPr>
        </p:nvSpPr>
        <p:spPr>
          <a:xfrm>
            <a:off x="1587599" y="547141"/>
            <a:ext cx="21232814" cy="1454697"/>
          </a:xfrm>
          <a:prstGeom prst="rect">
            <a:avLst/>
          </a:prstGeom>
        </p:spPr>
        <p:txBody>
          <a:bodyPr>
            <a:normAutofit fontScale="100000" lnSpcReduction="0"/>
          </a:bodyPr>
          <a:lstStyle>
            <a:lvl1pPr>
              <a:defRPr b="0">
                <a:latin typeface="YS Text Medium"/>
                <a:ea typeface="YS Text Medium"/>
                <a:cs typeface="YS Text Medium"/>
                <a:sym typeface="YS Text Medium"/>
              </a:defRPr>
            </a:lvl1pPr>
          </a:lstStyle>
          <a:p>
            <a:pPr/>
            <a:r>
              <a:t>Заголовок</a:t>
            </a:r>
          </a:p>
        </p:txBody>
      </p:sp>
      <p:sp>
        <p:nvSpPr>
          <p:cNvPr id="630" name="Body Level One…"/>
          <p:cNvSpPr txBox="1"/>
          <p:nvPr>
            <p:ph type="body" sz="quarter" idx="1" hasCustomPrompt="1"/>
          </p:nvPr>
        </p:nvSpPr>
        <p:spPr>
          <a:xfrm>
            <a:off x="1587599" y="3440009"/>
            <a:ext cx="10239276" cy="6238979"/>
          </a:xfrm>
          <a:prstGeom prst="rect">
            <a:avLst/>
          </a:prstGeom>
        </p:spPr>
        <p:txBody>
          <a:bodyPr>
            <a:normAutofit fontScale="100000" lnSpcReduction="0"/>
          </a:bodyPr>
          <a:lstStyle>
            <a:lvl1pPr>
              <a:defRPr>
                <a:latin typeface="YS Text Light"/>
                <a:ea typeface="YS Text Light"/>
                <a:cs typeface="YS Text Light"/>
                <a:sym typeface="YS Text Light"/>
              </a:defRPr>
            </a:lvl1pPr>
            <a:lvl2pPr>
              <a:defRPr>
                <a:latin typeface="YS Text Light"/>
                <a:ea typeface="YS Text Light"/>
                <a:cs typeface="YS Text Light"/>
                <a:sym typeface="YS Text Light"/>
              </a:defRPr>
            </a:lvl2pPr>
            <a:lvl3pPr>
              <a:defRPr>
                <a:latin typeface="YS Text Light"/>
                <a:ea typeface="YS Text Light"/>
                <a:cs typeface="YS Text Light"/>
                <a:sym typeface="YS Text Light"/>
              </a:defRPr>
            </a:lvl3pPr>
            <a:lvl4pPr>
              <a:defRPr>
                <a:latin typeface="YS Text Light"/>
                <a:ea typeface="YS Text Light"/>
                <a:cs typeface="YS Text Light"/>
                <a:sym typeface="YS Text Light"/>
              </a:defRPr>
            </a:lvl4pPr>
            <a:lvl5pPr>
              <a:defRPr>
                <a:latin typeface="YS Text Light"/>
                <a:ea typeface="YS Text Light"/>
                <a:cs typeface="YS Text Light"/>
                <a:sym typeface="YS Text Light"/>
              </a:defRPr>
            </a:lvl5pPr>
          </a:lstStyle>
          <a:p>
            <a:pPr/>
            <a:r>
              <a:t>Окно для вставки таблицы, диаграммы, схемы, фотографии, иллюстрации</a:t>
            </a:r>
          </a:p>
          <a:p>
            <a:pPr lvl="1"/>
            <a:r>
              <a:t/>
            </a:r>
          </a:p>
          <a:p>
            <a:pPr lvl="2"/>
            <a:r>
              <a:t/>
            </a:r>
          </a:p>
          <a:p>
            <a:pPr lvl="3"/>
            <a:r>
              <a:t/>
            </a:r>
          </a:p>
          <a:p>
            <a:pPr lvl="4"/>
            <a:r>
              <a:t/>
            </a:r>
          </a:p>
        </p:txBody>
      </p:sp>
      <p:sp>
        <p:nvSpPr>
          <p:cNvPr id="631" name="Текст 3"/>
          <p:cNvSpPr/>
          <p:nvPr>
            <p:ph type="body" sz="quarter" idx="13"/>
          </p:nvPr>
        </p:nvSpPr>
        <p:spPr>
          <a:xfrm>
            <a:off x="1587600" y="10033199"/>
            <a:ext cx="17565588" cy="2215952"/>
          </a:xfrm>
          <a:prstGeom prst="rect">
            <a:avLst/>
          </a:prstGeom>
        </p:spPr>
        <p:txBody>
          <a:bodyPr>
            <a:normAutofit fontScale="100000" lnSpcReduction="0"/>
          </a:bodyPr>
          <a:lstStyle/>
          <a:p>
            <a:pPr>
              <a:defRPr>
                <a:latin typeface="YS Text Light"/>
                <a:ea typeface="YS Text Light"/>
                <a:cs typeface="YS Text Light"/>
                <a:sym typeface="YS Text Light"/>
              </a:defRPr>
            </a:pPr>
          </a:p>
        </p:txBody>
      </p:sp>
    </p:spTree>
  </p:cSld>
  <p:clrMapOvr>
    <a:masterClrMapping/>
  </p:clrMapOvr>
  <p:transition xmlns:p14="http://schemas.microsoft.com/office/powerpoint/2010/main" spd="med" advClick="1"/>
</p:sldLayout>
</file>

<file path=ppt/slideLayouts/slideLayout5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 объекта и текст">
    <p:spTree>
      <p:nvGrpSpPr>
        <p:cNvPr id="1" name=""/>
        <p:cNvGrpSpPr/>
        <p:nvPr/>
      </p:nvGrpSpPr>
      <p:grpSpPr>
        <a:xfrm>
          <a:off x="0" y="0"/>
          <a:ext cx="0" cy="0"/>
          <a:chOff x="0" y="0"/>
          <a:chExt cx="0" cy="0"/>
        </a:xfrm>
      </p:grpSpPr>
      <p:sp>
        <p:nvSpPr>
          <p:cNvPr id="638" name="Slide Number"/>
          <p:cNvSpPr txBox="1"/>
          <p:nvPr>
            <p:ph type="sldNum" sz="quarter" idx="2"/>
          </p:nvPr>
        </p:nvSpPr>
        <p:spPr>
          <a:xfrm>
            <a:off x="22464395" y="12664202"/>
            <a:ext cx="347981" cy="355601"/>
          </a:xfrm>
          <a:prstGeom prst="rect">
            <a:avLst/>
          </a:prstGeom>
        </p:spPr>
        <p:txBody>
          <a:bodyPr/>
          <a:lstStyle>
            <a:lvl1pPr>
              <a:defRPr>
                <a:latin typeface="YS Text Light"/>
                <a:ea typeface="YS Text Light"/>
                <a:cs typeface="YS Text Light"/>
                <a:sym typeface="YS Text Light"/>
              </a:defRPr>
            </a:lvl1pPr>
          </a:lstStyle>
          <a:p>
            <a:pPr/>
            <a:fld id="{86CB4B4D-7CA3-9044-876B-883B54F8677D}" type="slidenum"/>
          </a:p>
        </p:txBody>
      </p:sp>
      <p:sp>
        <p:nvSpPr>
          <p:cNvPr id="639" name="Заголовок"/>
          <p:cNvSpPr txBox="1"/>
          <p:nvPr>
            <p:ph type="title" hasCustomPrompt="1"/>
          </p:nvPr>
        </p:nvSpPr>
        <p:spPr>
          <a:xfrm>
            <a:off x="1587599" y="547141"/>
            <a:ext cx="21232814" cy="1454697"/>
          </a:xfrm>
          <a:prstGeom prst="rect">
            <a:avLst/>
          </a:prstGeom>
        </p:spPr>
        <p:txBody>
          <a:bodyPr>
            <a:normAutofit fontScale="100000" lnSpcReduction="0"/>
          </a:bodyPr>
          <a:lstStyle>
            <a:lvl1pPr>
              <a:defRPr b="0">
                <a:latin typeface="YS Text Medium"/>
                <a:ea typeface="YS Text Medium"/>
                <a:cs typeface="YS Text Medium"/>
                <a:sym typeface="YS Text Medium"/>
              </a:defRPr>
            </a:lvl1pPr>
          </a:lstStyle>
          <a:p>
            <a:pPr/>
            <a:r>
              <a:t>Заголовок</a:t>
            </a:r>
          </a:p>
        </p:txBody>
      </p:sp>
      <p:sp>
        <p:nvSpPr>
          <p:cNvPr id="640" name="Body Level One…"/>
          <p:cNvSpPr txBox="1"/>
          <p:nvPr>
            <p:ph type="body" sz="quarter" idx="1" hasCustomPrompt="1"/>
          </p:nvPr>
        </p:nvSpPr>
        <p:spPr>
          <a:xfrm>
            <a:off x="1587600" y="3440009"/>
            <a:ext cx="6584851" cy="6238979"/>
          </a:xfrm>
          <a:prstGeom prst="rect">
            <a:avLst/>
          </a:prstGeom>
        </p:spPr>
        <p:txBody>
          <a:bodyPr>
            <a:normAutofit fontScale="100000" lnSpcReduction="0"/>
          </a:bodyPr>
          <a:lstStyle>
            <a:lvl1pPr>
              <a:defRPr>
                <a:latin typeface="YS Text Light"/>
                <a:ea typeface="YS Text Light"/>
                <a:cs typeface="YS Text Light"/>
                <a:sym typeface="YS Text Light"/>
              </a:defRPr>
            </a:lvl1pPr>
            <a:lvl2pPr>
              <a:defRPr>
                <a:latin typeface="YS Text Light"/>
                <a:ea typeface="YS Text Light"/>
                <a:cs typeface="YS Text Light"/>
                <a:sym typeface="YS Text Light"/>
              </a:defRPr>
            </a:lvl2pPr>
            <a:lvl3pPr>
              <a:defRPr>
                <a:latin typeface="YS Text Light"/>
                <a:ea typeface="YS Text Light"/>
                <a:cs typeface="YS Text Light"/>
                <a:sym typeface="YS Text Light"/>
              </a:defRPr>
            </a:lvl3pPr>
            <a:lvl4pPr>
              <a:defRPr>
                <a:latin typeface="YS Text Light"/>
                <a:ea typeface="YS Text Light"/>
                <a:cs typeface="YS Text Light"/>
                <a:sym typeface="YS Text Light"/>
              </a:defRPr>
            </a:lvl4pPr>
            <a:lvl5pPr>
              <a:defRPr>
                <a:latin typeface="YS Text Light"/>
                <a:ea typeface="YS Text Light"/>
                <a:cs typeface="YS Text Light"/>
                <a:sym typeface="YS Text Light"/>
              </a:defRPr>
            </a:lvl5pPr>
          </a:lstStyle>
          <a:p>
            <a:pPr/>
            <a:r>
              <a:t>Окно для вставки таблицы, диаграммы, схемы, фотографии, иллюстрации</a:t>
            </a:r>
          </a:p>
          <a:p>
            <a:pPr lvl="1"/>
            <a:r>
              <a:t/>
            </a:r>
          </a:p>
          <a:p>
            <a:pPr lvl="2"/>
            <a:r>
              <a:t/>
            </a:r>
          </a:p>
          <a:p>
            <a:pPr lvl="3"/>
            <a:r>
              <a:t/>
            </a:r>
          </a:p>
          <a:p>
            <a:pPr lvl="4"/>
            <a:r>
              <a:t/>
            </a:r>
          </a:p>
        </p:txBody>
      </p:sp>
      <p:sp>
        <p:nvSpPr>
          <p:cNvPr id="641" name="Текст 3"/>
          <p:cNvSpPr/>
          <p:nvPr>
            <p:ph type="body" sz="quarter" idx="13"/>
          </p:nvPr>
        </p:nvSpPr>
        <p:spPr>
          <a:xfrm>
            <a:off x="1587600" y="10033199"/>
            <a:ext cx="17565588" cy="2215952"/>
          </a:xfrm>
          <a:prstGeom prst="rect">
            <a:avLst/>
          </a:prstGeom>
        </p:spPr>
        <p:txBody>
          <a:bodyPr>
            <a:normAutofit fontScale="100000" lnSpcReduction="0"/>
          </a:bodyPr>
          <a:lstStyle/>
          <a:p>
            <a:pPr>
              <a:defRPr>
                <a:latin typeface="YS Text Light"/>
                <a:ea typeface="YS Text Light"/>
                <a:cs typeface="YS Text Light"/>
                <a:sym typeface="YS Text Light"/>
              </a:defRPr>
            </a:pPr>
          </a:p>
        </p:txBody>
      </p:sp>
    </p:spTree>
  </p:cSld>
  <p:clrMapOvr>
    <a:masterClrMapping/>
  </p:clrMapOvr>
  <p:transition xmlns:p14="http://schemas.microsoft.com/office/powerpoint/2010/main" spd="med" advClick="1"/>
</p:sldLayout>
</file>

<file path=ppt/slideLayouts/slideLayout5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Сравнение">
    <p:spTree>
      <p:nvGrpSpPr>
        <p:cNvPr id="1" name=""/>
        <p:cNvGrpSpPr/>
        <p:nvPr/>
      </p:nvGrpSpPr>
      <p:grpSpPr>
        <a:xfrm>
          <a:off x="0" y="0"/>
          <a:ext cx="0" cy="0"/>
          <a:chOff x="0" y="0"/>
          <a:chExt cx="0" cy="0"/>
        </a:xfrm>
      </p:grpSpPr>
      <p:sp>
        <p:nvSpPr>
          <p:cNvPr id="648" name="Slide Number"/>
          <p:cNvSpPr txBox="1"/>
          <p:nvPr>
            <p:ph type="sldNum" sz="quarter" idx="2"/>
          </p:nvPr>
        </p:nvSpPr>
        <p:spPr>
          <a:xfrm>
            <a:off x="22464395" y="12664202"/>
            <a:ext cx="347981" cy="355601"/>
          </a:xfrm>
          <a:prstGeom prst="rect">
            <a:avLst/>
          </a:prstGeom>
        </p:spPr>
        <p:txBody>
          <a:bodyPr/>
          <a:lstStyle>
            <a:lvl1pPr>
              <a:defRPr>
                <a:latin typeface="YS Text Light"/>
                <a:ea typeface="YS Text Light"/>
                <a:cs typeface="YS Text Light"/>
                <a:sym typeface="YS Text Light"/>
              </a:defRPr>
            </a:lvl1pPr>
          </a:lstStyle>
          <a:p>
            <a:pPr/>
            <a:fld id="{86CB4B4D-7CA3-9044-876B-883B54F8677D}" type="slidenum"/>
          </a:p>
        </p:txBody>
      </p:sp>
      <p:sp>
        <p:nvSpPr>
          <p:cNvPr id="649" name="Заголовок"/>
          <p:cNvSpPr txBox="1"/>
          <p:nvPr>
            <p:ph type="title" hasCustomPrompt="1"/>
          </p:nvPr>
        </p:nvSpPr>
        <p:spPr>
          <a:xfrm>
            <a:off x="1587599" y="547141"/>
            <a:ext cx="21232814" cy="1454697"/>
          </a:xfrm>
          <a:prstGeom prst="rect">
            <a:avLst/>
          </a:prstGeom>
        </p:spPr>
        <p:txBody>
          <a:bodyPr>
            <a:normAutofit fontScale="100000" lnSpcReduction="0"/>
          </a:bodyPr>
          <a:lstStyle>
            <a:lvl1pPr>
              <a:defRPr b="0">
                <a:latin typeface="YS Text Medium"/>
                <a:ea typeface="YS Text Medium"/>
                <a:cs typeface="YS Text Medium"/>
                <a:sym typeface="YS Text Medium"/>
              </a:defRPr>
            </a:lvl1pPr>
          </a:lstStyle>
          <a:p>
            <a:pPr/>
            <a:r>
              <a:t>Заголовок</a:t>
            </a:r>
          </a:p>
        </p:txBody>
      </p:sp>
      <p:sp>
        <p:nvSpPr>
          <p:cNvPr id="650" name="Body Level One…"/>
          <p:cNvSpPr txBox="1"/>
          <p:nvPr>
            <p:ph type="body" sz="half" idx="1" hasCustomPrompt="1"/>
          </p:nvPr>
        </p:nvSpPr>
        <p:spPr>
          <a:xfrm>
            <a:off x="1587599" y="5641199"/>
            <a:ext cx="10239276" cy="6607951"/>
          </a:xfrm>
          <a:prstGeom prst="rect">
            <a:avLst/>
          </a:prstGeom>
        </p:spPr>
        <p:txBody>
          <a:bodyPr>
            <a:normAutofit fontScale="100000" lnSpcReduction="0"/>
          </a:bodyPr>
          <a:lstStyle>
            <a:lvl1pPr>
              <a:defRPr>
                <a:latin typeface="YS Text Light"/>
                <a:ea typeface="YS Text Light"/>
                <a:cs typeface="YS Text Light"/>
                <a:sym typeface="YS Text Light"/>
              </a:defRPr>
            </a:lvl1pPr>
            <a:lvl2pPr>
              <a:defRPr>
                <a:latin typeface="YS Text Light"/>
                <a:ea typeface="YS Text Light"/>
                <a:cs typeface="YS Text Light"/>
                <a:sym typeface="YS Text Light"/>
              </a:defRPr>
            </a:lvl2pPr>
            <a:lvl3pPr>
              <a:defRPr>
                <a:latin typeface="YS Text Light"/>
                <a:ea typeface="YS Text Light"/>
                <a:cs typeface="YS Text Light"/>
                <a:sym typeface="YS Text Light"/>
              </a:defRPr>
            </a:lvl3pPr>
            <a:lvl4pPr>
              <a:defRPr>
                <a:latin typeface="YS Text Light"/>
                <a:ea typeface="YS Text Light"/>
                <a:cs typeface="YS Text Light"/>
                <a:sym typeface="YS Text Light"/>
              </a:defRPr>
            </a:lvl4pPr>
            <a:lvl5pPr>
              <a:defRPr>
                <a:latin typeface="YS Text Light"/>
                <a:ea typeface="YS Text Light"/>
                <a:cs typeface="YS Text Light"/>
                <a:sym typeface="YS Text Light"/>
              </a:defRPr>
            </a:lvl5pPr>
          </a:lstStyle>
          <a:p>
            <a:pPr/>
            <a:r>
              <a:t>Окно для вставки текста, таблицы, диаграммы, схемы, фотографии, иллюстрации</a:t>
            </a:r>
          </a:p>
          <a:p>
            <a:pPr lvl="1"/>
            <a:r>
              <a:t/>
            </a:r>
          </a:p>
          <a:p>
            <a:pPr lvl="2"/>
            <a:r>
              <a:t/>
            </a:r>
          </a:p>
          <a:p>
            <a:pPr lvl="3"/>
            <a:r>
              <a:t/>
            </a:r>
          </a:p>
          <a:p>
            <a:pPr lvl="4"/>
            <a:r>
              <a:t/>
            </a:r>
          </a:p>
        </p:txBody>
      </p:sp>
      <p:sp>
        <p:nvSpPr>
          <p:cNvPr id="651" name="Текст 3"/>
          <p:cNvSpPr/>
          <p:nvPr>
            <p:ph type="body" sz="quarter" idx="13"/>
          </p:nvPr>
        </p:nvSpPr>
        <p:spPr>
          <a:xfrm>
            <a:off x="1587601" y="3441600"/>
            <a:ext cx="10239276" cy="1857475"/>
          </a:xfrm>
          <a:prstGeom prst="rect">
            <a:avLst/>
          </a:prstGeom>
        </p:spPr>
        <p:txBody>
          <a:bodyPr>
            <a:normAutofit fontScale="100000" lnSpcReduction="0"/>
          </a:bodyPr>
          <a:lstStyle/>
          <a:p>
            <a:pPr>
              <a:defRPr>
                <a:latin typeface="YS Text Light"/>
                <a:ea typeface="YS Text Light"/>
                <a:cs typeface="YS Text Light"/>
                <a:sym typeface="YS Text Light"/>
              </a:defRPr>
            </a:pPr>
          </a:p>
        </p:txBody>
      </p:sp>
      <p:sp>
        <p:nvSpPr>
          <p:cNvPr id="652" name="Текст 3"/>
          <p:cNvSpPr/>
          <p:nvPr>
            <p:ph type="body" sz="quarter" idx="14"/>
          </p:nvPr>
        </p:nvSpPr>
        <p:spPr>
          <a:xfrm>
            <a:off x="12572806" y="3441600"/>
            <a:ext cx="10239275" cy="1857475"/>
          </a:xfrm>
          <a:prstGeom prst="rect">
            <a:avLst/>
          </a:prstGeom>
        </p:spPr>
        <p:txBody>
          <a:bodyPr>
            <a:normAutofit fontScale="100000" lnSpcReduction="0"/>
          </a:bodyPr>
          <a:lstStyle/>
          <a:p>
            <a:pPr>
              <a:defRPr>
                <a:latin typeface="YS Text Light"/>
                <a:ea typeface="YS Text Light"/>
                <a:cs typeface="YS Text Light"/>
                <a:sym typeface="YS Text Light"/>
              </a:defRPr>
            </a:pPr>
          </a:p>
        </p:txBody>
      </p:sp>
    </p:spTree>
  </p:cSld>
  <p:clrMapOvr>
    <a:masterClrMapping/>
  </p:clrMapOvr>
  <p:transition xmlns:p14="http://schemas.microsoft.com/office/powerpoint/2010/main" spd="med" advClick="1"/>
</p:sldLayout>
</file>

<file path=ppt/slideLayouts/slideLayout5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Объект и подпись">
    <p:spTree>
      <p:nvGrpSpPr>
        <p:cNvPr id="1" name=""/>
        <p:cNvGrpSpPr/>
        <p:nvPr/>
      </p:nvGrpSpPr>
      <p:grpSpPr>
        <a:xfrm>
          <a:off x="0" y="0"/>
          <a:ext cx="0" cy="0"/>
          <a:chOff x="0" y="0"/>
          <a:chExt cx="0" cy="0"/>
        </a:xfrm>
      </p:grpSpPr>
      <p:sp>
        <p:nvSpPr>
          <p:cNvPr id="659" name="Slide Number"/>
          <p:cNvSpPr txBox="1"/>
          <p:nvPr>
            <p:ph type="sldNum" sz="quarter" idx="2"/>
          </p:nvPr>
        </p:nvSpPr>
        <p:spPr>
          <a:xfrm>
            <a:off x="22464395" y="12664202"/>
            <a:ext cx="347981" cy="355601"/>
          </a:xfrm>
          <a:prstGeom prst="rect">
            <a:avLst/>
          </a:prstGeom>
        </p:spPr>
        <p:txBody>
          <a:bodyPr/>
          <a:lstStyle>
            <a:lvl1pPr>
              <a:defRPr>
                <a:latin typeface="YS Text Light"/>
                <a:ea typeface="YS Text Light"/>
                <a:cs typeface="YS Text Light"/>
                <a:sym typeface="YS Text Light"/>
              </a:defRPr>
            </a:lvl1pPr>
          </a:lstStyle>
          <a:p>
            <a:pPr/>
            <a:fld id="{86CB4B4D-7CA3-9044-876B-883B54F8677D}" type="slidenum"/>
          </a:p>
        </p:txBody>
      </p:sp>
      <p:sp>
        <p:nvSpPr>
          <p:cNvPr id="660" name="Заголовок"/>
          <p:cNvSpPr txBox="1"/>
          <p:nvPr>
            <p:ph type="title" hasCustomPrompt="1"/>
          </p:nvPr>
        </p:nvSpPr>
        <p:spPr>
          <a:xfrm>
            <a:off x="1587599" y="547141"/>
            <a:ext cx="21232814" cy="1454697"/>
          </a:xfrm>
          <a:prstGeom prst="rect">
            <a:avLst/>
          </a:prstGeom>
        </p:spPr>
        <p:txBody>
          <a:bodyPr>
            <a:normAutofit fontScale="100000" lnSpcReduction="0"/>
          </a:bodyPr>
          <a:lstStyle>
            <a:lvl1pPr>
              <a:defRPr b="0">
                <a:latin typeface="YS Text Medium"/>
                <a:ea typeface="YS Text Medium"/>
                <a:cs typeface="YS Text Medium"/>
                <a:sym typeface="YS Text Medium"/>
              </a:defRPr>
            </a:lvl1pPr>
          </a:lstStyle>
          <a:p>
            <a:pPr/>
            <a:r>
              <a:t>Заголовок</a:t>
            </a:r>
          </a:p>
        </p:txBody>
      </p:sp>
      <p:sp>
        <p:nvSpPr>
          <p:cNvPr id="661" name="Body Level One…"/>
          <p:cNvSpPr txBox="1"/>
          <p:nvPr>
            <p:ph type="body" idx="1" hasCustomPrompt="1"/>
          </p:nvPr>
        </p:nvSpPr>
        <p:spPr>
          <a:xfrm>
            <a:off x="1587599" y="3440009"/>
            <a:ext cx="21224776" cy="7342292"/>
          </a:xfrm>
          <a:prstGeom prst="rect">
            <a:avLst/>
          </a:prstGeom>
        </p:spPr>
        <p:txBody>
          <a:bodyPr anchor="ctr">
            <a:normAutofit fontScale="100000" lnSpcReduction="0"/>
          </a:bodyPr>
          <a:lstStyle>
            <a:lvl1pPr algn="ctr">
              <a:defRPr>
                <a:latin typeface="YS Text Light"/>
                <a:ea typeface="YS Text Light"/>
                <a:cs typeface="YS Text Light"/>
                <a:sym typeface="YS Text Light"/>
              </a:defRPr>
            </a:lvl1pPr>
            <a:lvl2pPr algn="ctr">
              <a:defRPr>
                <a:latin typeface="YS Text Light"/>
                <a:ea typeface="YS Text Light"/>
                <a:cs typeface="YS Text Light"/>
                <a:sym typeface="YS Text Light"/>
              </a:defRPr>
            </a:lvl2pPr>
            <a:lvl3pPr algn="ctr">
              <a:defRPr>
                <a:latin typeface="YS Text Light"/>
                <a:ea typeface="YS Text Light"/>
                <a:cs typeface="YS Text Light"/>
                <a:sym typeface="YS Text Light"/>
              </a:defRPr>
            </a:lvl3pPr>
            <a:lvl4pPr algn="ctr">
              <a:defRPr>
                <a:latin typeface="YS Text Light"/>
                <a:ea typeface="YS Text Light"/>
                <a:cs typeface="YS Text Light"/>
                <a:sym typeface="YS Text Light"/>
              </a:defRPr>
            </a:lvl4pPr>
            <a:lvl5pPr algn="ctr">
              <a:defRPr>
                <a:latin typeface="YS Text Light"/>
                <a:ea typeface="YS Text Light"/>
                <a:cs typeface="YS Text Light"/>
                <a:sym typeface="YS Text Light"/>
              </a:defRPr>
            </a:lvl5pPr>
          </a:lstStyle>
          <a:p>
            <a:pPr/>
            <a:r>
              <a:t>Окно для вставки таблицы, диаграммы, схемы, фотографии, иллюстрации или видео</a:t>
            </a:r>
          </a:p>
          <a:p>
            <a:pPr lvl="1"/>
            <a:r>
              <a:t/>
            </a:r>
          </a:p>
          <a:p>
            <a:pPr lvl="2"/>
            <a:r>
              <a:t/>
            </a:r>
          </a:p>
          <a:p>
            <a:pPr lvl="3"/>
            <a:r>
              <a:t/>
            </a:r>
          </a:p>
          <a:p>
            <a:pPr lvl="4"/>
            <a:r>
              <a:t/>
            </a:r>
          </a:p>
        </p:txBody>
      </p:sp>
      <p:sp>
        <p:nvSpPr>
          <p:cNvPr id="662" name="Текст 3"/>
          <p:cNvSpPr/>
          <p:nvPr>
            <p:ph type="body" sz="quarter" idx="13"/>
          </p:nvPr>
        </p:nvSpPr>
        <p:spPr>
          <a:xfrm>
            <a:off x="1587600" y="11142001"/>
            <a:ext cx="17565588" cy="1107150"/>
          </a:xfrm>
          <a:prstGeom prst="rect">
            <a:avLst/>
          </a:prstGeom>
        </p:spPr>
        <p:txBody>
          <a:bodyPr>
            <a:normAutofit fontScale="100000" lnSpcReduction="0"/>
          </a:bodyPr>
          <a:lstStyle/>
          <a:p>
            <a:pPr>
              <a:defRPr>
                <a:latin typeface="YS Text Light"/>
                <a:ea typeface="YS Text Light"/>
                <a:cs typeface="YS Text Light"/>
                <a:sym typeface="YS Text Light"/>
              </a:defRPr>
            </a:pP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Слайд-разделитель_2">
    <p:bg>
      <p:bgPr>
        <a:solidFill>
          <a:srgbClr val="FFCC00"/>
        </a:solidFill>
      </p:bgPr>
    </p:bg>
    <p:spTree>
      <p:nvGrpSpPr>
        <p:cNvPr id="1" name=""/>
        <p:cNvGrpSpPr/>
        <p:nvPr/>
      </p:nvGrpSpPr>
      <p:grpSpPr>
        <a:xfrm>
          <a:off x="0" y="0"/>
          <a:ext cx="0" cy="0"/>
          <a:chOff x="0" y="0"/>
          <a:chExt cx="0" cy="0"/>
        </a:xfrm>
      </p:grpSpPr>
      <p:sp>
        <p:nvSpPr>
          <p:cNvPr id="58" name="Рисунок 2"/>
          <p:cNvSpPr/>
          <p:nvPr>
            <p:ph type="pic" sz="quarter" idx="13"/>
          </p:nvPr>
        </p:nvSpPr>
        <p:spPr>
          <a:xfrm>
            <a:off x="1589074" y="5561155"/>
            <a:ext cx="2911489" cy="2438961"/>
          </a:xfrm>
          <a:prstGeom prst="rect">
            <a:avLst/>
          </a:prstGeom>
        </p:spPr>
        <p:txBody>
          <a:bodyPr lIns="91439" tIns="45719" rIns="91439" bIns="45719"/>
          <a:lstStyle/>
          <a:p>
            <a:pPr/>
          </a:p>
        </p:txBody>
      </p:sp>
      <p:sp>
        <p:nvSpPr>
          <p:cNvPr id="59" name="Body Level One…"/>
          <p:cNvSpPr txBox="1"/>
          <p:nvPr>
            <p:ph type="body" sz="quarter" idx="1" hasCustomPrompt="1"/>
          </p:nvPr>
        </p:nvSpPr>
        <p:spPr>
          <a:xfrm>
            <a:off x="5245630" y="915888"/>
            <a:ext cx="16104659" cy="1085950"/>
          </a:xfrm>
          <a:prstGeom prst="rect">
            <a:avLst/>
          </a:prstGeom>
        </p:spPr>
        <p:txBody>
          <a:bodyPr>
            <a:normAutofit fontScale="100000" lnSpcReduction="0"/>
          </a:bodyPr>
          <a:lstStyle>
            <a:lvl1pPr>
              <a:defRPr sz="4800"/>
            </a:lvl1pPr>
            <a:lvl2pPr marL="0" indent="914308">
              <a:buSzTx/>
              <a:buNone/>
              <a:defRPr sz="4800"/>
            </a:lvl2pPr>
            <a:lvl3pPr marL="0" indent="1828619">
              <a:buSzTx/>
              <a:buNone/>
              <a:defRPr sz="4800"/>
            </a:lvl3pPr>
            <a:lvl4pPr marL="0" indent="2742926">
              <a:buSzTx/>
              <a:buNone/>
              <a:defRPr sz="4800"/>
            </a:lvl4pPr>
            <a:lvl5pPr indent="3657234">
              <a:defRPr sz="4800"/>
            </a:lvl5pPr>
          </a:lstStyle>
          <a:p>
            <a:pPr/>
            <a:r>
              <a:t>Текст</a:t>
            </a:r>
          </a:p>
          <a:p>
            <a:pPr lvl="1"/>
            <a:r>
              <a:t/>
            </a:r>
          </a:p>
          <a:p>
            <a:pPr lvl="2"/>
            <a:r>
              <a:t/>
            </a:r>
          </a:p>
          <a:p>
            <a:pPr lvl="3"/>
            <a:r>
              <a:t/>
            </a:r>
          </a:p>
          <a:p>
            <a:pPr lvl="4"/>
            <a:r>
              <a:t/>
            </a:r>
          </a:p>
        </p:txBody>
      </p:sp>
      <p:sp>
        <p:nvSpPr>
          <p:cNvPr id="60" name="Заголовок"/>
          <p:cNvSpPr txBox="1"/>
          <p:nvPr>
            <p:ph type="title" hasCustomPrompt="1"/>
          </p:nvPr>
        </p:nvSpPr>
        <p:spPr>
          <a:xfrm>
            <a:off x="5246347" y="3831168"/>
            <a:ext cx="16103941" cy="5493809"/>
          </a:xfrm>
          <a:prstGeom prst="rect">
            <a:avLst/>
          </a:prstGeom>
        </p:spPr>
        <p:txBody>
          <a:bodyPr anchor="ctr">
            <a:normAutofit fontScale="100000" lnSpcReduction="0"/>
          </a:bodyPr>
          <a:lstStyle>
            <a:lvl1pPr>
              <a:defRPr sz="9600"/>
            </a:lvl1pPr>
          </a:lstStyle>
          <a:p>
            <a:pPr/>
            <a:r>
              <a:t>Заголовок</a:t>
            </a: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Пиктограмма и текст/объект">
    <p:spTree>
      <p:nvGrpSpPr>
        <p:cNvPr id="1" name=""/>
        <p:cNvGrpSpPr/>
        <p:nvPr/>
      </p:nvGrpSpPr>
      <p:grpSpPr>
        <a:xfrm>
          <a:off x="0" y="0"/>
          <a:ext cx="0" cy="0"/>
          <a:chOff x="0" y="0"/>
          <a:chExt cx="0" cy="0"/>
        </a:xfrm>
      </p:grpSpPr>
      <p:sp>
        <p:nvSpPr>
          <p:cNvPr id="669" name="Slide Number"/>
          <p:cNvSpPr txBox="1"/>
          <p:nvPr>
            <p:ph type="sldNum" sz="quarter" idx="2"/>
          </p:nvPr>
        </p:nvSpPr>
        <p:spPr>
          <a:xfrm>
            <a:off x="22464395" y="12664202"/>
            <a:ext cx="347981" cy="355601"/>
          </a:xfrm>
          <a:prstGeom prst="rect">
            <a:avLst/>
          </a:prstGeom>
        </p:spPr>
        <p:txBody>
          <a:bodyPr/>
          <a:lstStyle>
            <a:lvl1pPr>
              <a:defRPr>
                <a:latin typeface="YS Text Light"/>
                <a:ea typeface="YS Text Light"/>
                <a:cs typeface="YS Text Light"/>
                <a:sym typeface="YS Text Light"/>
              </a:defRPr>
            </a:lvl1pPr>
          </a:lstStyle>
          <a:p>
            <a:pPr/>
            <a:fld id="{86CB4B4D-7CA3-9044-876B-883B54F8677D}" type="slidenum"/>
          </a:p>
        </p:txBody>
      </p:sp>
      <p:sp>
        <p:nvSpPr>
          <p:cNvPr id="670" name="Заголовок"/>
          <p:cNvSpPr txBox="1"/>
          <p:nvPr>
            <p:ph type="title" hasCustomPrompt="1"/>
          </p:nvPr>
        </p:nvSpPr>
        <p:spPr>
          <a:xfrm>
            <a:off x="1587599" y="547141"/>
            <a:ext cx="21232814" cy="1454697"/>
          </a:xfrm>
          <a:prstGeom prst="rect">
            <a:avLst/>
          </a:prstGeom>
        </p:spPr>
        <p:txBody>
          <a:bodyPr>
            <a:normAutofit fontScale="100000" lnSpcReduction="0"/>
          </a:bodyPr>
          <a:lstStyle>
            <a:lvl1pPr>
              <a:defRPr b="0">
                <a:latin typeface="YS Text Medium"/>
                <a:ea typeface="YS Text Medium"/>
                <a:cs typeface="YS Text Medium"/>
                <a:sym typeface="YS Text Medium"/>
              </a:defRPr>
            </a:lvl1pPr>
          </a:lstStyle>
          <a:p>
            <a:pPr/>
            <a:r>
              <a:t>Заголовок</a:t>
            </a:r>
          </a:p>
        </p:txBody>
      </p:sp>
      <p:sp>
        <p:nvSpPr>
          <p:cNvPr id="671" name="Рисунок 2"/>
          <p:cNvSpPr/>
          <p:nvPr>
            <p:ph type="pic" sz="quarter" idx="13"/>
          </p:nvPr>
        </p:nvSpPr>
        <p:spPr>
          <a:xfrm>
            <a:off x="3050082" y="5655728"/>
            <a:ext cx="2923682" cy="2935822"/>
          </a:xfrm>
          <a:prstGeom prst="rect">
            <a:avLst/>
          </a:prstGeom>
        </p:spPr>
        <p:txBody>
          <a:bodyPr lIns="91439" tIns="45719" rIns="91439" bIns="45719"/>
          <a:lstStyle/>
          <a:p>
            <a:pPr/>
          </a:p>
        </p:txBody>
      </p:sp>
      <p:sp>
        <p:nvSpPr>
          <p:cNvPr id="672" name="Body Level One…"/>
          <p:cNvSpPr txBox="1"/>
          <p:nvPr>
            <p:ph type="body" sz="half" idx="1" hasCustomPrompt="1"/>
          </p:nvPr>
        </p:nvSpPr>
        <p:spPr>
          <a:xfrm>
            <a:off x="8906399" y="3440009"/>
            <a:ext cx="13905976" cy="7342292"/>
          </a:xfrm>
          <a:prstGeom prst="rect">
            <a:avLst/>
          </a:prstGeom>
        </p:spPr>
        <p:txBody>
          <a:bodyPr anchor="ctr">
            <a:normAutofit fontScale="100000" lnSpcReduction="0"/>
          </a:bodyPr>
          <a:lstStyle>
            <a:lvl1pPr>
              <a:defRPr>
                <a:latin typeface="YS Text Light"/>
                <a:ea typeface="YS Text Light"/>
                <a:cs typeface="YS Text Light"/>
                <a:sym typeface="YS Text Light"/>
              </a:defRPr>
            </a:lvl1pPr>
            <a:lvl2pPr>
              <a:defRPr>
                <a:latin typeface="YS Text Light"/>
                <a:ea typeface="YS Text Light"/>
                <a:cs typeface="YS Text Light"/>
                <a:sym typeface="YS Text Light"/>
              </a:defRPr>
            </a:lvl2pPr>
            <a:lvl3pPr>
              <a:defRPr>
                <a:latin typeface="YS Text Light"/>
                <a:ea typeface="YS Text Light"/>
                <a:cs typeface="YS Text Light"/>
                <a:sym typeface="YS Text Light"/>
              </a:defRPr>
            </a:lvl3pPr>
            <a:lvl4pPr>
              <a:defRPr>
                <a:latin typeface="YS Text Light"/>
                <a:ea typeface="YS Text Light"/>
                <a:cs typeface="YS Text Light"/>
                <a:sym typeface="YS Text Light"/>
              </a:defRPr>
            </a:lvl4pPr>
            <a:lvl5pPr>
              <a:defRPr>
                <a:latin typeface="YS Text Light"/>
                <a:ea typeface="YS Text Light"/>
                <a:cs typeface="YS Text Light"/>
                <a:sym typeface="YS Text Light"/>
              </a:defRPr>
            </a:lvl5pPr>
          </a:lstStyle>
          <a:p>
            <a:pPr/>
            <a:r>
              <a:t>Окно для вставки текста, таблицы, диаграммы, схемы, фотографии, иллюстрации или видео</a:t>
            </a:r>
          </a:p>
          <a:p>
            <a:pPr lvl="1"/>
            <a:r>
              <a:t/>
            </a:r>
          </a:p>
          <a:p>
            <a:pPr lvl="2"/>
            <a:r>
              <a:t/>
            </a:r>
          </a:p>
          <a:p>
            <a:pPr lvl="3"/>
            <a:r>
              <a:t/>
            </a:r>
          </a:p>
          <a:p>
            <a:pPr lvl="4"/>
            <a:r>
              <a:t/>
            </a:r>
          </a:p>
        </p:txBody>
      </p:sp>
    </p:spTree>
  </p:cSld>
  <p:clrMapOvr>
    <a:masterClrMapping/>
  </p:clrMapOvr>
  <p:transition xmlns:p14="http://schemas.microsoft.com/office/powerpoint/2010/main" spd="med" advClick="1"/>
</p:sldLayout>
</file>

<file path=ppt/slideLayouts/slideLayout6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 пиктограммы и текст">
    <p:spTree>
      <p:nvGrpSpPr>
        <p:cNvPr id="1" name=""/>
        <p:cNvGrpSpPr/>
        <p:nvPr/>
      </p:nvGrpSpPr>
      <p:grpSpPr>
        <a:xfrm>
          <a:off x="0" y="0"/>
          <a:ext cx="0" cy="0"/>
          <a:chOff x="0" y="0"/>
          <a:chExt cx="0" cy="0"/>
        </a:xfrm>
      </p:grpSpPr>
      <p:sp>
        <p:nvSpPr>
          <p:cNvPr id="679" name="Slide Number"/>
          <p:cNvSpPr txBox="1"/>
          <p:nvPr>
            <p:ph type="sldNum" sz="quarter" idx="2"/>
          </p:nvPr>
        </p:nvSpPr>
        <p:spPr>
          <a:xfrm>
            <a:off x="22464395" y="12664202"/>
            <a:ext cx="347981" cy="355601"/>
          </a:xfrm>
          <a:prstGeom prst="rect">
            <a:avLst/>
          </a:prstGeom>
        </p:spPr>
        <p:txBody>
          <a:bodyPr/>
          <a:lstStyle>
            <a:lvl1pPr>
              <a:defRPr>
                <a:latin typeface="YS Text Light"/>
                <a:ea typeface="YS Text Light"/>
                <a:cs typeface="YS Text Light"/>
                <a:sym typeface="YS Text Light"/>
              </a:defRPr>
            </a:lvl1pPr>
          </a:lstStyle>
          <a:p>
            <a:pPr/>
            <a:fld id="{86CB4B4D-7CA3-9044-876B-883B54F8677D}" type="slidenum"/>
          </a:p>
        </p:txBody>
      </p:sp>
      <p:sp>
        <p:nvSpPr>
          <p:cNvPr id="680" name="Заголовок"/>
          <p:cNvSpPr txBox="1"/>
          <p:nvPr>
            <p:ph type="title" hasCustomPrompt="1"/>
          </p:nvPr>
        </p:nvSpPr>
        <p:spPr>
          <a:xfrm>
            <a:off x="1587599" y="547141"/>
            <a:ext cx="21232814" cy="1454697"/>
          </a:xfrm>
          <a:prstGeom prst="rect">
            <a:avLst/>
          </a:prstGeom>
        </p:spPr>
        <p:txBody>
          <a:bodyPr>
            <a:normAutofit fontScale="100000" lnSpcReduction="0"/>
          </a:bodyPr>
          <a:lstStyle>
            <a:lvl1pPr>
              <a:defRPr b="0">
                <a:latin typeface="YS Text Medium"/>
                <a:ea typeface="YS Text Medium"/>
                <a:cs typeface="YS Text Medium"/>
                <a:sym typeface="YS Text Medium"/>
              </a:defRPr>
            </a:lvl1pPr>
          </a:lstStyle>
          <a:p>
            <a:pPr/>
            <a:r>
              <a:t>Заголовок</a:t>
            </a:r>
          </a:p>
        </p:txBody>
      </p:sp>
      <p:sp>
        <p:nvSpPr>
          <p:cNvPr id="681" name="Рисунок 2"/>
          <p:cNvSpPr/>
          <p:nvPr>
            <p:ph type="pic" sz="quarter" idx="13"/>
          </p:nvPr>
        </p:nvSpPr>
        <p:spPr>
          <a:xfrm>
            <a:off x="1588988" y="3481918"/>
            <a:ext cx="2911575" cy="2544232"/>
          </a:xfrm>
          <a:prstGeom prst="rect">
            <a:avLst/>
          </a:prstGeom>
        </p:spPr>
        <p:txBody>
          <a:bodyPr lIns="91439" tIns="45719" rIns="91439" bIns="45719"/>
          <a:lstStyle/>
          <a:p>
            <a:pPr/>
          </a:p>
        </p:txBody>
      </p:sp>
      <p:sp>
        <p:nvSpPr>
          <p:cNvPr id="682" name="Рисунок 2"/>
          <p:cNvSpPr/>
          <p:nvPr>
            <p:ph type="pic" sz="quarter" idx="14"/>
          </p:nvPr>
        </p:nvSpPr>
        <p:spPr>
          <a:xfrm>
            <a:off x="8915302" y="3481918"/>
            <a:ext cx="2911575" cy="2544232"/>
          </a:xfrm>
          <a:prstGeom prst="rect">
            <a:avLst/>
          </a:prstGeom>
        </p:spPr>
        <p:txBody>
          <a:bodyPr lIns="91439" tIns="45719" rIns="91439" bIns="45719"/>
          <a:lstStyle/>
          <a:p>
            <a:pPr/>
          </a:p>
        </p:txBody>
      </p:sp>
      <p:sp>
        <p:nvSpPr>
          <p:cNvPr id="683" name="Рисунок 2"/>
          <p:cNvSpPr/>
          <p:nvPr>
            <p:ph type="pic" sz="quarter" idx="15"/>
          </p:nvPr>
        </p:nvSpPr>
        <p:spPr>
          <a:xfrm>
            <a:off x="16230310" y="3481918"/>
            <a:ext cx="2922879" cy="2544232"/>
          </a:xfrm>
          <a:prstGeom prst="rect">
            <a:avLst/>
          </a:prstGeom>
        </p:spPr>
        <p:txBody>
          <a:bodyPr lIns="91439" tIns="45719" rIns="91439" bIns="45719"/>
          <a:lstStyle/>
          <a:p>
            <a:pPr/>
          </a:p>
        </p:txBody>
      </p:sp>
      <p:sp>
        <p:nvSpPr>
          <p:cNvPr id="684" name="Body Level One…"/>
          <p:cNvSpPr txBox="1"/>
          <p:nvPr>
            <p:ph type="body" sz="quarter" idx="1"/>
          </p:nvPr>
        </p:nvSpPr>
        <p:spPr>
          <a:xfrm>
            <a:off x="1587600" y="6749552"/>
            <a:ext cx="6584851" cy="5499599"/>
          </a:xfrm>
          <a:prstGeom prst="rect">
            <a:avLst/>
          </a:prstGeom>
        </p:spPr>
        <p:txBody>
          <a:bodyPr>
            <a:normAutofit fontScale="100000" lnSpcReduction="0"/>
          </a:bodyPr>
          <a:lstStyle>
            <a:lvl1pPr>
              <a:defRPr>
                <a:latin typeface="YS Text Light"/>
                <a:ea typeface="YS Text Light"/>
                <a:cs typeface="YS Text Light"/>
                <a:sym typeface="YS Text Light"/>
              </a:defRPr>
            </a:lvl1pPr>
            <a:lvl2pPr>
              <a:defRPr>
                <a:latin typeface="YS Text Light"/>
                <a:ea typeface="YS Text Light"/>
                <a:cs typeface="YS Text Light"/>
                <a:sym typeface="YS Text Light"/>
              </a:defRPr>
            </a:lvl2pPr>
            <a:lvl3pPr>
              <a:defRPr>
                <a:latin typeface="YS Text Light"/>
                <a:ea typeface="YS Text Light"/>
                <a:cs typeface="YS Text Light"/>
                <a:sym typeface="YS Text Light"/>
              </a:defRPr>
            </a:lvl3pPr>
            <a:lvl4pPr>
              <a:defRPr>
                <a:latin typeface="YS Text Light"/>
                <a:ea typeface="YS Text Light"/>
                <a:cs typeface="YS Text Light"/>
                <a:sym typeface="YS Text Light"/>
              </a:defRPr>
            </a:lvl4pPr>
            <a:lvl5pPr>
              <a:defRPr>
                <a:latin typeface="YS Text Light"/>
                <a:ea typeface="YS Text Light"/>
                <a:cs typeface="YS Text Light"/>
                <a:sym typeface="YS Text Light"/>
              </a:defRPr>
            </a:lvl5pPr>
          </a:lstStyle>
          <a:p>
            <a:pPr/>
            <a:r>
              <a:t>Body Level One</a:t>
            </a:r>
          </a:p>
          <a:p>
            <a:pPr lvl="1"/>
            <a:r>
              <a:t>Body Level Two</a:t>
            </a:r>
          </a:p>
          <a:p>
            <a:pPr lvl="2"/>
            <a:r>
              <a:t>Body Level Three</a:t>
            </a:r>
          </a:p>
          <a:p>
            <a:pPr lvl="3"/>
            <a:r>
              <a:t>Body Level Four</a:t>
            </a:r>
          </a:p>
          <a:p>
            <a:pPr lvl="4"/>
            <a:r>
              <a:t>Body Level Five</a:t>
            </a:r>
          </a:p>
        </p:txBody>
      </p:sp>
      <p:sp>
        <p:nvSpPr>
          <p:cNvPr id="685" name="Текст 3"/>
          <p:cNvSpPr/>
          <p:nvPr>
            <p:ph type="body" sz="quarter" idx="16"/>
          </p:nvPr>
        </p:nvSpPr>
        <p:spPr>
          <a:xfrm>
            <a:off x="8906399" y="6749552"/>
            <a:ext cx="6584851" cy="5499599"/>
          </a:xfrm>
          <a:prstGeom prst="rect">
            <a:avLst/>
          </a:prstGeom>
        </p:spPr>
        <p:txBody>
          <a:bodyPr>
            <a:normAutofit fontScale="100000" lnSpcReduction="0"/>
          </a:bodyPr>
          <a:lstStyle/>
          <a:p>
            <a:pPr>
              <a:defRPr>
                <a:latin typeface="YS Text Light"/>
                <a:ea typeface="YS Text Light"/>
                <a:cs typeface="YS Text Light"/>
                <a:sym typeface="YS Text Light"/>
              </a:defRPr>
            </a:pPr>
          </a:p>
        </p:txBody>
      </p:sp>
      <p:sp>
        <p:nvSpPr>
          <p:cNvPr id="686" name="Текст 3"/>
          <p:cNvSpPr/>
          <p:nvPr>
            <p:ph type="body" sz="quarter" idx="17"/>
          </p:nvPr>
        </p:nvSpPr>
        <p:spPr>
          <a:xfrm>
            <a:off x="16230502" y="6749552"/>
            <a:ext cx="6584850" cy="5499599"/>
          </a:xfrm>
          <a:prstGeom prst="rect">
            <a:avLst/>
          </a:prstGeom>
        </p:spPr>
        <p:txBody>
          <a:bodyPr>
            <a:normAutofit fontScale="100000" lnSpcReduction="0"/>
          </a:bodyPr>
          <a:lstStyle/>
          <a:p>
            <a:pPr>
              <a:defRPr>
                <a:latin typeface="YS Text Light"/>
                <a:ea typeface="YS Text Light"/>
                <a:cs typeface="YS Text Light"/>
                <a:sym typeface="YS Text Light"/>
              </a:defRPr>
            </a:pPr>
          </a:p>
        </p:txBody>
      </p:sp>
    </p:spTree>
  </p:cSld>
  <p:clrMapOvr>
    <a:masterClrMapping/>
  </p:clrMapOvr>
  <p:transition xmlns:p14="http://schemas.microsoft.com/office/powerpoint/2010/main" spd="med" advClick="1"/>
</p:sldLayout>
</file>

<file path=ppt/slideLayouts/slideLayout6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 пиктограммы и текст">
    <p:spTree>
      <p:nvGrpSpPr>
        <p:cNvPr id="1" name=""/>
        <p:cNvGrpSpPr/>
        <p:nvPr/>
      </p:nvGrpSpPr>
      <p:grpSpPr>
        <a:xfrm>
          <a:off x="0" y="0"/>
          <a:ext cx="0" cy="0"/>
          <a:chOff x="0" y="0"/>
          <a:chExt cx="0" cy="0"/>
        </a:xfrm>
      </p:grpSpPr>
      <p:sp>
        <p:nvSpPr>
          <p:cNvPr id="693" name="Slide Number"/>
          <p:cNvSpPr txBox="1"/>
          <p:nvPr>
            <p:ph type="sldNum" sz="quarter" idx="2"/>
          </p:nvPr>
        </p:nvSpPr>
        <p:spPr>
          <a:xfrm>
            <a:off x="22464395" y="12664202"/>
            <a:ext cx="347981" cy="355601"/>
          </a:xfrm>
          <a:prstGeom prst="rect">
            <a:avLst/>
          </a:prstGeom>
        </p:spPr>
        <p:txBody>
          <a:bodyPr/>
          <a:lstStyle>
            <a:lvl1pPr>
              <a:defRPr>
                <a:latin typeface="YS Text Light"/>
                <a:ea typeface="YS Text Light"/>
                <a:cs typeface="YS Text Light"/>
                <a:sym typeface="YS Text Light"/>
              </a:defRPr>
            </a:lvl1pPr>
          </a:lstStyle>
          <a:p>
            <a:pPr/>
            <a:fld id="{86CB4B4D-7CA3-9044-876B-883B54F8677D}" type="slidenum"/>
          </a:p>
        </p:txBody>
      </p:sp>
      <p:sp>
        <p:nvSpPr>
          <p:cNvPr id="694" name="Рисунок 2"/>
          <p:cNvSpPr/>
          <p:nvPr>
            <p:ph type="pic" sz="quarter" idx="13"/>
          </p:nvPr>
        </p:nvSpPr>
        <p:spPr>
          <a:xfrm>
            <a:off x="1588988" y="3481918"/>
            <a:ext cx="2911575" cy="2544232"/>
          </a:xfrm>
          <a:prstGeom prst="rect">
            <a:avLst/>
          </a:prstGeom>
        </p:spPr>
        <p:txBody>
          <a:bodyPr lIns="91439" tIns="45719" rIns="91439" bIns="45719"/>
          <a:lstStyle/>
          <a:p>
            <a:pPr/>
          </a:p>
        </p:txBody>
      </p:sp>
      <p:sp>
        <p:nvSpPr>
          <p:cNvPr id="695" name="Рисунок 2"/>
          <p:cNvSpPr/>
          <p:nvPr>
            <p:ph type="pic" sz="quarter" idx="14"/>
          </p:nvPr>
        </p:nvSpPr>
        <p:spPr>
          <a:xfrm>
            <a:off x="7075634" y="3481918"/>
            <a:ext cx="2911575" cy="2544232"/>
          </a:xfrm>
          <a:prstGeom prst="rect">
            <a:avLst/>
          </a:prstGeom>
        </p:spPr>
        <p:txBody>
          <a:bodyPr lIns="91439" tIns="45719" rIns="91439" bIns="45719"/>
          <a:lstStyle/>
          <a:p>
            <a:pPr/>
          </a:p>
        </p:txBody>
      </p:sp>
      <p:sp>
        <p:nvSpPr>
          <p:cNvPr id="696" name="Рисунок 2"/>
          <p:cNvSpPr/>
          <p:nvPr>
            <p:ph type="pic" sz="quarter" idx="15"/>
          </p:nvPr>
        </p:nvSpPr>
        <p:spPr>
          <a:xfrm>
            <a:off x="12565718" y="3481918"/>
            <a:ext cx="2911575" cy="2544232"/>
          </a:xfrm>
          <a:prstGeom prst="rect">
            <a:avLst/>
          </a:prstGeom>
        </p:spPr>
        <p:txBody>
          <a:bodyPr lIns="91439" tIns="45719" rIns="91439" bIns="45719"/>
          <a:lstStyle/>
          <a:p>
            <a:pPr/>
          </a:p>
        </p:txBody>
      </p:sp>
      <p:sp>
        <p:nvSpPr>
          <p:cNvPr id="697" name="Рисунок 2"/>
          <p:cNvSpPr/>
          <p:nvPr>
            <p:ph type="pic" sz="quarter" idx="16"/>
          </p:nvPr>
        </p:nvSpPr>
        <p:spPr>
          <a:xfrm>
            <a:off x="18054031" y="3481918"/>
            <a:ext cx="2911575" cy="2544232"/>
          </a:xfrm>
          <a:prstGeom prst="rect">
            <a:avLst/>
          </a:prstGeom>
        </p:spPr>
        <p:txBody>
          <a:bodyPr lIns="91439" tIns="45719" rIns="91439" bIns="45719"/>
          <a:lstStyle/>
          <a:p>
            <a:pPr/>
          </a:p>
        </p:txBody>
      </p:sp>
      <p:sp>
        <p:nvSpPr>
          <p:cNvPr id="698" name="Заголовок"/>
          <p:cNvSpPr txBox="1"/>
          <p:nvPr>
            <p:ph type="title" hasCustomPrompt="1"/>
          </p:nvPr>
        </p:nvSpPr>
        <p:spPr>
          <a:xfrm>
            <a:off x="1587599" y="547141"/>
            <a:ext cx="21232814" cy="1454697"/>
          </a:xfrm>
          <a:prstGeom prst="rect">
            <a:avLst/>
          </a:prstGeom>
        </p:spPr>
        <p:txBody>
          <a:bodyPr>
            <a:normAutofit fontScale="100000" lnSpcReduction="0"/>
          </a:bodyPr>
          <a:lstStyle>
            <a:lvl1pPr>
              <a:defRPr b="0">
                <a:latin typeface="YS Text Medium"/>
                <a:ea typeface="YS Text Medium"/>
                <a:cs typeface="YS Text Medium"/>
                <a:sym typeface="YS Text Medium"/>
              </a:defRPr>
            </a:lvl1pPr>
          </a:lstStyle>
          <a:p>
            <a:pPr/>
            <a:r>
              <a:t>Заголовок</a:t>
            </a:r>
          </a:p>
        </p:txBody>
      </p:sp>
      <p:sp>
        <p:nvSpPr>
          <p:cNvPr id="699" name="Body Level One…"/>
          <p:cNvSpPr txBox="1"/>
          <p:nvPr>
            <p:ph type="body" sz="quarter" idx="1"/>
          </p:nvPr>
        </p:nvSpPr>
        <p:spPr>
          <a:xfrm>
            <a:off x="1587602" y="6749552"/>
            <a:ext cx="4752874" cy="5499599"/>
          </a:xfrm>
          <a:prstGeom prst="rect">
            <a:avLst/>
          </a:prstGeom>
        </p:spPr>
        <p:txBody>
          <a:bodyPr>
            <a:normAutofit fontScale="100000" lnSpcReduction="0"/>
          </a:bodyPr>
          <a:lstStyle>
            <a:lvl1pPr>
              <a:defRPr>
                <a:latin typeface="YS Text Light"/>
                <a:ea typeface="YS Text Light"/>
                <a:cs typeface="YS Text Light"/>
                <a:sym typeface="YS Text Light"/>
              </a:defRPr>
            </a:lvl1pPr>
            <a:lvl2pPr>
              <a:defRPr>
                <a:latin typeface="YS Text Light"/>
                <a:ea typeface="YS Text Light"/>
                <a:cs typeface="YS Text Light"/>
                <a:sym typeface="YS Text Light"/>
              </a:defRPr>
            </a:lvl2pPr>
            <a:lvl3pPr>
              <a:defRPr>
                <a:latin typeface="YS Text Light"/>
                <a:ea typeface="YS Text Light"/>
                <a:cs typeface="YS Text Light"/>
                <a:sym typeface="YS Text Light"/>
              </a:defRPr>
            </a:lvl3pPr>
            <a:lvl4pPr>
              <a:defRPr>
                <a:latin typeface="YS Text Light"/>
                <a:ea typeface="YS Text Light"/>
                <a:cs typeface="YS Text Light"/>
                <a:sym typeface="YS Text Light"/>
              </a:defRPr>
            </a:lvl4pPr>
            <a:lvl5pPr>
              <a:defRPr>
                <a:latin typeface="YS Text Light"/>
                <a:ea typeface="YS Text Light"/>
                <a:cs typeface="YS Text Light"/>
                <a:sym typeface="YS Text Light"/>
              </a:defRPr>
            </a:lvl5pPr>
          </a:lstStyle>
          <a:p>
            <a:pPr/>
            <a:r>
              <a:t>Body Level One</a:t>
            </a:r>
          </a:p>
          <a:p>
            <a:pPr lvl="1"/>
            <a:r>
              <a:t>Body Level Two</a:t>
            </a:r>
          </a:p>
          <a:p>
            <a:pPr lvl="2"/>
            <a:r>
              <a:t>Body Level Three</a:t>
            </a:r>
          </a:p>
          <a:p>
            <a:pPr lvl="3"/>
            <a:r>
              <a:t>Body Level Four</a:t>
            </a:r>
          </a:p>
          <a:p>
            <a:pPr lvl="4"/>
            <a:r>
              <a:t>Body Level Five</a:t>
            </a:r>
          </a:p>
        </p:txBody>
      </p:sp>
      <p:sp>
        <p:nvSpPr>
          <p:cNvPr id="700" name="Текст 3"/>
          <p:cNvSpPr/>
          <p:nvPr>
            <p:ph type="body" sz="quarter" idx="17"/>
          </p:nvPr>
        </p:nvSpPr>
        <p:spPr>
          <a:xfrm>
            <a:off x="7074000" y="6749552"/>
            <a:ext cx="4752875" cy="5499599"/>
          </a:xfrm>
          <a:prstGeom prst="rect">
            <a:avLst/>
          </a:prstGeom>
        </p:spPr>
        <p:txBody>
          <a:bodyPr>
            <a:normAutofit fontScale="100000" lnSpcReduction="0"/>
          </a:bodyPr>
          <a:lstStyle/>
          <a:p>
            <a:pPr>
              <a:defRPr>
                <a:latin typeface="YS Text Light"/>
                <a:ea typeface="YS Text Light"/>
                <a:cs typeface="YS Text Light"/>
                <a:sym typeface="YS Text Light"/>
              </a:defRPr>
            </a:pPr>
          </a:p>
        </p:txBody>
      </p:sp>
      <p:sp>
        <p:nvSpPr>
          <p:cNvPr id="701" name="Текст 3"/>
          <p:cNvSpPr/>
          <p:nvPr>
            <p:ph type="body" sz="quarter" idx="18"/>
          </p:nvPr>
        </p:nvSpPr>
        <p:spPr>
          <a:xfrm>
            <a:off x="12565718" y="6749552"/>
            <a:ext cx="4752874" cy="5499599"/>
          </a:xfrm>
          <a:prstGeom prst="rect">
            <a:avLst/>
          </a:prstGeom>
        </p:spPr>
        <p:txBody>
          <a:bodyPr>
            <a:normAutofit fontScale="100000" lnSpcReduction="0"/>
          </a:bodyPr>
          <a:lstStyle/>
          <a:p>
            <a:pPr>
              <a:defRPr>
                <a:latin typeface="YS Text Light"/>
                <a:ea typeface="YS Text Light"/>
                <a:cs typeface="YS Text Light"/>
                <a:sym typeface="YS Text Light"/>
              </a:defRPr>
            </a:pPr>
          </a:p>
        </p:txBody>
      </p:sp>
      <p:sp>
        <p:nvSpPr>
          <p:cNvPr id="702" name="Текст 3"/>
          <p:cNvSpPr/>
          <p:nvPr>
            <p:ph type="body" sz="quarter" idx="19"/>
          </p:nvPr>
        </p:nvSpPr>
        <p:spPr>
          <a:xfrm>
            <a:off x="18056962" y="6749552"/>
            <a:ext cx="4752875" cy="5499599"/>
          </a:xfrm>
          <a:prstGeom prst="rect">
            <a:avLst/>
          </a:prstGeom>
        </p:spPr>
        <p:txBody>
          <a:bodyPr>
            <a:normAutofit fontScale="100000" lnSpcReduction="0"/>
          </a:bodyPr>
          <a:lstStyle/>
          <a:p>
            <a:pPr>
              <a:defRPr>
                <a:latin typeface="YS Text Light"/>
                <a:ea typeface="YS Text Light"/>
                <a:cs typeface="YS Text Light"/>
                <a:sym typeface="YS Text Light"/>
              </a:defRPr>
            </a:pPr>
          </a:p>
        </p:txBody>
      </p:sp>
    </p:spTree>
  </p:cSld>
  <p:clrMapOvr>
    <a:masterClrMapping/>
  </p:clrMapOvr>
  <p:transition xmlns:p14="http://schemas.microsoft.com/office/powerpoint/2010/main" spd="med" advClick="1"/>
</p:sldLayout>
</file>

<file path=ppt/slideLayouts/slideLayout6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5 пиктограмм и текст">
    <p:spTree>
      <p:nvGrpSpPr>
        <p:cNvPr id="1" name=""/>
        <p:cNvGrpSpPr/>
        <p:nvPr/>
      </p:nvGrpSpPr>
      <p:grpSpPr>
        <a:xfrm>
          <a:off x="0" y="0"/>
          <a:ext cx="0" cy="0"/>
          <a:chOff x="0" y="0"/>
          <a:chExt cx="0" cy="0"/>
        </a:xfrm>
      </p:grpSpPr>
      <p:sp>
        <p:nvSpPr>
          <p:cNvPr id="709" name="Slide Number"/>
          <p:cNvSpPr txBox="1"/>
          <p:nvPr>
            <p:ph type="sldNum" sz="quarter" idx="2"/>
          </p:nvPr>
        </p:nvSpPr>
        <p:spPr>
          <a:xfrm>
            <a:off x="22464395" y="12664202"/>
            <a:ext cx="347981" cy="355601"/>
          </a:xfrm>
          <a:prstGeom prst="rect">
            <a:avLst/>
          </a:prstGeom>
        </p:spPr>
        <p:txBody>
          <a:bodyPr/>
          <a:lstStyle>
            <a:lvl1pPr>
              <a:defRPr>
                <a:latin typeface="YS Text Light"/>
                <a:ea typeface="YS Text Light"/>
                <a:cs typeface="YS Text Light"/>
                <a:sym typeface="YS Text Light"/>
              </a:defRPr>
            </a:lvl1pPr>
          </a:lstStyle>
          <a:p>
            <a:pPr/>
            <a:fld id="{86CB4B4D-7CA3-9044-876B-883B54F8677D}" type="slidenum"/>
          </a:p>
        </p:txBody>
      </p:sp>
      <p:sp>
        <p:nvSpPr>
          <p:cNvPr id="710" name="Рисунок 2"/>
          <p:cNvSpPr/>
          <p:nvPr>
            <p:ph type="pic" sz="quarter" idx="13"/>
          </p:nvPr>
        </p:nvSpPr>
        <p:spPr>
          <a:xfrm>
            <a:off x="1588988" y="3840595"/>
            <a:ext cx="2555975" cy="2185556"/>
          </a:xfrm>
          <a:prstGeom prst="rect">
            <a:avLst/>
          </a:prstGeom>
        </p:spPr>
        <p:txBody>
          <a:bodyPr lIns="91439" tIns="45719" rIns="91439" bIns="45719"/>
          <a:lstStyle/>
          <a:p>
            <a:pPr/>
          </a:p>
        </p:txBody>
      </p:sp>
      <p:sp>
        <p:nvSpPr>
          <p:cNvPr id="711" name="Заголовок"/>
          <p:cNvSpPr txBox="1"/>
          <p:nvPr>
            <p:ph type="title" hasCustomPrompt="1"/>
          </p:nvPr>
        </p:nvSpPr>
        <p:spPr>
          <a:xfrm>
            <a:off x="1587599" y="547141"/>
            <a:ext cx="21232814" cy="1454697"/>
          </a:xfrm>
          <a:prstGeom prst="rect">
            <a:avLst/>
          </a:prstGeom>
        </p:spPr>
        <p:txBody>
          <a:bodyPr>
            <a:normAutofit fontScale="100000" lnSpcReduction="0"/>
          </a:bodyPr>
          <a:lstStyle>
            <a:lvl1pPr>
              <a:defRPr b="0">
                <a:latin typeface="YS Text Medium"/>
                <a:ea typeface="YS Text Medium"/>
                <a:cs typeface="YS Text Medium"/>
                <a:sym typeface="YS Text Medium"/>
              </a:defRPr>
            </a:lvl1pPr>
          </a:lstStyle>
          <a:p>
            <a:pPr/>
            <a:r>
              <a:t>Заголовок</a:t>
            </a:r>
          </a:p>
        </p:txBody>
      </p:sp>
      <p:sp>
        <p:nvSpPr>
          <p:cNvPr id="712" name="Рисунок 2"/>
          <p:cNvSpPr/>
          <p:nvPr>
            <p:ph type="pic" sz="quarter" idx="14"/>
          </p:nvPr>
        </p:nvSpPr>
        <p:spPr>
          <a:xfrm>
            <a:off x="5985590" y="3840595"/>
            <a:ext cx="2555975" cy="2185556"/>
          </a:xfrm>
          <a:prstGeom prst="rect">
            <a:avLst/>
          </a:prstGeom>
        </p:spPr>
        <p:txBody>
          <a:bodyPr lIns="91439" tIns="45719" rIns="91439" bIns="45719"/>
          <a:lstStyle/>
          <a:p>
            <a:pPr/>
          </a:p>
        </p:txBody>
      </p:sp>
      <p:sp>
        <p:nvSpPr>
          <p:cNvPr id="713" name="Рисунок 2"/>
          <p:cNvSpPr/>
          <p:nvPr>
            <p:ph type="pic" sz="quarter" idx="15"/>
          </p:nvPr>
        </p:nvSpPr>
        <p:spPr>
          <a:xfrm>
            <a:off x="10375800" y="3840595"/>
            <a:ext cx="2555975" cy="2185556"/>
          </a:xfrm>
          <a:prstGeom prst="rect">
            <a:avLst/>
          </a:prstGeom>
        </p:spPr>
        <p:txBody>
          <a:bodyPr lIns="91439" tIns="45719" rIns="91439" bIns="45719"/>
          <a:lstStyle/>
          <a:p>
            <a:pPr/>
          </a:p>
        </p:txBody>
      </p:sp>
      <p:sp>
        <p:nvSpPr>
          <p:cNvPr id="714" name="Рисунок 2"/>
          <p:cNvSpPr/>
          <p:nvPr>
            <p:ph type="pic" sz="quarter" idx="16"/>
          </p:nvPr>
        </p:nvSpPr>
        <p:spPr>
          <a:xfrm>
            <a:off x="14768737" y="3840595"/>
            <a:ext cx="2555975" cy="2185556"/>
          </a:xfrm>
          <a:prstGeom prst="rect">
            <a:avLst/>
          </a:prstGeom>
        </p:spPr>
        <p:txBody>
          <a:bodyPr lIns="91439" tIns="45719" rIns="91439" bIns="45719"/>
          <a:lstStyle/>
          <a:p>
            <a:pPr/>
          </a:p>
        </p:txBody>
      </p:sp>
      <p:sp>
        <p:nvSpPr>
          <p:cNvPr id="715" name="Рисунок 2"/>
          <p:cNvSpPr/>
          <p:nvPr>
            <p:ph type="pic" sz="quarter" idx="17"/>
          </p:nvPr>
        </p:nvSpPr>
        <p:spPr>
          <a:xfrm>
            <a:off x="19161604" y="3840595"/>
            <a:ext cx="2555975" cy="2185556"/>
          </a:xfrm>
          <a:prstGeom prst="rect">
            <a:avLst/>
          </a:prstGeom>
        </p:spPr>
        <p:txBody>
          <a:bodyPr lIns="91439" tIns="45719" rIns="91439" bIns="45719"/>
          <a:lstStyle/>
          <a:p>
            <a:pPr/>
          </a:p>
        </p:txBody>
      </p:sp>
      <p:sp>
        <p:nvSpPr>
          <p:cNvPr id="716" name="Body Level One…"/>
          <p:cNvSpPr txBox="1"/>
          <p:nvPr>
            <p:ph type="body" sz="quarter" idx="1"/>
          </p:nvPr>
        </p:nvSpPr>
        <p:spPr>
          <a:xfrm>
            <a:off x="1587602" y="6749552"/>
            <a:ext cx="3649561" cy="5499599"/>
          </a:xfrm>
          <a:prstGeom prst="rect">
            <a:avLst/>
          </a:prstGeom>
        </p:spPr>
        <p:txBody>
          <a:bodyPr>
            <a:normAutofit fontScale="100000" lnSpcReduction="0"/>
          </a:bodyPr>
          <a:lstStyle>
            <a:lvl1pPr>
              <a:defRPr>
                <a:latin typeface="YS Text Light"/>
                <a:ea typeface="YS Text Light"/>
                <a:cs typeface="YS Text Light"/>
                <a:sym typeface="YS Text Light"/>
              </a:defRPr>
            </a:lvl1pPr>
            <a:lvl2pPr>
              <a:defRPr>
                <a:latin typeface="YS Text Light"/>
                <a:ea typeface="YS Text Light"/>
                <a:cs typeface="YS Text Light"/>
                <a:sym typeface="YS Text Light"/>
              </a:defRPr>
            </a:lvl2pPr>
            <a:lvl3pPr>
              <a:defRPr>
                <a:latin typeface="YS Text Light"/>
                <a:ea typeface="YS Text Light"/>
                <a:cs typeface="YS Text Light"/>
                <a:sym typeface="YS Text Light"/>
              </a:defRPr>
            </a:lvl3pPr>
            <a:lvl4pPr>
              <a:defRPr>
                <a:latin typeface="YS Text Light"/>
                <a:ea typeface="YS Text Light"/>
                <a:cs typeface="YS Text Light"/>
                <a:sym typeface="YS Text Light"/>
              </a:defRPr>
            </a:lvl4pPr>
            <a:lvl5pPr>
              <a:defRPr>
                <a:latin typeface="YS Text Light"/>
                <a:ea typeface="YS Text Light"/>
                <a:cs typeface="YS Text Light"/>
                <a:sym typeface="YS Text Light"/>
              </a:defRPr>
            </a:lvl5pPr>
          </a:lstStyle>
          <a:p>
            <a:pPr/>
            <a:r>
              <a:t>Body Level One</a:t>
            </a:r>
          </a:p>
          <a:p>
            <a:pPr lvl="1"/>
            <a:r>
              <a:t>Body Level Two</a:t>
            </a:r>
          </a:p>
          <a:p>
            <a:pPr lvl="2"/>
            <a:r>
              <a:t>Body Level Three</a:t>
            </a:r>
          </a:p>
          <a:p>
            <a:pPr lvl="3"/>
            <a:r>
              <a:t>Body Level Four</a:t>
            </a:r>
          </a:p>
          <a:p>
            <a:pPr lvl="4"/>
            <a:r>
              <a:t>Body Level Five</a:t>
            </a:r>
          </a:p>
        </p:txBody>
      </p:sp>
      <p:sp>
        <p:nvSpPr>
          <p:cNvPr id="717" name="Текст 3"/>
          <p:cNvSpPr/>
          <p:nvPr>
            <p:ph type="body" sz="quarter" idx="18"/>
          </p:nvPr>
        </p:nvSpPr>
        <p:spPr>
          <a:xfrm>
            <a:off x="5981801" y="6749552"/>
            <a:ext cx="3649562" cy="5499599"/>
          </a:xfrm>
          <a:prstGeom prst="rect">
            <a:avLst/>
          </a:prstGeom>
        </p:spPr>
        <p:txBody>
          <a:bodyPr>
            <a:normAutofit fontScale="100000" lnSpcReduction="0"/>
          </a:bodyPr>
          <a:lstStyle/>
          <a:p>
            <a:pPr>
              <a:defRPr>
                <a:latin typeface="YS Text Light"/>
                <a:ea typeface="YS Text Light"/>
                <a:cs typeface="YS Text Light"/>
                <a:sym typeface="YS Text Light"/>
              </a:defRPr>
            </a:pPr>
          </a:p>
        </p:txBody>
      </p:sp>
      <p:sp>
        <p:nvSpPr>
          <p:cNvPr id="718" name="Текст 3"/>
          <p:cNvSpPr/>
          <p:nvPr>
            <p:ph type="body" sz="quarter" idx="19"/>
          </p:nvPr>
        </p:nvSpPr>
        <p:spPr>
          <a:xfrm>
            <a:off x="10376343" y="6749552"/>
            <a:ext cx="3649562" cy="5499599"/>
          </a:xfrm>
          <a:prstGeom prst="rect">
            <a:avLst/>
          </a:prstGeom>
        </p:spPr>
        <p:txBody>
          <a:bodyPr>
            <a:normAutofit fontScale="100000" lnSpcReduction="0"/>
          </a:bodyPr>
          <a:lstStyle/>
          <a:p>
            <a:pPr>
              <a:defRPr>
                <a:latin typeface="YS Text Light"/>
                <a:ea typeface="YS Text Light"/>
                <a:cs typeface="YS Text Light"/>
                <a:sym typeface="YS Text Light"/>
              </a:defRPr>
            </a:pPr>
          </a:p>
        </p:txBody>
      </p:sp>
      <p:sp>
        <p:nvSpPr>
          <p:cNvPr id="719" name="Текст 3"/>
          <p:cNvSpPr/>
          <p:nvPr>
            <p:ph type="body" sz="quarter" idx="20"/>
          </p:nvPr>
        </p:nvSpPr>
        <p:spPr>
          <a:xfrm>
            <a:off x="14768613" y="6749552"/>
            <a:ext cx="3649562" cy="5499599"/>
          </a:xfrm>
          <a:prstGeom prst="rect">
            <a:avLst/>
          </a:prstGeom>
        </p:spPr>
        <p:txBody>
          <a:bodyPr>
            <a:normAutofit fontScale="100000" lnSpcReduction="0"/>
          </a:bodyPr>
          <a:lstStyle/>
          <a:p>
            <a:pPr>
              <a:defRPr>
                <a:latin typeface="YS Text Light"/>
                <a:ea typeface="YS Text Light"/>
                <a:cs typeface="YS Text Light"/>
                <a:sym typeface="YS Text Light"/>
              </a:defRPr>
            </a:pPr>
          </a:p>
        </p:txBody>
      </p:sp>
      <p:sp>
        <p:nvSpPr>
          <p:cNvPr id="720" name="Текст 3"/>
          <p:cNvSpPr/>
          <p:nvPr>
            <p:ph type="body" sz="quarter" idx="21"/>
          </p:nvPr>
        </p:nvSpPr>
        <p:spPr>
          <a:xfrm>
            <a:off x="19161610" y="6749552"/>
            <a:ext cx="3649562" cy="5499599"/>
          </a:xfrm>
          <a:prstGeom prst="rect">
            <a:avLst/>
          </a:prstGeom>
        </p:spPr>
        <p:txBody>
          <a:bodyPr>
            <a:normAutofit fontScale="100000" lnSpcReduction="0"/>
          </a:bodyPr>
          <a:lstStyle/>
          <a:p>
            <a:pPr>
              <a:defRPr>
                <a:latin typeface="YS Text Light"/>
                <a:ea typeface="YS Text Light"/>
                <a:cs typeface="YS Text Light"/>
                <a:sym typeface="YS Text Light"/>
              </a:defRPr>
            </a:pPr>
          </a:p>
        </p:txBody>
      </p:sp>
    </p:spTree>
  </p:cSld>
  <p:clrMapOvr>
    <a:masterClrMapping/>
  </p:clrMapOvr>
  <p:transition xmlns:p14="http://schemas.microsoft.com/office/powerpoint/2010/main" spd="med" advClick="1"/>
</p:sldLayout>
</file>

<file path=ppt/slideLayouts/slideLayout6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Текст и большое изображение">
    <p:spTree>
      <p:nvGrpSpPr>
        <p:cNvPr id="1" name=""/>
        <p:cNvGrpSpPr/>
        <p:nvPr/>
      </p:nvGrpSpPr>
      <p:grpSpPr>
        <a:xfrm>
          <a:off x="0" y="0"/>
          <a:ext cx="0" cy="0"/>
          <a:chOff x="0" y="0"/>
          <a:chExt cx="0" cy="0"/>
        </a:xfrm>
      </p:grpSpPr>
      <p:sp>
        <p:nvSpPr>
          <p:cNvPr id="727" name="Slide Number"/>
          <p:cNvSpPr txBox="1"/>
          <p:nvPr>
            <p:ph type="sldNum" sz="quarter" idx="2"/>
          </p:nvPr>
        </p:nvSpPr>
        <p:spPr>
          <a:xfrm>
            <a:off x="22464395" y="12664202"/>
            <a:ext cx="347981" cy="355601"/>
          </a:xfrm>
          <a:prstGeom prst="rect">
            <a:avLst/>
          </a:prstGeom>
        </p:spPr>
        <p:txBody>
          <a:bodyPr/>
          <a:lstStyle>
            <a:lvl1pPr>
              <a:defRPr>
                <a:latin typeface="YS Text Light"/>
                <a:ea typeface="YS Text Light"/>
                <a:cs typeface="YS Text Light"/>
                <a:sym typeface="YS Text Light"/>
              </a:defRPr>
            </a:lvl1pPr>
          </a:lstStyle>
          <a:p>
            <a:pPr/>
            <a:fld id="{86CB4B4D-7CA3-9044-876B-883B54F8677D}" type="slidenum"/>
          </a:p>
        </p:txBody>
      </p:sp>
      <p:sp>
        <p:nvSpPr>
          <p:cNvPr id="728" name="Заголовок"/>
          <p:cNvSpPr txBox="1"/>
          <p:nvPr>
            <p:ph type="title" hasCustomPrompt="1"/>
          </p:nvPr>
        </p:nvSpPr>
        <p:spPr>
          <a:xfrm>
            <a:off x="1587599" y="547141"/>
            <a:ext cx="10239276" cy="1454697"/>
          </a:xfrm>
          <a:prstGeom prst="rect">
            <a:avLst/>
          </a:prstGeom>
        </p:spPr>
        <p:txBody>
          <a:bodyPr>
            <a:normAutofit fontScale="100000" lnSpcReduction="0"/>
          </a:bodyPr>
          <a:lstStyle>
            <a:lvl1pPr>
              <a:defRPr b="0">
                <a:latin typeface="YS Text Medium"/>
                <a:ea typeface="YS Text Medium"/>
                <a:cs typeface="YS Text Medium"/>
                <a:sym typeface="YS Text Medium"/>
              </a:defRPr>
            </a:lvl1pPr>
          </a:lstStyle>
          <a:p>
            <a:pPr/>
            <a:r>
              <a:t>Заголовок</a:t>
            </a:r>
          </a:p>
        </p:txBody>
      </p:sp>
      <p:sp>
        <p:nvSpPr>
          <p:cNvPr id="729" name="Рисунок 2"/>
          <p:cNvSpPr/>
          <p:nvPr>
            <p:ph type="pic" idx="13"/>
          </p:nvPr>
        </p:nvSpPr>
        <p:spPr>
          <a:xfrm>
            <a:off x="12572048" y="0"/>
            <a:ext cx="11810366" cy="13716000"/>
          </a:xfrm>
          <a:prstGeom prst="rect">
            <a:avLst/>
          </a:prstGeom>
        </p:spPr>
        <p:txBody>
          <a:bodyPr lIns="91439" tIns="45719" rIns="91439" bIns="45719"/>
          <a:lstStyle/>
          <a:p>
            <a:pPr/>
          </a:p>
        </p:txBody>
      </p:sp>
      <p:sp>
        <p:nvSpPr>
          <p:cNvPr id="730" name="Body Level One…"/>
          <p:cNvSpPr txBox="1"/>
          <p:nvPr>
            <p:ph type="body" sz="half" idx="1"/>
          </p:nvPr>
        </p:nvSpPr>
        <p:spPr>
          <a:xfrm>
            <a:off x="1587600" y="3441600"/>
            <a:ext cx="10239276" cy="8807550"/>
          </a:xfrm>
          <a:prstGeom prst="rect">
            <a:avLst/>
          </a:prstGeom>
        </p:spPr>
        <p:txBody>
          <a:bodyPr>
            <a:normAutofit fontScale="100000" lnSpcReduction="0"/>
          </a:bodyPr>
          <a:lstStyle>
            <a:lvl1pPr>
              <a:defRPr>
                <a:latin typeface="YS Text Light"/>
                <a:ea typeface="YS Text Light"/>
                <a:cs typeface="YS Text Light"/>
                <a:sym typeface="YS Text Light"/>
              </a:defRPr>
            </a:lvl1pPr>
            <a:lvl2pPr>
              <a:defRPr>
                <a:latin typeface="YS Text Light"/>
                <a:ea typeface="YS Text Light"/>
                <a:cs typeface="YS Text Light"/>
                <a:sym typeface="YS Text Light"/>
              </a:defRPr>
            </a:lvl2pPr>
            <a:lvl3pPr>
              <a:defRPr>
                <a:latin typeface="YS Text Light"/>
                <a:ea typeface="YS Text Light"/>
                <a:cs typeface="YS Text Light"/>
                <a:sym typeface="YS Text Light"/>
              </a:defRPr>
            </a:lvl3pPr>
            <a:lvl4pPr>
              <a:defRPr>
                <a:latin typeface="YS Text Light"/>
                <a:ea typeface="YS Text Light"/>
                <a:cs typeface="YS Text Light"/>
                <a:sym typeface="YS Text Light"/>
              </a:defRPr>
            </a:lvl4pPr>
            <a:lvl5pPr>
              <a:defRPr>
                <a:latin typeface="YS Text Light"/>
                <a:ea typeface="YS Text Light"/>
                <a:cs typeface="YS Text Light"/>
                <a:sym typeface="YS Text Light"/>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6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Большое изображение и текст">
    <p:spTree>
      <p:nvGrpSpPr>
        <p:cNvPr id="1" name=""/>
        <p:cNvGrpSpPr/>
        <p:nvPr/>
      </p:nvGrpSpPr>
      <p:grpSpPr>
        <a:xfrm>
          <a:off x="0" y="0"/>
          <a:ext cx="0" cy="0"/>
          <a:chOff x="0" y="0"/>
          <a:chExt cx="0" cy="0"/>
        </a:xfrm>
      </p:grpSpPr>
      <p:sp>
        <p:nvSpPr>
          <p:cNvPr id="737" name="Slide Number"/>
          <p:cNvSpPr txBox="1"/>
          <p:nvPr>
            <p:ph type="sldNum" sz="quarter" idx="2"/>
          </p:nvPr>
        </p:nvSpPr>
        <p:spPr>
          <a:xfrm>
            <a:off x="22464395" y="12664202"/>
            <a:ext cx="347981" cy="355601"/>
          </a:xfrm>
          <a:prstGeom prst="rect">
            <a:avLst/>
          </a:prstGeom>
        </p:spPr>
        <p:txBody>
          <a:bodyPr/>
          <a:lstStyle>
            <a:lvl1pPr>
              <a:defRPr>
                <a:latin typeface="YS Text Light"/>
                <a:ea typeface="YS Text Light"/>
                <a:cs typeface="YS Text Light"/>
                <a:sym typeface="YS Text Light"/>
              </a:defRPr>
            </a:lvl1pPr>
          </a:lstStyle>
          <a:p>
            <a:pPr/>
            <a:fld id="{86CB4B4D-7CA3-9044-876B-883B54F8677D}" type="slidenum"/>
          </a:p>
        </p:txBody>
      </p:sp>
      <p:sp>
        <p:nvSpPr>
          <p:cNvPr id="738" name="Заголовок"/>
          <p:cNvSpPr txBox="1"/>
          <p:nvPr>
            <p:ph type="title" hasCustomPrompt="1"/>
          </p:nvPr>
        </p:nvSpPr>
        <p:spPr>
          <a:xfrm>
            <a:off x="8905864" y="547141"/>
            <a:ext cx="13906511" cy="1454697"/>
          </a:xfrm>
          <a:prstGeom prst="rect">
            <a:avLst/>
          </a:prstGeom>
        </p:spPr>
        <p:txBody>
          <a:bodyPr>
            <a:normAutofit fontScale="100000" lnSpcReduction="0"/>
          </a:bodyPr>
          <a:lstStyle>
            <a:lvl1pPr>
              <a:defRPr b="0">
                <a:latin typeface="YS Text Medium"/>
                <a:ea typeface="YS Text Medium"/>
                <a:cs typeface="YS Text Medium"/>
                <a:sym typeface="YS Text Medium"/>
              </a:defRPr>
            </a:lvl1pPr>
          </a:lstStyle>
          <a:p>
            <a:pPr/>
            <a:r>
              <a:t>Заголовок</a:t>
            </a:r>
          </a:p>
        </p:txBody>
      </p:sp>
      <p:sp>
        <p:nvSpPr>
          <p:cNvPr id="739" name="Рисунок 2"/>
          <p:cNvSpPr/>
          <p:nvPr>
            <p:ph type="pic" sz="half" idx="13"/>
          </p:nvPr>
        </p:nvSpPr>
        <p:spPr>
          <a:xfrm>
            <a:off x="0" y="0"/>
            <a:ext cx="8172450" cy="13716000"/>
          </a:xfrm>
          <a:prstGeom prst="rect">
            <a:avLst/>
          </a:prstGeom>
        </p:spPr>
        <p:txBody>
          <a:bodyPr lIns="91439" tIns="45719" rIns="91439" bIns="45719"/>
          <a:lstStyle/>
          <a:p>
            <a:pPr/>
          </a:p>
        </p:txBody>
      </p:sp>
      <p:sp>
        <p:nvSpPr>
          <p:cNvPr id="740" name="Body Level One…"/>
          <p:cNvSpPr txBox="1"/>
          <p:nvPr>
            <p:ph type="body" sz="half" idx="1"/>
          </p:nvPr>
        </p:nvSpPr>
        <p:spPr>
          <a:xfrm>
            <a:off x="8906398" y="3441600"/>
            <a:ext cx="13905976" cy="8807550"/>
          </a:xfrm>
          <a:prstGeom prst="rect">
            <a:avLst/>
          </a:prstGeom>
        </p:spPr>
        <p:txBody>
          <a:bodyPr>
            <a:normAutofit fontScale="100000" lnSpcReduction="0"/>
          </a:bodyPr>
          <a:lstStyle>
            <a:lvl1pPr>
              <a:defRPr>
                <a:latin typeface="YS Text Light"/>
                <a:ea typeface="YS Text Light"/>
                <a:cs typeface="YS Text Light"/>
                <a:sym typeface="YS Text Light"/>
              </a:defRPr>
            </a:lvl1pPr>
            <a:lvl2pPr>
              <a:defRPr>
                <a:latin typeface="YS Text Light"/>
                <a:ea typeface="YS Text Light"/>
                <a:cs typeface="YS Text Light"/>
                <a:sym typeface="YS Text Light"/>
              </a:defRPr>
            </a:lvl2pPr>
            <a:lvl3pPr>
              <a:defRPr>
                <a:latin typeface="YS Text Light"/>
                <a:ea typeface="YS Text Light"/>
                <a:cs typeface="YS Text Light"/>
                <a:sym typeface="YS Text Light"/>
              </a:defRPr>
            </a:lvl3pPr>
            <a:lvl4pPr>
              <a:defRPr>
                <a:latin typeface="YS Text Light"/>
                <a:ea typeface="YS Text Light"/>
                <a:cs typeface="YS Text Light"/>
                <a:sym typeface="YS Text Light"/>
              </a:defRPr>
            </a:lvl4pPr>
            <a:lvl5pPr>
              <a:defRPr>
                <a:latin typeface="YS Text Light"/>
                <a:ea typeface="YS Text Light"/>
                <a:cs typeface="YS Text Light"/>
                <a:sym typeface="YS Text Light"/>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6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Текст и изображение">
    <p:spTree>
      <p:nvGrpSpPr>
        <p:cNvPr id="1" name=""/>
        <p:cNvGrpSpPr/>
        <p:nvPr/>
      </p:nvGrpSpPr>
      <p:grpSpPr>
        <a:xfrm>
          <a:off x="0" y="0"/>
          <a:ext cx="0" cy="0"/>
          <a:chOff x="0" y="0"/>
          <a:chExt cx="0" cy="0"/>
        </a:xfrm>
      </p:grpSpPr>
      <p:sp>
        <p:nvSpPr>
          <p:cNvPr id="747" name="Slide Number"/>
          <p:cNvSpPr txBox="1"/>
          <p:nvPr>
            <p:ph type="sldNum" sz="quarter" idx="2"/>
          </p:nvPr>
        </p:nvSpPr>
        <p:spPr>
          <a:xfrm>
            <a:off x="22464395" y="12664202"/>
            <a:ext cx="347981" cy="355601"/>
          </a:xfrm>
          <a:prstGeom prst="rect">
            <a:avLst/>
          </a:prstGeom>
        </p:spPr>
        <p:txBody>
          <a:bodyPr/>
          <a:lstStyle>
            <a:lvl1pPr>
              <a:defRPr>
                <a:latin typeface="YS Text Light"/>
                <a:ea typeface="YS Text Light"/>
                <a:cs typeface="YS Text Light"/>
                <a:sym typeface="YS Text Light"/>
              </a:defRPr>
            </a:lvl1pPr>
          </a:lstStyle>
          <a:p>
            <a:pPr/>
            <a:fld id="{86CB4B4D-7CA3-9044-876B-883B54F8677D}" type="slidenum"/>
          </a:p>
        </p:txBody>
      </p:sp>
      <p:sp>
        <p:nvSpPr>
          <p:cNvPr id="748" name="Заголовок"/>
          <p:cNvSpPr txBox="1"/>
          <p:nvPr>
            <p:ph type="title" hasCustomPrompt="1"/>
          </p:nvPr>
        </p:nvSpPr>
        <p:spPr>
          <a:xfrm>
            <a:off x="1587599" y="547141"/>
            <a:ext cx="21232814" cy="1454697"/>
          </a:xfrm>
          <a:prstGeom prst="rect">
            <a:avLst/>
          </a:prstGeom>
        </p:spPr>
        <p:txBody>
          <a:bodyPr>
            <a:normAutofit fontScale="100000" lnSpcReduction="0"/>
          </a:bodyPr>
          <a:lstStyle>
            <a:lvl1pPr>
              <a:defRPr b="0">
                <a:latin typeface="YS Text Medium"/>
                <a:ea typeface="YS Text Medium"/>
                <a:cs typeface="YS Text Medium"/>
                <a:sym typeface="YS Text Medium"/>
              </a:defRPr>
            </a:lvl1pPr>
          </a:lstStyle>
          <a:p>
            <a:pPr/>
            <a:r>
              <a:t>Заголовок</a:t>
            </a:r>
          </a:p>
        </p:txBody>
      </p:sp>
      <p:sp>
        <p:nvSpPr>
          <p:cNvPr id="749" name="Рисунок 2"/>
          <p:cNvSpPr/>
          <p:nvPr>
            <p:ph type="pic" sz="quarter" idx="13"/>
          </p:nvPr>
        </p:nvSpPr>
        <p:spPr>
          <a:xfrm>
            <a:off x="16231235" y="3483609"/>
            <a:ext cx="6581141" cy="8765541"/>
          </a:xfrm>
          <a:prstGeom prst="rect">
            <a:avLst/>
          </a:prstGeom>
        </p:spPr>
        <p:txBody>
          <a:bodyPr lIns="91439" tIns="45719" rIns="91439" bIns="45719"/>
          <a:lstStyle/>
          <a:p>
            <a:pPr/>
          </a:p>
        </p:txBody>
      </p:sp>
      <p:sp>
        <p:nvSpPr>
          <p:cNvPr id="750" name="Body Level One…"/>
          <p:cNvSpPr txBox="1"/>
          <p:nvPr>
            <p:ph type="body" sz="half" idx="1"/>
          </p:nvPr>
        </p:nvSpPr>
        <p:spPr>
          <a:xfrm>
            <a:off x="1587600" y="3441600"/>
            <a:ext cx="13896876" cy="8807550"/>
          </a:xfrm>
          <a:prstGeom prst="rect">
            <a:avLst/>
          </a:prstGeom>
        </p:spPr>
        <p:txBody>
          <a:bodyPr>
            <a:normAutofit fontScale="100000" lnSpcReduction="0"/>
          </a:bodyPr>
          <a:lstStyle>
            <a:lvl1pPr>
              <a:defRPr>
                <a:latin typeface="YS Text Light"/>
                <a:ea typeface="YS Text Light"/>
                <a:cs typeface="YS Text Light"/>
                <a:sym typeface="YS Text Light"/>
              </a:defRPr>
            </a:lvl1pPr>
            <a:lvl2pPr>
              <a:defRPr>
                <a:latin typeface="YS Text Light"/>
                <a:ea typeface="YS Text Light"/>
                <a:cs typeface="YS Text Light"/>
                <a:sym typeface="YS Text Light"/>
              </a:defRPr>
            </a:lvl2pPr>
            <a:lvl3pPr>
              <a:defRPr>
                <a:latin typeface="YS Text Light"/>
                <a:ea typeface="YS Text Light"/>
                <a:cs typeface="YS Text Light"/>
                <a:sym typeface="YS Text Light"/>
              </a:defRPr>
            </a:lvl3pPr>
            <a:lvl4pPr>
              <a:defRPr>
                <a:latin typeface="YS Text Light"/>
                <a:ea typeface="YS Text Light"/>
                <a:cs typeface="YS Text Light"/>
                <a:sym typeface="YS Text Light"/>
              </a:defRPr>
            </a:lvl4pPr>
            <a:lvl5pPr>
              <a:defRPr>
                <a:latin typeface="YS Text Light"/>
                <a:ea typeface="YS Text Light"/>
                <a:cs typeface="YS Text Light"/>
                <a:sym typeface="YS Text Light"/>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6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Изображение и текст">
    <p:spTree>
      <p:nvGrpSpPr>
        <p:cNvPr id="1" name=""/>
        <p:cNvGrpSpPr/>
        <p:nvPr/>
      </p:nvGrpSpPr>
      <p:grpSpPr>
        <a:xfrm>
          <a:off x="0" y="0"/>
          <a:ext cx="0" cy="0"/>
          <a:chOff x="0" y="0"/>
          <a:chExt cx="0" cy="0"/>
        </a:xfrm>
      </p:grpSpPr>
      <p:sp>
        <p:nvSpPr>
          <p:cNvPr id="757" name="Slide Number"/>
          <p:cNvSpPr txBox="1"/>
          <p:nvPr>
            <p:ph type="sldNum" sz="quarter" idx="2"/>
          </p:nvPr>
        </p:nvSpPr>
        <p:spPr>
          <a:xfrm>
            <a:off x="22464395" y="12664202"/>
            <a:ext cx="347981" cy="355601"/>
          </a:xfrm>
          <a:prstGeom prst="rect">
            <a:avLst/>
          </a:prstGeom>
        </p:spPr>
        <p:txBody>
          <a:bodyPr/>
          <a:lstStyle>
            <a:lvl1pPr>
              <a:defRPr>
                <a:latin typeface="YS Text Light"/>
                <a:ea typeface="YS Text Light"/>
                <a:cs typeface="YS Text Light"/>
                <a:sym typeface="YS Text Light"/>
              </a:defRPr>
            </a:lvl1pPr>
          </a:lstStyle>
          <a:p>
            <a:pPr/>
            <a:fld id="{86CB4B4D-7CA3-9044-876B-883B54F8677D}" type="slidenum"/>
          </a:p>
        </p:txBody>
      </p:sp>
      <p:sp>
        <p:nvSpPr>
          <p:cNvPr id="758" name="Заголовок"/>
          <p:cNvSpPr txBox="1"/>
          <p:nvPr>
            <p:ph type="title" hasCustomPrompt="1"/>
          </p:nvPr>
        </p:nvSpPr>
        <p:spPr>
          <a:xfrm>
            <a:off x="1587599" y="547141"/>
            <a:ext cx="21232814" cy="1454697"/>
          </a:xfrm>
          <a:prstGeom prst="rect">
            <a:avLst/>
          </a:prstGeom>
        </p:spPr>
        <p:txBody>
          <a:bodyPr>
            <a:normAutofit fontScale="100000" lnSpcReduction="0"/>
          </a:bodyPr>
          <a:lstStyle>
            <a:lvl1pPr>
              <a:defRPr b="0">
                <a:latin typeface="YS Text Medium"/>
                <a:ea typeface="YS Text Medium"/>
                <a:cs typeface="YS Text Medium"/>
                <a:sym typeface="YS Text Medium"/>
              </a:defRPr>
            </a:lvl1pPr>
          </a:lstStyle>
          <a:p>
            <a:pPr/>
            <a:r>
              <a:t>Заголовок</a:t>
            </a:r>
          </a:p>
        </p:txBody>
      </p:sp>
      <p:sp>
        <p:nvSpPr>
          <p:cNvPr id="759" name="Рисунок 2"/>
          <p:cNvSpPr/>
          <p:nvPr>
            <p:ph type="pic" sz="half" idx="13"/>
          </p:nvPr>
        </p:nvSpPr>
        <p:spPr>
          <a:xfrm>
            <a:off x="1587599" y="3483609"/>
            <a:ext cx="13896875" cy="8765541"/>
          </a:xfrm>
          <a:prstGeom prst="rect">
            <a:avLst/>
          </a:prstGeom>
        </p:spPr>
        <p:txBody>
          <a:bodyPr lIns="91439" tIns="45719" rIns="91439" bIns="45719"/>
          <a:lstStyle/>
          <a:p>
            <a:pPr/>
          </a:p>
        </p:txBody>
      </p:sp>
      <p:sp>
        <p:nvSpPr>
          <p:cNvPr id="760" name="Body Level One…"/>
          <p:cNvSpPr txBox="1"/>
          <p:nvPr>
            <p:ph type="body" sz="quarter" idx="1"/>
          </p:nvPr>
        </p:nvSpPr>
        <p:spPr>
          <a:xfrm>
            <a:off x="16228800" y="3441600"/>
            <a:ext cx="6583575" cy="8807550"/>
          </a:xfrm>
          <a:prstGeom prst="rect">
            <a:avLst/>
          </a:prstGeom>
        </p:spPr>
        <p:txBody>
          <a:bodyPr>
            <a:normAutofit fontScale="100000" lnSpcReduction="0"/>
          </a:bodyPr>
          <a:lstStyle>
            <a:lvl1pPr>
              <a:defRPr>
                <a:latin typeface="YS Text Light"/>
                <a:ea typeface="YS Text Light"/>
                <a:cs typeface="YS Text Light"/>
                <a:sym typeface="YS Text Light"/>
              </a:defRPr>
            </a:lvl1pPr>
            <a:lvl2pPr>
              <a:defRPr>
                <a:latin typeface="YS Text Light"/>
                <a:ea typeface="YS Text Light"/>
                <a:cs typeface="YS Text Light"/>
                <a:sym typeface="YS Text Light"/>
              </a:defRPr>
            </a:lvl2pPr>
            <a:lvl3pPr>
              <a:defRPr>
                <a:latin typeface="YS Text Light"/>
                <a:ea typeface="YS Text Light"/>
                <a:cs typeface="YS Text Light"/>
                <a:sym typeface="YS Text Light"/>
              </a:defRPr>
            </a:lvl3pPr>
            <a:lvl4pPr>
              <a:defRPr>
                <a:latin typeface="YS Text Light"/>
                <a:ea typeface="YS Text Light"/>
                <a:cs typeface="YS Text Light"/>
                <a:sym typeface="YS Text Light"/>
              </a:defRPr>
            </a:lvl4pPr>
            <a:lvl5pPr>
              <a:defRPr>
                <a:latin typeface="YS Text Light"/>
                <a:ea typeface="YS Text Light"/>
                <a:cs typeface="YS Text Light"/>
                <a:sym typeface="YS Text Light"/>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6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 изображение">
    <p:spTree>
      <p:nvGrpSpPr>
        <p:cNvPr id="1" name=""/>
        <p:cNvGrpSpPr/>
        <p:nvPr/>
      </p:nvGrpSpPr>
      <p:grpSpPr>
        <a:xfrm>
          <a:off x="0" y="0"/>
          <a:ext cx="0" cy="0"/>
          <a:chOff x="0" y="0"/>
          <a:chExt cx="0" cy="0"/>
        </a:xfrm>
      </p:grpSpPr>
      <p:sp>
        <p:nvSpPr>
          <p:cNvPr id="767" name="Slide Number"/>
          <p:cNvSpPr txBox="1"/>
          <p:nvPr>
            <p:ph type="sldNum" sz="quarter" idx="2"/>
          </p:nvPr>
        </p:nvSpPr>
        <p:spPr>
          <a:xfrm>
            <a:off x="22464395" y="12664202"/>
            <a:ext cx="347981" cy="355601"/>
          </a:xfrm>
          <a:prstGeom prst="rect">
            <a:avLst/>
          </a:prstGeom>
        </p:spPr>
        <p:txBody>
          <a:bodyPr/>
          <a:lstStyle>
            <a:lvl1pPr>
              <a:defRPr>
                <a:latin typeface="YS Text Light"/>
                <a:ea typeface="YS Text Light"/>
                <a:cs typeface="YS Text Light"/>
                <a:sym typeface="YS Text Light"/>
              </a:defRPr>
            </a:lvl1pPr>
          </a:lstStyle>
          <a:p>
            <a:pPr/>
            <a:fld id="{86CB4B4D-7CA3-9044-876B-883B54F8677D}" type="slidenum"/>
          </a:p>
        </p:txBody>
      </p:sp>
      <p:sp>
        <p:nvSpPr>
          <p:cNvPr id="768" name="Заголовок"/>
          <p:cNvSpPr txBox="1"/>
          <p:nvPr>
            <p:ph type="title" hasCustomPrompt="1"/>
          </p:nvPr>
        </p:nvSpPr>
        <p:spPr>
          <a:xfrm>
            <a:off x="1587599" y="547141"/>
            <a:ext cx="21232814" cy="1454697"/>
          </a:xfrm>
          <a:prstGeom prst="rect">
            <a:avLst/>
          </a:prstGeom>
        </p:spPr>
        <p:txBody>
          <a:bodyPr>
            <a:normAutofit fontScale="100000" lnSpcReduction="0"/>
          </a:bodyPr>
          <a:lstStyle>
            <a:lvl1pPr>
              <a:defRPr b="0">
                <a:latin typeface="YS Text Medium"/>
                <a:ea typeface="YS Text Medium"/>
                <a:cs typeface="YS Text Medium"/>
                <a:sym typeface="YS Text Medium"/>
              </a:defRPr>
            </a:lvl1pPr>
          </a:lstStyle>
          <a:p>
            <a:pPr/>
            <a:r>
              <a:t>Заголовок</a:t>
            </a:r>
          </a:p>
        </p:txBody>
      </p:sp>
      <p:sp>
        <p:nvSpPr>
          <p:cNvPr id="769" name="Рисунок 2"/>
          <p:cNvSpPr/>
          <p:nvPr>
            <p:ph type="pic" idx="13"/>
          </p:nvPr>
        </p:nvSpPr>
        <p:spPr>
          <a:xfrm>
            <a:off x="1587599" y="3483609"/>
            <a:ext cx="21224776" cy="8765541"/>
          </a:xfrm>
          <a:prstGeom prst="rect">
            <a:avLst/>
          </a:prstGeom>
        </p:spPr>
        <p:txBody>
          <a:bodyPr lIns="91439" tIns="45719" rIns="91439" bIns="45719"/>
          <a:lstStyle/>
          <a:p>
            <a:pPr/>
          </a:p>
        </p:txBody>
      </p:sp>
    </p:spTree>
  </p:cSld>
  <p:clrMapOvr>
    <a:masterClrMapping/>
  </p:clrMapOvr>
  <p:transition xmlns:p14="http://schemas.microsoft.com/office/powerpoint/2010/main" spd="med" advClick="1"/>
</p:sldLayout>
</file>

<file path=ppt/slideLayouts/slideLayout6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 изображения">
    <p:spTree>
      <p:nvGrpSpPr>
        <p:cNvPr id="1" name=""/>
        <p:cNvGrpSpPr/>
        <p:nvPr/>
      </p:nvGrpSpPr>
      <p:grpSpPr>
        <a:xfrm>
          <a:off x="0" y="0"/>
          <a:ext cx="0" cy="0"/>
          <a:chOff x="0" y="0"/>
          <a:chExt cx="0" cy="0"/>
        </a:xfrm>
      </p:grpSpPr>
      <p:sp>
        <p:nvSpPr>
          <p:cNvPr id="776" name="Slide Number"/>
          <p:cNvSpPr txBox="1"/>
          <p:nvPr>
            <p:ph type="sldNum" sz="quarter" idx="2"/>
          </p:nvPr>
        </p:nvSpPr>
        <p:spPr>
          <a:xfrm>
            <a:off x="22464395" y="12664202"/>
            <a:ext cx="347981" cy="355601"/>
          </a:xfrm>
          <a:prstGeom prst="rect">
            <a:avLst/>
          </a:prstGeom>
        </p:spPr>
        <p:txBody>
          <a:bodyPr/>
          <a:lstStyle>
            <a:lvl1pPr>
              <a:defRPr>
                <a:latin typeface="YS Text Light"/>
                <a:ea typeface="YS Text Light"/>
                <a:cs typeface="YS Text Light"/>
                <a:sym typeface="YS Text Light"/>
              </a:defRPr>
            </a:lvl1pPr>
          </a:lstStyle>
          <a:p>
            <a:pPr/>
            <a:fld id="{86CB4B4D-7CA3-9044-876B-883B54F8677D}" type="slidenum"/>
          </a:p>
        </p:txBody>
      </p:sp>
      <p:sp>
        <p:nvSpPr>
          <p:cNvPr id="777" name="Заголовок"/>
          <p:cNvSpPr txBox="1"/>
          <p:nvPr>
            <p:ph type="title" hasCustomPrompt="1"/>
          </p:nvPr>
        </p:nvSpPr>
        <p:spPr>
          <a:xfrm>
            <a:off x="1587599" y="547141"/>
            <a:ext cx="21232814" cy="1454697"/>
          </a:xfrm>
          <a:prstGeom prst="rect">
            <a:avLst/>
          </a:prstGeom>
        </p:spPr>
        <p:txBody>
          <a:bodyPr>
            <a:normAutofit fontScale="100000" lnSpcReduction="0"/>
          </a:bodyPr>
          <a:lstStyle>
            <a:lvl1pPr>
              <a:defRPr b="0">
                <a:latin typeface="YS Text Medium"/>
                <a:ea typeface="YS Text Medium"/>
                <a:cs typeface="YS Text Medium"/>
                <a:sym typeface="YS Text Medium"/>
              </a:defRPr>
            </a:lvl1pPr>
          </a:lstStyle>
          <a:p>
            <a:pPr/>
            <a:r>
              <a:t>Заголовок</a:t>
            </a:r>
          </a:p>
        </p:txBody>
      </p:sp>
      <p:sp>
        <p:nvSpPr>
          <p:cNvPr id="778" name="Рисунок 2"/>
          <p:cNvSpPr/>
          <p:nvPr>
            <p:ph type="pic" sz="half" idx="13"/>
          </p:nvPr>
        </p:nvSpPr>
        <p:spPr>
          <a:xfrm>
            <a:off x="1587599" y="3483609"/>
            <a:ext cx="10239276" cy="8765541"/>
          </a:xfrm>
          <a:prstGeom prst="rect">
            <a:avLst/>
          </a:prstGeom>
        </p:spPr>
        <p:txBody>
          <a:bodyPr lIns="91439" tIns="45719" rIns="91439" bIns="45719"/>
          <a:lstStyle/>
          <a:p>
            <a:pPr/>
          </a:p>
        </p:txBody>
      </p:sp>
      <p:sp>
        <p:nvSpPr>
          <p:cNvPr id="779" name="Рисунок 2"/>
          <p:cNvSpPr/>
          <p:nvPr>
            <p:ph type="pic" sz="half" idx="14"/>
          </p:nvPr>
        </p:nvSpPr>
        <p:spPr>
          <a:xfrm>
            <a:off x="12572806" y="3483609"/>
            <a:ext cx="10239276" cy="8765541"/>
          </a:xfrm>
          <a:prstGeom prst="rect">
            <a:avLst/>
          </a:prstGeom>
        </p:spPr>
        <p:txBody>
          <a:bodyPr lIns="91439" tIns="45719" rIns="91439" bIns="45719"/>
          <a:lstStyle/>
          <a:p>
            <a:pPr/>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Слайд-разделитель_3">
    <p:bg>
      <p:bgPr>
        <a:solidFill>
          <a:srgbClr val="FFCC00"/>
        </a:solidFill>
      </p:bgPr>
    </p:bg>
    <p:spTree>
      <p:nvGrpSpPr>
        <p:cNvPr id="1" name=""/>
        <p:cNvGrpSpPr/>
        <p:nvPr/>
      </p:nvGrpSpPr>
      <p:grpSpPr>
        <a:xfrm>
          <a:off x="0" y="0"/>
          <a:ext cx="0" cy="0"/>
          <a:chOff x="0" y="0"/>
          <a:chExt cx="0" cy="0"/>
        </a:xfrm>
      </p:grpSpPr>
      <p:sp>
        <p:nvSpPr>
          <p:cNvPr id="68" name="Рисунок 2"/>
          <p:cNvSpPr/>
          <p:nvPr>
            <p:ph type="pic" sz="half" idx="13"/>
          </p:nvPr>
        </p:nvSpPr>
        <p:spPr>
          <a:xfrm>
            <a:off x="15513050" y="0"/>
            <a:ext cx="8880954" cy="13729825"/>
          </a:xfrm>
          <a:prstGeom prst="rect">
            <a:avLst/>
          </a:prstGeom>
        </p:spPr>
        <p:txBody>
          <a:bodyPr lIns="91439" tIns="45719" rIns="91439" bIns="45719"/>
          <a:lstStyle/>
          <a:p>
            <a:pPr/>
          </a:p>
        </p:txBody>
      </p:sp>
      <p:sp>
        <p:nvSpPr>
          <p:cNvPr id="69" name="Body Level One…"/>
          <p:cNvSpPr txBox="1"/>
          <p:nvPr>
            <p:ph type="body" sz="quarter" idx="1" hasCustomPrompt="1"/>
          </p:nvPr>
        </p:nvSpPr>
        <p:spPr>
          <a:xfrm>
            <a:off x="3041999" y="915888"/>
            <a:ext cx="12442476" cy="1085950"/>
          </a:xfrm>
          <a:prstGeom prst="rect">
            <a:avLst/>
          </a:prstGeom>
        </p:spPr>
        <p:txBody>
          <a:bodyPr>
            <a:normAutofit fontScale="100000" lnSpcReduction="0"/>
          </a:bodyPr>
          <a:lstStyle>
            <a:lvl1pPr>
              <a:defRPr sz="4800"/>
            </a:lvl1pPr>
            <a:lvl2pPr marL="0" indent="914308">
              <a:buSzTx/>
              <a:buNone/>
              <a:defRPr sz="4800"/>
            </a:lvl2pPr>
            <a:lvl3pPr marL="0" indent="1828619">
              <a:buSzTx/>
              <a:buNone/>
              <a:defRPr sz="4800"/>
            </a:lvl3pPr>
            <a:lvl4pPr marL="0" indent="2742926">
              <a:buSzTx/>
              <a:buNone/>
              <a:defRPr sz="4800"/>
            </a:lvl4pPr>
            <a:lvl5pPr indent="3657234">
              <a:defRPr sz="4800"/>
            </a:lvl5pPr>
          </a:lstStyle>
          <a:p>
            <a:pPr/>
            <a:r>
              <a:t>Текст</a:t>
            </a:r>
          </a:p>
          <a:p>
            <a:pPr lvl="1"/>
            <a:r>
              <a:t/>
            </a:r>
          </a:p>
          <a:p>
            <a:pPr lvl="2"/>
            <a:r>
              <a:t/>
            </a:r>
          </a:p>
          <a:p>
            <a:pPr lvl="3"/>
            <a:r>
              <a:t/>
            </a:r>
          </a:p>
          <a:p>
            <a:pPr lvl="4"/>
            <a:r>
              <a:t/>
            </a:r>
          </a:p>
        </p:txBody>
      </p:sp>
      <p:sp>
        <p:nvSpPr>
          <p:cNvPr id="70" name="Заголовок"/>
          <p:cNvSpPr txBox="1"/>
          <p:nvPr>
            <p:ph type="title" hasCustomPrompt="1"/>
          </p:nvPr>
        </p:nvSpPr>
        <p:spPr>
          <a:xfrm>
            <a:off x="3042717" y="3831168"/>
            <a:ext cx="13178358" cy="5493809"/>
          </a:xfrm>
          <a:prstGeom prst="rect">
            <a:avLst/>
          </a:prstGeom>
        </p:spPr>
        <p:txBody>
          <a:bodyPr anchor="ctr">
            <a:normAutofit fontScale="100000" lnSpcReduction="0"/>
          </a:bodyPr>
          <a:lstStyle>
            <a:lvl1pPr>
              <a:defRPr sz="9600"/>
            </a:lvl1pPr>
          </a:lstStyle>
          <a:p>
            <a:pPr/>
            <a:r>
              <a:t>Заголовок</a:t>
            </a:r>
          </a:p>
        </p:txBody>
      </p:sp>
      <p:sp>
        <p:nvSpPr>
          <p:cNvPr id="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 изображения">
    <p:spTree>
      <p:nvGrpSpPr>
        <p:cNvPr id="1" name=""/>
        <p:cNvGrpSpPr/>
        <p:nvPr/>
      </p:nvGrpSpPr>
      <p:grpSpPr>
        <a:xfrm>
          <a:off x="0" y="0"/>
          <a:ext cx="0" cy="0"/>
          <a:chOff x="0" y="0"/>
          <a:chExt cx="0" cy="0"/>
        </a:xfrm>
      </p:grpSpPr>
      <p:sp>
        <p:nvSpPr>
          <p:cNvPr id="786" name="Slide Number"/>
          <p:cNvSpPr txBox="1"/>
          <p:nvPr>
            <p:ph type="sldNum" sz="quarter" idx="2"/>
          </p:nvPr>
        </p:nvSpPr>
        <p:spPr>
          <a:xfrm>
            <a:off x="22464395" y="12664202"/>
            <a:ext cx="347981" cy="355601"/>
          </a:xfrm>
          <a:prstGeom prst="rect">
            <a:avLst/>
          </a:prstGeom>
        </p:spPr>
        <p:txBody>
          <a:bodyPr/>
          <a:lstStyle>
            <a:lvl1pPr>
              <a:defRPr>
                <a:latin typeface="YS Text Light"/>
                <a:ea typeface="YS Text Light"/>
                <a:cs typeface="YS Text Light"/>
                <a:sym typeface="YS Text Light"/>
              </a:defRPr>
            </a:lvl1pPr>
          </a:lstStyle>
          <a:p>
            <a:pPr/>
            <a:fld id="{86CB4B4D-7CA3-9044-876B-883B54F8677D}" type="slidenum"/>
          </a:p>
        </p:txBody>
      </p:sp>
      <p:sp>
        <p:nvSpPr>
          <p:cNvPr id="787" name="Заголовок"/>
          <p:cNvSpPr txBox="1"/>
          <p:nvPr>
            <p:ph type="title" hasCustomPrompt="1"/>
          </p:nvPr>
        </p:nvSpPr>
        <p:spPr>
          <a:xfrm>
            <a:off x="1587599" y="547141"/>
            <a:ext cx="21232814" cy="1454697"/>
          </a:xfrm>
          <a:prstGeom prst="rect">
            <a:avLst/>
          </a:prstGeom>
        </p:spPr>
        <p:txBody>
          <a:bodyPr>
            <a:normAutofit fontScale="100000" lnSpcReduction="0"/>
          </a:bodyPr>
          <a:lstStyle>
            <a:lvl1pPr>
              <a:defRPr b="0">
                <a:latin typeface="YS Text Medium"/>
                <a:ea typeface="YS Text Medium"/>
                <a:cs typeface="YS Text Medium"/>
                <a:sym typeface="YS Text Medium"/>
              </a:defRPr>
            </a:lvl1pPr>
          </a:lstStyle>
          <a:p>
            <a:pPr/>
            <a:r>
              <a:t>Заголовок</a:t>
            </a:r>
          </a:p>
        </p:txBody>
      </p:sp>
      <p:sp>
        <p:nvSpPr>
          <p:cNvPr id="788" name="Рисунок 2"/>
          <p:cNvSpPr/>
          <p:nvPr>
            <p:ph type="pic" sz="quarter" idx="13"/>
          </p:nvPr>
        </p:nvSpPr>
        <p:spPr>
          <a:xfrm>
            <a:off x="1587599" y="3483609"/>
            <a:ext cx="6584851" cy="8765541"/>
          </a:xfrm>
          <a:prstGeom prst="rect">
            <a:avLst/>
          </a:prstGeom>
        </p:spPr>
        <p:txBody>
          <a:bodyPr lIns="91439" tIns="45719" rIns="91439" bIns="45719"/>
          <a:lstStyle/>
          <a:p>
            <a:pPr/>
          </a:p>
        </p:txBody>
      </p:sp>
      <p:sp>
        <p:nvSpPr>
          <p:cNvPr id="789" name="Рисунок 2"/>
          <p:cNvSpPr/>
          <p:nvPr>
            <p:ph type="pic" sz="quarter" idx="14"/>
          </p:nvPr>
        </p:nvSpPr>
        <p:spPr>
          <a:xfrm>
            <a:off x="8905503" y="3483609"/>
            <a:ext cx="6578972" cy="8765541"/>
          </a:xfrm>
          <a:prstGeom prst="rect">
            <a:avLst/>
          </a:prstGeom>
        </p:spPr>
        <p:txBody>
          <a:bodyPr lIns="91439" tIns="45719" rIns="91439" bIns="45719"/>
          <a:lstStyle/>
          <a:p>
            <a:pPr/>
          </a:p>
        </p:txBody>
      </p:sp>
      <p:sp>
        <p:nvSpPr>
          <p:cNvPr id="790" name="Рисунок 2"/>
          <p:cNvSpPr/>
          <p:nvPr>
            <p:ph type="pic" sz="quarter" idx="15"/>
          </p:nvPr>
        </p:nvSpPr>
        <p:spPr>
          <a:xfrm>
            <a:off x="16228457" y="3483609"/>
            <a:ext cx="6583918" cy="8765541"/>
          </a:xfrm>
          <a:prstGeom prst="rect">
            <a:avLst/>
          </a:prstGeom>
        </p:spPr>
        <p:txBody>
          <a:bodyPr lIns="91439" tIns="45719" rIns="91439" bIns="45719"/>
          <a:lstStyle/>
          <a:p>
            <a:pPr/>
          </a:p>
        </p:txBody>
      </p:sp>
    </p:spTree>
  </p:cSld>
  <p:clrMapOvr>
    <a:masterClrMapping/>
  </p:clrMapOvr>
  <p:transition xmlns:p14="http://schemas.microsoft.com/office/powerpoint/2010/main" spd="med" advClick="1"/>
</p:sldLayout>
</file>

<file path=ppt/slideLayouts/slideLayout7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Изображение во весь экран">
    <p:spTree>
      <p:nvGrpSpPr>
        <p:cNvPr id="1" name=""/>
        <p:cNvGrpSpPr/>
        <p:nvPr/>
      </p:nvGrpSpPr>
      <p:grpSpPr>
        <a:xfrm>
          <a:off x="0" y="0"/>
          <a:ext cx="0" cy="0"/>
          <a:chOff x="0" y="0"/>
          <a:chExt cx="0" cy="0"/>
        </a:xfrm>
      </p:grpSpPr>
      <p:sp>
        <p:nvSpPr>
          <p:cNvPr id="797" name="Рисунок 2"/>
          <p:cNvSpPr/>
          <p:nvPr>
            <p:ph type="pic" idx="13"/>
          </p:nvPr>
        </p:nvSpPr>
        <p:spPr>
          <a:xfrm>
            <a:off x="0" y="0"/>
            <a:ext cx="24382413" cy="13716000"/>
          </a:xfrm>
          <a:prstGeom prst="rect">
            <a:avLst/>
          </a:prstGeom>
        </p:spPr>
        <p:txBody>
          <a:bodyPr lIns="91439" tIns="45719" rIns="91439" bIns="45719"/>
          <a:lstStyle/>
          <a:p>
            <a:pPr/>
          </a:p>
        </p:txBody>
      </p:sp>
      <p:sp>
        <p:nvSpPr>
          <p:cNvPr id="798" name="Slide Number"/>
          <p:cNvSpPr txBox="1"/>
          <p:nvPr>
            <p:ph type="sldNum" sz="quarter" idx="2"/>
          </p:nvPr>
        </p:nvSpPr>
        <p:spPr>
          <a:xfrm>
            <a:off x="22464395" y="12664202"/>
            <a:ext cx="347981" cy="355601"/>
          </a:xfrm>
          <a:prstGeom prst="rect">
            <a:avLst/>
          </a:prstGeom>
        </p:spPr>
        <p:txBody>
          <a:bodyPr/>
          <a:lstStyle>
            <a:lvl1pPr>
              <a:defRPr>
                <a:latin typeface="YS Text Light"/>
                <a:ea typeface="YS Text Light"/>
                <a:cs typeface="YS Text Light"/>
                <a:sym typeface="YS Text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Цитата">
    <p:spTree>
      <p:nvGrpSpPr>
        <p:cNvPr id="1" name=""/>
        <p:cNvGrpSpPr/>
        <p:nvPr/>
      </p:nvGrpSpPr>
      <p:grpSpPr>
        <a:xfrm>
          <a:off x="0" y="0"/>
          <a:ext cx="0" cy="0"/>
          <a:chOff x="0" y="0"/>
          <a:chExt cx="0" cy="0"/>
        </a:xfrm>
      </p:grpSpPr>
      <p:sp>
        <p:nvSpPr>
          <p:cNvPr id="805" name="Body Level One…"/>
          <p:cNvSpPr txBox="1"/>
          <p:nvPr>
            <p:ph type="body" sz="quarter" idx="1" hasCustomPrompt="1"/>
          </p:nvPr>
        </p:nvSpPr>
        <p:spPr>
          <a:xfrm>
            <a:off x="3041999" y="10050461"/>
            <a:ext cx="12449176" cy="1828802"/>
          </a:xfrm>
          <a:prstGeom prst="rect">
            <a:avLst/>
          </a:prstGeom>
        </p:spPr>
        <p:txBody>
          <a:bodyPr anchor="b">
            <a:normAutofit fontScale="100000" lnSpcReduction="0"/>
          </a:bodyPr>
          <a:lstStyle>
            <a:lvl1pPr>
              <a:spcBef>
                <a:spcPts val="0"/>
              </a:spcBef>
              <a:defRPr>
                <a:latin typeface="YS Text Light"/>
                <a:ea typeface="YS Text Light"/>
                <a:cs typeface="YS Text Light"/>
                <a:sym typeface="YS Text Light"/>
              </a:defRPr>
            </a:lvl1pPr>
            <a:lvl2pPr marL="0" indent="914353">
              <a:spcBef>
                <a:spcPts val="0"/>
              </a:spcBef>
              <a:buSzTx/>
              <a:buNone/>
              <a:defRPr>
                <a:latin typeface="YS Text Light"/>
                <a:ea typeface="YS Text Light"/>
                <a:cs typeface="YS Text Light"/>
                <a:sym typeface="YS Text Light"/>
              </a:defRPr>
            </a:lvl2pPr>
            <a:lvl3pPr marL="0" indent="1828710">
              <a:spcBef>
                <a:spcPts val="0"/>
              </a:spcBef>
              <a:buSzTx/>
              <a:buNone/>
              <a:defRPr>
                <a:latin typeface="YS Text Light"/>
                <a:ea typeface="YS Text Light"/>
                <a:cs typeface="YS Text Light"/>
                <a:sym typeface="YS Text Light"/>
              </a:defRPr>
            </a:lvl3pPr>
            <a:lvl4pPr marL="0" indent="2743063">
              <a:spcBef>
                <a:spcPts val="0"/>
              </a:spcBef>
              <a:buSzTx/>
              <a:buNone/>
              <a:defRPr>
                <a:latin typeface="YS Text Light"/>
                <a:ea typeface="YS Text Light"/>
                <a:cs typeface="YS Text Light"/>
                <a:sym typeface="YS Text Light"/>
              </a:defRPr>
            </a:lvl4pPr>
            <a:lvl5pPr indent="3657419">
              <a:spcBef>
                <a:spcPts val="0"/>
              </a:spcBef>
              <a:defRPr>
                <a:latin typeface="YS Text Light"/>
                <a:ea typeface="YS Text Light"/>
                <a:cs typeface="YS Text Light"/>
                <a:sym typeface="YS Text Light"/>
              </a:defRPr>
            </a:lvl5pPr>
          </a:lstStyle>
          <a:p>
            <a:pPr/>
            <a:r>
              <a:t>Автор</a:t>
            </a:r>
          </a:p>
          <a:p>
            <a:pPr lvl="1"/>
            <a:r>
              <a:t/>
            </a:r>
          </a:p>
          <a:p>
            <a:pPr lvl="2"/>
            <a:r>
              <a:t/>
            </a:r>
          </a:p>
          <a:p>
            <a:pPr lvl="3"/>
            <a:r>
              <a:t/>
            </a:r>
          </a:p>
          <a:p>
            <a:pPr lvl="4"/>
            <a:r>
              <a:t/>
            </a:r>
          </a:p>
        </p:txBody>
      </p:sp>
      <p:sp>
        <p:nvSpPr>
          <p:cNvPr id="806" name="Text Placeholder 8"/>
          <p:cNvSpPr/>
          <p:nvPr>
            <p:ph type="body" sz="half" idx="13" hasCustomPrompt="1"/>
          </p:nvPr>
        </p:nvSpPr>
        <p:spPr>
          <a:xfrm>
            <a:off x="3041999" y="3111500"/>
            <a:ext cx="19406840" cy="6213475"/>
          </a:xfrm>
          <a:prstGeom prst="rect">
            <a:avLst/>
          </a:prstGeom>
        </p:spPr>
        <p:txBody>
          <a:bodyPr anchor="ctr">
            <a:normAutofit fontScale="100000" lnSpcReduction="0"/>
          </a:bodyPr>
          <a:lstStyle>
            <a:lvl1pPr>
              <a:buClr>
                <a:srgbClr val="FFCC00"/>
              </a:buClr>
              <a:buSzPct val="120000"/>
              <a:buFont typeface="Arial Unicode MS"/>
              <a:buChar char="▎"/>
              <a:defRPr sz="9600">
                <a:latin typeface="YS Text Light"/>
                <a:ea typeface="YS Text Light"/>
                <a:cs typeface="YS Text Light"/>
                <a:sym typeface="YS Text Light"/>
              </a:defRPr>
            </a:lvl1pPr>
          </a:lstStyle>
          <a:p>
            <a:pPr/>
            <a:r>
              <a:t>Цитата</a:t>
            </a:r>
          </a:p>
        </p:txBody>
      </p:sp>
      <p:sp>
        <p:nvSpPr>
          <p:cNvPr id="8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Код (фон чёрный)">
    <p:bg>
      <p:bgPr>
        <a:solidFill>
          <a:srgbClr val="000000"/>
        </a:solidFill>
      </p:bgPr>
    </p:bg>
    <p:spTree>
      <p:nvGrpSpPr>
        <p:cNvPr id="1" name=""/>
        <p:cNvGrpSpPr/>
        <p:nvPr/>
      </p:nvGrpSpPr>
      <p:grpSpPr>
        <a:xfrm>
          <a:off x="0" y="0"/>
          <a:ext cx="0" cy="0"/>
          <a:chOff x="0" y="0"/>
          <a:chExt cx="0" cy="0"/>
        </a:xfrm>
      </p:grpSpPr>
      <p:sp>
        <p:nvSpPr>
          <p:cNvPr id="814" name="Slide Number"/>
          <p:cNvSpPr txBox="1"/>
          <p:nvPr>
            <p:ph type="sldNum" sz="quarter" idx="2"/>
          </p:nvPr>
        </p:nvSpPr>
        <p:spPr>
          <a:xfrm>
            <a:off x="22464395" y="12664202"/>
            <a:ext cx="347981" cy="355601"/>
          </a:xfrm>
          <a:prstGeom prst="rect">
            <a:avLst/>
          </a:prstGeom>
        </p:spPr>
        <p:txBody>
          <a:bodyPr/>
          <a:lstStyle>
            <a:lvl1pPr>
              <a:defRPr>
                <a:solidFill>
                  <a:srgbClr val="FFFFFF"/>
                </a:solidFill>
                <a:latin typeface="YS Text Light"/>
                <a:ea typeface="YS Text Light"/>
                <a:cs typeface="YS Text Light"/>
                <a:sym typeface="YS Text Light"/>
              </a:defRPr>
            </a:lvl1pPr>
          </a:lstStyle>
          <a:p>
            <a:pPr/>
            <a:fld id="{86CB4B4D-7CA3-9044-876B-883B54F8677D}" type="slidenum"/>
          </a:p>
        </p:txBody>
      </p:sp>
      <p:sp>
        <p:nvSpPr>
          <p:cNvPr id="815" name="Заголовок"/>
          <p:cNvSpPr txBox="1"/>
          <p:nvPr>
            <p:ph type="title" hasCustomPrompt="1"/>
          </p:nvPr>
        </p:nvSpPr>
        <p:spPr>
          <a:xfrm>
            <a:off x="1587599" y="547141"/>
            <a:ext cx="21232814" cy="1454697"/>
          </a:xfrm>
          <a:prstGeom prst="rect">
            <a:avLst/>
          </a:prstGeom>
        </p:spPr>
        <p:txBody>
          <a:bodyPr>
            <a:normAutofit fontScale="100000" lnSpcReduction="0"/>
          </a:bodyPr>
          <a:lstStyle>
            <a:lvl1pPr>
              <a:defRPr b="0">
                <a:solidFill>
                  <a:srgbClr val="FFFFFF"/>
                </a:solidFill>
                <a:latin typeface="YS Text Medium"/>
                <a:ea typeface="YS Text Medium"/>
                <a:cs typeface="YS Text Medium"/>
                <a:sym typeface="YS Text Medium"/>
              </a:defRPr>
            </a:lvl1pPr>
          </a:lstStyle>
          <a:p>
            <a:pPr/>
            <a:r>
              <a:t>Заголовок</a:t>
            </a:r>
          </a:p>
        </p:txBody>
      </p:sp>
      <p:sp>
        <p:nvSpPr>
          <p:cNvPr id="816" name="Body Level One…"/>
          <p:cNvSpPr txBox="1"/>
          <p:nvPr>
            <p:ph type="body" idx="1" hasCustomPrompt="1"/>
          </p:nvPr>
        </p:nvSpPr>
        <p:spPr>
          <a:xfrm>
            <a:off x="1591536" y="3104578"/>
            <a:ext cx="21220839" cy="9144573"/>
          </a:xfrm>
          <a:prstGeom prst="rect">
            <a:avLst/>
          </a:prstGeom>
        </p:spPr>
        <p:txBody>
          <a:bodyPr>
            <a:normAutofit fontScale="100000" lnSpcReduction="0"/>
          </a:bodyPr>
          <a:lstStyle>
            <a:lvl1pPr>
              <a:lnSpc>
                <a:spcPct val="150000"/>
              </a:lnSpc>
              <a:defRPr>
                <a:solidFill>
                  <a:srgbClr val="FFFFFF"/>
                </a:solidFill>
                <a:latin typeface="Courier New"/>
                <a:ea typeface="Courier New"/>
                <a:cs typeface="Courier New"/>
                <a:sym typeface="Courier New"/>
              </a:defRPr>
            </a:lvl1pPr>
            <a:lvl2pPr>
              <a:lnSpc>
                <a:spcPct val="150000"/>
              </a:lnSpc>
              <a:defRPr>
                <a:solidFill>
                  <a:srgbClr val="FFFFFF"/>
                </a:solidFill>
                <a:latin typeface="Courier New"/>
                <a:ea typeface="Courier New"/>
                <a:cs typeface="Courier New"/>
                <a:sym typeface="Courier New"/>
              </a:defRPr>
            </a:lvl2pPr>
            <a:lvl3pPr>
              <a:lnSpc>
                <a:spcPct val="150000"/>
              </a:lnSpc>
              <a:defRPr>
                <a:solidFill>
                  <a:srgbClr val="FFFFFF"/>
                </a:solidFill>
                <a:latin typeface="Courier New"/>
                <a:ea typeface="Courier New"/>
                <a:cs typeface="Courier New"/>
                <a:sym typeface="Courier New"/>
              </a:defRPr>
            </a:lvl3pPr>
            <a:lvl4pPr>
              <a:lnSpc>
                <a:spcPct val="150000"/>
              </a:lnSpc>
              <a:defRPr>
                <a:solidFill>
                  <a:srgbClr val="FFFFFF"/>
                </a:solidFill>
                <a:latin typeface="Courier New"/>
                <a:ea typeface="Courier New"/>
                <a:cs typeface="Courier New"/>
                <a:sym typeface="Courier New"/>
              </a:defRPr>
            </a:lvl4pPr>
            <a:lvl5pPr>
              <a:lnSpc>
                <a:spcPct val="150000"/>
              </a:lnSpc>
              <a:defRPr>
                <a:solidFill>
                  <a:srgbClr val="FFFFFF"/>
                </a:solidFill>
                <a:latin typeface="Courier New"/>
                <a:ea typeface="Courier New"/>
                <a:cs typeface="Courier New"/>
                <a:sym typeface="Courier New"/>
              </a:defRPr>
            </a:lvl5pPr>
          </a:lstStyle>
          <a:p>
            <a:pPr/>
            <a:r>
              <a:t>Код</a:t>
            </a:r>
          </a:p>
          <a:p>
            <a:pPr lvl="1"/>
            <a:r>
              <a:t/>
            </a:r>
          </a:p>
          <a:p>
            <a:pPr lvl="2"/>
            <a:r>
              <a:t/>
            </a:r>
          </a:p>
          <a:p>
            <a:pPr lvl="3"/>
            <a:r>
              <a:t/>
            </a:r>
          </a:p>
          <a:p>
            <a:pPr lvl="4"/>
            <a:r>
              <a:t/>
            </a:r>
          </a:p>
        </p:txBody>
      </p:sp>
    </p:spTree>
  </p:cSld>
  <p:clrMapOvr>
    <a:masterClrMapping/>
  </p:clrMapOvr>
  <p:transition xmlns:p14="http://schemas.microsoft.com/office/powerpoint/2010/main" spd="med" advClick="1"/>
</p:sldLayout>
</file>

<file path=ppt/slideLayouts/slideLayout7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Код (фон белый)">
    <p:spTree>
      <p:nvGrpSpPr>
        <p:cNvPr id="1" name=""/>
        <p:cNvGrpSpPr/>
        <p:nvPr/>
      </p:nvGrpSpPr>
      <p:grpSpPr>
        <a:xfrm>
          <a:off x="0" y="0"/>
          <a:ext cx="0" cy="0"/>
          <a:chOff x="0" y="0"/>
          <a:chExt cx="0" cy="0"/>
        </a:xfrm>
      </p:grpSpPr>
      <p:sp>
        <p:nvSpPr>
          <p:cNvPr id="823" name="Slide Number"/>
          <p:cNvSpPr txBox="1"/>
          <p:nvPr>
            <p:ph type="sldNum" sz="quarter" idx="2"/>
          </p:nvPr>
        </p:nvSpPr>
        <p:spPr>
          <a:xfrm>
            <a:off x="22464395" y="12664202"/>
            <a:ext cx="347981" cy="355601"/>
          </a:xfrm>
          <a:prstGeom prst="rect">
            <a:avLst/>
          </a:prstGeom>
        </p:spPr>
        <p:txBody>
          <a:bodyPr/>
          <a:lstStyle>
            <a:lvl1pPr>
              <a:defRPr>
                <a:latin typeface="YS Text Light"/>
                <a:ea typeface="YS Text Light"/>
                <a:cs typeface="YS Text Light"/>
                <a:sym typeface="YS Text Light"/>
              </a:defRPr>
            </a:lvl1pPr>
          </a:lstStyle>
          <a:p>
            <a:pPr/>
            <a:fld id="{86CB4B4D-7CA3-9044-876B-883B54F8677D}" type="slidenum"/>
          </a:p>
        </p:txBody>
      </p:sp>
      <p:sp>
        <p:nvSpPr>
          <p:cNvPr id="824" name="Заголовок"/>
          <p:cNvSpPr txBox="1"/>
          <p:nvPr>
            <p:ph type="title" hasCustomPrompt="1"/>
          </p:nvPr>
        </p:nvSpPr>
        <p:spPr>
          <a:xfrm>
            <a:off x="1587599" y="547141"/>
            <a:ext cx="21232814" cy="1454697"/>
          </a:xfrm>
          <a:prstGeom prst="rect">
            <a:avLst/>
          </a:prstGeom>
        </p:spPr>
        <p:txBody>
          <a:bodyPr>
            <a:normAutofit fontScale="100000" lnSpcReduction="0"/>
          </a:bodyPr>
          <a:lstStyle>
            <a:lvl1pPr>
              <a:defRPr b="0">
                <a:latin typeface="YS Text Medium"/>
                <a:ea typeface="YS Text Medium"/>
                <a:cs typeface="YS Text Medium"/>
                <a:sym typeface="YS Text Medium"/>
              </a:defRPr>
            </a:lvl1pPr>
          </a:lstStyle>
          <a:p>
            <a:pPr/>
            <a:r>
              <a:t>Заголовок</a:t>
            </a:r>
          </a:p>
        </p:txBody>
      </p:sp>
      <p:sp>
        <p:nvSpPr>
          <p:cNvPr id="825" name="Body Level One…"/>
          <p:cNvSpPr txBox="1"/>
          <p:nvPr>
            <p:ph type="body" idx="1" hasCustomPrompt="1"/>
          </p:nvPr>
        </p:nvSpPr>
        <p:spPr>
          <a:xfrm>
            <a:off x="1591536" y="3104578"/>
            <a:ext cx="21220839" cy="9144573"/>
          </a:xfrm>
          <a:prstGeom prst="rect">
            <a:avLst/>
          </a:prstGeom>
        </p:spPr>
        <p:txBody>
          <a:bodyPr>
            <a:normAutofit fontScale="100000" lnSpcReduction="0"/>
          </a:bodyPr>
          <a:lstStyle>
            <a:lvl1pPr>
              <a:lnSpc>
                <a:spcPct val="150000"/>
              </a:lnSpc>
              <a:defRPr>
                <a:latin typeface="Courier New"/>
                <a:ea typeface="Courier New"/>
                <a:cs typeface="Courier New"/>
                <a:sym typeface="Courier New"/>
              </a:defRPr>
            </a:lvl1pPr>
            <a:lvl2pPr>
              <a:lnSpc>
                <a:spcPct val="150000"/>
              </a:lnSpc>
              <a:defRPr>
                <a:latin typeface="Courier New"/>
                <a:ea typeface="Courier New"/>
                <a:cs typeface="Courier New"/>
                <a:sym typeface="Courier New"/>
              </a:defRPr>
            </a:lvl2pPr>
            <a:lvl3pPr>
              <a:lnSpc>
                <a:spcPct val="150000"/>
              </a:lnSpc>
              <a:defRPr>
                <a:latin typeface="Courier New"/>
                <a:ea typeface="Courier New"/>
                <a:cs typeface="Courier New"/>
                <a:sym typeface="Courier New"/>
              </a:defRPr>
            </a:lvl3pPr>
            <a:lvl4pPr>
              <a:lnSpc>
                <a:spcPct val="150000"/>
              </a:lnSpc>
              <a:defRPr>
                <a:latin typeface="Courier New"/>
                <a:ea typeface="Courier New"/>
                <a:cs typeface="Courier New"/>
                <a:sym typeface="Courier New"/>
              </a:defRPr>
            </a:lvl4pPr>
            <a:lvl5pPr>
              <a:lnSpc>
                <a:spcPct val="150000"/>
              </a:lnSpc>
              <a:defRPr>
                <a:latin typeface="Courier New"/>
                <a:ea typeface="Courier New"/>
                <a:cs typeface="Courier New"/>
                <a:sym typeface="Courier New"/>
              </a:defRPr>
            </a:lvl5pPr>
          </a:lstStyle>
          <a:p>
            <a:pPr/>
            <a:r>
              <a:t>Код</a:t>
            </a:r>
          </a:p>
          <a:p>
            <a:pPr lvl="1"/>
            <a:r>
              <a:t/>
            </a:r>
          </a:p>
          <a:p>
            <a:pPr lvl="2"/>
            <a:r>
              <a:t/>
            </a:r>
          </a:p>
          <a:p>
            <a:pPr lvl="3"/>
            <a:r>
              <a:t/>
            </a:r>
          </a:p>
          <a:p>
            <a:pPr lvl="4"/>
            <a:r>
              <a:t/>
            </a:r>
          </a:p>
        </p:txBody>
      </p:sp>
    </p:spTree>
  </p:cSld>
  <p:clrMapOvr>
    <a:masterClrMapping/>
  </p:clrMapOvr>
  <p:transition xmlns:p14="http://schemas.microsoft.com/office/powerpoint/2010/main" spd="med" advClick="1"/>
</p:sldLayout>
</file>

<file path=ppt/slideLayouts/slideLayout7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Контакты_ru">
    <p:spTree>
      <p:nvGrpSpPr>
        <p:cNvPr id="1" name=""/>
        <p:cNvGrpSpPr/>
        <p:nvPr/>
      </p:nvGrpSpPr>
      <p:grpSpPr>
        <a:xfrm>
          <a:off x="0" y="0"/>
          <a:ext cx="0" cy="0"/>
          <a:chOff x="0" y="0"/>
          <a:chExt cx="0" cy="0"/>
        </a:xfrm>
      </p:grpSpPr>
      <p:sp>
        <p:nvSpPr>
          <p:cNvPr id="832" name="Body Level One…"/>
          <p:cNvSpPr txBox="1"/>
          <p:nvPr>
            <p:ph type="body" sz="quarter" idx="1" hasCustomPrompt="1"/>
          </p:nvPr>
        </p:nvSpPr>
        <p:spPr>
          <a:xfrm>
            <a:off x="3044664" y="7496175"/>
            <a:ext cx="8418164" cy="830674"/>
          </a:xfrm>
          <a:prstGeom prst="rect">
            <a:avLst/>
          </a:prstGeom>
        </p:spPr>
        <p:txBody>
          <a:bodyPr anchor="b">
            <a:normAutofit fontScale="100000" lnSpcReduction="0"/>
          </a:bodyPr>
          <a:lstStyle>
            <a:lvl1pPr>
              <a:spcBef>
                <a:spcPts val="0"/>
              </a:spcBef>
              <a:defRPr>
                <a:latin typeface="YS Text Medium"/>
                <a:ea typeface="YS Text Medium"/>
                <a:cs typeface="YS Text Medium"/>
                <a:sym typeface="YS Text Medium"/>
              </a:defRPr>
            </a:lvl1pPr>
            <a:lvl2pPr>
              <a:spcBef>
                <a:spcPts val="0"/>
              </a:spcBef>
              <a:defRPr>
                <a:latin typeface="YS Text Medium"/>
                <a:ea typeface="YS Text Medium"/>
                <a:cs typeface="YS Text Medium"/>
                <a:sym typeface="YS Text Medium"/>
              </a:defRPr>
            </a:lvl2pPr>
            <a:lvl3pPr>
              <a:spcBef>
                <a:spcPts val="0"/>
              </a:spcBef>
              <a:defRPr>
                <a:latin typeface="YS Text Medium"/>
                <a:ea typeface="YS Text Medium"/>
                <a:cs typeface="YS Text Medium"/>
                <a:sym typeface="YS Text Medium"/>
              </a:defRPr>
            </a:lvl3pPr>
            <a:lvl4pPr>
              <a:spcBef>
                <a:spcPts val="0"/>
              </a:spcBef>
              <a:defRPr>
                <a:latin typeface="YS Text Medium"/>
                <a:ea typeface="YS Text Medium"/>
                <a:cs typeface="YS Text Medium"/>
                <a:sym typeface="YS Text Medium"/>
              </a:defRPr>
            </a:lvl4pPr>
            <a:lvl5pPr>
              <a:spcBef>
                <a:spcPts val="0"/>
              </a:spcBef>
              <a:defRPr>
                <a:latin typeface="YS Text Medium"/>
                <a:ea typeface="YS Text Medium"/>
                <a:cs typeface="YS Text Medium"/>
                <a:sym typeface="YS Text Medium"/>
              </a:defRPr>
            </a:lvl5pPr>
          </a:lstStyle>
          <a:p>
            <a:pPr/>
            <a:r>
              <a:t>Имя и Фамилия</a:t>
            </a:r>
          </a:p>
          <a:p>
            <a:pPr lvl="1"/>
            <a:r>
              <a:t/>
            </a:r>
          </a:p>
          <a:p>
            <a:pPr lvl="2"/>
            <a:r>
              <a:t/>
            </a:r>
          </a:p>
          <a:p>
            <a:pPr lvl="3"/>
            <a:r>
              <a:t/>
            </a:r>
          </a:p>
          <a:p>
            <a:pPr lvl="4"/>
            <a:r>
              <a:t/>
            </a:r>
          </a:p>
        </p:txBody>
      </p:sp>
      <p:sp>
        <p:nvSpPr>
          <p:cNvPr id="833" name="Текст 13"/>
          <p:cNvSpPr/>
          <p:nvPr>
            <p:ph type="body" sz="quarter" idx="13" hasCustomPrompt="1"/>
          </p:nvPr>
        </p:nvSpPr>
        <p:spPr>
          <a:xfrm>
            <a:off x="3041999" y="8560197"/>
            <a:ext cx="8418164" cy="1108631"/>
          </a:xfrm>
          <a:prstGeom prst="rect">
            <a:avLst/>
          </a:prstGeom>
        </p:spPr>
        <p:txBody>
          <a:bodyPr>
            <a:normAutofit fontScale="100000" lnSpcReduction="0"/>
          </a:bodyPr>
          <a:lstStyle>
            <a:lvl1pPr>
              <a:spcBef>
                <a:spcPts val="0"/>
              </a:spcBef>
              <a:defRPr>
                <a:latin typeface="YS Text Light"/>
                <a:ea typeface="YS Text Light"/>
                <a:cs typeface="YS Text Light"/>
                <a:sym typeface="YS Text Light"/>
              </a:defRPr>
            </a:lvl1pPr>
          </a:lstStyle>
          <a:p>
            <a:pPr/>
            <a:r>
              <a:t>Должность</a:t>
            </a:r>
          </a:p>
        </p:txBody>
      </p:sp>
      <p:sp>
        <p:nvSpPr>
          <p:cNvPr id="834" name="Спасибо"/>
          <p:cNvSpPr txBox="1"/>
          <p:nvPr>
            <p:ph type="title" hasCustomPrompt="1"/>
          </p:nvPr>
        </p:nvSpPr>
        <p:spPr>
          <a:xfrm>
            <a:off x="3041999" y="3477893"/>
            <a:ext cx="18308290" cy="3656332"/>
          </a:xfrm>
          <a:prstGeom prst="rect">
            <a:avLst/>
          </a:prstGeom>
        </p:spPr>
        <p:txBody>
          <a:bodyPr anchor="b">
            <a:normAutofit fontScale="100000" lnSpcReduction="0"/>
          </a:bodyPr>
          <a:lstStyle>
            <a:lvl1pPr>
              <a:defRPr b="0">
                <a:latin typeface="YS Text Medium"/>
                <a:ea typeface="YS Text Medium"/>
                <a:cs typeface="YS Text Medium"/>
                <a:sym typeface="YS Text Medium"/>
              </a:defRPr>
            </a:lvl1pPr>
          </a:lstStyle>
          <a:p>
            <a:pPr/>
            <a:r>
              <a:t>Спасибо</a:t>
            </a:r>
          </a:p>
        </p:txBody>
      </p:sp>
      <p:sp>
        <p:nvSpPr>
          <p:cNvPr id="835" name="Текст 13"/>
          <p:cNvSpPr/>
          <p:nvPr>
            <p:ph type="body" sz="quarter" idx="14" hasCustomPrompt="1"/>
          </p:nvPr>
        </p:nvSpPr>
        <p:spPr>
          <a:xfrm>
            <a:off x="3041608" y="10053824"/>
            <a:ext cx="8418556" cy="737031"/>
          </a:xfrm>
          <a:prstGeom prst="rect">
            <a:avLst/>
          </a:prstGeom>
        </p:spPr>
        <p:txBody>
          <a:bodyPr>
            <a:normAutofit fontScale="100000" lnSpcReduction="0"/>
          </a:bodyPr>
          <a:lstStyle>
            <a:lvl1pPr>
              <a:spcBef>
                <a:spcPts val="2400"/>
              </a:spcBef>
              <a:defRPr sz="2400">
                <a:latin typeface="YS Text Light"/>
                <a:ea typeface="YS Text Light"/>
                <a:cs typeface="YS Text Light"/>
                <a:sym typeface="YS Text Light"/>
              </a:defRPr>
            </a:lvl1pPr>
          </a:lstStyle>
          <a:p>
            <a:pPr/>
            <a:r>
              <a:t>логин@yandex-team.ru</a:t>
            </a:r>
          </a:p>
        </p:txBody>
      </p:sp>
      <p:sp>
        <p:nvSpPr>
          <p:cNvPr id="836" name="Рисунок 2"/>
          <p:cNvSpPr/>
          <p:nvPr>
            <p:ph type="pic" sz="quarter" idx="15"/>
          </p:nvPr>
        </p:nvSpPr>
        <p:spPr>
          <a:xfrm>
            <a:off x="2455458" y="10847524"/>
            <a:ext cx="432689" cy="409251"/>
          </a:xfrm>
          <a:prstGeom prst="rect">
            <a:avLst/>
          </a:prstGeom>
        </p:spPr>
        <p:txBody>
          <a:bodyPr lIns="91439" tIns="45719" rIns="91439" bIns="45719"/>
          <a:lstStyle/>
          <a:p>
            <a:pPr/>
          </a:p>
        </p:txBody>
      </p:sp>
      <p:sp>
        <p:nvSpPr>
          <p:cNvPr id="837" name="Текст 13"/>
          <p:cNvSpPr/>
          <p:nvPr>
            <p:ph type="body" sz="quarter" idx="16" hasCustomPrompt="1"/>
          </p:nvPr>
        </p:nvSpPr>
        <p:spPr>
          <a:xfrm>
            <a:off x="3041606" y="10797003"/>
            <a:ext cx="8418557" cy="720188"/>
          </a:xfrm>
          <a:prstGeom prst="rect">
            <a:avLst/>
          </a:prstGeom>
        </p:spPr>
        <p:txBody>
          <a:bodyPr>
            <a:normAutofit fontScale="100000" lnSpcReduction="0"/>
          </a:bodyPr>
          <a:lstStyle>
            <a:lvl1pPr>
              <a:spcBef>
                <a:spcPts val="2400"/>
              </a:spcBef>
              <a:defRPr sz="2400">
                <a:latin typeface="YS Text Light"/>
                <a:ea typeface="YS Text Light"/>
                <a:cs typeface="YS Text Light"/>
                <a:sym typeface="YS Text Light"/>
              </a:defRPr>
            </a:lvl1pPr>
          </a:lstStyle>
          <a:p>
            <a:pPr/>
            <a:r>
              <a:t>@username</a:t>
            </a:r>
          </a:p>
        </p:txBody>
      </p:sp>
      <p:sp>
        <p:nvSpPr>
          <p:cNvPr id="838" name="Текст 5"/>
          <p:cNvSpPr/>
          <p:nvPr>
            <p:ph type="body" sz="quarter" idx="17" hasCustomPrompt="1"/>
          </p:nvPr>
        </p:nvSpPr>
        <p:spPr>
          <a:xfrm>
            <a:off x="12566750" y="7496175"/>
            <a:ext cx="8783539" cy="830674"/>
          </a:xfrm>
          <a:prstGeom prst="rect">
            <a:avLst/>
          </a:prstGeom>
        </p:spPr>
        <p:txBody>
          <a:bodyPr anchor="b">
            <a:normAutofit fontScale="100000" lnSpcReduction="0"/>
          </a:bodyPr>
          <a:lstStyle>
            <a:lvl1pPr>
              <a:spcBef>
                <a:spcPts val="0"/>
              </a:spcBef>
              <a:defRPr>
                <a:latin typeface="YS Text Medium"/>
                <a:ea typeface="YS Text Medium"/>
                <a:cs typeface="YS Text Medium"/>
                <a:sym typeface="YS Text Medium"/>
              </a:defRPr>
            </a:lvl1pPr>
          </a:lstStyle>
          <a:p>
            <a:pPr/>
            <a:r>
              <a:t>Имя и Фамилия</a:t>
            </a:r>
          </a:p>
        </p:txBody>
      </p:sp>
      <p:sp>
        <p:nvSpPr>
          <p:cNvPr id="839" name="Текст 13"/>
          <p:cNvSpPr/>
          <p:nvPr>
            <p:ph type="body" sz="quarter" idx="18" hasCustomPrompt="1"/>
          </p:nvPr>
        </p:nvSpPr>
        <p:spPr>
          <a:xfrm>
            <a:off x="12566750" y="8560197"/>
            <a:ext cx="8783539" cy="1108631"/>
          </a:xfrm>
          <a:prstGeom prst="rect">
            <a:avLst/>
          </a:prstGeom>
        </p:spPr>
        <p:txBody>
          <a:bodyPr>
            <a:normAutofit fontScale="100000" lnSpcReduction="0"/>
          </a:bodyPr>
          <a:lstStyle>
            <a:lvl1pPr>
              <a:spcBef>
                <a:spcPts val="0"/>
              </a:spcBef>
              <a:defRPr>
                <a:latin typeface="YS Text Light"/>
                <a:ea typeface="YS Text Light"/>
                <a:cs typeface="YS Text Light"/>
                <a:sym typeface="YS Text Light"/>
              </a:defRPr>
            </a:lvl1pPr>
          </a:lstStyle>
          <a:p>
            <a:pPr/>
            <a:r>
              <a:t>Должность</a:t>
            </a:r>
          </a:p>
        </p:txBody>
      </p:sp>
      <p:sp>
        <p:nvSpPr>
          <p:cNvPr id="840" name="Текст 13"/>
          <p:cNvSpPr/>
          <p:nvPr>
            <p:ph type="body" sz="quarter" idx="19" hasCustomPrompt="1"/>
          </p:nvPr>
        </p:nvSpPr>
        <p:spPr>
          <a:xfrm>
            <a:off x="12568741" y="10053824"/>
            <a:ext cx="8781461" cy="737031"/>
          </a:xfrm>
          <a:prstGeom prst="rect">
            <a:avLst/>
          </a:prstGeom>
        </p:spPr>
        <p:txBody>
          <a:bodyPr>
            <a:normAutofit fontScale="100000" lnSpcReduction="0"/>
          </a:bodyPr>
          <a:lstStyle>
            <a:lvl1pPr>
              <a:spcBef>
                <a:spcPts val="2400"/>
              </a:spcBef>
              <a:defRPr sz="2400">
                <a:latin typeface="YS Text Light"/>
                <a:ea typeface="YS Text Light"/>
                <a:cs typeface="YS Text Light"/>
                <a:sym typeface="YS Text Light"/>
              </a:defRPr>
            </a:lvl1pPr>
          </a:lstStyle>
          <a:p>
            <a:pPr/>
            <a:r>
              <a:t>логин@yandex-team.ru</a:t>
            </a:r>
          </a:p>
        </p:txBody>
      </p:sp>
      <p:sp>
        <p:nvSpPr>
          <p:cNvPr id="841" name="Рисунок 2"/>
          <p:cNvSpPr/>
          <p:nvPr>
            <p:ph type="pic" sz="quarter" idx="20"/>
          </p:nvPr>
        </p:nvSpPr>
        <p:spPr>
          <a:xfrm>
            <a:off x="11992033" y="10847524"/>
            <a:ext cx="432689" cy="409251"/>
          </a:xfrm>
          <a:prstGeom prst="rect">
            <a:avLst/>
          </a:prstGeom>
        </p:spPr>
        <p:txBody>
          <a:bodyPr lIns="91439" tIns="45719" rIns="91439" bIns="45719"/>
          <a:lstStyle/>
          <a:p>
            <a:pPr/>
          </a:p>
        </p:txBody>
      </p:sp>
      <p:sp>
        <p:nvSpPr>
          <p:cNvPr id="842" name="Текст 13"/>
          <p:cNvSpPr/>
          <p:nvPr>
            <p:ph type="body" sz="quarter" idx="21" hasCustomPrompt="1"/>
          </p:nvPr>
        </p:nvSpPr>
        <p:spPr>
          <a:xfrm>
            <a:off x="12568739" y="10797003"/>
            <a:ext cx="8781461" cy="720188"/>
          </a:xfrm>
          <a:prstGeom prst="rect">
            <a:avLst/>
          </a:prstGeom>
        </p:spPr>
        <p:txBody>
          <a:bodyPr>
            <a:normAutofit fontScale="100000" lnSpcReduction="0"/>
          </a:bodyPr>
          <a:lstStyle>
            <a:lvl1pPr>
              <a:spcBef>
                <a:spcPts val="2400"/>
              </a:spcBef>
              <a:defRPr sz="2400">
                <a:latin typeface="YS Text Light"/>
                <a:ea typeface="YS Text Light"/>
                <a:cs typeface="YS Text Light"/>
                <a:sym typeface="YS Text Light"/>
              </a:defRPr>
            </a:lvl1pPr>
          </a:lstStyle>
          <a:p>
            <a:pPr/>
            <a:r>
              <a:t>@username</a:t>
            </a:r>
          </a:p>
        </p:txBody>
      </p:sp>
      <p:sp>
        <p:nvSpPr>
          <p:cNvPr id="843" name="Рисунок 2"/>
          <p:cNvSpPr/>
          <p:nvPr>
            <p:ph type="pic" sz="quarter" idx="22"/>
          </p:nvPr>
        </p:nvSpPr>
        <p:spPr>
          <a:xfrm>
            <a:off x="2455458" y="10110376"/>
            <a:ext cx="432689" cy="409251"/>
          </a:xfrm>
          <a:prstGeom prst="rect">
            <a:avLst/>
          </a:prstGeom>
        </p:spPr>
        <p:txBody>
          <a:bodyPr lIns="91439" tIns="45719" rIns="91439" bIns="45719"/>
          <a:lstStyle/>
          <a:p>
            <a:pPr/>
          </a:p>
        </p:txBody>
      </p:sp>
      <p:sp>
        <p:nvSpPr>
          <p:cNvPr id="844" name="Рисунок 2"/>
          <p:cNvSpPr/>
          <p:nvPr>
            <p:ph type="pic" sz="quarter" idx="23"/>
          </p:nvPr>
        </p:nvSpPr>
        <p:spPr>
          <a:xfrm>
            <a:off x="11992033" y="10110376"/>
            <a:ext cx="432689" cy="409251"/>
          </a:xfrm>
          <a:prstGeom prst="rect">
            <a:avLst/>
          </a:prstGeom>
        </p:spPr>
        <p:txBody>
          <a:bodyPr lIns="91439" tIns="45719" rIns="91439" bIns="45719"/>
          <a:lstStyle/>
          <a:p>
            <a:pPr/>
          </a:p>
        </p:txBody>
      </p:sp>
      <p:sp>
        <p:nvSpPr>
          <p:cNvPr id="845" name="Рисунок 9"/>
          <p:cNvSpPr/>
          <p:nvPr>
            <p:ph type="pic" sz="quarter" idx="24"/>
          </p:nvPr>
        </p:nvSpPr>
        <p:spPr>
          <a:xfrm>
            <a:off x="15484475" y="1753710"/>
            <a:ext cx="5865815" cy="1227235"/>
          </a:xfrm>
          <a:prstGeom prst="rect">
            <a:avLst/>
          </a:prstGeom>
        </p:spPr>
        <p:txBody>
          <a:bodyPr lIns="91439" tIns="45719" rIns="91439" bIns="45719"/>
          <a:lstStyle/>
          <a:p>
            <a:pPr/>
          </a:p>
        </p:txBody>
      </p:sp>
      <p:sp>
        <p:nvSpPr>
          <p:cNvPr id="8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Контакты_eng">
    <p:spTree>
      <p:nvGrpSpPr>
        <p:cNvPr id="1" name=""/>
        <p:cNvGrpSpPr/>
        <p:nvPr/>
      </p:nvGrpSpPr>
      <p:grpSpPr>
        <a:xfrm>
          <a:off x="0" y="0"/>
          <a:ext cx="0" cy="0"/>
          <a:chOff x="0" y="0"/>
          <a:chExt cx="0" cy="0"/>
        </a:xfrm>
      </p:grpSpPr>
      <p:sp>
        <p:nvSpPr>
          <p:cNvPr id="853" name="Thanks"/>
          <p:cNvSpPr txBox="1"/>
          <p:nvPr>
            <p:ph type="title" hasCustomPrompt="1"/>
          </p:nvPr>
        </p:nvSpPr>
        <p:spPr>
          <a:xfrm>
            <a:off x="3041999" y="3477893"/>
            <a:ext cx="18308290" cy="3656332"/>
          </a:xfrm>
          <a:prstGeom prst="rect">
            <a:avLst/>
          </a:prstGeom>
        </p:spPr>
        <p:txBody>
          <a:bodyPr anchor="b">
            <a:normAutofit fontScale="100000" lnSpcReduction="0"/>
          </a:bodyPr>
          <a:lstStyle>
            <a:lvl1pPr>
              <a:defRPr b="0">
                <a:latin typeface="YS Text Medium"/>
                <a:ea typeface="YS Text Medium"/>
                <a:cs typeface="YS Text Medium"/>
                <a:sym typeface="YS Text Medium"/>
              </a:defRPr>
            </a:lvl1pPr>
          </a:lstStyle>
          <a:p>
            <a:pPr/>
            <a:r>
              <a:t>Thanks</a:t>
            </a:r>
          </a:p>
        </p:txBody>
      </p:sp>
      <p:pic>
        <p:nvPicPr>
          <p:cNvPr id="854" name="Изображение 8" descr="Изображение 8"/>
          <p:cNvPicPr>
            <a:picLocks noChangeAspect="1"/>
          </p:cNvPicPr>
          <p:nvPr/>
        </p:nvPicPr>
        <p:blipFill>
          <a:blip r:embed="rId2">
            <a:extLst/>
          </a:blip>
          <a:stretch>
            <a:fillRect/>
          </a:stretch>
        </p:blipFill>
        <p:spPr>
          <a:xfrm>
            <a:off x="3075938" y="1884223"/>
            <a:ext cx="2329025" cy="857789"/>
          </a:xfrm>
          <a:prstGeom prst="rect">
            <a:avLst/>
          </a:prstGeom>
          <a:ln w="12700">
            <a:miter lim="400000"/>
          </a:ln>
        </p:spPr>
      </p:pic>
      <p:sp>
        <p:nvSpPr>
          <p:cNvPr id="855" name="Рисунок 7"/>
          <p:cNvSpPr/>
          <p:nvPr>
            <p:ph type="pic" sz="quarter" idx="13"/>
          </p:nvPr>
        </p:nvSpPr>
        <p:spPr>
          <a:xfrm>
            <a:off x="3060774" y="1748277"/>
            <a:ext cx="8763001" cy="1219201"/>
          </a:xfrm>
          <a:prstGeom prst="rect">
            <a:avLst/>
          </a:prstGeom>
        </p:spPr>
        <p:txBody>
          <a:bodyPr lIns="91439" tIns="45719" rIns="91439" bIns="45719"/>
          <a:lstStyle/>
          <a:p>
            <a:pPr/>
          </a:p>
        </p:txBody>
      </p:sp>
      <p:sp>
        <p:nvSpPr>
          <p:cNvPr id="856" name="Рисунок 9"/>
          <p:cNvSpPr/>
          <p:nvPr>
            <p:ph type="pic" sz="quarter" idx="14"/>
          </p:nvPr>
        </p:nvSpPr>
        <p:spPr>
          <a:xfrm>
            <a:off x="15484475" y="1753710"/>
            <a:ext cx="5865815" cy="1227235"/>
          </a:xfrm>
          <a:prstGeom prst="rect">
            <a:avLst/>
          </a:prstGeom>
        </p:spPr>
        <p:txBody>
          <a:bodyPr lIns="91439" tIns="45719" rIns="91439" bIns="45719"/>
          <a:lstStyle/>
          <a:p>
            <a:pPr/>
          </a:p>
        </p:txBody>
      </p:sp>
      <p:sp>
        <p:nvSpPr>
          <p:cNvPr id="857" name="Body Level One…"/>
          <p:cNvSpPr txBox="1"/>
          <p:nvPr>
            <p:ph type="body" sz="quarter" idx="1" hasCustomPrompt="1"/>
          </p:nvPr>
        </p:nvSpPr>
        <p:spPr>
          <a:xfrm>
            <a:off x="3041999" y="7496175"/>
            <a:ext cx="8418164" cy="830674"/>
          </a:xfrm>
          <a:prstGeom prst="rect">
            <a:avLst/>
          </a:prstGeom>
        </p:spPr>
        <p:txBody>
          <a:bodyPr anchor="b">
            <a:normAutofit fontScale="100000" lnSpcReduction="0"/>
          </a:bodyPr>
          <a:lstStyle>
            <a:lvl1pPr>
              <a:spcBef>
                <a:spcPts val="0"/>
              </a:spcBef>
              <a:defRPr>
                <a:latin typeface="YS Text Medium"/>
                <a:ea typeface="YS Text Medium"/>
                <a:cs typeface="YS Text Medium"/>
                <a:sym typeface="YS Text Medium"/>
              </a:defRPr>
            </a:lvl1pPr>
            <a:lvl2pPr>
              <a:spcBef>
                <a:spcPts val="0"/>
              </a:spcBef>
              <a:defRPr>
                <a:latin typeface="YS Text Medium"/>
                <a:ea typeface="YS Text Medium"/>
                <a:cs typeface="YS Text Medium"/>
                <a:sym typeface="YS Text Medium"/>
              </a:defRPr>
            </a:lvl2pPr>
            <a:lvl3pPr>
              <a:spcBef>
                <a:spcPts val="0"/>
              </a:spcBef>
              <a:defRPr>
                <a:latin typeface="YS Text Medium"/>
                <a:ea typeface="YS Text Medium"/>
                <a:cs typeface="YS Text Medium"/>
                <a:sym typeface="YS Text Medium"/>
              </a:defRPr>
            </a:lvl3pPr>
            <a:lvl4pPr>
              <a:spcBef>
                <a:spcPts val="0"/>
              </a:spcBef>
              <a:defRPr>
                <a:latin typeface="YS Text Medium"/>
                <a:ea typeface="YS Text Medium"/>
                <a:cs typeface="YS Text Medium"/>
                <a:sym typeface="YS Text Medium"/>
              </a:defRPr>
            </a:lvl4pPr>
            <a:lvl5pPr>
              <a:spcBef>
                <a:spcPts val="0"/>
              </a:spcBef>
              <a:defRPr>
                <a:latin typeface="YS Text Medium"/>
                <a:ea typeface="YS Text Medium"/>
                <a:cs typeface="YS Text Medium"/>
                <a:sym typeface="YS Text Medium"/>
              </a:defRPr>
            </a:lvl5pPr>
          </a:lstStyle>
          <a:p>
            <a:pPr/>
            <a:r>
              <a:t>Name</a:t>
            </a:r>
          </a:p>
          <a:p>
            <a:pPr lvl="1"/>
            <a:r>
              <a:t/>
            </a:r>
          </a:p>
          <a:p>
            <a:pPr lvl="2"/>
            <a:r>
              <a:t/>
            </a:r>
          </a:p>
          <a:p>
            <a:pPr lvl="3"/>
            <a:r>
              <a:t/>
            </a:r>
          </a:p>
          <a:p>
            <a:pPr lvl="4"/>
            <a:r>
              <a:t/>
            </a:r>
          </a:p>
        </p:txBody>
      </p:sp>
      <p:sp>
        <p:nvSpPr>
          <p:cNvPr id="858" name="Текст 13"/>
          <p:cNvSpPr/>
          <p:nvPr>
            <p:ph type="body" sz="quarter" idx="15" hasCustomPrompt="1"/>
          </p:nvPr>
        </p:nvSpPr>
        <p:spPr>
          <a:xfrm>
            <a:off x="3041999" y="8560197"/>
            <a:ext cx="8418164" cy="1108631"/>
          </a:xfrm>
          <a:prstGeom prst="rect">
            <a:avLst/>
          </a:prstGeom>
        </p:spPr>
        <p:txBody>
          <a:bodyPr>
            <a:normAutofit fontScale="100000" lnSpcReduction="0"/>
          </a:bodyPr>
          <a:lstStyle>
            <a:lvl1pPr>
              <a:spcBef>
                <a:spcPts val="0"/>
              </a:spcBef>
              <a:defRPr>
                <a:latin typeface="YS Text Light"/>
                <a:ea typeface="YS Text Light"/>
                <a:cs typeface="YS Text Light"/>
                <a:sym typeface="YS Text Light"/>
              </a:defRPr>
            </a:lvl1pPr>
          </a:lstStyle>
          <a:p>
            <a:pPr/>
            <a:r>
              <a:t>Position</a:t>
            </a:r>
          </a:p>
        </p:txBody>
      </p:sp>
      <p:sp>
        <p:nvSpPr>
          <p:cNvPr id="859" name="Текст 13"/>
          <p:cNvSpPr/>
          <p:nvPr>
            <p:ph type="body" sz="quarter" idx="16" hasCustomPrompt="1"/>
          </p:nvPr>
        </p:nvSpPr>
        <p:spPr>
          <a:xfrm>
            <a:off x="3041608" y="10053824"/>
            <a:ext cx="8418556" cy="737031"/>
          </a:xfrm>
          <a:prstGeom prst="rect">
            <a:avLst/>
          </a:prstGeom>
        </p:spPr>
        <p:txBody>
          <a:bodyPr>
            <a:normAutofit fontScale="100000" lnSpcReduction="0"/>
          </a:bodyPr>
          <a:lstStyle>
            <a:lvl1pPr>
              <a:spcBef>
                <a:spcPts val="2400"/>
              </a:spcBef>
              <a:defRPr sz="2400">
                <a:latin typeface="YS Text Light"/>
                <a:ea typeface="YS Text Light"/>
                <a:cs typeface="YS Text Light"/>
                <a:sym typeface="YS Text Light"/>
              </a:defRPr>
            </a:lvl1pPr>
          </a:lstStyle>
          <a:p>
            <a:pPr/>
            <a:r>
              <a:t>логин@yandex-team.ru</a:t>
            </a:r>
          </a:p>
        </p:txBody>
      </p:sp>
      <p:sp>
        <p:nvSpPr>
          <p:cNvPr id="860" name="Рисунок 2"/>
          <p:cNvSpPr/>
          <p:nvPr>
            <p:ph type="pic" sz="quarter" idx="17"/>
          </p:nvPr>
        </p:nvSpPr>
        <p:spPr>
          <a:xfrm>
            <a:off x="2455458" y="10847524"/>
            <a:ext cx="432689" cy="409251"/>
          </a:xfrm>
          <a:prstGeom prst="rect">
            <a:avLst/>
          </a:prstGeom>
        </p:spPr>
        <p:txBody>
          <a:bodyPr lIns="91439" tIns="45719" rIns="91439" bIns="45719"/>
          <a:lstStyle/>
          <a:p>
            <a:pPr/>
          </a:p>
        </p:txBody>
      </p:sp>
      <p:sp>
        <p:nvSpPr>
          <p:cNvPr id="861" name="Текст 13"/>
          <p:cNvSpPr/>
          <p:nvPr>
            <p:ph type="body" sz="quarter" idx="18" hasCustomPrompt="1"/>
          </p:nvPr>
        </p:nvSpPr>
        <p:spPr>
          <a:xfrm>
            <a:off x="3041606" y="10797003"/>
            <a:ext cx="8418557" cy="720188"/>
          </a:xfrm>
          <a:prstGeom prst="rect">
            <a:avLst/>
          </a:prstGeom>
        </p:spPr>
        <p:txBody>
          <a:bodyPr>
            <a:normAutofit fontScale="100000" lnSpcReduction="0"/>
          </a:bodyPr>
          <a:lstStyle>
            <a:lvl1pPr>
              <a:spcBef>
                <a:spcPts val="2400"/>
              </a:spcBef>
              <a:defRPr sz="2400">
                <a:latin typeface="YS Text Light"/>
                <a:ea typeface="YS Text Light"/>
                <a:cs typeface="YS Text Light"/>
                <a:sym typeface="YS Text Light"/>
              </a:defRPr>
            </a:lvl1pPr>
          </a:lstStyle>
          <a:p>
            <a:pPr/>
            <a:r>
              <a:t>@username</a:t>
            </a:r>
          </a:p>
        </p:txBody>
      </p:sp>
      <p:sp>
        <p:nvSpPr>
          <p:cNvPr id="862" name="Текст 5"/>
          <p:cNvSpPr/>
          <p:nvPr>
            <p:ph type="body" sz="quarter" idx="19" hasCustomPrompt="1"/>
          </p:nvPr>
        </p:nvSpPr>
        <p:spPr>
          <a:xfrm>
            <a:off x="12566750" y="7496175"/>
            <a:ext cx="8783539" cy="830674"/>
          </a:xfrm>
          <a:prstGeom prst="rect">
            <a:avLst/>
          </a:prstGeom>
        </p:spPr>
        <p:txBody>
          <a:bodyPr anchor="b">
            <a:normAutofit fontScale="100000" lnSpcReduction="0"/>
          </a:bodyPr>
          <a:lstStyle>
            <a:lvl1pPr>
              <a:spcBef>
                <a:spcPts val="0"/>
              </a:spcBef>
              <a:defRPr>
                <a:latin typeface="YS Text Medium"/>
                <a:ea typeface="YS Text Medium"/>
                <a:cs typeface="YS Text Medium"/>
                <a:sym typeface="YS Text Medium"/>
              </a:defRPr>
            </a:lvl1pPr>
          </a:lstStyle>
          <a:p>
            <a:pPr/>
            <a:r>
              <a:t>Name</a:t>
            </a:r>
          </a:p>
        </p:txBody>
      </p:sp>
      <p:sp>
        <p:nvSpPr>
          <p:cNvPr id="863" name="Текст 13"/>
          <p:cNvSpPr/>
          <p:nvPr>
            <p:ph type="body" sz="quarter" idx="20" hasCustomPrompt="1"/>
          </p:nvPr>
        </p:nvSpPr>
        <p:spPr>
          <a:xfrm>
            <a:off x="12566750" y="8560197"/>
            <a:ext cx="8783539" cy="1108631"/>
          </a:xfrm>
          <a:prstGeom prst="rect">
            <a:avLst/>
          </a:prstGeom>
        </p:spPr>
        <p:txBody>
          <a:bodyPr>
            <a:normAutofit fontScale="100000" lnSpcReduction="0"/>
          </a:bodyPr>
          <a:lstStyle>
            <a:lvl1pPr>
              <a:spcBef>
                <a:spcPts val="0"/>
              </a:spcBef>
              <a:defRPr>
                <a:latin typeface="YS Text Light"/>
                <a:ea typeface="YS Text Light"/>
                <a:cs typeface="YS Text Light"/>
                <a:sym typeface="YS Text Light"/>
              </a:defRPr>
            </a:lvl1pPr>
          </a:lstStyle>
          <a:p>
            <a:pPr/>
            <a:r>
              <a:t>Position</a:t>
            </a:r>
          </a:p>
        </p:txBody>
      </p:sp>
      <p:sp>
        <p:nvSpPr>
          <p:cNvPr id="864" name="Текст 13"/>
          <p:cNvSpPr/>
          <p:nvPr>
            <p:ph type="body" sz="quarter" idx="21" hasCustomPrompt="1"/>
          </p:nvPr>
        </p:nvSpPr>
        <p:spPr>
          <a:xfrm>
            <a:off x="12568741" y="10053824"/>
            <a:ext cx="8781461" cy="737031"/>
          </a:xfrm>
          <a:prstGeom prst="rect">
            <a:avLst/>
          </a:prstGeom>
        </p:spPr>
        <p:txBody>
          <a:bodyPr>
            <a:normAutofit fontScale="100000" lnSpcReduction="0"/>
          </a:bodyPr>
          <a:lstStyle>
            <a:lvl1pPr>
              <a:spcBef>
                <a:spcPts val="2400"/>
              </a:spcBef>
              <a:defRPr sz="2400">
                <a:latin typeface="YS Text Light"/>
                <a:ea typeface="YS Text Light"/>
                <a:cs typeface="YS Text Light"/>
                <a:sym typeface="YS Text Light"/>
              </a:defRPr>
            </a:lvl1pPr>
          </a:lstStyle>
          <a:p>
            <a:pPr/>
            <a:r>
              <a:t>логин@yandex-team.ru</a:t>
            </a:r>
          </a:p>
        </p:txBody>
      </p:sp>
      <p:sp>
        <p:nvSpPr>
          <p:cNvPr id="865" name="Рисунок 2"/>
          <p:cNvSpPr/>
          <p:nvPr>
            <p:ph type="pic" sz="quarter" idx="22"/>
          </p:nvPr>
        </p:nvSpPr>
        <p:spPr>
          <a:xfrm>
            <a:off x="11992033" y="10847524"/>
            <a:ext cx="432689" cy="409251"/>
          </a:xfrm>
          <a:prstGeom prst="rect">
            <a:avLst/>
          </a:prstGeom>
        </p:spPr>
        <p:txBody>
          <a:bodyPr lIns="91439" tIns="45719" rIns="91439" bIns="45719"/>
          <a:lstStyle/>
          <a:p>
            <a:pPr/>
          </a:p>
        </p:txBody>
      </p:sp>
      <p:sp>
        <p:nvSpPr>
          <p:cNvPr id="866" name="Текст 13"/>
          <p:cNvSpPr/>
          <p:nvPr>
            <p:ph type="body" sz="quarter" idx="23" hasCustomPrompt="1"/>
          </p:nvPr>
        </p:nvSpPr>
        <p:spPr>
          <a:xfrm>
            <a:off x="12568739" y="10797003"/>
            <a:ext cx="8781461" cy="720188"/>
          </a:xfrm>
          <a:prstGeom prst="rect">
            <a:avLst/>
          </a:prstGeom>
        </p:spPr>
        <p:txBody>
          <a:bodyPr>
            <a:normAutofit fontScale="100000" lnSpcReduction="0"/>
          </a:bodyPr>
          <a:lstStyle>
            <a:lvl1pPr>
              <a:spcBef>
                <a:spcPts val="2400"/>
              </a:spcBef>
              <a:defRPr sz="2400">
                <a:latin typeface="YS Text Light"/>
                <a:ea typeface="YS Text Light"/>
                <a:cs typeface="YS Text Light"/>
                <a:sym typeface="YS Text Light"/>
              </a:defRPr>
            </a:lvl1pPr>
          </a:lstStyle>
          <a:p>
            <a:pPr/>
            <a:r>
              <a:t>@username</a:t>
            </a:r>
          </a:p>
        </p:txBody>
      </p:sp>
      <p:sp>
        <p:nvSpPr>
          <p:cNvPr id="867" name="Рисунок 2"/>
          <p:cNvSpPr/>
          <p:nvPr>
            <p:ph type="pic" sz="quarter" idx="24"/>
          </p:nvPr>
        </p:nvSpPr>
        <p:spPr>
          <a:xfrm>
            <a:off x="2455458" y="10110376"/>
            <a:ext cx="432689" cy="409251"/>
          </a:xfrm>
          <a:prstGeom prst="rect">
            <a:avLst/>
          </a:prstGeom>
        </p:spPr>
        <p:txBody>
          <a:bodyPr lIns="91439" tIns="45719" rIns="91439" bIns="45719"/>
          <a:lstStyle/>
          <a:p>
            <a:pPr/>
          </a:p>
        </p:txBody>
      </p:sp>
      <p:sp>
        <p:nvSpPr>
          <p:cNvPr id="868" name="Рисунок 2"/>
          <p:cNvSpPr/>
          <p:nvPr>
            <p:ph type="pic" sz="quarter" idx="25"/>
          </p:nvPr>
        </p:nvSpPr>
        <p:spPr>
          <a:xfrm>
            <a:off x="11992033" y="10110376"/>
            <a:ext cx="432689" cy="409251"/>
          </a:xfrm>
          <a:prstGeom prst="rect">
            <a:avLst/>
          </a:prstGeom>
        </p:spPr>
        <p:txBody>
          <a:bodyPr lIns="91439" tIns="45719" rIns="91439" bIns="45719"/>
          <a:lstStyle/>
          <a:p>
            <a:pPr/>
          </a:p>
        </p:txBody>
      </p:sp>
      <p:sp>
        <p:nvSpPr>
          <p:cNvPr id="8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Пустой слайд">
    <p:spTree>
      <p:nvGrpSpPr>
        <p:cNvPr id="1" name=""/>
        <p:cNvGrpSpPr/>
        <p:nvPr/>
      </p:nvGrpSpPr>
      <p:grpSpPr>
        <a:xfrm>
          <a:off x="0" y="0"/>
          <a:ext cx="0" cy="0"/>
          <a:chOff x="0" y="0"/>
          <a:chExt cx="0" cy="0"/>
        </a:xfrm>
      </p:grpSpPr>
      <p:sp>
        <p:nvSpPr>
          <p:cNvPr id="8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Цитата ">
    <p:spTree>
      <p:nvGrpSpPr>
        <p:cNvPr id="1" name=""/>
        <p:cNvGrpSpPr/>
        <p:nvPr/>
      </p:nvGrpSpPr>
      <p:grpSpPr>
        <a:xfrm>
          <a:off x="0" y="0"/>
          <a:ext cx="0" cy="0"/>
          <a:chOff x="0" y="0"/>
          <a:chExt cx="0" cy="0"/>
        </a:xfrm>
      </p:grpSpPr>
      <p:sp>
        <p:nvSpPr>
          <p:cNvPr id="883" name="Title Text"/>
          <p:cNvSpPr txBox="1"/>
          <p:nvPr>
            <p:ph type="title"/>
          </p:nvPr>
        </p:nvSpPr>
        <p:spPr>
          <a:xfrm>
            <a:off x="3044400" y="3047756"/>
            <a:ext cx="18282501" cy="7230974"/>
          </a:xfrm>
          <a:prstGeom prst="rect">
            <a:avLst/>
          </a:prstGeom>
        </p:spPr>
        <p:txBody>
          <a:bodyPr anchor="ctr"/>
          <a:lstStyle>
            <a:lvl1pPr marL="1117600" indent="-1117600" defTabSz="825500">
              <a:lnSpc>
                <a:spcPts val="14000"/>
              </a:lnSpc>
              <a:buSzPct val="104000"/>
              <a:buBlip>
                <a:blip r:embed="rId2"/>
              </a:buBlip>
              <a:defRPr b="0" baseline="-3333" sz="12000">
                <a:latin typeface="Yandex Sans Text Light"/>
                <a:ea typeface="Yandex Sans Text Light"/>
                <a:cs typeface="Yandex Sans Text Light"/>
                <a:sym typeface="Yandex Sans Text Light"/>
              </a:defRPr>
            </a:lvl1pPr>
          </a:lstStyle>
          <a:p>
            <a:pPr/>
            <a:r>
              <a:t>Title Text</a:t>
            </a:r>
          </a:p>
        </p:txBody>
      </p:sp>
      <p:sp>
        <p:nvSpPr>
          <p:cNvPr id="884" name="Body Level One…"/>
          <p:cNvSpPr txBox="1"/>
          <p:nvPr>
            <p:ph type="body" sz="quarter" idx="1"/>
          </p:nvPr>
        </p:nvSpPr>
        <p:spPr>
          <a:xfrm>
            <a:off x="4195497" y="10773292"/>
            <a:ext cx="17139131" cy="1416490"/>
          </a:xfrm>
          <a:prstGeom prst="rect">
            <a:avLst/>
          </a:prstGeom>
        </p:spPr>
        <p:txBody>
          <a:bodyPr lIns="50773" tIns="50773" rIns="50773" bIns="50773"/>
          <a:lstStyle>
            <a:lvl1pPr defTabSz="825500">
              <a:lnSpc>
                <a:spcPts val="6000"/>
              </a:lnSpc>
              <a:spcBef>
                <a:spcPts val="0"/>
              </a:spcBef>
              <a:defRPr sz="4800">
                <a:latin typeface="Yandex Sans Text Light"/>
                <a:ea typeface="Yandex Sans Text Light"/>
                <a:cs typeface="Yandex Sans Text Light"/>
                <a:sym typeface="Yandex Sans Text Light"/>
              </a:defRPr>
            </a:lvl1pPr>
            <a:lvl2pPr marL="0" indent="0" defTabSz="825500">
              <a:lnSpc>
                <a:spcPts val="6000"/>
              </a:lnSpc>
              <a:spcBef>
                <a:spcPts val="0"/>
              </a:spcBef>
              <a:buSzTx/>
              <a:buNone/>
              <a:defRPr sz="4800">
                <a:latin typeface="Yandex Sans Text Light"/>
                <a:ea typeface="Yandex Sans Text Light"/>
                <a:cs typeface="Yandex Sans Text Light"/>
                <a:sym typeface="Yandex Sans Text Light"/>
              </a:defRPr>
            </a:lvl2pPr>
            <a:lvl3pPr marL="0" indent="0" defTabSz="825500">
              <a:lnSpc>
                <a:spcPts val="6000"/>
              </a:lnSpc>
              <a:spcBef>
                <a:spcPts val="0"/>
              </a:spcBef>
              <a:buSzTx/>
              <a:buNone/>
              <a:defRPr sz="4800">
                <a:latin typeface="Yandex Sans Text Light"/>
                <a:ea typeface="Yandex Sans Text Light"/>
                <a:cs typeface="Yandex Sans Text Light"/>
                <a:sym typeface="Yandex Sans Text Light"/>
              </a:defRPr>
            </a:lvl3pPr>
            <a:lvl4pPr marL="0" indent="0" defTabSz="825500">
              <a:lnSpc>
                <a:spcPts val="6000"/>
              </a:lnSpc>
              <a:spcBef>
                <a:spcPts val="0"/>
              </a:spcBef>
              <a:buSzTx/>
              <a:buNone/>
              <a:defRPr sz="4800">
                <a:latin typeface="Yandex Sans Text Light"/>
                <a:ea typeface="Yandex Sans Text Light"/>
                <a:cs typeface="Yandex Sans Text Light"/>
                <a:sym typeface="Yandex Sans Text Light"/>
              </a:defRPr>
            </a:lvl4pPr>
            <a:lvl5pPr defTabSz="825500">
              <a:lnSpc>
                <a:spcPts val="6000"/>
              </a:lnSpc>
              <a:spcBef>
                <a:spcPts val="0"/>
              </a:spcBef>
              <a:defRPr sz="4800">
                <a:latin typeface="Yandex Sans Text Light"/>
                <a:ea typeface="Yandex Sans Text Light"/>
                <a:cs typeface="Yandex Sans Text Light"/>
                <a:sym typeface="Yandex Sans Text Light"/>
              </a:defRPr>
            </a:lvl5pPr>
          </a:lstStyle>
          <a:p>
            <a:pPr/>
            <a:r>
              <a:t>Body Level One</a:t>
            </a:r>
          </a:p>
          <a:p>
            <a:pPr lvl="1"/>
            <a:r>
              <a:t>Body Level Two</a:t>
            </a:r>
          </a:p>
          <a:p>
            <a:pPr lvl="2"/>
            <a:r>
              <a:t>Body Level Three</a:t>
            </a:r>
          </a:p>
          <a:p>
            <a:pPr lvl="3"/>
            <a:r>
              <a:t>Body Level Four</a:t>
            </a:r>
          </a:p>
          <a:p>
            <a:pPr lvl="4"/>
            <a:r>
              <a:t>Body Level Five</a:t>
            </a:r>
          </a:p>
        </p:txBody>
      </p:sp>
      <p:sp>
        <p:nvSpPr>
          <p:cNvPr id="885" name="Slide Number"/>
          <p:cNvSpPr txBox="1"/>
          <p:nvPr>
            <p:ph type="sldNum" sz="quarter" idx="2"/>
          </p:nvPr>
        </p:nvSpPr>
        <p:spPr>
          <a:xfrm>
            <a:off x="21717000" y="12623800"/>
            <a:ext cx="1130341" cy="447176"/>
          </a:xfrm>
          <a:prstGeom prst="rect">
            <a:avLst/>
          </a:prstGeom>
        </p:spPr>
        <p:txBody>
          <a:bodyPr wrap="square" lIns="50773" tIns="50773" rIns="50773" bIns="50773" anchor="b"/>
          <a:lstStyle>
            <a:lvl1pPr defTabSz="825500"/>
          </a:lstStyle>
          <a:p>
            <a:pPr/>
            <a:fld id="{86CB4B4D-7CA3-9044-876B-883B54F8677D}" type="slidenum"/>
          </a:p>
        </p:txBody>
      </p:sp>
    </p:spTree>
  </p:cSld>
  <p:clrMapOvr>
    <a:masterClrMapping/>
  </p:clrMapOvr>
  <p:transition xmlns:p14="http://schemas.microsoft.com/office/powerpoint/2010/main" spd="med" advClick="1"/>
</p:sldLayout>
</file>

<file path=ppt/slideLayouts/slideLayout7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Слайд-разделитель">
    <p:bg>
      <p:bgPr>
        <a:solidFill>
          <a:srgbClr val="FFCC07"/>
        </a:solidFill>
      </p:bgPr>
    </p:bg>
    <p:spTree>
      <p:nvGrpSpPr>
        <p:cNvPr id="1" name=""/>
        <p:cNvGrpSpPr/>
        <p:nvPr/>
      </p:nvGrpSpPr>
      <p:grpSpPr>
        <a:xfrm>
          <a:off x="0" y="0"/>
          <a:ext cx="0" cy="0"/>
          <a:chOff x="0" y="0"/>
          <a:chExt cx="0" cy="0"/>
        </a:xfrm>
      </p:grpSpPr>
      <p:pic>
        <p:nvPicPr>
          <p:cNvPr id="892" name="Image" descr="Image"/>
          <p:cNvPicPr>
            <a:picLocks noChangeAspect="1"/>
          </p:cNvPicPr>
          <p:nvPr/>
        </p:nvPicPr>
        <p:blipFill>
          <a:blip r:embed="rId2">
            <a:extLst/>
          </a:blip>
          <a:stretch>
            <a:fillRect/>
          </a:stretch>
        </p:blipFill>
        <p:spPr>
          <a:xfrm>
            <a:off x="11424046" y="12746567"/>
            <a:ext cx="1523208" cy="456825"/>
          </a:xfrm>
          <a:prstGeom prst="rect">
            <a:avLst/>
          </a:prstGeom>
          <a:ln w="12700">
            <a:miter lim="400000"/>
          </a:ln>
        </p:spPr>
      </p:pic>
      <p:sp>
        <p:nvSpPr>
          <p:cNvPr id="893" name="Title Text"/>
          <p:cNvSpPr txBox="1"/>
          <p:nvPr>
            <p:ph type="title"/>
          </p:nvPr>
        </p:nvSpPr>
        <p:spPr>
          <a:xfrm>
            <a:off x="3045236" y="3046108"/>
            <a:ext cx="18280418" cy="7237343"/>
          </a:xfrm>
          <a:prstGeom prst="rect">
            <a:avLst/>
          </a:prstGeom>
        </p:spPr>
        <p:txBody>
          <a:bodyPr lIns="50773" tIns="50773" rIns="50773" bIns="50773" anchor="ctr"/>
          <a:lstStyle>
            <a:lvl1pPr defTabSz="825500">
              <a:lnSpc>
                <a:spcPts val="14000"/>
              </a:lnSpc>
              <a:defRPr b="0" baseline="-3333" sz="12000">
                <a:latin typeface="Yandex Sans Text Light"/>
                <a:ea typeface="Yandex Sans Text Light"/>
                <a:cs typeface="Yandex Sans Text Light"/>
                <a:sym typeface="Yandex Sans Text Light"/>
              </a:defRPr>
            </a:lvl1pPr>
          </a:lstStyle>
          <a:p>
            <a:pPr/>
            <a:r>
              <a:t>Title Text</a:t>
            </a:r>
          </a:p>
        </p:txBody>
      </p:sp>
      <p:sp>
        <p:nvSpPr>
          <p:cNvPr id="894" name="Body Level One…"/>
          <p:cNvSpPr txBox="1"/>
          <p:nvPr>
            <p:ph type="body" sz="quarter" idx="1"/>
          </p:nvPr>
        </p:nvSpPr>
        <p:spPr>
          <a:xfrm>
            <a:off x="3032476" y="1150269"/>
            <a:ext cx="18306349" cy="943603"/>
          </a:xfrm>
          <a:prstGeom prst="rect">
            <a:avLst/>
          </a:prstGeom>
        </p:spPr>
        <p:txBody>
          <a:bodyPr lIns="50773" tIns="50773" rIns="50773" bIns="50773"/>
          <a:lstStyle>
            <a:lvl1pPr defTabSz="825500">
              <a:lnSpc>
                <a:spcPts val="6000"/>
              </a:lnSpc>
              <a:spcBef>
                <a:spcPts val="0"/>
              </a:spcBef>
              <a:defRPr baseline="-14583" sz="4800">
                <a:latin typeface="Yandex Sans Text Thin"/>
                <a:ea typeface="Yandex Sans Text Thin"/>
                <a:cs typeface="Yandex Sans Text Thin"/>
                <a:sym typeface="Yandex Sans Text Thin"/>
              </a:defRPr>
            </a:lvl1pPr>
            <a:lvl2pPr marL="457200" indent="-457200" defTabSz="825500">
              <a:lnSpc>
                <a:spcPts val="6000"/>
              </a:lnSpc>
              <a:spcBef>
                <a:spcPts val="0"/>
              </a:spcBef>
              <a:buSzPct val="105999"/>
              <a:buBlip>
                <a:blip r:embed="rId3"/>
              </a:buBlip>
              <a:defRPr baseline="-14583" sz="4800">
                <a:latin typeface="Yandex Sans Text Thin"/>
                <a:ea typeface="Yandex Sans Text Thin"/>
                <a:cs typeface="Yandex Sans Text Thin"/>
                <a:sym typeface="Yandex Sans Text Thin"/>
              </a:defRPr>
            </a:lvl2pPr>
            <a:lvl3pPr marL="1143000" indent="-762000" defTabSz="825500">
              <a:lnSpc>
                <a:spcPts val="6000"/>
              </a:lnSpc>
              <a:spcBef>
                <a:spcPts val="0"/>
              </a:spcBef>
              <a:buSzPct val="170000"/>
              <a:defRPr baseline="-14583" sz="4800">
                <a:latin typeface="Yandex Sans Text Thin"/>
                <a:ea typeface="Yandex Sans Text Thin"/>
                <a:cs typeface="Yandex Sans Text Thin"/>
                <a:sym typeface="Yandex Sans Text Thin"/>
              </a:defRPr>
            </a:lvl3pPr>
            <a:lvl4pPr marL="1168400" indent="-736600" defTabSz="825500">
              <a:lnSpc>
                <a:spcPts val="6000"/>
              </a:lnSpc>
              <a:spcBef>
                <a:spcPts val="0"/>
              </a:spcBef>
              <a:defRPr baseline="-14583" sz="4800">
                <a:latin typeface="Yandex Sans Text Thin"/>
                <a:ea typeface="Yandex Sans Text Thin"/>
                <a:cs typeface="Yandex Sans Text Thin"/>
                <a:sym typeface="Yandex Sans Text Thin"/>
              </a:defRPr>
            </a:lvl4pPr>
            <a:lvl5pPr defTabSz="825500">
              <a:lnSpc>
                <a:spcPts val="6000"/>
              </a:lnSpc>
              <a:spcBef>
                <a:spcPts val="0"/>
              </a:spcBef>
              <a:defRPr baseline="-14583" sz="4800">
                <a:latin typeface="Yandex Sans Text Thin"/>
                <a:ea typeface="Yandex Sans Text Thin"/>
                <a:cs typeface="Yandex Sans Text Thin"/>
                <a:sym typeface="Yandex Sans Text Thin"/>
              </a:defRPr>
            </a:lvl5pPr>
          </a:lstStyle>
          <a:p>
            <a:pPr/>
            <a:r>
              <a:t>Body Level One</a:t>
            </a:r>
          </a:p>
          <a:p>
            <a:pPr lvl="1"/>
            <a:r>
              <a:t>Body Level Two</a:t>
            </a:r>
          </a:p>
          <a:p>
            <a:pPr lvl="2"/>
            <a:r>
              <a:t>Body Level Three</a:t>
            </a:r>
          </a:p>
          <a:p>
            <a:pPr lvl="3"/>
            <a:r>
              <a:t>Body Level Four</a:t>
            </a:r>
          </a:p>
          <a:p>
            <a:pPr lvl="4"/>
            <a:r>
              <a:t>Body Level Five</a:t>
            </a:r>
          </a:p>
        </p:txBody>
      </p:sp>
      <p:sp>
        <p:nvSpPr>
          <p:cNvPr id="895" name="Slide Number"/>
          <p:cNvSpPr txBox="1"/>
          <p:nvPr>
            <p:ph type="sldNum" sz="quarter" idx="2"/>
          </p:nvPr>
        </p:nvSpPr>
        <p:spPr>
          <a:xfrm>
            <a:off x="22097555" y="12682407"/>
            <a:ext cx="1130341" cy="565097"/>
          </a:xfrm>
          <a:prstGeom prst="rect">
            <a:avLst/>
          </a:prstGeom>
        </p:spPr>
        <p:txBody>
          <a:bodyPr wrap="square" lIns="50773" tIns="50773" rIns="50773" bIns="50773" anchor="b"/>
          <a:lstStyle>
            <a:lvl1pPr defTabSz="825500">
              <a:defRPr sz="3000">
                <a:latin typeface="Yandex Sans Text Light"/>
                <a:ea typeface="Yandex Sans Text Light"/>
                <a:cs typeface="Yandex Sans Text Light"/>
                <a:sym typeface="Yandex Sans Text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Слайд-разделитель_4">
    <p:bg>
      <p:bgPr>
        <a:solidFill>
          <a:srgbClr val="000000"/>
        </a:solidFill>
      </p:bgPr>
    </p:bg>
    <p:spTree>
      <p:nvGrpSpPr>
        <p:cNvPr id="1" name=""/>
        <p:cNvGrpSpPr/>
        <p:nvPr/>
      </p:nvGrpSpPr>
      <p:grpSpPr>
        <a:xfrm>
          <a:off x="0" y="0"/>
          <a:ext cx="0" cy="0"/>
          <a:chOff x="0" y="0"/>
          <a:chExt cx="0" cy="0"/>
        </a:xfrm>
      </p:grpSpPr>
      <p:sp>
        <p:nvSpPr>
          <p:cNvPr id="78" name="Рисунок 2"/>
          <p:cNvSpPr/>
          <p:nvPr>
            <p:ph type="pic" idx="13"/>
          </p:nvPr>
        </p:nvSpPr>
        <p:spPr>
          <a:xfrm>
            <a:off x="57637" y="0"/>
            <a:ext cx="24382414" cy="13716000"/>
          </a:xfrm>
          <a:prstGeom prst="rect">
            <a:avLst/>
          </a:prstGeom>
        </p:spPr>
        <p:txBody>
          <a:bodyPr lIns="91439" tIns="45719" rIns="91439" bIns="45719"/>
          <a:lstStyle/>
          <a:p>
            <a:pPr/>
          </a:p>
        </p:txBody>
      </p:sp>
      <p:sp>
        <p:nvSpPr>
          <p:cNvPr id="79" name="Body Level One…"/>
          <p:cNvSpPr txBox="1"/>
          <p:nvPr>
            <p:ph type="body" sz="quarter" idx="1" hasCustomPrompt="1"/>
          </p:nvPr>
        </p:nvSpPr>
        <p:spPr>
          <a:xfrm>
            <a:off x="3041999" y="915888"/>
            <a:ext cx="18308290" cy="1085950"/>
          </a:xfrm>
          <a:prstGeom prst="rect">
            <a:avLst/>
          </a:prstGeom>
        </p:spPr>
        <p:txBody>
          <a:bodyPr>
            <a:normAutofit fontScale="100000" lnSpcReduction="0"/>
          </a:bodyPr>
          <a:lstStyle>
            <a:lvl1pPr>
              <a:defRPr sz="4800">
                <a:solidFill>
                  <a:srgbClr val="FFFFFF"/>
                </a:solidFill>
              </a:defRPr>
            </a:lvl1pPr>
            <a:lvl2pPr marL="0" indent="914308">
              <a:buSzTx/>
              <a:buNone/>
              <a:defRPr sz="4800">
                <a:solidFill>
                  <a:srgbClr val="FFFFFF"/>
                </a:solidFill>
              </a:defRPr>
            </a:lvl2pPr>
            <a:lvl3pPr marL="0" indent="1828619">
              <a:buSzTx/>
              <a:buNone/>
              <a:defRPr sz="4800">
                <a:solidFill>
                  <a:srgbClr val="FFFFFF"/>
                </a:solidFill>
              </a:defRPr>
            </a:lvl3pPr>
            <a:lvl4pPr marL="0" indent="2742926">
              <a:buSzTx/>
              <a:buNone/>
              <a:defRPr sz="4800">
                <a:solidFill>
                  <a:srgbClr val="FFFFFF"/>
                </a:solidFill>
              </a:defRPr>
            </a:lvl4pPr>
            <a:lvl5pPr indent="3657234">
              <a:defRPr sz="4800">
                <a:solidFill>
                  <a:srgbClr val="FFFFFF"/>
                </a:solidFill>
              </a:defRPr>
            </a:lvl5pPr>
          </a:lstStyle>
          <a:p>
            <a:pPr/>
            <a:r>
              <a:t>Текст</a:t>
            </a:r>
          </a:p>
          <a:p>
            <a:pPr lvl="1"/>
            <a:r>
              <a:t/>
            </a:r>
          </a:p>
          <a:p>
            <a:pPr lvl="2"/>
            <a:r>
              <a:t/>
            </a:r>
          </a:p>
          <a:p>
            <a:pPr lvl="3"/>
            <a:r>
              <a:t/>
            </a:r>
          </a:p>
          <a:p>
            <a:pPr lvl="4"/>
            <a:r>
              <a:t/>
            </a:r>
          </a:p>
        </p:txBody>
      </p:sp>
      <p:sp>
        <p:nvSpPr>
          <p:cNvPr id="80" name="Заголовок"/>
          <p:cNvSpPr txBox="1"/>
          <p:nvPr>
            <p:ph type="title" hasCustomPrompt="1"/>
          </p:nvPr>
        </p:nvSpPr>
        <p:spPr>
          <a:xfrm>
            <a:off x="3042717" y="3831168"/>
            <a:ext cx="8784158" cy="5493809"/>
          </a:xfrm>
          <a:prstGeom prst="rect">
            <a:avLst/>
          </a:prstGeom>
        </p:spPr>
        <p:txBody>
          <a:bodyPr anchor="ctr">
            <a:normAutofit fontScale="100000" lnSpcReduction="0"/>
          </a:bodyPr>
          <a:lstStyle>
            <a:lvl1pPr>
              <a:defRPr sz="9600">
                <a:solidFill>
                  <a:srgbClr val="FFFFFF"/>
                </a:solidFill>
              </a:defRPr>
            </a:lvl1pPr>
          </a:lstStyle>
          <a:p>
            <a:pPr/>
            <a:r>
              <a:t>Заголовок</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Содержание">
    <p:bg>
      <p:bgPr>
        <a:solidFill>
          <a:srgbClr val="FFCC00"/>
        </a:solidFill>
      </p:bgPr>
    </p:bg>
    <p:spTree>
      <p:nvGrpSpPr>
        <p:cNvPr id="1" name=""/>
        <p:cNvGrpSpPr/>
        <p:nvPr/>
      </p:nvGrpSpPr>
      <p:grpSpPr>
        <a:xfrm>
          <a:off x="0" y="0"/>
          <a:ext cx="0" cy="0"/>
          <a:chOff x="0" y="0"/>
          <a:chExt cx="0" cy="0"/>
        </a:xfrm>
      </p:grpSpPr>
      <p:sp>
        <p:nvSpPr>
          <p:cNvPr id="88" name="Body Level One…"/>
          <p:cNvSpPr txBox="1"/>
          <p:nvPr>
            <p:ph type="body" sz="quarter" idx="1" hasCustomPrompt="1"/>
          </p:nvPr>
        </p:nvSpPr>
        <p:spPr>
          <a:xfrm>
            <a:off x="5241599" y="3824935"/>
            <a:ext cx="6577046" cy="739129"/>
          </a:xfrm>
          <a:prstGeom prst="rect">
            <a:avLst/>
          </a:prstGeom>
        </p:spPr>
        <p:txBody>
          <a:bodyPr anchor="ctr">
            <a:normAutofit fontScale="100000" lnSpcReduction="0"/>
          </a:bodyPr>
          <a:lstStyle>
            <a:lvl1pPr>
              <a:spcBef>
                <a:spcPts val="0"/>
              </a:spcBef>
            </a:lvl1pPr>
            <a:lvl2pPr>
              <a:spcBef>
                <a:spcPts val="0"/>
              </a:spcBef>
            </a:lvl2pPr>
            <a:lvl3pPr>
              <a:spcBef>
                <a:spcPts val="0"/>
              </a:spcBef>
            </a:lvl3pPr>
            <a:lvl4pPr>
              <a:spcBef>
                <a:spcPts val="0"/>
              </a:spcBef>
            </a:lvl4pPr>
            <a:lvl5pPr>
              <a:spcBef>
                <a:spcPts val="0"/>
              </a:spcBef>
            </a:lvl5pPr>
          </a:lstStyle>
          <a:p>
            <a:pPr/>
            <a:r>
              <a:t>Первый раздел</a:t>
            </a:r>
          </a:p>
          <a:p>
            <a:pPr lvl="1"/>
            <a:r>
              <a:t/>
            </a:r>
          </a:p>
          <a:p>
            <a:pPr lvl="2"/>
            <a:r>
              <a:t/>
            </a:r>
          </a:p>
          <a:p>
            <a:pPr lvl="3"/>
            <a:r>
              <a:t/>
            </a:r>
          </a:p>
          <a:p>
            <a:pPr lvl="4"/>
            <a:r>
              <a:t/>
            </a:r>
          </a:p>
        </p:txBody>
      </p:sp>
      <p:sp>
        <p:nvSpPr>
          <p:cNvPr id="89" name="Заголовок"/>
          <p:cNvSpPr txBox="1"/>
          <p:nvPr>
            <p:ph type="title" hasCustomPrompt="1"/>
          </p:nvPr>
        </p:nvSpPr>
        <p:spPr>
          <a:xfrm>
            <a:off x="3041999" y="1630363"/>
            <a:ext cx="18308290" cy="1473201"/>
          </a:xfrm>
          <a:prstGeom prst="rect">
            <a:avLst/>
          </a:prstGeom>
        </p:spPr>
        <p:txBody>
          <a:bodyPr>
            <a:normAutofit fontScale="100000" lnSpcReduction="0"/>
          </a:bodyPr>
          <a:lstStyle/>
          <a:p>
            <a:pPr/>
            <a:r>
              <a:t>Заголовок</a:t>
            </a:r>
          </a:p>
        </p:txBody>
      </p:sp>
      <p:sp>
        <p:nvSpPr>
          <p:cNvPr id="90" name="Текст 3"/>
          <p:cNvSpPr/>
          <p:nvPr>
            <p:ph type="body" sz="quarter" idx="13" hasCustomPrompt="1"/>
          </p:nvPr>
        </p:nvSpPr>
        <p:spPr>
          <a:xfrm>
            <a:off x="3041999" y="3828862"/>
            <a:ext cx="1458564" cy="733426"/>
          </a:xfrm>
          <a:prstGeom prst="rect">
            <a:avLst/>
          </a:prstGeom>
          <a:blipFill>
            <a:blip r:embed="rId2"/>
            <a:stretch>
              <a:fillRect/>
            </a:stretch>
          </a:blipFill>
        </p:spPr>
        <p:txBody>
          <a:bodyPr anchor="ctr">
            <a:normAutofit fontScale="100000" lnSpcReduction="0"/>
          </a:bodyPr>
          <a:lstStyle>
            <a:lvl1pPr algn="ctr">
              <a:defRPr sz="4800"/>
            </a:lvl1pPr>
          </a:lstStyle>
          <a:p>
            <a:pPr/>
            <a:r>
              <a:t>00</a:t>
            </a:r>
          </a:p>
        </p:txBody>
      </p:sp>
      <p:sp>
        <p:nvSpPr>
          <p:cNvPr id="91" name="Текст 6"/>
          <p:cNvSpPr/>
          <p:nvPr>
            <p:ph type="body" sz="quarter" idx="14" hasCustomPrompt="1"/>
          </p:nvPr>
        </p:nvSpPr>
        <p:spPr>
          <a:xfrm>
            <a:off x="5243044" y="5304692"/>
            <a:ext cx="6577044" cy="721459"/>
          </a:xfrm>
          <a:prstGeom prst="rect">
            <a:avLst/>
          </a:prstGeom>
        </p:spPr>
        <p:txBody>
          <a:bodyPr anchor="ctr">
            <a:normAutofit fontScale="100000" lnSpcReduction="0"/>
          </a:bodyPr>
          <a:lstStyle>
            <a:lvl1pPr>
              <a:spcBef>
                <a:spcPts val="0"/>
              </a:spcBef>
            </a:lvl1pPr>
          </a:lstStyle>
          <a:p>
            <a:pPr/>
            <a:r>
              <a:t>Второй раздел</a:t>
            </a:r>
          </a:p>
        </p:txBody>
      </p:sp>
      <p:sp>
        <p:nvSpPr>
          <p:cNvPr id="92" name="Текст 3"/>
          <p:cNvSpPr/>
          <p:nvPr>
            <p:ph type="body" sz="quarter" idx="15" hasCustomPrompt="1"/>
          </p:nvPr>
        </p:nvSpPr>
        <p:spPr>
          <a:xfrm>
            <a:off x="3041999" y="5307795"/>
            <a:ext cx="1458564" cy="723999"/>
          </a:xfrm>
          <a:prstGeom prst="rect">
            <a:avLst/>
          </a:prstGeom>
          <a:blipFill>
            <a:blip r:embed="rId2"/>
            <a:stretch>
              <a:fillRect/>
            </a:stretch>
          </a:blipFill>
        </p:spPr>
        <p:txBody>
          <a:bodyPr anchor="ctr">
            <a:normAutofit fontScale="100000" lnSpcReduction="0"/>
          </a:bodyPr>
          <a:lstStyle>
            <a:lvl1pPr algn="ctr">
              <a:defRPr sz="4800"/>
            </a:lvl1pPr>
          </a:lstStyle>
          <a:p>
            <a:pPr/>
            <a:r>
              <a:t>00</a:t>
            </a:r>
          </a:p>
        </p:txBody>
      </p:sp>
      <p:sp>
        <p:nvSpPr>
          <p:cNvPr id="93" name="Текст 6"/>
          <p:cNvSpPr/>
          <p:nvPr>
            <p:ph type="body" sz="quarter" idx="16" hasCustomPrompt="1"/>
          </p:nvPr>
        </p:nvSpPr>
        <p:spPr>
          <a:xfrm>
            <a:off x="5243044" y="6767696"/>
            <a:ext cx="6577044" cy="721459"/>
          </a:xfrm>
          <a:prstGeom prst="rect">
            <a:avLst/>
          </a:prstGeom>
        </p:spPr>
        <p:txBody>
          <a:bodyPr anchor="ctr">
            <a:normAutofit fontScale="100000" lnSpcReduction="0"/>
          </a:bodyPr>
          <a:lstStyle>
            <a:lvl1pPr>
              <a:spcBef>
                <a:spcPts val="0"/>
              </a:spcBef>
            </a:lvl1pPr>
          </a:lstStyle>
          <a:p>
            <a:pPr/>
            <a:r>
              <a:t>Третий раздел</a:t>
            </a:r>
          </a:p>
        </p:txBody>
      </p:sp>
      <p:sp>
        <p:nvSpPr>
          <p:cNvPr id="94" name="Текст 3"/>
          <p:cNvSpPr/>
          <p:nvPr>
            <p:ph type="body" sz="quarter" idx="17" hasCustomPrompt="1"/>
          </p:nvPr>
        </p:nvSpPr>
        <p:spPr>
          <a:xfrm>
            <a:off x="3041999" y="6770799"/>
            <a:ext cx="1458564" cy="724000"/>
          </a:xfrm>
          <a:prstGeom prst="rect">
            <a:avLst/>
          </a:prstGeom>
          <a:blipFill>
            <a:blip r:embed="rId2"/>
            <a:stretch>
              <a:fillRect/>
            </a:stretch>
          </a:blipFill>
        </p:spPr>
        <p:txBody>
          <a:bodyPr anchor="ctr">
            <a:normAutofit fontScale="100000" lnSpcReduction="0"/>
          </a:bodyPr>
          <a:lstStyle>
            <a:lvl1pPr algn="ctr">
              <a:defRPr sz="4800"/>
            </a:lvl1pPr>
          </a:lstStyle>
          <a:p>
            <a:pPr/>
            <a:r>
              <a:t>00</a:t>
            </a:r>
          </a:p>
        </p:txBody>
      </p:sp>
      <p:sp>
        <p:nvSpPr>
          <p:cNvPr id="95" name="Текст 6"/>
          <p:cNvSpPr/>
          <p:nvPr>
            <p:ph type="body" sz="quarter" idx="18" hasCustomPrompt="1"/>
          </p:nvPr>
        </p:nvSpPr>
        <p:spPr>
          <a:xfrm>
            <a:off x="5243044" y="8226446"/>
            <a:ext cx="6577044" cy="721459"/>
          </a:xfrm>
          <a:prstGeom prst="rect">
            <a:avLst/>
          </a:prstGeom>
        </p:spPr>
        <p:txBody>
          <a:bodyPr anchor="ctr">
            <a:normAutofit fontScale="100000" lnSpcReduction="0"/>
          </a:bodyPr>
          <a:lstStyle>
            <a:lvl1pPr>
              <a:spcBef>
                <a:spcPts val="0"/>
              </a:spcBef>
            </a:lvl1pPr>
          </a:lstStyle>
          <a:p>
            <a:pPr/>
            <a:r>
              <a:t>Четвёртый раздел</a:t>
            </a:r>
          </a:p>
        </p:txBody>
      </p:sp>
      <p:sp>
        <p:nvSpPr>
          <p:cNvPr id="96" name="Текст 3"/>
          <p:cNvSpPr/>
          <p:nvPr>
            <p:ph type="body" sz="quarter" idx="19" hasCustomPrompt="1"/>
          </p:nvPr>
        </p:nvSpPr>
        <p:spPr>
          <a:xfrm>
            <a:off x="3041999" y="8229549"/>
            <a:ext cx="1458564" cy="716014"/>
          </a:xfrm>
          <a:prstGeom prst="rect">
            <a:avLst/>
          </a:prstGeom>
          <a:blipFill>
            <a:blip r:embed="rId2"/>
            <a:stretch>
              <a:fillRect/>
            </a:stretch>
          </a:blipFill>
        </p:spPr>
        <p:txBody>
          <a:bodyPr anchor="ctr">
            <a:normAutofit fontScale="100000" lnSpcReduction="0"/>
          </a:bodyPr>
          <a:lstStyle>
            <a:lvl1pPr algn="ctr">
              <a:defRPr sz="4800"/>
            </a:lvl1pPr>
          </a:lstStyle>
          <a:p>
            <a:pPr/>
            <a:r>
              <a:t>00</a:t>
            </a:r>
          </a:p>
        </p:txBody>
      </p:sp>
      <p:sp>
        <p:nvSpPr>
          <p:cNvPr id="97" name="Текст 6"/>
          <p:cNvSpPr/>
          <p:nvPr>
            <p:ph type="body" sz="quarter" idx="20" hasCustomPrompt="1"/>
          </p:nvPr>
        </p:nvSpPr>
        <p:spPr>
          <a:xfrm>
            <a:off x="5243044" y="9689734"/>
            <a:ext cx="6577044" cy="730617"/>
          </a:xfrm>
          <a:prstGeom prst="rect">
            <a:avLst/>
          </a:prstGeom>
        </p:spPr>
        <p:txBody>
          <a:bodyPr anchor="ctr">
            <a:normAutofit fontScale="100000" lnSpcReduction="0"/>
          </a:bodyPr>
          <a:lstStyle>
            <a:lvl1pPr>
              <a:spcBef>
                <a:spcPts val="0"/>
              </a:spcBef>
            </a:lvl1pPr>
          </a:lstStyle>
          <a:p>
            <a:pPr/>
            <a:r>
              <a:t>Пятый раздел</a:t>
            </a:r>
          </a:p>
        </p:txBody>
      </p:sp>
      <p:sp>
        <p:nvSpPr>
          <p:cNvPr id="98" name="Текст 3"/>
          <p:cNvSpPr/>
          <p:nvPr>
            <p:ph type="body" sz="quarter" idx="21" hasCustomPrompt="1"/>
          </p:nvPr>
        </p:nvSpPr>
        <p:spPr>
          <a:xfrm>
            <a:off x="3041999" y="9687521"/>
            <a:ext cx="1458564" cy="732830"/>
          </a:xfrm>
          <a:prstGeom prst="rect">
            <a:avLst/>
          </a:prstGeom>
          <a:blipFill>
            <a:blip r:embed="rId2"/>
            <a:stretch>
              <a:fillRect/>
            </a:stretch>
          </a:blipFill>
        </p:spPr>
        <p:txBody>
          <a:bodyPr anchor="ctr">
            <a:normAutofit fontScale="100000" lnSpcReduction="0"/>
          </a:bodyPr>
          <a:lstStyle>
            <a:lvl1pPr algn="ctr">
              <a:defRPr sz="4800"/>
            </a:lvl1pPr>
          </a:lstStyle>
          <a:p>
            <a:pPr/>
            <a:r>
              <a:t>00</a:t>
            </a:r>
          </a:p>
        </p:txBody>
      </p:sp>
      <p:sp>
        <p:nvSpPr>
          <p:cNvPr id="99" name="Текст 6"/>
          <p:cNvSpPr/>
          <p:nvPr>
            <p:ph type="body" sz="quarter" idx="22" hasCustomPrompt="1"/>
          </p:nvPr>
        </p:nvSpPr>
        <p:spPr>
          <a:xfrm>
            <a:off x="5243044" y="11155988"/>
            <a:ext cx="6577044" cy="730617"/>
          </a:xfrm>
          <a:prstGeom prst="rect">
            <a:avLst/>
          </a:prstGeom>
        </p:spPr>
        <p:txBody>
          <a:bodyPr anchor="ctr">
            <a:normAutofit fontScale="100000" lnSpcReduction="0"/>
          </a:bodyPr>
          <a:lstStyle>
            <a:lvl1pPr>
              <a:spcBef>
                <a:spcPts val="0"/>
              </a:spcBef>
            </a:lvl1pPr>
          </a:lstStyle>
          <a:p>
            <a:pPr/>
            <a:r>
              <a:t>Шестой раздел</a:t>
            </a:r>
          </a:p>
        </p:txBody>
      </p:sp>
      <p:sp>
        <p:nvSpPr>
          <p:cNvPr id="100" name="Текст 3"/>
          <p:cNvSpPr/>
          <p:nvPr>
            <p:ph type="body" sz="quarter" idx="23" hasCustomPrompt="1"/>
          </p:nvPr>
        </p:nvSpPr>
        <p:spPr>
          <a:xfrm>
            <a:off x="3041999" y="11153775"/>
            <a:ext cx="1458564" cy="732830"/>
          </a:xfrm>
          <a:prstGeom prst="rect">
            <a:avLst/>
          </a:prstGeom>
          <a:blipFill>
            <a:blip r:embed="rId2"/>
            <a:stretch>
              <a:fillRect/>
            </a:stretch>
          </a:blipFill>
        </p:spPr>
        <p:txBody>
          <a:bodyPr anchor="ctr">
            <a:normAutofit fontScale="100000" lnSpcReduction="0"/>
          </a:bodyPr>
          <a:lstStyle>
            <a:lvl1pPr algn="ctr">
              <a:defRPr sz="4800"/>
            </a:lvl1pPr>
          </a:lstStyle>
          <a:p>
            <a:pPr/>
            <a:r>
              <a:t>00</a:t>
            </a:r>
          </a:p>
        </p:txBody>
      </p:sp>
      <p:sp>
        <p:nvSpPr>
          <p:cNvPr id="101" name="Текст 6"/>
          <p:cNvSpPr/>
          <p:nvPr>
            <p:ph type="body" sz="quarter" idx="24" hasCustomPrompt="1"/>
          </p:nvPr>
        </p:nvSpPr>
        <p:spPr>
          <a:xfrm>
            <a:off x="14772406" y="3824935"/>
            <a:ext cx="6577045" cy="739129"/>
          </a:xfrm>
          <a:prstGeom prst="rect">
            <a:avLst/>
          </a:prstGeom>
        </p:spPr>
        <p:txBody>
          <a:bodyPr anchor="ctr">
            <a:normAutofit fontScale="100000" lnSpcReduction="0"/>
          </a:bodyPr>
          <a:lstStyle>
            <a:lvl1pPr>
              <a:spcBef>
                <a:spcPts val="0"/>
              </a:spcBef>
            </a:lvl1pPr>
          </a:lstStyle>
          <a:p>
            <a:pPr/>
            <a:r>
              <a:t>Седьмой раздел</a:t>
            </a:r>
          </a:p>
        </p:txBody>
      </p:sp>
      <p:sp>
        <p:nvSpPr>
          <p:cNvPr id="102" name="Текст 3"/>
          <p:cNvSpPr/>
          <p:nvPr>
            <p:ph type="body" sz="quarter" idx="25" hasCustomPrompt="1"/>
          </p:nvPr>
        </p:nvSpPr>
        <p:spPr>
          <a:xfrm>
            <a:off x="12572806" y="3828862"/>
            <a:ext cx="1458564" cy="733426"/>
          </a:xfrm>
          <a:prstGeom prst="rect">
            <a:avLst/>
          </a:prstGeom>
          <a:blipFill>
            <a:blip r:embed="rId2"/>
            <a:stretch>
              <a:fillRect/>
            </a:stretch>
          </a:blipFill>
        </p:spPr>
        <p:txBody>
          <a:bodyPr anchor="ctr">
            <a:normAutofit fontScale="100000" lnSpcReduction="0"/>
          </a:bodyPr>
          <a:lstStyle>
            <a:lvl1pPr algn="ctr">
              <a:defRPr sz="4800"/>
            </a:lvl1pPr>
          </a:lstStyle>
          <a:p>
            <a:pPr/>
            <a:r>
              <a:t>00</a:t>
            </a:r>
          </a:p>
        </p:txBody>
      </p:sp>
      <p:sp>
        <p:nvSpPr>
          <p:cNvPr id="103" name="Текст 6"/>
          <p:cNvSpPr/>
          <p:nvPr>
            <p:ph type="body" sz="quarter" idx="26" hasCustomPrompt="1"/>
          </p:nvPr>
        </p:nvSpPr>
        <p:spPr>
          <a:xfrm>
            <a:off x="14773851" y="5304692"/>
            <a:ext cx="6577045" cy="721459"/>
          </a:xfrm>
          <a:prstGeom prst="rect">
            <a:avLst/>
          </a:prstGeom>
        </p:spPr>
        <p:txBody>
          <a:bodyPr anchor="ctr">
            <a:normAutofit fontScale="100000" lnSpcReduction="0"/>
          </a:bodyPr>
          <a:lstStyle>
            <a:lvl1pPr>
              <a:spcBef>
                <a:spcPts val="0"/>
              </a:spcBef>
            </a:lvl1pPr>
          </a:lstStyle>
          <a:p>
            <a:pPr/>
            <a:r>
              <a:t>Восьмой раздел</a:t>
            </a:r>
          </a:p>
        </p:txBody>
      </p:sp>
      <p:sp>
        <p:nvSpPr>
          <p:cNvPr id="104" name="Текст 3"/>
          <p:cNvSpPr/>
          <p:nvPr>
            <p:ph type="body" sz="quarter" idx="27" hasCustomPrompt="1"/>
          </p:nvPr>
        </p:nvSpPr>
        <p:spPr>
          <a:xfrm>
            <a:off x="12572806" y="5307795"/>
            <a:ext cx="1458564" cy="723999"/>
          </a:xfrm>
          <a:prstGeom prst="rect">
            <a:avLst/>
          </a:prstGeom>
          <a:blipFill>
            <a:blip r:embed="rId2"/>
            <a:stretch>
              <a:fillRect/>
            </a:stretch>
          </a:blipFill>
        </p:spPr>
        <p:txBody>
          <a:bodyPr anchor="ctr">
            <a:normAutofit fontScale="100000" lnSpcReduction="0"/>
          </a:bodyPr>
          <a:lstStyle>
            <a:lvl1pPr algn="ctr">
              <a:defRPr sz="4800"/>
            </a:lvl1pPr>
          </a:lstStyle>
          <a:p>
            <a:pPr/>
            <a:r>
              <a:t>00</a:t>
            </a:r>
          </a:p>
        </p:txBody>
      </p:sp>
      <p:sp>
        <p:nvSpPr>
          <p:cNvPr id="105" name="Текст 6"/>
          <p:cNvSpPr/>
          <p:nvPr>
            <p:ph type="body" sz="quarter" idx="28" hasCustomPrompt="1"/>
          </p:nvPr>
        </p:nvSpPr>
        <p:spPr>
          <a:xfrm>
            <a:off x="14773851" y="6767696"/>
            <a:ext cx="6577045" cy="721459"/>
          </a:xfrm>
          <a:prstGeom prst="rect">
            <a:avLst/>
          </a:prstGeom>
        </p:spPr>
        <p:txBody>
          <a:bodyPr anchor="ctr">
            <a:normAutofit fontScale="100000" lnSpcReduction="0"/>
          </a:bodyPr>
          <a:lstStyle>
            <a:lvl1pPr>
              <a:spcBef>
                <a:spcPts val="0"/>
              </a:spcBef>
            </a:lvl1pPr>
          </a:lstStyle>
          <a:p>
            <a:pPr/>
            <a:r>
              <a:t>Девятый раздел</a:t>
            </a:r>
          </a:p>
        </p:txBody>
      </p:sp>
      <p:sp>
        <p:nvSpPr>
          <p:cNvPr id="106" name="Текст 3"/>
          <p:cNvSpPr/>
          <p:nvPr>
            <p:ph type="body" sz="quarter" idx="29" hasCustomPrompt="1"/>
          </p:nvPr>
        </p:nvSpPr>
        <p:spPr>
          <a:xfrm>
            <a:off x="12572806" y="6770799"/>
            <a:ext cx="1458564" cy="724000"/>
          </a:xfrm>
          <a:prstGeom prst="rect">
            <a:avLst/>
          </a:prstGeom>
          <a:blipFill>
            <a:blip r:embed="rId2"/>
            <a:stretch>
              <a:fillRect/>
            </a:stretch>
          </a:blipFill>
        </p:spPr>
        <p:txBody>
          <a:bodyPr anchor="ctr">
            <a:normAutofit fontScale="100000" lnSpcReduction="0"/>
          </a:bodyPr>
          <a:lstStyle>
            <a:lvl1pPr algn="ctr">
              <a:defRPr sz="4800"/>
            </a:lvl1pPr>
          </a:lstStyle>
          <a:p>
            <a:pPr/>
            <a:r>
              <a:t>00</a:t>
            </a:r>
          </a:p>
        </p:txBody>
      </p:sp>
      <p:sp>
        <p:nvSpPr>
          <p:cNvPr id="107" name="Текст 6"/>
          <p:cNvSpPr/>
          <p:nvPr>
            <p:ph type="body" sz="quarter" idx="30" hasCustomPrompt="1"/>
          </p:nvPr>
        </p:nvSpPr>
        <p:spPr>
          <a:xfrm>
            <a:off x="14773851" y="8226446"/>
            <a:ext cx="6577045" cy="721459"/>
          </a:xfrm>
          <a:prstGeom prst="rect">
            <a:avLst/>
          </a:prstGeom>
        </p:spPr>
        <p:txBody>
          <a:bodyPr anchor="ctr">
            <a:normAutofit fontScale="100000" lnSpcReduction="0"/>
          </a:bodyPr>
          <a:lstStyle>
            <a:lvl1pPr>
              <a:spcBef>
                <a:spcPts val="0"/>
              </a:spcBef>
            </a:lvl1pPr>
          </a:lstStyle>
          <a:p>
            <a:pPr/>
            <a:r>
              <a:t>Десятый раздел</a:t>
            </a:r>
          </a:p>
        </p:txBody>
      </p:sp>
      <p:sp>
        <p:nvSpPr>
          <p:cNvPr id="108" name="Текст 3"/>
          <p:cNvSpPr/>
          <p:nvPr>
            <p:ph type="body" sz="quarter" idx="31" hasCustomPrompt="1"/>
          </p:nvPr>
        </p:nvSpPr>
        <p:spPr>
          <a:xfrm>
            <a:off x="12572806" y="8229549"/>
            <a:ext cx="1458564" cy="716014"/>
          </a:xfrm>
          <a:prstGeom prst="rect">
            <a:avLst/>
          </a:prstGeom>
          <a:blipFill>
            <a:blip r:embed="rId2"/>
            <a:stretch>
              <a:fillRect/>
            </a:stretch>
          </a:blipFill>
        </p:spPr>
        <p:txBody>
          <a:bodyPr anchor="ctr">
            <a:normAutofit fontScale="100000" lnSpcReduction="0"/>
          </a:bodyPr>
          <a:lstStyle>
            <a:lvl1pPr algn="ctr">
              <a:defRPr sz="4800"/>
            </a:lvl1pPr>
          </a:lstStyle>
          <a:p>
            <a:pPr/>
            <a:r>
              <a:t>00</a:t>
            </a:r>
          </a:p>
        </p:txBody>
      </p:sp>
      <p:sp>
        <p:nvSpPr>
          <p:cNvPr id="109" name="Текст 6"/>
          <p:cNvSpPr/>
          <p:nvPr>
            <p:ph type="body" sz="quarter" idx="32" hasCustomPrompt="1"/>
          </p:nvPr>
        </p:nvSpPr>
        <p:spPr>
          <a:xfrm>
            <a:off x="14773851" y="9689734"/>
            <a:ext cx="6577045" cy="730617"/>
          </a:xfrm>
          <a:prstGeom prst="rect">
            <a:avLst/>
          </a:prstGeom>
        </p:spPr>
        <p:txBody>
          <a:bodyPr anchor="ctr">
            <a:normAutofit fontScale="100000" lnSpcReduction="0"/>
          </a:bodyPr>
          <a:lstStyle>
            <a:lvl1pPr>
              <a:spcBef>
                <a:spcPts val="0"/>
              </a:spcBef>
            </a:lvl1pPr>
          </a:lstStyle>
          <a:p>
            <a:pPr/>
            <a:r>
              <a:t>Одиннадцатый раздел</a:t>
            </a:r>
          </a:p>
        </p:txBody>
      </p:sp>
      <p:sp>
        <p:nvSpPr>
          <p:cNvPr id="110" name="Текст 3"/>
          <p:cNvSpPr/>
          <p:nvPr>
            <p:ph type="body" sz="quarter" idx="33" hasCustomPrompt="1"/>
          </p:nvPr>
        </p:nvSpPr>
        <p:spPr>
          <a:xfrm>
            <a:off x="12572806" y="9687521"/>
            <a:ext cx="1458564" cy="732830"/>
          </a:xfrm>
          <a:prstGeom prst="rect">
            <a:avLst/>
          </a:prstGeom>
          <a:blipFill>
            <a:blip r:embed="rId2"/>
            <a:stretch>
              <a:fillRect/>
            </a:stretch>
          </a:blipFill>
        </p:spPr>
        <p:txBody>
          <a:bodyPr anchor="ctr">
            <a:normAutofit fontScale="100000" lnSpcReduction="0"/>
          </a:bodyPr>
          <a:lstStyle>
            <a:lvl1pPr algn="ctr">
              <a:defRPr sz="4800"/>
            </a:lvl1pPr>
          </a:lstStyle>
          <a:p>
            <a:pPr/>
            <a:r>
              <a:t>00</a:t>
            </a:r>
          </a:p>
        </p:txBody>
      </p:sp>
      <p:sp>
        <p:nvSpPr>
          <p:cNvPr id="111" name="Текст 6"/>
          <p:cNvSpPr/>
          <p:nvPr>
            <p:ph type="body" sz="quarter" idx="34" hasCustomPrompt="1"/>
          </p:nvPr>
        </p:nvSpPr>
        <p:spPr>
          <a:xfrm>
            <a:off x="14773851" y="11155988"/>
            <a:ext cx="6577045" cy="730617"/>
          </a:xfrm>
          <a:prstGeom prst="rect">
            <a:avLst/>
          </a:prstGeom>
        </p:spPr>
        <p:txBody>
          <a:bodyPr anchor="ctr">
            <a:normAutofit fontScale="100000" lnSpcReduction="0"/>
          </a:bodyPr>
          <a:lstStyle>
            <a:lvl1pPr>
              <a:spcBef>
                <a:spcPts val="0"/>
              </a:spcBef>
            </a:lvl1pPr>
          </a:lstStyle>
          <a:p>
            <a:pPr/>
            <a:r>
              <a:t>Двенадцатый раздел</a:t>
            </a:r>
          </a:p>
        </p:txBody>
      </p:sp>
      <p:sp>
        <p:nvSpPr>
          <p:cNvPr id="112" name="Текст 3"/>
          <p:cNvSpPr/>
          <p:nvPr>
            <p:ph type="body" sz="quarter" idx="35" hasCustomPrompt="1"/>
          </p:nvPr>
        </p:nvSpPr>
        <p:spPr>
          <a:xfrm>
            <a:off x="12572806" y="11153775"/>
            <a:ext cx="1458564" cy="732830"/>
          </a:xfrm>
          <a:prstGeom prst="rect">
            <a:avLst/>
          </a:prstGeom>
          <a:blipFill>
            <a:blip r:embed="rId2"/>
            <a:stretch>
              <a:fillRect/>
            </a:stretch>
          </a:blipFill>
        </p:spPr>
        <p:txBody>
          <a:bodyPr anchor="ctr">
            <a:normAutofit fontScale="100000" lnSpcReduction="0"/>
          </a:bodyPr>
          <a:lstStyle>
            <a:lvl1pPr algn="ctr">
              <a:defRPr sz="4800"/>
            </a:lvl1pPr>
          </a:lstStyle>
          <a:p>
            <a:pPr/>
            <a:r>
              <a:t>00</a:t>
            </a:r>
          </a:p>
        </p:txBody>
      </p:sp>
      <p:sp>
        <p:nvSpPr>
          <p:cNvPr id="1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 Id="rId23" Type="http://schemas.openxmlformats.org/officeDocument/2006/relationships/slideLayout" Target="../slideLayouts/slideLayout21.xml"/><Relationship Id="rId24" Type="http://schemas.openxmlformats.org/officeDocument/2006/relationships/slideLayout" Target="../slideLayouts/slideLayout22.xml"/><Relationship Id="rId25" Type="http://schemas.openxmlformats.org/officeDocument/2006/relationships/slideLayout" Target="../slideLayouts/slideLayout23.xml"/><Relationship Id="rId26" Type="http://schemas.openxmlformats.org/officeDocument/2006/relationships/slideLayout" Target="../slideLayouts/slideLayout24.xml"/><Relationship Id="rId27" Type="http://schemas.openxmlformats.org/officeDocument/2006/relationships/slideLayout" Target="../slideLayouts/slideLayout25.xml"/><Relationship Id="rId28" Type="http://schemas.openxmlformats.org/officeDocument/2006/relationships/slideLayout" Target="../slideLayouts/slideLayout26.xml"/><Relationship Id="rId29" Type="http://schemas.openxmlformats.org/officeDocument/2006/relationships/slideLayout" Target="../slideLayouts/slideLayout27.xml"/><Relationship Id="rId30" Type="http://schemas.openxmlformats.org/officeDocument/2006/relationships/slideLayout" Target="../slideLayouts/slideLayout28.xml"/><Relationship Id="rId31" Type="http://schemas.openxmlformats.org/officeDocument/2006/relationships/slideLayout" Target="../slideLayouts/slideLayout29.xml"/><Relationship Id="rId32" Type="http://schemas.openxmlformats.org/officeDocument/2006/relationships/slideLayout" Target="../slideLayouts/slideLayout30.xml"/><Relationship Id="rId33" Type="http://schemas.openxmlformats.org/officeDocument/2006/relationships/slideLayout" Target="../slideLayouts/slideLayout31.xml"/><Relationship Id="rId34" Type="http://schemas.openxmlformats.org/officeDocument/2006/relationships/slideLayout" Target="../slideLayouts/slideLayout32.xml"/><Relationship Id="rId35" Type="http://schemas.openxmlformats.org/officeDocument/2006/relationships/slideLayout" Target="../slideLayouts/slideLayout33.xml"/><Relationship Id="rId36" Type="http://schemas.openxmlformats.org/officeDocument/2006/relationships/slideLayout" Target="../slideLayouts/slideLayout34.xml"/><Relationship Id="rId37" Type="http://schemas.openxmlformats.org/officeDocument/2006/relationships/slideLayout" Target="../slideLayouts/slideLayout35.xml"/><Relationship Id="rId38" Type="http://schemas.openxmlformats.org/officeDocument/2006/relationships/slideLayout" Target="../slideLayouts/slideLayout36.xml"/><Relationship Id="rId39" Type="http://schemas.openxmlformats.org/officeDocument/2006/relationships/slideLayout" Target="../slideLayouts/slideLayout37.xml"/><Relationship Id="rId40" Type="http://schemas.openxmlformats.org/officeDocument/2006/relationships/slideLayout" Target="../slideLayouts/slideLayout38.xml"/><Relationship Id="rId41" Type="http://schemas.openxmlformats.org/officeDocument/2006/relationships/slideLayout" Target="../slideLayouts/slideLayout39.xml"/><Relationship Id="rId42" Type="http://schemas.openxmlformats.org/officeDocument/2006/relationships/slideLayout" Target="../slideLayouts/slideLayout40.xml"/><Relationship Id="rId43" Type="http://schemas.openxmlformats.org/officeDocument/2006/relationships/slideLayout" Target="../slideLayouts/slideLayout41.xml"/><Relationship Id="rId44" Type="http://schemas.openxmlformats.org/officeDocument/2006/relationships/slideLayout" Target="../slideLayouts/slideLayout42.xml"/><Relationship Id="rId45" Type="http://schemas.openxmlformats.org/officeDocument/2006/relationships/slideLayout" Target="../slideLayouts/slideLayout43.xml"/><Relationship Id="rId46" Type="http://schemas.openxmlformats.org/officeDocument/2006/relationships/slideLayout" Target="../slideLayouts/slideLayout44.xml"/><Relationship Id="rId47" Type="http://schemas.openxmlformats.org/officeDocument/2006/relationships/slideLayout" Target="../slideLayouts/slideLayout45.xml"/><Relationship Id="rId48" Type="http://schemas.openxmlformats.org/officeDocument/2006/relationships/slideLayout" Target="../slideLayouts/slideLayout46.xml"/><Relationship Id="rId49" Type="http://schemas.openxmlformats.org/officeDocument/2006/relationships/slideLayout" Target="../slideLayouts/slideLayout47.xml"/><Relationship Id="rId50" Type="http://schemas.openxmlformats.org/officeDocument/2006/relationships/slideLayout" Target="../slideLayouts/slideLayout48.xml"/><Relationship Id="rId51" Type="http://schemas.openxmlformats.org/officeDocument/2006/relationships/slideLayout" Target="../slideLayouts/slideLayout49.xml"/><Relationship Id="rId52" Type="http://schemas.openxmlformats.org/officeDocument/2006/relationships/slideLayout" Target="../slideLayouts/slideLayout50.xml"/><Relationship Id="rId53" Type="http://schemas.openxmlformats.org/officeDocument/2006/relationships/slideLayout" Target="../slideLayouts/slideLayout51.xml"/><Relationship Id="rId54" Type="http://schemas.openxmlformats.org/officeDocument/2006/relationships/slideLayout" Target="../slideLayouts/slideLayout52.xml"/><Relationship Id="rId55" Type="http://schemas.openxmlformats.org/officeDocument/2006/relationships/slideLayout" Target="../slideLayouts/slideLayout53.xml"/><Relationship Id="rId56" Type="http://schemas.openxmlformats.org/officeDocument/2006/relationships/slideLayout" Target="../slideLayouts/slideLayout54.xml"/><Relationship Id="rId57" Type="http://schemas.openxmlformats.org/officeDocument/2006/relationships/slideLayout" Target="../slideLayouts/slideLayout55.xml"/><Relationship Id="rId58" Type="http://schemas.openxmlformats.org/officeDocument/2006/relationships/slideLayout" Target="../slideLayouts/slideLayout56.xml"/><Relationship Id="rId59" Type="http://schemas.openxmlformats.org/officeDocument/2006/relationships/slideLayout" Target="../slideLayouts/slideLayout57.xml"/><Relationship Id="rId60" Type="http://schemas.openxmlformats.org/officeDocument/2006/relationships/slideLayout" Target="../slideLayouts/slideLayout58.xml"/><Relationship Id="rId61" Type="http://schemas.openxmlformats.org/officeDocument/2006/relationships/slideLayout" Target="../slideLayouts/slideLayout59.xml"/><Relationship Id="rId62" Type="http://schemas.openxmlformats.org/officeDocument/2006/relationships/slideLayout" Target="../slideLayouts/slideLayout60.xml"/><Relationship Id="rId63" Type="http://schemas.openxmlformats.org/officeDocument/2006/relationships/slideLayout" Target="../slideLayouts/slideLayout61.xml"/><Relationship Id="rId64" Type="http://schemas.openxmlformats.org/officeDocument/2006/relationships/slideLayout" Target="../slideLayouts/slideLayout62.xml"/><Relationship Id="rId65" Type="http://schemas.openxmlformats.org/officeDocument/2006/relationships/slideLayout" Target="../slideLayouts/slideLayout63.xml"/><Relationship Id="rId66" Type="http://schemas.openxmlformats.org/officeDocument/2006/relationships/slideLayout" Target="../slideLayouts/slideLayout64.xml"/><Relationship Id="rId67" Type="http://schemas.openxmlformats.org/officeDocument/2006/relationships/slideLayout" Target="../slideLayouts/slideLayout65.xml"/><Relationship Id="rId68" Type="http://schemas.openxmlformats.org/officeDocument/2006/relationships/slideLayout" Target="../slideLayouts/slideLayout66.xml"/><Relationship Id="rId69" Type="http://schemas.openxmlformats.org/officeDocument/2006/relationships/slideLayout" Target="../slideLayouts/slideLayout67.xml"/><Relationship Id="rId70" Type="http://schemas.openxmlformats.org/officeDocument/2006/relationships/slideLayout" Target="../slideLayouts/slideLayout68.xml"/><Relationship Id="rId71" Type="http://schemas.openxmlformats.org/officeDocument/2006/relationships/slideLayout" Target="../slideLayouts/slideLayout69.xml"/><Relationship Id="rId72" Type="http://schemas.openxmlformats.org/officeDocument/2006/relationships/slideLayout" Target="../slideLayouts/slideLayout70.xml"/><Relationship Id="rId73" Type="http://schemas.openxmlformats.org/officeDocument/2006/relationships/slideLayout" Target="../slideLayouts/slideLayout71.xml"/><Relationship Id="rId74" Type="http://schemas.openxmlformats.org/officeDocument/2006/relationships/slideLayout" Target="../slideLayouts/slideLayout72.xml"/><Relationship Id="rId75" Type="http://schemas.openxmlformats.org/officeDocument/2006/relationships/slideLayout" Target="../slideLayouts/slideLayout73.xml"/><Relationship Id="rId76" Type="http://schemas.openxmlformats.org/officeDocument/2006/relationships/slideLayout" Target="../slideLayouts/slideLayout74.xml"/><Relationship Id="rId77" Type="http://schemas.openxmlformats.org/officeDocument/2006/relationships/slideLayout" Target="../slideLayouts/slideLayout75.xml"/><Relationship Id="rId78" Type="http://schemas.openxmlformats.org/officeDocument/2006/relationships/slideLayout" Target="../slideLayouts/slideLayout76.xml"/><Relationship Id="rId79" Type="http://schemas.openxmlformats.org/officeDocument/2006/relationships/slideLayout" Target="../slideLayouts/slideLayout77.xml"/><Relationship Id="rId80" Type="http://schemas.openxmlformats.org/officeDocument/2006/relationships/slideLayout" Target="../slideLayouts/slideLayout78.xml"/><Relationship Id="rId81"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Изображение 3" descr="Изображение 3"/>
          <p:cNvPicPr>
            <a:picLocks noChangeAspect="1"/>
          </p:cNvPicPr>
          <p:nvPr/>
        </p:nvPicPr>
        <p:blipFill>
          <a:blip r:embed="rId2">
            <a:extLst/>
          </a:blip>
          <a:stretch>
            <a:fillRect/>
          </a:stretch>
        </p:blipFill>
        <p:spPr>
          <a:xfrm>
            <a:off x="8894763" y="5636795"/>
            <a:ext cx="6589712" cy="2525312"/>
          </a:xfrm>
          <a:prstGeom prst="rect">
            <a:avLst/>
          </a:prstGeom>
          <a:ln w="12700">
            <a:miter lim="400000"/>
          </a:ln>
        </p:spPr>
      </p:pic>
      <p:sp>
        <p:nvSpPr>
          <p:cNvPr id="3" name="Slide Number"/>
          <p:cNvSpPr txBox="1"/>
          <p:nvPr>
            <p:ph type="sldNum" sz="quarter" idx="2"/>
          </p:nvPr>
        </p:nvSpPr>
        <p:spPr>
          <a:xfrm>
            <a:off x="11779461" y="12344400"/>
            <a:ext cx="5686638" cy="736601"/>
          </a:xfrm>
          <a:prstGeom prst="rect">
            <a:avLst/>
          </a:prstGeom>
          <a:ln w="12700">
            <a:miter lim="400000"/>
          </a:ln>
        </p:spPr>
        <p:txBody>
          <a:bodyPr wrap="none" lIns="0" tIns="0" rIns="0" bIns="0" anchor="ctr">
            <a:spAutoFit/>
          </a:bodyPr>
          <a:lstStyle>
            <a:lvl1pPr algn="r">
              <a:defRPr sz="2400"/>
            </a:lvl1pPr>
          </a:lstStyle>
          <a:p>
            <a:pPr/>
            <a:fld id="{86CB4B4D-7CA3-9044-876B-883B54F8677D}" type="slidenum"/>
          </a:p>
        </p:txBody>
      </p:sp>
      <p:sp>
        <p:nvSpPr>
          <p:cNvPr id="4" name="Title Text"/>
          <p:cNvSpPr txBox="1"/>
          <p:nvPr>
            <p:ph type="title"/>
          </p:nvPr>
        </p:nvSpPr>
        <p:spPr>
          <a:xfrm>
            <a:off x="1218564" y="549275"/>
            <a:ext cx="21934171" cy="265112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r>
              <a:t>Title Text</a:t>
            </a:r>
          </a:p>
        </p:txBody>
      </p:sp>
      <p:sp>
        <p:nvSpPr>
          <p:cNvPr id="5" name="Body Level One…"/>
          <p:cNvSpPr txBox="1"/>
          <p:nvPr>
            <p:ph type="body" idx="1"/>
          </p:nvPr>
        </p:nvSpPr>
        <p:spPr>
          <a:xfrm>
            <a:off x="1218564" y="3200400"/>
            <a:ext cx="21934171" cy="105156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 id="2147483688" r:id="rId42"/>
    <p:sldLayoutId id="2147483689" r:id="rId43"/>
    <p:sldLayoutId id="2147483690" r:id="rId44"/>
    <p:sldLayoutId id="2147483691" r:id="rId45"/>
    <p:sldLayoutId id="2147483692" r:id="rId46"/>
    <p:sldLayoutId id="2147483693" r:id="rId47"/>
    <p:sldLayoutId id="2147483694" r:id="rId48"/>
    <p:sldLayoutId id="2147483695" r:id="rId49"/>
    <p:sldLayoutId id="2147483696" r:id="rId50"/>
    <p:sldLayoutId id="2147483697" r:id="rId51"/>
    <p:sldLayoutId id="2147483698" r:id="rId52"/>
    <p:sldLayoutId id="2147483699" r:id="rId53"/>
    <p:sldLayoutId id="2147483700" r:id="rId54"/>
    <p:sldLayoutId id="2147483701" r:id="rId55"/>
    <p:sldLayoutId id="2147483702" r:id="rId56"/>
    <p:sldLayoutId id="2147483703" r:id="rId57"/>
    <p:sldLayoutId id="2147483704" r:id="rId58"/>
    <p:sldLayoutId id="2147483705" r:id="rId59"/>
    <p:sldLayoutId id="2147483706" r:id="rId60"/>
    <p:sldLayoutId id="2147483707" r:id="rId61"/>
    <p:sldLayoutId id="2147483708" r:id="rId62"/>
    <p:sldLayoutId id="2147483709" r:id="rId63"/>
    <p:sldLayoutId id="2147483710" r:id="rId64"/>
    <p:sldLayoutId id="2147483711" r:id="rId65"/>
    <p:sldLayoutId id="2147483712" r:id="rId66"/>
    <p:sldLayoutId id="2147483713" r:id="rId67"/>
    <p:sldLayoutId id="2147483714" r:id="rId68"/>
    <p:sldLayoutId id="2147483715" r:id="rId69"/>
    <p:sldLayoutId id="2147483716" r:id="rId70"/>
    <p:sldLayoutId id="2147483717" r:id="rId71"/>
    <p:sldLayoutId id="2147483718" r:id="rId72"/>
    <p:sldLayoutId id="2147483719" r:id="rId73"/>
    <p:sldLayoutId id="2147483720" r:id="rId74"/>
    <p:sldLayoutId id="2147483721" r:id="rId75"/>
    <p:sldLayoutId id="2147483722" r:id="rId76"/>
    <p:sldLayoutId id="2147483723" r:id="rId77"/>
    <p:sldLayoutId id="2147483724" r:id="rId78"/>
    <p:sldLayoutId id="2147483725" r:id="rId79"/>
    <p:sldLayoutId id="2147483726" r:id="rId80"/>
    <p:sldLayoutId id="2147483727" r:id="rId81"/>
  </p:sldLayoutIdLst>
  <p:transition xmlns:p14="http://schemas.microsoft.com/office/powerpoint/2010/main" spd="med" advClick="1"/>
  <p:txStyles>
    <p:titleStyle>
      <a:lvl1pPr marL="0" marR="0" indent="0" algn="l" defTabSz="1828619" rtl="0" latinLnBrk="0">
        <a:lnSpc>
          <a:spcPct val="100000"/>
        </a:lnSpc>
        <a:spcBef>
          <a:spcPts val="0"/>
        </a:spcBef>
        <a:spcAft>
          <a:spcPts val="0"/>
        </a:spcAft>
        <a:buClrTx/>
        <a:buSzTx/>
        <a:buFontTx/>
        <a:buNone/>
        <a:tabLst/>
        <a:defRPr b="1" baseline="0" cap="none" i="0" spc="0" strike="noStrike" sz="7200" u="none">
          <a:solidFill>
            <a:srgbClr val="000000"/>
          </a:solidFill>
          <a:uFillTx/>
          <a:latin typeface="Arial"/>
          <a:ea typeface="Arial"/>
          <a:cs typeface="Arial"/>
          <a:sym typeface="Arial"/>
        </a:defRPr>
      </a:lvl1pPr>
      <a:lvl2pPr marL="0" marR="0" indent="0" algn="l" defTabSz="1828619" rtl="0" latinLnBrk="0">
        <a:lnSpc>
          <a:spcPct val="100000"/>
        </a:lnSpc>
        <a:spcBef>
          <a:spcPts val="0"/>
        </a:spcBef>
        <a:spcAft>
          <a:spcPts val="0"/>
        </a:spcAft>
        <a:buClrTx/>
        <a:buSzTx/>
        <a:buFontTx/>
        <a:buNone/>
        <a:tabLst/>
        <a:defRPr b="1" baseline="0" cap="none" i="0" spc="0" strike="noStrike" sz="7200" u="none">
          <a:solidFill>
            <a:srgbClr val="000000"/>
          </a:solidFill>
          <a:uFillTx/>
          <a:latin typeface="Arial"/>
          <a:ea typeface="Arial"/>
          <a:cs typeface="Arial"/>
          <a:sym typeface="Arial"/>
        </a:defRPr>
      </a:lvl2pPr>
      <a:lvl3pPr marL="0" marR="0" indent="0" algn="l" defTabSz="1828619" rtl="0" latinLnBrk="0">
        <a:lnSpc>
          <a:spcPct val="100000"/>
        </a:lnSpc>
        <a:spcBef>
          <a:spcPts val="0"/>
        </a:spcBef>
        <a:spcAft>
          <a:spcPts val="0"/>
        </a:spcAft>
        <a:buClrTx/>
        <a:buSzTx/>
        <a:buFontTx/>
        <a:buNone/>
        <a:tabLst/>
        <a:defRPr b="1" baseline="0" cap="none" i="0" spc="0" strike="noStrike" sz="7200" u="none">
          <a:solidFill>
            <a:srgbClr val="000000"/>
          </a:solidFill>
          <a:uFillTx/>
          <a:latin typeface="Arial"/>
          <a:ea typeface="Arial"/>
          <a:cs typeface="Arial"/>
          <a:sym typeface="Arial"/>
        </a:defRPr>
      </a:lvl3pPr>
      <a:lvl4pPr marL="0" marR="0" indent="0" algn="l" defTabSz="1828619" rtl="0" latinLnBrk="0">
        <a:lnSpc>
          <a:spcPct val="100000"/>
        </a:lnSpc>
        <a:spcBef>
          <a:spcPts val="0"/>
        </a:spcBef>
        <a:spcAft>
          <a:spcPts val="0"/>
        </a:spcAft>
        <a:buClrTx/>
        <a:buSzTx/>
        <a:buFontTx/>
        <a:buNone/>
        <a:tabLst/>
        <a:defRPr b="1" baseline="0" cap="none" i="0" spc="0" strike="noStrike" sz="7200" u="none">
          <a:solidFill>
            <a:srgbClr val="000000"/>
          </a:solidFill>
          <a:uFillTx/>
          <a:latin typeface="Arial"/>
          <a:ea typeface="Arial"/>
          <a:cs typeface="Arial"/>
          <a:sym typeface="Arial"/>
        </a:defRPr>
      </a:lvl4pPr>
      <a:lvl5pPr marL="0" marR="0" indent="0" algn="l" defTabSz="1828619" rtl="0" latinLnBrk="0">
        <a:lnSpc>
          <a:spcPct val="100000"/>
        </a:lnSpc>
        <a:spcBef>
          <a:spcPts val="0"/>
        </a:spcBef>
        <a:spcAft>
          <a:spcPts val="0"/>
        </a:spcAft>
        <a:buClrTx/>
        <a:buSzTx/>
        <a:buFontTx/>
        <a:buNone/>
        <a:tabLst/>
        <a:defRPr b="1" baseline="0" cap="none" i="0" spc="0" strike="noStrike" sz="7200" u="none">
          <a:solidFill>
            <a:srgbClr val="000000"/>
          </a:solidFill>
          <a:uFillTx/>
          <a:latin typeface="Arial"/>
          <a:ea typeface="Arial"/>
          <a:cs typeface="Arial"/>
          <a:sym typeface="Arial"/>
        </a:defRPr>
      </a:lvl5pPr>
      <a:lvl6pPr marL="0" marR="0" indent="0" algn="l" defTabSz="1828619" rtl="0" latinLnBrk="0">
        <a:lnSpc>
          <a:spcPct val="100000"/>
        </a:lnSpc>
        <a:spcBef>
          <a:spcPts val="0"/>
        </a:spcBef>
        <a:spcAft>
          <a:spcPts val="0"/>
        </a:spcAft>
        <a:buClrTx/>
        <a:buSzTx/>
        <a:buFontTx/>
        <a:buNone/>
        <a:tabLst/>
        <a:defRPr b="1" baseline="0" cap="none" i="0" spc="0" strike="noStrike" sz="7200" u="none">
          <a:solidFill>
            <a:srgbClr val="000000"/>
          </a:solidFill>
          <a:uFillTx/>
          <a:latin typeface="Arial"/>
          <a:ea typeface="Arial"/>
          <a:cs typeface="Arial"/>
          <a:sym typeface="Arial"/>
        </a:defRPr>
      </a:lvl6pPr>
      <a:lvl7pPr marL="0" marR="0" indent="0" algn="l" defTabSz="1828619" rtl="0" latinLnBrk="0">
        <a:lnSpc>
          <a:spcPct val="100000"/>
        </a:lnSpc>
        <a:spcBef>
          <a:spcPts val="0"/>
        </a:spcBef>
        <a:spcAft>
          <a:spcPts val="0"/>
        </a:spcAft>
        <a:buClrTx/>
        <a:buSzTx/>
        <a:buFontTx/>
        <a:buNone/>
        <a:tabLst/>
        <a:defRPr b="1" baseline="0" cap="none" i="0" spc="0" strike="noStrike" sz="7200" u="none">
          <a:solidFill>
            <a:srgbClr val="000000"/>
          </a:solidFill>
          <a:uFillTx/>
          <a:latin typeface="Arial"/>
          <a:ea typeface="Arial"/>
          <a:cs typeface="Arial"/>
          <a:sym typeface="Arial"/>
        </a:defRPr>
      </a:lvl7pPr>
      <a:lvl8pPr marL="0" marR="0" indent="0" algn="l" defTabSz="1828619" rtl="0" latinLnBrk="0">
        <a:lnSpc>
          <a:spcPct val="100000"/>
        </a:lnSpc>
        <a:spcBef>
          <a:spcPts val="0"/>
        </a:spcBef>
        <a:spcAft>
          <a:spcPts val="0"/>
        </a:spcAft>
        <a:buClrTx/>
        <a:buSzTx/>
        <a:buFontTx/>
        <a:buNone/>
        <a:tabLst/>
        <a:defRPr b="1" baseline="0" cap="none" i="0" spc="0" strike="noStrike" sz="7200" u="none">
          <a:solidFill>
            <a:srgbClr val="000000"/>
          </a:solidFill>
          <a:uFillTx/>
          <a:latin typeface="Arial"/>
          <a:ea typeface="Arial"/>
          <a:cs typeface="Arial"/>
          <a:sym typeface="Arial"/>
        </a:defRPr>
      </a:lvl8pPr>
      <a:lvl9pPr marL="0" marR="0" indent="0" algn="l" defTabSz="1828619" rtl="0" latinLnBrk="0">
        <a:lnSpc>
          <a:spcPct val="100000"/>
        </a:lnSpc>
        <a:spcBef>
          <a:spcPts val="0"/>
        </a:spcBef>
        <a:spcAft>
          <a:spcPts val="0"/>
        </a:spcAft>
        <a:buClrTx/>
        <a:buSzTx/>
        <a:buFontTx/>
        <a:buNone/>
        <a:tabLst/>
        <a:defRPr b="1" baseline="0" cap="none" i="0" spc="0" strike="noStrike" sz="7200" u="none">
          <a:solidFill>
            <a:srgbClr val="000000"/>
          </a:solidFill>
          <a:uFillTx/>
          <a:latin typeface="Arial"/>
          <a:ea typeface="Arial"/>
          <a:cs typeface="Arial"/>
          <a:sym typeface="Arial"/>
        </a:defRPr>
      </a:lvl9pPr>
    </p:titleStyle>
    <p:bodyStyle>
      <a:lvl1pPr marL="0" marR="0" indent="0" algn="l" defTabSz="1828619" rtl="0" latinLnBrk="0">
        <a:lnSpc>
          <a:spcPct val="100000"/>
        </a:lnSpc>
        <a:spcBef>
          <a:spcPts val="600"/>
        </a:spcBef>
        <a:spcAft>
          <a:spcPts val="0"/>
        </a:spcAft>
        <a:buClrTx/>
        <a:buSzTx/>
        <a:buFontTx/>
        <a:buNone/>
        <a:tabLst/>
        <a:defRPr b="0" baseline="0" cap="none" i="0" spc="0" strike="noStrike" sz="3200" u="none">
          <a:solidFill>
            <a:srgbClr val="000000"/>
          </a:solidFill>
          <a:uFillTx/>
          <a:latin typeface="Arial"/>
          <a:ea typeface="Arial"/>
          <a:cs typeface="Arial"/>
          <a:sym typeface="Arial"/>
        </a:defRPr>
      </a:lvl1pPr>
      <a:lvl2pPr marL="719999" marR="0" indent="-719963" algn="l" defTabSz="1828619" rtl="0" latinLnBrk="0">
        <a:lnSpc>
          <a:spcPct val="100000"/>
        </a:lnSpc>
        <a:spcBef>
          <a:spcPts val="600"/>
        </a:spcBef>
        <a:spcAft>
          <a:spcPts val="0"/>
        </a:spcAft>
        <a:buClrTx/>
        <a:buSzPct val="120000"/>
        <a:buFontTx/>
        <a:buChar char="▎"/>
        <a:tabLst/>
        <a:defRPr b="0" baseline="0" cap="none" i="0" spc="0" strike="noStrike" sz="3200" u="none">
          <a:solidFill>
            <a:srgbClr val="000000"/>
          </a:solidFill>
          <a:uFillTx/>
          <a:latin typeface="Arial"/>
          <a:ea typeface="Arial"/>
          <a:cs typeface="Arial"/>
          <a:sym typeface="Arial"/>
        </a:defRPr>
      </a:lvl2pPr>
      <a:lvl3pPr marL="719999" marR="0" indent="-715962" algn="l" defTabSz="1828619" rtl="0" latinLnBrk="0">
        <a:lnSpc>
          <a:spcPct val="100000"/>
        </a:lnSpc>
        <a:spcBef>
          <a:spcPts val="600"/>
        </a:spcBef>
        <a:spcAft>
          <a:spcPts val="0"/>
        </a:spcAft>
        <a:buClrTx/>
        <a:buSzPct val="150000"/>
        <a:buFontTx/>
        <a:buChar char="›"/>
        <a:tabLst/>
        <a:defRPr b="0" baseline="0" cap="none" i="0" spc="0" strike="noStrike" sz="3200" u="none">
          <a:solidFill>
            <a:srgbClr val="000000"/>
          </a:solidFill>
          <a:uFillTx/>
          <a:latin typeface="Arial"/>
          <a:ea typeface="Arial"/>
          <a:cs typeface="Arial"/>
          <a:sym typeface="Arial"/>
        </a:defRPr>
      </a:lvl3pPr>
      <a:lvl4pPr marL="719999" marR="0" indent="-715962" algn="l" defTabSz="1828619" rtl="0" latinLnBrk="0">
        <a:lnSpc>
          <a:spcPct val="100000"/>
        </a:lnSpc>
        <a:spcBef>
          <a:spcPts val="600"/>
        </a:spcBef>
        <a:spcAft>
          <a:spcPts val="0"/>
        </a:spcAft>
        <a:buClrTx/>
        <a:buSzPct val="100000"/>
        <a:buFontTx/>
        <a:buAutoNum type="arabicPeriod" startAt="1"/>
        <a:tabLst/>
        <a:defRPr b="0" baseline="0" cap="none" i="0" spc="0" strike="noStrike" sz="3200" u="none">
          <a:solidFill>
            <a:srgbClr val="000000"/>
          </a:solidFill>
          <a:uFillTx/>
          <a:latin typeface="Arial"/>
          <a:ea typeface="Arial"/>
          <a:cs typeface="Arial"/>
          <a:sym typeface="Arial"/>
        </a:defRPr>
      </a:lvl4pPr>
      <a:lvl5pPr marL="0" marR="0" indent="0" algn="l" defTabSz="1828619" rtl="0" latinLnBrk="0">
        <a:lnSpc>
          <a:spcPct val="100000"/>
        </a:lnSpc>
        <a:spcBef>
          <a:spcPts val="600"/>
        </a:spcBef>
        <a:spcAft>
          <a:spcPts val="0"/>
        </a:spcAft>
        <a:buClrTx/>
        <a:buSzTx/>
        <a:buFontTx/>
        <a:buNone/>
        <a:tabLst/>
        <a:defRPr b="0" baseline="0" cap="none" i="0" spc="0" strike="noStrike" sz="3200" u="none">
          <a:solidFill>
            <a:srgbClr val="000000"/>
          </a:solidFill>
          <a:uFillTx/>
          <a:latin typeface="Arial"/>
          <a:ea typeface="Arial"/>
          <a:cs typeface="Arial"/>
          <a:sym typeface="Arial"/>
        </a:defRPr>
      </a:lvl5pPr>
      <a:lvl6pPr marL="4977903" marR="0" indent="-406360" algn="l" defTabSz="1828619" rtl="0" latinLnBrk="0">
        <a:lnSpc>
          <a:spcPct val="100000"/>
        </a:lnSpc>
        <a:spcBef>
          <a:spcPts val="600"/>
        </a:spcBef>
        <a:spcAft>
          <a:spcPts val="0"/>
        </a:spcAft>
        <a:buClrTx/>
        <a:buSzPct val="100000"/>
        <a:buFontTx/>
        <a:buChar char="•"/>
        <a:tabLst/>
        <a:defRPr b="0" baseline="0" cap="none" i="0" spc="0" strike="noStrike" sz="3200" u="none">
          <a:solidFill>
            <a:srgbClr val="000000"/>
          </a:solidFill>
          <a:uFillTx/>
          <a:latin typeface="Arial"/>
          <a:ea typeface="Arial"/>
          <a:cs typeface="Arial"/>
          <a:sym typeface="Arial"/>
        </a:defRPr>
      </a:lvl6pPr>
      <a:lvl7pPr marL="5892212" marR="0" indent="-406360" algn="l" defTabSz="1828619" rtl="0" latinLnBrk="0">
        <a:lnSpc>
          <a:spcPct val="100000"/>
        </a:lnSpc>
        <a:spcBef>
          <a:spcPts val="600"/>
        </a:spcBef>
        <a:spcAft>
          <a:spcPts val="0"/>
        </a:spcAft>
        <a:buClrTx/>
        <a:buSzPct val="100000"/>
        <a:buFontTx/>
        <a:buChar char="•"/>
        <a:tabLst/>
        <a:defRPr b="0" baseline="0" cap="none" i="0" spc="0" strike="noStrike" sz="3200" u="none">
          <a:solidFill>
            <a:srgbClr val="000000"/>
          </a:solidFill>
          <a:uFillTx/>
          <a:latin typeface="Arial"/>
          <a:ea typeface="Arial"/>
          <a:cs typeface="Arial"/>
          <a:sym typeface="Arial"/>
        </a:defRPr>
      </a:lvl7pPr>
      <a:lvl8pPr marL="6806519" marR="0" indent="-406359" algn="l" defTabSz="1828619" rtl="0" latinLnBrk="0">
        <a:lnSpc>
          <a:spcPct val="100000"/>
        </a:lnSpc>
        <a:spcBef>
          <a:spcPts val="600"/>
        </a:spcBef>
        <a:spcAft>
          <a:spcPts val="0"/>
        </a:spcAft>
        <a:buClrTx/>
        <a:buSzPct val="100000"/>
        <a:buFontTx/>
        <a:buChar char="•"/>
        <a:tabLst/>
        <a:defRPr b="0" baseline="0" cap="none" i="0" spc="0" strike="noStrike" sz="3200" u="none">
          <a:solidFill>
            <a:srgbClr val="000000"/>
          </a:solidFill>
          <a:uFillTx/>
          <a:latin typeface="Arial"/>
          <a:ea typeface="Arial"/>
          <a:cs typeface="Arial"/>
          <a:sym typeface="Arial"/>
        </a:defRPr>
      </a:lvl8pPr>
      <a:lvl9pPr marL="7720827" marR="0" indent="-406359" algn="l" defTabSz="1828619" rtl="0" latinLnBrk="0">
        <a:lnSpc>
          <a:spcPct val="100000"/>
        </a:lnSpc>
        <a:spcBef>
          <a:spcPts val="600"/>
        </a:spcBef>
        <a:spcAft>
          <a:spcPts val="0"/>
        </a:spcAft>
        <a:buClrTx/>
        <a:buSzPct val="100000"/>
        <a:buFontTx/>
        <a:buChar char="•"/>
        <a:tabLst/>
        <a:defRPr b="0" baseline="0" cap="none" i="0" spc="0" strike="noStrike" sz="3200" u="none">
          <a:solidFill>
            <a:srgbClr val="000000"/>
          </a:solidFill>
          <a:uFillTx/>
          <a:latin typeface="Arial"/>
          <a:ea typeface="Arial"/>
          <a:cs typeface="Arial"/>
          <a:sym typeface="Arial"/>
        </a:defRPr>
      </a:lvl9pPr>
    </p:bodyStyle>
    <p:otherStyle>
      <a:lvl1pPr marL="0" marR="0" indent="0" algn="r" defTabSz="1828594"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1pPr>
      <a:lvl2pPr marL="0" marR="0" indent="914297" algn="r" defTabSz="1828594"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2pPr>
      <a:lvl3pPr marL="0" marR="0" indent="1828594" algn="r" defTabSz="1828594"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3pPr>
      <a:lvl4pPr marL="0" marR="0" indent="2742893" algn="r" defTabSz="1828594"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4pPr>
      <a:lvl5pPr marL="0" marR="0" indent="3657189" algn="r" defTabSz="1828594"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5pPr>
      <a:lvl6pPr marL="0" marR="0" indent="4571484" algn="r" defTabSz="1828594"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6pPr>
      <a:lvl7pPr marL="0" marR="0" indent="5485784" algn="r" defTabSz="1828594"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7pPr>
      <a:lvl8pPr marL="0" marR="0" indent="6400079" algn="r" defTabSz="1828594"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8pPr>
      <a:lvl9pPr marL="0" marR="0" indent="7314378" algn="r" defTabSz="1828594"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xml"/><Relationship Id="rId3" Type="http://schemas.openxmlformats.org/officeDocument/2006/relationships/image" Target="../media/image2.tif"/></Relationships>

</file>

<file path=ppt/slides/_rels/slide10.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6.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7.png"/><Relationship Id="rId3" Type="http://schemas.openxmlformats.org/officeDocument/2006/relationships/image" Target="../media/image18.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tif"/></Relationships>

</file>

<file path=ppt/slides/_rels/slide14.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gif"/><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4.tif"/></Relationships>

</file>

<file path=ppt/slides/_rels/slide15.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28.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9.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24.png"/><Relationship Id="rId5" Type="http://schemas.openxmlformats.org/officeDocument/2006/relationships/image" Target="../media/image13.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3.jpeg"/><Relationship Id="rId4" Type="http://schemas.openxmlformats.org/officeDocument/2006/relationships/image" Target="../media/image4.jpe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3.jpeg"/></Relationships>

</file>

<file path=ppt/slides/_rels/slide2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chart" Target="../charts/chart1.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7" Type="http://schemas.openxmlformats.org/officeDocument/2006/relationships/image" Target="../media/image35.png"/><Relationship Id="rId8" Type="http://schemas.openxmlformats.org/officeDocument/2006/relationships/image" Target="../media/image36.png"/><Relationship Id="rId9" Type="http://schemas.openxmlformats.org/officeDocument/2006/relationships/image" Target="../media/image37.png"/><Relationship Id="rId10" Type="http://schemas.openxmlformats.org/officeDocument/2006/relationships/image" Target="../media/image38.png"/><Relationship Id="rId11" Type="http://schemas.openxmlformats.org/officeDocument/2006/relationships/image" Target="../media/image39.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2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40.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jpe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40.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40.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jpeg"/><Relationship Id="rId4" Type="http://schemas.openxmlformats.org/officeDocument/2006/relationships/image" Target="../media/image7.png"/><Relationship Id="rId5" Type="http://schemas.openxmlformats.org/officeDocument/2006/relationships/image" Target="../media/image11.png"/></Relationships>

</file>

<file path=ppt/slides/_rels/slide4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hyperlink" Target="http://proceedings.mlr.press/v14/gulin11a/gulin11a.pdf" TargetMode="External"/></Relationships>

</file>

<file path=ppt/slides/_rels/slide4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hyperlink" Target="http://proceedings.mlr.press/v14/gulin11a/gulin11a.pdf"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1.png"/></Relationships>

</file>

<file path=ppt/slides/_rels/slide5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 Id="rId3" Type="http://schemas.openxmlformats.org/officeDocument/2006/relationships/image" Target="../media/image42.png"/></Relationships>

</file>

<file path=ppt/slides/_rels/slide5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3.png"/></Relationships>

</file>

<file path=ppt/slides/_rels/slide57.xml.rels><?xml version="1.0" encoding="UTF-8"?>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50.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78.xml"/><Relationship Id="rId2" Type="http://schemas.openxmlformats.org/officeDocument/2006/relationships/image" Target="../media/image4.png"/></Relationships>

</file>

<file path=ppt/slides/_rels/slide59.xml.rels><?xml version="1.0" encoding="UTF-8"?>
<Relationships xmlns="http://schemas.openxmlformats.org/package/2006/relationships"><Relationship Id="rId1" Type="http://schemas.openxmlformats.org/officeDocument/2006/relationships/slideLayout" Target="../slideLayouts/slideLayout78.xml"/><Relationship Id="rId2" Type="http://schemas.openxmlformats.org/officeDocument/2006/relationships/notesSlide" Target="../notesSlides/notesSlide51.xml"/><Relationship Id="rId3"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78.xml"/><Relationship Id="rId2" Type="http://schemas.openxmlformats.org/officeDocument/2006/relationships/image" Target="../media/image4.png"/></Relationships>

</file>

<file path=ppt/slides/_rels/slide61.xml.rels><?xml version="1.0" encoding="UTF-8"?>
<Relationships xmlns="http://schemas.openxmlformats.org/package/2006/relationships"><Relationship Id="rId1" Type="http://schemas.openxmlformats.org/officeDocument/2006/relationships/slideLayout" Target="../slideLayouts/slideLayout78.xml"/><Relationship Id="rId2" Type="http://schemas.openxmlformats.org/officeDocument/2006/relationships/image" Target="../media/image4.png"/></Relationships>

</file>

<file path=ppt/slides/_rels/slide62.xml.rels><?xml version="1.0" encoding="UTF-8"?>
<Relationships xmlns="http://schemas.openxmlformats.org/package/2006/relationships"><Relationship Id="rId1" Type="http://schemas.openxmlformats.org/officeDocument/2006/relationships/slideLayout" Target="../slideLayouts/slideLayout78.xml"/><Relationship Id="rId2" Type="http://schemas.openxmlformats.org/officeDocument/2006/relationships/image" Target="../media/image4.png"/></Relationships>

</file>

<file path=ppt/slides/_rels/slide63.xml.rels><?xml version="1.0" encoding="UTF-8"?>
<Relationships xmlns="http://schemas.openxmlformats.org/package/2006/relationships"><Relationship Id="rId1" Type="http://schemas.openxmlformats.org/officeDocument/2006/relationships/slideLayout" Target="../slideLayouts/slideLayout78.xml"/><Relationship Id="rId2" Type="http://schemas.openxmlformats.org/officeDocument/2006/relationships/notesSlide" Target="../notesSlides/notesSlide52.xml"/><Relationship Id="rId3" Type="http://schemas.openxmlformats.org/officeDocument/2006/relationships/image" Target="../media/image4.png"/></Relationships>

</file>

<file path=ppt/slides/_rels/slide64.xml.rels><?xml version="1.0" encoding="UTF-8"?>
<Relationships xmlns="http://schemas.openxmlformats.org/package/2006/relationships"><Relationship Id="rId1" Type="http://schemas.openxmlformats.org/officeDocument/2006/relationships/slideLayout" Target="../slideLayouts/slideLayout78.xml"/><Relationship Id="rId2" Type="http://schemas.openxmlformats.org/officeDocument/2006/relationships/image" Target="../media/image4.png"/></Relationships>

</file>

<file path=ppt/slides/_rels/slide65.xml.rels><?xml version="1.0" encoding="UTF-8"?>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image" Target="../media/image44.png"/><Relationship Id="rId3" Type="http://schemas.openxmlformats.org/officeDocument/2006/relationships/image" Target="../media/image45.png"/><Relationship Id="rId4" Type="http://schemas.openxmlformats.org/officeDocument/2006/relationships/image" Target="../media/image46.png"/><Relationship Id="rId5" Type="http://schemas.openxmlformats.org/officeDocument/2006/relationships/image" Target="../media/image47.png"/><Relationship Id="rId6" Type="http://schemas.openxmlformats.org/officeDocument/2006/relationships/image" Target="../media/image48.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2.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4" name="Заголовок 9"/>
          <p:cNvSpPr txBox="1"/>
          <p:nvPr>
            <p:ph type="title"/>
          </p:nvPr>
        </p:nvSpPr>
        <p:spPr>
          <a:xfrm>
            <a:off x="3042717" y="3831168"/>
            <a:ext cx="18308290" cy="5493809"/>
          </a:xfrm>
          <a:prstGeom prst="rect">
            <a:avLst/>
          </a:prstGeom>
        </p:spPr>
        <p:txBody>
          <a:bodyPr/>
          <a:lstStyle>
            <a:lvl1pPr>
              <a:defRPr sz="8000"/>
            </a:lvl1pPr>
          </a:lstStyle>
          <a:p>
            <a:pPr/>
            <a:r>
              <a:t>Ранжирование в CatBoost</a:t>
            </a:r>
          </a:p>
        </p:txBody>
      </p:sp>
      <p:sp>
        <p:nvSpPr>
          <p:cNvPr id="905" name="Подзаголовок 10"/>
          <p:cNvSpPr txBox="1"/>
          <p:nvPr>
            <p:ph type="body" sz="quarter" idx="1"/>
          </p:nvPr>
        </p:nvSpPr>
        <p:spPr>
          <a:xfrm>
            <a:off x="3042000" y="10061095"/>
            <a:ext cx="18308290" cy="1818167"/>
          </a:xfrm>
          <a:prstGeom prst="rect">
            <a:avLst/>
          </a:prstGeom>
        </p:spPr>
        <p:txBody>
          <a:bodyPr/>
          <a:lstStyle/>
          <a:p>
            <a:pPr/>
            <a:r>
              <a:t>Иван Лыжин, </a:t>
            </a:r>
            <a:br/>
            <a:r>
              <a:t>Разработчик </a:t>
            </a:r>
            <a:r>
              <a:t>CatBoost</a:t>
            </a:r>
          </a:p>
        </p:txBody>
      </p:sp>
      <p:pic>
        <p:nvPicPr>
          <p:cNvPr id="906" name="Рисунок 1" descr="Рисунок 1"/>
          <p:cNvPicPr>
            <a:picLocks noChangeAspect="1"/>
          </p:cNvPicPr>
          <p:nvPr>
            <p:ph type="pic" idx="14"/>
          </p:nvPr>
        </p:nvPicPr>
        <p:blipFill>
          <a:blip r:embed="rId3">
            <a:extLst/>
          </a:blip>
          <a:srcRect l="0" t="25057" r="0" b="25057"/>
          <a:stretch>
            <a:fillRect/>
          </a:stretch>
        </p:blipFill>
        <p:spPr>
          <a:prstGeom prst="rect">
            <a:avLst/>
          </a:prstGeom>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4" name="Прямоугольник 6"/>
          <p:cNvSpPr/>
          <p:nvPr/>
        </p:nvSpPr>
        <p:spPr>
          <a:xfrm>
            <a:off x="13655675" y="2735263"/>
            <a:ext cx="9156700" cy="9315203"/>
          </a:xfrm>
          <a:prstGeom prst="rect">
            <a:avLst/>
          </a:prstGeom>
          <a:solidFill>
            <a:srgbClr val="FFFFFF"/>
          </a:solidFill>
          <a:ln w="12700">
            <a:miter lim="400000"/>
          </a:ln>
        </p:spPr>
        <p:txBody>
          <a:bodyPr lIns="89999" tIns="89999" rIns="89999" bIns="89999" anchor="ctr"/>
          <a:lstStyle/>
          <a:p>
            <a:pPr algn="ctr">
              <a:lnSpc>
                <a:spcPct val="90000"/>
              </a:lnSpc>
              <a:defRPr sz="3200"/>
            </a:pPr>
          </a:p>
        </p:txBody>
      </p:sp>
      <p:sp>
        <p:nvSpPr>
          <p:cNvPr id="1275" name="Использование в Яндексе"/>
          <p:cNvSpPr txBox="1"/>
          <p:nvPr>
            <p:ph type="title"/>
          </p:nvPr>
        </p:nvSpPr>
        <p:spPr>
          <a:xfrm>
            <a:off x="1587599" y="547140"/>
            <a:ext cx="21232814" cy="1454699"/>
          </a:xfrm>
          <a:prstGeom prst="rect">
            <a:avLst/>
          </a:prstGeom>
        </p:spPr>
        <p:txBody>
          <a:bodyPr/>
          <a:lstStyle/>
          <a:p>
            <a:pPr/>
            <a:r>
              <a:t>CatBoost </a:t>
            </a:r>
            <a:r>
              <a:t>в Яндексе</a:t>
            </a:r>
          </a:p>
        </p:txBody>
      </p:sp>
      <p:pic>
        <p:nvPicPr>
          <p:cNvPr id="1276" name="Image" descr="Image"/>
          <p:cNvPicPr>
            <a:picLocks noChangeAspect="1"/>
          </p:cNvPicPr>
          <p:nvPr/>
        </p:nvPicPr>
        <p:blipFill>
          <a:blip r:embed="rId3">
            <a:extLst/>
          </a:blip>
          <a:stretch>
            <a:fillRect/>
          </a:stretch>
        </p:blipFill>
        <p:spPr>
          <a:xfrm>
            <a:off x="13069030" y="1663944"/>
            <a:ext cx="9156700" cy="10386522"/>
          </a:xfrm>
          <a:prstGeom prst="rect">
            <a:avLst/>
          </a:prstGeom>
          <a:ln w="12700">
            <a:miter lim="400000"/>
          </a:ln>
        </p:spPr>
      </p:pic>
      <p:sp>
        <p:nvSpPr>
          <p:cNvPr id="1277" name="Объект 4"/>
          <p:cNvSpPr txBox="1"/>
          <p:nvPr/>
        </p:nvSpPr>
        <p:spPr>
          <a:xfrm>
            <a:off x="1641356" y="2983212"/>
            <a:ext cx="21133336" cy="925067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1" marL="719999" indent="-719963" defTabSz="1907905">
              <a:lnSpc>
                <a:spcPct val="150000"/>
              </a:lnSpc>
              <a:spcBef>
                <a:spcPts val="600"/>
              </a:spcBef>
              <a:buClr>
                <a:srgbClr val="FFCC00"/>
              </a:buClr>
              <a:buSzPct val="120000"/>
              <a:buFont typeface="Arial Unicode MS"/>
              <a:buChar char="▎"/>
              <a:defRPr sz="4800">
                <a:latin typeface="Yandex Sans Text Light"/>
                <a:ea typeface="Yandex Sans Text Light"/>
                <a:cs typeface="Yandex Sans Text Light"/>
                <a:sym typeface="Yandex Sans Text Light"/>
              </a:defRPr>
            </a:pPr>
            <a:r>
              <a:t>Yandex.Zen</a:t>
            </a:r>
          </a:p>
          <a:p>
            <a:pPr lvl="1" marL="719999" indent="-719963" defTabSz="1907905">
              <a:lnSpc>
                <a:spcPct val="150000"/>
              </a:lnSpc>
              <a:spcBef>
                <a:spcPts val="600"/>
              </a:spcBef>
              <a:buClr>
                <a:srgbClr val="FFCC00"/>
              </a:buClr>
              <a:buSzPct val="120000"/>
              <a:buFont typeface="Arial Unicode MS"/>
              <a:buChar char="▎"/>
              <a:defRPr sz="4800">
                <a:latin typeface="Yandex Sans Text Light"/>
                <a:ea typeface="Yandex Sans Text Light"/>
                <a:cs typeface="Yandex Sans Text Light"/>
                <a:sym typeface="Yandex Sans Text Light"/>
              </a:defRPr>
            </a:pPr>
            <a:r>
              <a:t>Yandex.Music</a:t>
            </a:r>
          </a:p>
          <a:p>
            <a:pPr lvl="1" marL="719999" indent="-719963" defTabSz="1907905">
              <a:lnSpc>
                <a:spcPct val="150000"/>
              </a:lnSpc>
              <a:spcBef>
                <a:spcPts val="600"/>
              </a:spcBef>
              <a:buClr>
                <a:srgbClr val="FFCC00"/>
              </a:buClr>
              <a:buSzPct val="120000"/>
              <a:buFont typeface="Arial Unicode MS"/>
              <a:buChar char="▎"/>
              <a:defRPr sz="4800">
                <a:latin typeface="Yandex Sans Text Light"/>
                <a:ea typeface="Yandex Sans Text Light"/>
                <a:cs typeface="Yandex Sans Text Light"/>
                <a:sym typeface="Yandex Sans Text Light"/>
              </a:defRPr>
            </a:pPr>
            <a:r>
              <a:t>Yandex.Self-Driving Cars</a:t>
            </a:r>
          </a:p>
          <a:p>
            <a:pPr lvl="1" marL="719999" indent="-719963" defTabSz="1907905">
              <a:lnSpc>
                <a:spcPct val="150000"/>
              </a:lnSpc>
              <a:spcBef>
                <a:spcPts val="600"/>
              </a:spcBef>
              <a:buClr>
                <a:srgbClr val="FFCC00"/>
              </a:buClr>
              <a:buSzPct val="120000"/>
              <a:buFont typeface="Arial Unicode MS"/>
              <a:buChar char="▎"/>
              <a:defRPr sz="4800">
                <a:latin typeface="Yandex Sans Text Light"/>
                <a:ea typeface="Yandex Sans Text Light"/>
                <a:cs typeface="Yandex Sans Text Light"/>
                <a:sym typeface="Yandex Sans Text Light"/>
              </a:defRPr>
            </a:pPr>
            <a:r>
              <a:t>Yandex.Search</a:t>
            </a:r>
          </a:p>
          <a:p>
            <a:pPr lvl="1" marL="719999" indent="-719963" defTabSz="1907905">
              <a:lnSpc>
                <a:spcPct val="150000"/>
              </a:lnSpc>
              <a:spcBef>
                <a:spcPts val="600"/>
              </a:spcBef>
              <a:buClr>
                <a:srgbClr val="FFCC00"/>
              </a:buClr>
              <a:buSzPct val="120000"/>
              <a:buFont typeface="Arial Unicode MS"/>
              <a:buChar char="▎"/>
              <a:defRPr sz="4800">
                <a:latin typeface="Yandex Sans Text Light"/>
                <a:ea typeface="Yandex Sans Text Light"/>
                <a:cs typeface="Yandex Sans Text Light"/>
                <a:sym typeface="Yandex Sans Text Light"/>
              </a:defRPr>
            </a:pPr>
            <a:r>
              <a:t>Yandex.Ads</a:t>
            </a:r>
          </a:p>
          <a:p>
            <a:pPr lvl="1" marL="719999" indent="-719963" defTabSz="1907905">
              <a:lnSpc>
                <a:spcPct val="150000"/>
              </a:lnSpc>
              <a:spcBef>
                <a:spcPts val="600"/>
              </a:spcBef>
              <a:buClr>
                <a:srgbClr val="FFCC00"/>
              </a:buClr>
              <a:buSzPct val="120000"/>
              <a:buFont typeface="Arial Unicode MS"/>
              <a:buChar char="▎"/>
              <a:defRPr sz="4800">
                <a:latin typeface="Yandex Sans Text Light"/>
                <a:ea typeface="Yandex Sans Text Light"/>
                <a:cs typeface="Yandex Sans Text Light"/>
                <a:sym typeface="Yandex Sans Text Light"/>
              </a:defRPr>
            </a:pPr>
            <a:r>
              <a:t>Yandex.Weather</a:t>
            </a:r>
          </a:p>
          <a:p>
            <a:pPr lvl="1" marL="719999" indent="-719963" defTabSz="1907905">
              <a:lnSpc>
                <a:spcPct val="150000"/>
              </a:lnSpc>
              <a:spcBef>
                <a:spcPts val="600"/>
              </a:spcBef>
              <a:buClr>
                <a:srgbClr val="FFCC00"/>
              </a:buClr>
              <a:buSzPct val="120000"/>
              <a:buFont typeface="Arial Unicode MS"/>
              <a:buChar char="▎"/>
              <a:defRPr sz="4800">
                <a:latin typeface="Yandex Sans Text Light"/>
                <a:ea typeface="Yandex Sans Text Light"/>
                <a:cs typeface="Yandex Sans Text Light"/>
                <a:sym typeface="Yandex Sans Text Light"/>
              </a:defRPr>
            </a:pPr>
            <a:r>
              <a:t>Yandex Alice</a:t>
            </a:r>
          </a:p>
          <a:p>
            <a:pPr lvl="1" marL="719999" indent="-719963" defTabSz="1907905">
              <a:lnSpc>
                <a:spcPct val="150000"/>
              </a:lnSpc>
              <a:spcBef>
                <a:spcPts val="600"/>
              </a:spcBef>
              <a:buClr>
                <a:srgbClr val="FFCC00"/>
              </a:buClr>
              <a:buSzPct val="120000"/>
              <a:buFont typeface="Arial Unicode MS"/>
              <a:buChar char="▎"/>
              <a:defRPr sz="4800">
                <a:latin typeface="Yandex Sans Text Light"/>
                <a:ea typeface="Yandex Sans Text Light"/>
                <a:cs typeface="Yandex Sans Text Light"/>
                <a:sym typeface="Yandex Sans Text Light"/>
              </a:defRPr>
            </a:pPr>
            <a:r>
              <a:t>Практически везде!</a:t>
            </a:r>
          </a:p>
        </p:txBody>
      </p:sp>
      <p:sp>
        <p:nvSpPr>
          <p:cNvPr id="1278" name="Slide Number"/>
          <p:cNvSpPr txBox="1"/>
          <p:nvPr>
            <p:ph type="sldNum" sz="quarter" idx="2"/>
          </p:nvPr>
        </p:nvSpPr>
        <p:spPr>
          <a:xfrm>
            <a:off x="22630159" y="12669188"/>
            <a:ext cx="182217" cy="34563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1282" name="Использование в Яндексе: погода"/>
          <p:cNvSpPr txBox="1"/>
          <p:nvPr>
            <p:ph type="title"/>
          </p:nvPr>
        </p:nvSpPr>
        <p:spPr>
          <a:xfrm>
            <a:off x="1587599" y="547140"/>
            <a:ext cx="21232814" cy="1454699"/>
          </a:xfrm>
          <a:prstGeom prst="rect">
            <a:avLst/>
          </a:prstGeom>
        </p:spPr>
        <p:txBody>
          <a:bodyPr/>
          <a:lstStyle/>
          <a:p>
            <a:pPr/>
            <a:r>
              <a:t>Яндекс.Погода</a:t>
            </a:r>
          </a:p>
        </p:txBody>
      </p:sp>
      <p:grpSp>
        <p:nvGrpSpPr>
          <p:cNvPr id="1285" name="Screen Shot 2018-08-08 at 17.39.44.png"/>
          <p:cNvGrpSpPr/>
          <p:nvPr/>
        </p:nvGrpSpPr>
        <p:grpSpPr>
          <a:xfrm>
            <a:off x="13467317" y="5043913"/>
            <a:ext cx="10232926" cy="3628173"/>
            <a:chOff x="0" y="0"/>
            <a:chExt cx="10232925" cy="3628171"/>
          </a:xfrm>
        </p:grpSpPr>
        <p:sp>
          <p:nvSpPr>
            <p:cNvPr id="1283" name="Rectangle"/>
            <p:cNvSpPr/>
            <p:nvPr/>
          </p:nvSpPr>
          <p:spPr>
            <a:xfrm>
              <a:off x="0" y="0"/>
              <a:ext cx="10232926" cy="3628172"/>
            </a:xfrm>
            <a:prstGeom prst="rect">
              <a:avLst/>
            </a:prstGeom>
            <a:solidFill>
              <a:srgbClr val="FFFFFF"/>
            </a:solidFill>
            <a:ln w="12700" cap="flat">
              <a:noFill/>
              <a:miter lim="400000"/>
            </a:ln>
            <a:effectLst/>
          </p:spPr>
          <p:txBody>
            <a:bodyPr wrap="square" lIns="89999" tIns="89999" rIns="89999" bIns="89999" numCol="1" anchor="ctr">
              <a:noAutofit/>
            </a:bodyPr>
            <a:lstStyle/>
            <a:p>
              <a:pPr/>
            </a:p>
          </p:txBody>
        </p:sp>
        <p:pic>
          <p:nvPicPr>
            <p:cNvPr id="1284" name="image20.png" descr="image20.png"/>
            <p:cNvPicPr>
              <a:picLocks noChangeAspect="1"/>
            </p:cNvPicPr>
            <p:nvPr/>
          </p:nvPicPr>
          <p:blipFill>
            <a:blip r:embed="rId2">
              <a:extLst/>
            </a:blip>
            <a:stretch>
              <a:fillRect/>
            </a:stretch>
          </p:blipFill>
          <p:spPr>
            <a:xfrm>
              <a:off x="0" y="0"/>
              <a:ext cx="10232926" cy="3628172"/>
            </a:xfrm>
            <a:prstGeom prst="rect">
              <a:avLst/>
            </a:prstGeom>
            <a:ln w="12700" cap="flat">
              <a:noFill/>
              <a:miter lim="400000"/>
            </a:ln>
            <a:effectLst/>
          </p:spPr>
        </p:pic>
      </p:grpSp>
      <p:sp>
        <p:nvSpPr>
          <p:cNvPr id="1286" name="Объект 4"/>
          <p:cNvSpPr txBox="1"/>
          <p:nvPr/>
        </p:nvSpPr>
        <p:spPr>
          <a:xfrm>
            <a:off x="1633319" y="2921000"/>
            <a:ext cx="9781125" cy="920944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1" marL="719455" indent="-719455" defTabSz="1907905">
              <a:spcBef>
                <a:spcPts val="600"/>
              </a:spcBef>
              <a:buClr>
                <a:srgbClr val="FFCC00"/>
              </a:buClr>
              <a:buSzPct val="120000"/>
              <a:buFont typeface="Arial Unicode MS"/>
              <a:buChar char="▎"/>
              <a:defRPr b="1" sz="3200"/>
            </a:pPr>
            <a:r>
              <a:t>Задача</a:t>
            </a:r>
          </a:p>
          <a:p>
            <a:pPr lvl="2" marL="719455" indent="-715644" defTabSz="1828619">
              <a:spcBef>
                <a:spcPts val="600"/>
              </a:spcBef>
              <a:buSzPct val="150000"/>
              <a:buFont typeface="Arial"/>
              <a:buChar char="›"/>
              <a:defRPr sz="3200"/>
            </a:pPr>
            <a:r>
              <a:t>Предсказание облачности и температуры</a:t>
            </a:r>
          </a:p>
          <a:p>
            <a:pPr lvl="1" marL="719455" indent="-719455" defTabSz="1907905">
              <a:spcBef>
                <a:spcPts val="600"/>
              </a:spcBef>
              <a:buClr>
                <a:srgbClr val="FFCC00"/>
              </a:buClr>
              <a:buSzPct val="120000"/>
              <a:buFont typeface="Arial Unicode MS"/>
              <a:buChar char="▎"/>
              <a:defRPr b="1" sz="3200"/>
            </a:pPr>
          </a:p>
          <a:p>
            <a:pPr lvl="1" marL="719455" indent="-719455" defTabSz="1907905">
              <a:spcBef>
                <a:spcPts val="600"/>
              </a:spcBef>
              <a:buClr>
                <a:srgbClr val="FFCC00"/>
              </a:buClr>
              <a:buSzPct val="120000"/>
              <a:buFont typeface="Arial Unicode MS"/>
              <a:buChar char="▎"/>
              <a:defRPr b="1" sz="3200"/>
            </a:pPr>
            <a:r>
              <a:t>Тип задачи: мультиклассификация </a:t>
            </a:r>
          </a:p>
          <a:p>
            <a:pPr lvl="1" marL="719455" indent="-719455" defTabSz="1907905">
              <a:spcBef>
                <a:spcPts val="600"/>
              </a:spcBef>
              <a:buClr>
                <a:srgbClr val="FFCC00"/>
              </a:buClr>
              <a:buSzPct val="120000"/>
              <a:buFont typeface="Arial Unicode MS"/>
              <a:buChar char="▎"/>
              <a:defRPr b="1" sz="3200"/>
            </a:pPr>
            <a:r>
              <a:t>и регрессия</a:t>
            </a:r>
            <a:br/>
          </a:p>
          <a:p>
            <a:pPr lvl="1" marL="719455" indent="-719455" defTabSz="1907905">
              <a:spcBef>
                <a:spcPts val="600"/>
              </a:spcBef>
              <a:buClr>
                <a:srgbClr val="FFCC00"/>
              </a:buClr>
              <a:buSzPct val="120000"/>
              <a:buFont typeface="Arial Unicode MS"/>
              <a:buChar char="▎"/>
              <a:defRPr b="1" sz="3200"/>
            </a:pPr>
            <a:r>
              <a:t>Фичи датасета:</a:t>
            </a:r>
          </a:p>
          <a:p>
            <a:pPr lvl="2" marL="719455" indent="-715644" defTabSz="1828619">
              <a:spcBef>
                <a:spcPts val="600"/>
              </a:spcBef>
              <a:buSzPct val="150000"/>
              <a:buFont typeface="Arial"/>
              <a:buChar char="›"/>
              <a:defRPr sz="3200"/>
            </a:pPr>
            <a:r>
              <a:t>Предсказания физических моделей погоды</a:t>
            </a:r>
          </a:p>
          <a:p>
            <a:pPr lvl="2" marL="719455" indent="-715644" defTabSz="1828619">
              <a:spcBef>
                <a:spcPts val="600"/>
              </a:spcBef>
              <a:buSzPct val="150000"/>
              <a:buFont typeface="Arial"/>
              <a:buChar char="›"/>
              <a:defRPr sz="3200"/>
            </a:pPr>
            <a:r>
              <a:t>Выходы нейронных сетей</a:t>
            </a:r>
          </a:p>
          <a:p>
            <a:pPr lvl="2" marL="719455" indent="-715644" defTabSz="1828619">
              <a:spcBef>
                <a:spcPts val="600"/>
              </a:spcBef>
              <a:buSzPct val="150000"/>
              <a:buFont typeface="Arial"/>
              <a:buChar char="›"/>
              <a:defRPr sz="3200"/>
            </a:pPr>
            <a:r>
              <a:t>Online-</a:t>
            </a:r>
            <a:r>
              <a:t>данные с метеостанций</a:t>
            </a:r>
          </a:p>
          <a:p>
            <a:pPr lvl="2" marL="719455" indent="-715644" defTabSz="1828619">
              <a:spcBef>
                <a:spcPts val="600"/>
              </a:spcBef>
              <a:buSzPct val="150000"/>
              <a:buFont typeface="Arial"/>
              <a:buChar char="›"/>
              <a:defRPr sz="3200"/>
            </a:pPr>
            <a:r>
              <a:t>Исторические данные погоды</a:t>
            </a:r>
          </a:p>
          <a:p>
            <a:pPr lvl="1" marL="719455" indent="-719455" defTabSz="1907905">
              <a:spcBef>
                <a:spcPts val="600"/>
              </a:spcBef>
              <a:buClr>
                <a:srgbClr val="FFCC00"/>
              </a:buClr>
              <a:buSzPct val="120000"/>
              <a:buFont typeface="Arial Unicode MS"/>
              <a:buChar char="▎"/>
              <a:defRPr b="1" sz="3200"/>
            </a:pPr>
          </a:p>
          <a:p>
            <a:pPr lvl="1" marL="719455" indent="-719455" defTabSz="1907905">
              <a:spcBef>
                <a:spcPts val="600"/>
              </a:spcBef>
              <a:buClr>
                <a:srgbClr val="FFCC00"/>
              </a:buClr>
              <a:buSzPct val="120000"/>
              <a:buFont typeface="Arial Unicode MS"/>
              <a:buChar char="▎"/>
              <a:defRPr b="1" sz="3200"/>
            </a:pPr>
            <a:r>
              <a:t>CatBoost:</a:t>
            </a:r>
          </a:p>
          <a:p>
            <a:pPr lvl="2" marL="719455" indent="-715644" defTabSz="1828619">
              <a:spcBef>
                <a:spcPts val="600"/>
              </a:spcBef>
              <a:buSzPct val="150000"/>
              <a:buFont typeface="Arial"/>
              <a:buChar char="›"/>
              <a:defRPr sz="3200"/>
            </a:pPr>
            <a:r>
              <a:t>Режимы </a:t>
            </a:r>
            <a:r>
              <a:t>MultiClass </a:t>
            </a:r>
            <a:r>
              <a:t>и </a:t>
            </a:r>
            <a:r>
              <a:t>RMSE</a:t>
            </a:r>
          </a:p>
          <a:p>
            <a:pPr lvl="2" marL="719455" indent="-715644" defTabSz="1828619">
              <a:spcBef>
                <a:spcPts val="600"/>
              </a:spcBef>
              <a:buSzPct val="150000"/>
              <a:buFont typeface="Arial"/>
              <a:buChar char="›"/>
              <a:defRPr sz="3200"/>
            </a:pPr>
            <a:r>
              <a:t>Обучение на </a:t>
            </a:r>
            <a:r>
              <a:t>GPU</a:t>
            </a:r>
          </a:p>
          <a:p>
            <a:pPr lvl="2" marL="719455" indent="-715644" defTabSz="1828619">
              <a:spcBef>
                <a:spcPts val="600"/>
              </a:spcBef>
              <a:buSzPct val="150000"/>
              <a:buFont typeface="Arial"/>
              <a:buChar char="›"/>
              <a:defRPr sz="3200"/>
            </a:pPr>
            <a:r>
              <a:t>Анализ важности фич</a:t>
            </a:r>
          </a:p>
          <a:p>
            <a:pPr lvl="2" marL="719455" indent="-715644" defTabSz="1828619">
              <a:spcBef>
                <a:spcPts val="600"/>
              </a:spcBef>
              <a:buSzPct val="150000"/>
              <a:buFont typeface="Arial"/>
              <a:buChar char="›"/>
              <a:defRPr sz="3200"/>
            </a:pPr>
            <a:r>
              <a:t>Визуализация обучения</a:t>
            </a:r>
          </a:p>
        </p:txBody>
      </p:sp>
      <p:sp>
        <p:nvSpPr>
          <p:cNvPr id="1287" name="Slide Number"/>
          <p:cNvSpPr txBox="1"/>
          <p:nvPr>
            <p:ph type="sldNum" sz="quarter" idx="2"/>
          </p:nvPr>
        </p:nvSpPr>
        <p:spPr>
          <a:xfrm>
            <a:off x="22596375" y="12669188"/>
            <a:ext cx="216000" cy="34563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1289" name="Использование в Яндексе: поиск"/>
          <p:cNvSpPr txBox="1"/>
          <p:nvPr>
            <p:ph type="title"/>
          </p:nvPr>
        </p:nvSpPr>
        <p:spPr>
          <a:xfrm>
            <a:off x="1587599" y="547140"/>
            <a:ext cx="21232814" cy="1454699"/>
          </a:xfrm>
          <a:prstGeom prst="rect">
            <a:avLst/>
          </a:prstGeom>
        </p:spPr>
        <p:txBody>
          <a:bodyPr/>
          <a:lstStyle/>
          <a:p>
            <a:pPr/>
            <a:r>
              <a:t>Яндекс.Реклама</a:t>
            </a:r>
          </a:p>
        </p:txBody>
      </p:sp>
      <p:sp>
        <p:nvSpPr>
          <p:cNvPr id="1290" name="или"/>
          <p:cNvSpPr txBox="1"/>
          <p:nvPr/>
        </p:nvSpPr>
        <p:spPr>
          <a:xfrm>
            <a:off x="16366557" y="6195178"/>
            <a:ext cx="1201021" cy="6200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lstStyle>
          <a:p>
            <a:pPr/>
            <a:r>
              <a:t>or</a:t>
            </a:r>
          </a:p>
        </p:txBody>
      </p:sp>
      <p:sp>
        <p:nvSpPr>
          <p:cNvPr id="1291" name="Объект 4"/>
          <p:cNvSpPr txBox="1"/>
          <p:nvPr/>
        </p:nvSpPr>
        <p:spPr>
          <a:xfrm>
            <a:off x="1633319" y="3071633"/>
            <a:ext cx="21133336" cy="920944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lvl="1" marL="719455" indent="-719455" defTabSz="1907905">
              <a:spcBef>
                <a:spcPts val="600"/>
              </a:spcBef>
              <a:buClr>
                <a:srgbClr val="FFCC00"/>
              </a:buClr>
              <a:buSzPct val="120000"/>
              <a:buFont typeface="Arial Unicode MS"/>
              <a:buChar char="▎"/>
              <a:defRPr b="1" sz="3200"/>
            </a:pPr>
            <a:r>
              <a:t>Задача</a:t>
            </a:r>
          </a:p>
          <a:p>
            <a:pPr lvl="2" marL="719455" indent="-715644" defTabSz="1828619">
              <a:spcBef>
                <a:spcPts val="600"/>
              </a:spcBef>
              <a:buSzPct val="150000"/>
              <a:buFont typeface="Arial"/>
              <a:buChar char="›"/>
              <a:defRPr sz="3200"/>
            </a:pPr>
            <a:r>
              <a:t>Поиск лучшего рекламного объявления</a:t>
            </a:r>
          </a:p>
          <a:p>
            <a:pPr lvl="1" marL="719455" indent="-719455" defTabSz="1907905">
              <a:spcBef>
                <a:spcPts val="600"/>
              </a:spcBef>
              <a:buClr>
                <a:srgbClr val="FFCC00"/>
              </a:buClr>
              <a:buSzPct val="120000"/>
              <a:buFont typeface="Arial Unicode MS"/>
              <a:buChar char="▎"/>
              <a:defRPr b="1" sz="3200"/>
            </a:pPr>
          </a:p>
          <a:p>
            <a:pPr lvl="1" marL="719455" indent="-719455" defTabSz="1907905">
              <a:spcBef>
                <a:spcPts val="600"/>
              </a:spcBef>
              <a:buClr>
                <a:srgbClr val="FFCC00"/>
              </a:buClr>
              <a:buSzPct val="120000"/>
              <a:buFont typeface="Arial Unicode MS"/>
              <a:buChar char="▎"/>
              <a:defRPr b="1" sz="3200"/>
            </a:pPr>
            <a:r>
              <a:t>Тип задачи: смесь ранжирования </a:t>
            </a:r>
          </a:p>
          <a:p>
            <a:pPr lvl="1" marL="719455" indent="-719455" defTabSz="1907905">
              <a:spcBef>
                <a:spcPts val="600"/>
              </a:spcBef>
              <a:buClr>
                <a:srgbClr val="FFCC00"/>
              </a:buClr>
              <a:buSzPct val="120000"/>
              <a:buFont typeface="Arial Unicode MS"/>
              <a:buChar char="▎"/>
              <a:defRPr b="1" sz="3200"/>
            </a:pPr>
            <a:r>
              <a:t>и классификации</a:t>
            </a:r>
            <a:br/>
          </a:p>
          <a:p>
            <a:pPr lvl="1" marL="719455" indent="-719455" defTabSz="1907905">
              <a:spcBef>
                <a:spcPts val="600"/>
              </a:spcBef>
              <a:buClr>
                <a:srgbClr val="FFCC00"/>
              </a:buClr>
              <a:buSzPct val="120000"/>
              <a:buFont typeface="Arial Unicode MS"/>
              <a:buChar char="▎"/>
              <a:defRPr b="1" sz="3200"/>
            </a:pPr>
            <a:r>
              <a:t>Фичи датасета:</a:t>
            </a:r>
          </a:p>
          <a:p>
            <a:pPr lvl="2" marL="719455" indent="-715644" defTabSz="1828619">
              <a:spcBef>
                <a:spcPts val="600"/>
              </a:spcBef>
              <a:buSzPct val="150000"/>
              <a:buFont typeface="Arial"/>
              <a:buChar char="›"/>
              <a:defRPr sz="3200"/>
            </a:pPr>
            <a:r>
              <a:t>История запросов пользователя</a:t>
            </a:r>
          </a:p>
          <a:p>
            <a:pPr lvl="2" marL="719455" indent="-715644" defTabSz="1828619">
              <a:spcBef>
                <a:spcPts val="600"/>
              </a:spcBef>
              <a:buSzPct val="150000"/>
              <a:buFont typeface="Arial"/>
              <a:buChar char="›"/>
              <a:defRPr sz="3200"/>
            </a:pPr>
            <a:r>
              <a:t>История кликов поиска</a:t>
            </a:r>
          </a:p>
          <a:p>
            <a:pPr lvl="1" marL="719455" indent="-719455" defTabSz="1907905">
              <a:spcBef>
                <a:spcPts val="600"/>
              </a:spcBef>
              <a:buClr>
                <a:srgbClr val="FFCC00"/>
              </a:buClr>
              <a:buSzPct val="120000"/>
              <a:buFont typeface="Arial Unicode MS"/>
              <a:buChar char="▎"/>
              <a:defRPr b="1" sz="3200"/>
            </a:pPr>
          </a:p>
          <a:p>
            <a:pPr lvl="1" marL="719455" indent="-719455" defTabSz="1907905">
              <a:spcBef>
                <a:spcPts val="600"/>
              </a:spcBef>
              <a:buClr>
                <a:srgbClr val="FFCC00"/>
              </a:buClr>
              <a:buSzPct val="120000"/>
              <a:buFont typeface="Arial Unicode MS"/>
              <a:buChar char="▎"/>
              <a:defRPr b="1" sz="3200"/>
            </a:pPr>
            <a:r>
              <a:t>CatBoost:</a:t>
            </a:r>
          </a:p>
          <a:p>
            <a:pPr lvl="2" marL="719455" indent="-715644" defTabSz="1828619">
              <a:spcBef>
                <a:spcPts val="600"/>
              </a:spcBef>
              <a:buSzPct val="150000"/>
              <a:buFont typeface="Arial"/>
              <a:buChar char="›"/>
              <a:defRPr sz="3200"/>
            </a:pPr>
            <a:r>
              <a:t>Режим </a:t>
            </a:r>
            <a:r>
              <a:t>QueryCrossEntropy</a:t>
            </a:r>
          </a:p>
          <a:p>
            <a:pPr lvl="2" marL="719455" indent="-715644" defTabSz="1828619">
              <a:spcBef>
                <a:spcPts val="600"/>
              </a:spcBef>
              <a:buSzPct val="150000"/>
              <a:buFont typeface="Arial"/>
              <a:buChar char="›"/>
              <a:defRPr sz="3200"/>
            </a:pPr>
            <a:r>
              <a:t>Распределённое обучение </a:t>
            </a:r>
            <a:r>
              <a:t>GPU</a:t>
            </a:r>
          </a:p>
          <a:p>
            <a:pPr lvl="2" marL="719455" indent="-715644" defTabSz="1828619">
              <a:spcBef>
                <a:spcPts val="600"/>
              </a:spcBef>
              <a:buSzPct val="150000"/>
              <a:buFont typeface="Arial"/>
              <a:buChar char="›"/>
              <a:defRPr sz="3200"/>
            </a:pPr>
            <a:r>
              <a:t>Model blending</a:t>
            </a:r>
          </a:p>
          <a:p>
            <a:pPr lvl="2" marL="719455" indent="-715644" defTabSz="1828619">
              <a:spcBef>
                <a:spcPts val="600"/>
              </a:spcBef>
              <a:buSzPct val="150000"/>
              <a:buFont typeface="Arial"/>
              <a:buChar char="›"/>
              <a:defRPr sz="3200"/>
            </a:pPr>
            <a:r>
              <a:t>Training process visualization</a:t>
            </a:r>
          </a:p>
          <a:p>
            <a:pPr lvl="2" marL="719455" indent="-715644" defTabSz="1828619">
              <a:spcBef>
                <a:spcPts val="600"/>
              </a:spcBef>
              <a:buSzPct val="150000"/>
              <a:buFont typeface="Arial"/>
              <a:buChar char="›"/>
              <a:defRPr sz="3200"/>
            </a:pPr>
            <a:r>
              <a:t>Feature importance analysis</a:t>
            </a:r>
          </a:p>
          <a:p>
            <a:pPr lvl="2" marL="719455" indent="-715644" defTabSz="1828619">
              <a:spcBef>
                <a:spcPts val="600"/>
              </a:spcBef>
              <a:buSzPct val="150000"/>
              <a:buFont typeface="Arial"/>
              <a:buChar char="›"/>
              <a:defRPr sz="3200"/>
            </a:pPr>
            <a:r>
              <a:t>Features statistics visualization</a:t>
            </a:r>
          </a:p>
        </p:txBody>
      </p:sp>
      <p:grpSp>
        <p:nvGrpSpPr>
          <p:cNvPr id="1294" name="Группа 1"/>
          <p:cNvGrpSpPr/>
          <p:nvPr/>
        </p:nvGrpSpPr>
        <p:grpSpPr>
          <a:xfrm>
            <a:off x="11113723" y="3368838"/>
            <a:ext cx="11706690" cy="6978324"/>
            <a:chOff x="0" y="0"/>
            <a:chExt cx="11706689" cy="6978322"/>
          </a:xfrm>
        </p:grpSpPr>
        <p:pic>
          <p:nvPicPr>
            <p:cNvPr id="1292" name="Screen Shot 2018-08-08 at 17.32.09.png" descr="Screen Shot 2018-08-08 at 17.32.09.png"/>
            <p:cNvPicPr>
              <a:picLocks noChangeAspect="1"/>
            </p:cNvPicPr>
            <p:nvPr/>
          </p:nvPicPr>
          <p:blipFill>
            <a:blip r:embed="rId2">
              <a:extLst/>
            </a:blip>
            <a:stretch>
              <a:fillRect/>
            </a:stretch>
          </p:blipFill>
          <p:spPr>
            <a:xfrm>
              <a:off x="97520" y="-1"/>
              <a:ext cx="10991420" cy="2634571"/>
            </a:xfrm>
            <a:prstGeom prst="rect">
              <a:avLst/>
            </a:prstGeom>
            <a:ln w="12700" cap="flat">
              <a:noFill/>
              <a:miter lim="400000"/>
            </a:ln>
            <a:effectLst/>
          </p:spPr>
        </p:pic>
        <p:pic>
          <p:nvPicPr>
            <p:cNvPr id="1293" name="Screen Shot 2018-08-08 at 17.33.08.png" descr="Screen Shot 2018-08-08 at 17.33.08.png"/>
            <p:cNvPicPr>
              <a:picLocks noChangeAspect="1"/>
            </p:cNvPicPr>
            <p:nvPr/>
          </p:nvPicPr>
          <p:blipFill>
            <a:blip r:embed="rId3">
              <a:extLst/>
            </a:blip>
            <a:stretch>
              <a:fillRect/>
            </a:stretch>
          </p:blipFill>
          <p:spPr>
            <a:xfrm>
              <a:off x="0" y="4015518"/>
              <a:ext cx="11706690" cy="2962805"/>
            </a:xfrm>
            <a:prstGeom prst="rect">
              <a:avLst/>
            </a:prstGeom>
            <a:ln w="12700" cap="flat">
              <a:noFill/>
              <a:miter lim="400000"/>
            </a:ln>
            <a:effectLst/>
          </p:spPr>
        </p:pic>
      </p:grpSp>
      <p:sp>
        <p:nvSpPr>
          <p:cNvPr id="1295" name="Slide Number"/>
          <p:cNvSpPr txBox="1"/>
          <p:nvPr>
            <p:ph type="sldNum" sz="quarter" idx="2"/>
          </p:nvPr>
        </p:nvSpPr>
        <p:spPr>
          <a:xfrm>
            <a:off x="22596375" y="12669188"/>
            <a:ext cx="216000" cy="34563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1297" name="Использование в Яндексе: поиск"/>
          <p:cNvSpPr txBox="1"/>
          <p:nvPr>
            <p:ph type="title"/>
          </p:nvPr>
        </p:nvSpPr>
        <p:spPr>
          <a:xfrm>
            <a:off x="1587599" y="547140"/>
            <a:ext cx="21232814" cy="1454699"/>
          </a:xfrm>
          <a:prstGeom prst="rect">
            <a:avLst/>
          </a:prstGeom>
        </p:spPr>
        <p:txBody>
          <a:bodyPr/>
          <a:lstStyle/>
          <a:p>
            <a:pPr/>
            <a:r>
              <a:t>Яндекс.Алиса</a:t>
            </a:r>
          </a:p>
        </p:txBody>
      </p:sp>
      <p:sp>
        <p:nvSpPr>
          <p:cNvPr id="1298" name="Объект 4"/>
          <p:cNvSpPr txBox="1"/>
          <p:nvPr>
            <p:ph type="body" idx="1"/>
          </p:nvPr>
        </p:nvSpPr>
        <p:spPr>
          <a:xfrm>
            <a:off x="1587599" y="3085060"/>
            <a:ext cx="21224776" cy="9164091"/>
          </a:xfrm>
          <a:prstGeom prst="rect">
            <a:avLst/>
          </a:prstGeom>
        </p:spPr>
        <p:txBody>
          <a:bodyPr anchor="ctr"/>
          <a:lstStyle/>
          <a:p>
            <a:pPr lvl="1" marL="719455" indent="-719455"/>
            <a:r>
              <a:t>Задача</a:t>
            </a:r>
          </a:p>
          <a:p>
            <a:pPr lvl="2" marL="715644" indent="-711834"/>
            <a:r>
              <a:t>Выбрать ответ в режиме диалога </a:t>
            </a:r>
            <a:br/>
            <a:r>
              <a:t>на свободную тему</a:t>
            </a:r>
          </a:p>
          <a:p>
            <a:pPr lvl="1" marL="719455" indent="-719455"/>
          </a:p>
          <a:p>
            <a:pPr lvl="1" marL="719455" indent="-719455"/>
            <a:r>
              <a:t>Тип задачи: ранжирование</a:t>
            </a:r>
            <a:br/>
          </a:p>
          <a:p>
            <a:pPr lvl="1" marL="719455" indent="-719455"/>
            <a:r>
              <a:t>Dataset features:</a:t>
            </a:r>
          </a:p>
          <a:p>
            <a:pPr lvl="2" marL="715644" indent="-711834"/>
            <a:r>
              <a:t>Фичи на основе контекста диалога</a:t>
            </a:r>
          </a:p>
          <a:p>
            <a:pPr lvl="2" marL="715644" indent="-711834"/>
            <a:r>
              <a:t>Фичи на основе ответа</a:t>
            </a:r>
          </a:p>
          <a:p>
            <a:pPr lvl="1" marL="719455" indent="-719455"/>
          </a:p>
          <a:p>
            <a:pPr lvl="1" marL="719455" indent="-719455"/>
            <a:r>
              <a:t>CatBoost:</a:t>
            </a:r>
          </a:p>
          <a:p>
            <a:pPr lvl="2" marL="715644" indent="-711834"/>
            <a:r>
              <a:t>Обучение на </a:t>
            </a:r>
            <a:r>
              <a:t>GPU</a:t>
            </a:r>
          </a:p>
          <a:p>
            <a:pPr lvl="2" marL="715644" indent="-711834"/>
            <a:r>
              <a:t>Анализ важности фич</a:t>
            </a:r>
          </a:p>
          <a:p>
            <a:pPr lvl="2" marL="715644" indent="-711834"/>
            <a:r>
              <a:t>Визуализация обучения</a:t>
            </a:r>
          </a:p>
        </p:txBody>
      </p:sp>
      <p:pic>
        <p:nvPicPr>
          <p:cNvPr id="1299" name="Рисунок 6" descr="Рисунок 6"/>
          <p:cNvPicPr>
            <a:picLocks noChangeAspect="1"/>
          </p:cNvPicPr>
          <p:nvPr/>
        </p:nvPicPr>
        <p:blipFill>
          <a:blip r:embed="rId2">
            <a:extLst/>
          </a:blip>
          <a:srcRect l="0" t="32024" r="0" b="3465"/>
          <a:stretch>
            <a:fillRect/>
          </a:stretch>
        </p:blipFill>
        <p:spPr>
          <a:xfrm>
            <a:off x="12191206" y="3737826"/>
            <a:ext cx="9540694" cy="6240349"/>
          </a:xfrm>
          <a:prstGeom prst="rect">
            <a:avLst/>
          </a:prstGeom>
          <a:ln w="12700">
            <a:miter lim="400000"/>
          </a:ln>
        </p:spPr>
      </p:pic>
      <p:sp>
        <p:nvSpPr>
          <p:cNvPr id="1300" name="Slide Number"/>
          <p:cNvSpPr txBox="1"/>
          <p:nvPr>
            <p:ph type="sldNum" sz="quarter" idx="2"/>
          </p:nvPr>
        </p:nvSpPr>
        <p:spPr>
          <a:xfrm>
            <a:off x="22580203" y="12669188"/>
            <a:ext cx="216000" cy="34563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2" name="Прямоугольник 12"/>
          <p:cNvSpPr/>
          <p:nvPr/>
        </p:nvSpPr>
        <p:spPr>
          <a:xfrm>
            <a:off x="12561888" y="2937452"/>
            <a:ext cx="10250489" cy="9113013"/>
          </a:xfrm>
          <a:prstGeom prst="rect">
            <a:avLst/>
          </a:prstGeom>
          <a:solidFill>
            <a:srgbClr val="FFFFFF"/>
          </a:solidFill>
          <a:ln w="12700">
            <a:miter lim="400000"/>
          </a:ln>
        </p:spPr>
        <p:txBody>
          <a:bodyPr lIns="89999" tIns="89999" rIns="89999" bIns="89999" anchor="ctr"/>
          <a:lstStyle/>
          <a:p>
            <a:pPr algn="ctr">
              <a:lnSpc>
                <a:spcPct val="90000"/>
              </a:lnSpc>
              <a:defRPr sz="3200"/>
            </a:pPr>
          </a:p>
        </p:txBody>
      </p:sp>
      <p:sp>
        <p:nvSpPr>
          <p:cNvPr id="1303" name="Заголовок 2"/>
          <p:cNvSpPr txBox="1"/>
          <p:nvPr>
            <p:ph type="title"/>
          </p:nvPr>
        </p:nvSpPr>
        <p:spPr>
          <a:xfrm>
            <a:off x="1587599" y="547140"/>
            <a:ext cx="21232814" cy="1454699"/>
          </a:xfrm>
          <a:prstGeom prst="rect">
            <a:avLst/>
          </a:prstGeom>
        </p:spPr>
        <p:txBody>
          <a:bodyPr/>
          <a:lstStyle/>
          <a:p>
            <a:pPr/>
            <a:r>
              <a:t>CatBoost </a:t>
            </a:r>
            <a:r>
              <a:t>в мире</a:t>
            </a:r>
          </a:p>
        </p:txBody>
      </p:sp>
      <p:sp>
        <p:nvSpPr>
          <p:cNvPr id="1304" name="Тип задачи: ранжирование…"/>
          <p:cNvSpPr txBox="1"/>
          <p:nvPr>
            <p:ph type="body" sz="half" idx="4294967295"/>
          </p:nvPr>
        </p:nvSpPr>
        <p:spPr>
          <a:xfrm>
            <a:off x="1570036" y="3103563"/>
            <a:ext cx="9520240" cy="8775701"/>
          </a:xfrm>
          <a:prstGeom prst="rect">
            <a:avLst/>
          </a:prstGeom>
        </p:spPr>
        <p:txBody>
          <a:bodyPr anchor="ctr">
            <a:normAutofit fontScale="100000" lnSpcReduction="0"/>
          </a:bodyPr>
          <a:lstStyle/>
          <a:p>
            <a:pPr lvl="1" marL="619199" indent="-619169" defTabSz="1572612">
              <a:lnSpc>
                <a:spcPct val="120000"/>
              </a:lnSpc>
              <a:spcBef>
                <a:spcPts val="500"/>
              </a:spcBef>
              <a:buClr>
                <a:srgbClr val="FFCC00"/>
              </a:buClr>
              <a:buFont typeface="Arial Unicode MS"/>
              <a:defRPr sz="4128">
                <a:latin typeface="Yandex Sans Text Light"/>
                <a:ea typeface="Yandex Sans Text Light"/>
                <a:cs typeface="Yandex Sans Text Light"/>
                <a:sym typeface="Yandex Sans Text Light"/>
              </a:defRPr>
            </a:pPr>
            <a:r>
              <a:t>Классификация частиц </a:t>
            </a:r>
            <a:br/>
            <a:r>
              <a:t>в С</a:t>
            </a:r>
            <a:r>
              <a:t>ERN</a:t>
            </a:r>
          </a:p>
          <a:p>
            <a:pPr lvl="1" marL="619199" indent="-619169" defTabSz="1572612">
              <a:lnSpc>
                <a:spcPct val="120000"/>
              </a:lnSpc>
              <a:spcBef>
                <a:spcPts val="500"/>
              </a:spcBef>
              <a:buClr>
                <a:srgbClr val="FFCC00"/>
              </a:buClr>
              <a:buFont typeface="Arial Unicode MS"/>
              <a:defRPr sz="4128">
                <a:latin typeface="Yandex Sans Text Light"/>
                <a:ea typeface="Yandex Sans Text Light"/>
                <a:cs typeface="Yandex Sans Text Light"/>
                <a:sym typeface="Yandex Sans Text Light"/>
              </a:defRPr>
            </a:pPr>
            <a:r>
              <a:t>Предсказание места назначения в </a:t>
            </a:r>
            <a:r>
              <a:t>Careem taxi service</a:t>
            </a:r>
          </a:p>
          <a:p>
            <a:pPr lvl="1" marL="619199" indent="-619169" defTabSz="1572612">
              <a:lnSpc>
                <a:spcPct val="120000"/>
              </a:lnSpc>
              <a:spcBef>
                <a:spcPts val="500"/>
              </a:spcBef>
              <a:buClr>
                <a:srgbClr val="FFCC00"/>
              </a:buClr>
              <a:buFont typeface="Arial Unicode MS"/>
              <a:defRPr sz="4128">
                <a:latin typeface="Yandex Sans Text Light"/>
                <a:ea typeface="Yandex Sans Text Light"/>
                <a:cs typeface="Yandex Sans Text Light"/>
                <a:sym typeface="Yandex Sans Text Light"/>
              </a:defRPr>
            </a:pPr>
            <a:r>
              <a:t>Ранжирование отелей </a:t>
            </a:r>
            <a:br/>
            <a:r>
              <a:t>в </a:t>
            </a:r>
            <a:r>
              <a:t>Aviasales</a:t>
            </a:r>
          </a:p>
          <a:p>
            <a:pPr lvl="1" marL="619199" indent="-619169" defTabSz="1572612">
              <a:lnSpc>
                <a:spcPct val="120000"/>
              </a:lnSpc>
              <a:spcBef>
                <a:spcPts val="500"/>
              </a:spcBef>
              <a:buClr>
                <a:srgbClr val="FFCC00"/>
              </a:buClr>
              <a:buFont typeface="Arial Unicode MS"/>
              <a:defRPr sz="4128">
                <a:latin typeface="Yandex Sans Text Light"/>
                <a:ea typeface="Yandex Sans Text Light"/>
                <a:cs typeface="Yandex Sans Text Light"/>
                <a:sym typeface="Yandex Sans Text Light"/>
              </a:defRPr>
            </a:pPr>
            <a:r>
              <a:t>Защита от ботов в </a:t>
            </a:r>
            <a:r>
              <a:t>CloudFlare</a:t>
            </a:r>
          </a:p>
          <a:p>
            <a:pPr lvl="1" marL="619199" indent="-619169" defTabSz="1572612">
              <a:lnSpc>
                <a:spcPct val="120000"/>
              </a:lnSpc>
              <a:spcBef>
                <a:spcPts val="500"/>
              </a:spcBef>
              <a:buClr>
                <a:srgbClr val="FFCC00"/>
              </a:buClr>
              <a:buFont typeface="Arial Unicode MS"/>
              <a:defRPr sz="4128">
                <a:latin typeface="Yandex Sans Text Light"/>
                <a:ea typeface="Yandex Sans Text Light"/>
                <a:cs typeface="Yandex Sans Text Light"/>
                <a:sym typeface="Yandex Sans Text Light"/>
              </a:defRPr>
            </a:pPr>
            <a:r>
              <a:t>Медицинские исследования </a:t>
            </a:r>
            <a:br/>
            <a:r>
              <a:t>в </a:t>
            </a:r>
            <a:r>
              <a:t>University of NSW Sydney</a:t>
            </a:r>
          </a:p>
          <a:p>
            <a:pPr lvl="1" marL="619199" indent="-619169" defTabSz="1572612">
              <a:lnSpc>
                <a:spcPct val="120000"/>
              </a:lnSpc>
              <a:spcBef>
                <a:spcPts val="500"/>
              </a:spcBef>
              <a:buClr>
                <a:srgbClr val="FFCC00"/>
              </a:buClr>
              <a:buFont typeface="Arial Unicode MS"/>
              <a:defRPr sz="4128">
                <a:latin typeface="Yandex Sans Text Light"/>
                <a:ea typeface="Yandex Sans Text Light"/>
                <a:cs typeface="Yandex Sans Text Light"/>
                <a:sym typeface="Yandex Sans Text Light"/>
              </a:defRPr>
            </a:pPr>
            <a:r>
              <a:t>Netflix</a:t>
            </a:r>
          </a:p>
          <a:p>
            <a:pPr lvl="1" marL="619199" indent="-619169" defTabSz="1572612">
              <a:lnSpc>
                <a:spcPct val="120000"/>
              </a:lnSpc>
              <a:spcBef>
                <a:spcPts val="500"/>
              </a:spcBef>
              <a:buClr>
                <a:srgbClr val="FFCC00"/>
              </a:buClr>
              <a:buFont typeface="Arial Unicode MS"/>
              <a:defRPr sz="4128">
                <a:latin typeface="Yandex Sans Text Light"/>
                <a:ea typeface="Yandex Sans Text Light"/>
                <a:cs typeface="Yandex Sans Text Light"/>
                <a:sym typeface="Yandex Sans Text Light"/>
              </a:defRPr>
            </a:pPr>
            <a:r>
              <a:t>Соревнования на </a:t>
            </a:r>
            <a:r>
              <a:t>Kaggle </a:t>
            </a:r>
          </a:p>
        </p:txBody>
      </p:sp>
      <p:grpSp>
        <p:nvGrpSpPr>
          <p:cNvPr id="1310" name="Группа 1"/>
          <p:cNvGrpSpPr/>
          <p:nvPr/>
        </p:nvGrpSpPr>
        <p:grpSpPr>
          <a:xfrm>
            <a:off x="14123502" y="4192588"/>
            <a:ext cx="8431449" cy="6359669"/>
            <a:chOff x="0" y="0"/>
            <a:chExt cx="8431447" cy="6359668"/>
          </a:xfrm>
        </p:grpSpPr>
        <p:pic>
          <p:nvPicPr>
            <p:cNvPr id="1305" name="Picture 4" descr="Picture 4"/>
            <p:cNvPicPr>
              <a:picLocks noChangeAspect="1"/>
            </p:cNvPicPr>
            <p:nvPr/>
          </p:nvPicPr>
          <p:blipFill>
            <a:blip r:embed="rId3">
              <a:extLst/>
            </a:blip>
            <a:stretch>
              <a:fillRect/>
            </a:stretch>
          </p:blipFill>
          <p:spPr>
            <a:xfrm>
              <a:off x="957443" y="0"/>
              <a:ext cx="2932009" cy="2000293"/>
            </a:xfrm>
            <a:prstGeom prst="rect">
              <a:avLst/>
            </a:prstGeom>
            <a:ln w="12700" cap="flat">
              <a:noFill/>
              <a:miter lim="400000"/>
            </a:ln>
            <a:effectLst/>
          </p:spPr>
        </p:pic>
        <p:pic>
          <p:nvPicPr>
            <p:cNvPr id="1306" name="Picture 6" descr="Picture 6"/>
            <p:cNvPicPr>
              <a:picLocks noChangeAspect="1"/>
            </p:cNvPicPr>
            <p:nvPr/>
          </p:nvPicPr>
          <p:blipFill>
            <a:blip r:embed="rId4">
              <a:extLst/>
            </a:blip>
            <a:stretch>
              <a:fillRect/>
            </a:stretch>
          </p:blipFill>
          <p:spPr>
            <a:xfrm>
              <a:off x="594769" y="4257125"/>
              <a:ext cx="2102545" cy="2102544"/>
            </a:xfrm>
            <a:prstGeom prst="rect">
              <a:avLst/>
            </a:prstGeom>
            <a:ln w="12700" cap="flat">
              <a:noFill/>
              <a:miter lim="400000"/>
            </a:ln>
            <a:effectLst/>
          </p:spPr>
        </p:pic>
        <p:pic>
          <p:nvPicPr>
            <p:cNvPr id="1307" name="Рисунок 8" descr="Рисунок 8"/>
            <p:cNvPicPr>
              <a:picLocks noChangeAspect="1"/>
            </p:cNvPicPr>
            <p:nvPr/>
          </p:nvPicPr>
          <p:blipFill>
            <a:blip r:embed="rId5">
              <a:extLst/>
            </a:blip>
            <a:stretch>
              <a:fillRect/>
            </a:stretch>
          </p:blipFill>
          <p:spPr>
            <a:xfrm>
              <a:off x="2961569" y="4678951"/>
              <a:ext cx="5469879" cy="1198165"/>
            </a:xfrm>
            <a:prstGeom prst="rect">
              <a:avLst/>
            </a:prstGeom>
            <a:ln w="12700" cap="flat">
              <a:noFill/>
              <a:miter lim="400000"/>
            </a:ln>
            <a:effectLst/>
          </p:spPr>
        </p:pic>
        <p:pic>
          <p:nvPicPr>
            <p:cNvPr id="1308" name="Рисунок 9" descr="Рисунок 9"/>
            <p:cNvPicPr>
              <a:picLocks noChangeAspect="1"/>
            </p:cNvPicPr>
            <p:nvPr/>
          </p:nvPicPr>
          <p:blipFill>
            <a:blip r:embed="rId6">
              <a:extLst/>
            </a:blip>
            <a:stretch>
              <a:fillRect/>
            </a:stretch>
          </p:blipFill>
          <p:spPr>
            <a:xfrm>
              <a:off x="4070165" y="228561"/>
              <a:ext cx="3995494" cy="1543170"/>
            </a:xfrm>
            <a:prstGeom prst="rect">
              <a:avLst/>
            </a:prstGeom>
            <a:ln w="12700" cap="flat">
              <a:noFill/>
              <a:miter lim="400000"/>
            </a:ln>
            <a:effectLst/>
          </p:spPr>
        </p:pic>
        <p:pic>
          <p:nvPicPr>
            <p:cNvPr id="1309" name="Picture 5" descr="Picture 5"/>
            <p:cNvPicPr>
              <a:picLocks noChangeAspect="1"/>
            </p:cNvPicPr>
            <p:nvPr/>
          </p:nvPicPr>
          <p:blipFill>
            <a:blip r:embed="rId7">
              <a:extLst/>
            </a:blip>
            <a:stretch>
              <a:fillRect/>
            </a:stretch>
          </p:blipFill>
          <p:spPr>
            <a:xfrm>
              <a:off x="0" y="2367273"/>
              <a:ext cx="8065659" cy="1156474"/>
            </a:xfrm>
            <a:prstGeom prst="rect">
              <a:avLst/>
            </a:prstGeom>
            <a:ln w="12700" cap="flat">
              <a:noFill/>
              <a:miter lim="400000"/>
            </a:ln>
            <a:effectLst/>
          </p:spPr>
        </p:pic>
      </p:grpSp>
      <p:sp>
        <p:nvSpPr>
          <p:cNvPr id="1311" name="Slide Number"/>
          <p:cNvSpPr txBox="1"/>
          <p:nvPr>
            <p:ph type="sldNum" sz="quarter" idx="2"/>
          </p:nvPr>
        </p:nvSpPr>
        <p:spPr>
          <a:xfrm>
            <a:off x="22630159" y="12669188"/>
            <a:ext cx="182217" cy="34563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312" name="Image" descr="Image"/>
          <p:cNvPicPr>
            <a:picLocks noChangeAspect="1"/>
          </p:cNvPicPr>
          <p:nvPr/>
        </p:nvPicPr>
        <p:blipFill>
          <a:blip r:embed="rId8">
            <a:extLst/>
          </a:blip>
          <a:stretch>
            <a:fillRect/>
          </a:stretch>
        </p:blipFill>
        <p:spPr>
          <a:xfrm>
            <a:off x="17279033" y="10091005"/>
            <a:ext cx="4927707" cy="2771836"/>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6" name="Заголовок 1"/>
          <p:cNvSpPr txBox="1"/>
          <p:nvPr>
            <p:ph type="title"/>
          </p:nvPr>
        </p:nvSpPr>
        <p:spPr>
          <a:xfrm>
            <a:off x="1587599" y="547140"/>
            <a:ext cx="21232814" cy="1454699"/>
          </a:xfrm>
          <a:prstGeom prst="rect">
            <a:avLst/>
          </a:prstGeom>
        </p:spPr>
        <p:txBody>
          <a:bodyPr/>
          <a:lstStyle/>
          <a:p>
            <a:pPr/>
            <a:r>
              <a:t>Числовые фичи</a:t>
            </a:r>
          </a:p>
        </p:txBody>
      </p:sp>
      <p:grpSp>
        <p:nvGrpSpPr>
          <p:cNvPr id="1319" name="Группа 36"/>
          <p:cNvGrpSpPr/>
          <p:nvPr/>
        </p:nvGrpSpPr>
        <p:grpSpPr>
          <a:xfrm>
            <a:off x="11375477" y="5779295"/>
            <a:ext cx="4255047" cy="3293269"/>
            <a:chOff x="0" y="0"/>
            <a:chExt cx="4255045" cy="3293267"/>
          </a:xfrm>
        </p:grpSpPr>
        <p:sp>
          <p:nvSpPr>
            <p:cNvPr id="1317" name="Прямая соединительная линия 40"/>
            <p:cNvSpPr/>
            <p:nvPr/>
          </p:nvSpPr>
          <p:spPr>
            <a:xfrm flipV="1">
              <a:off x="-1" y="-1"/>
              <a:ext cx="4233617" cy="1562033"/>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1318" name="Прямая соединительная линия 41"/>
            <p:cNvSpPr/>
            <p:nvPr/>
          </p:nvSpPr>
          <p:spPr>
            <a:xfrm>
              <a:off x="65313" y="1588155"/>
              <a:ext cx="4189733" cy="1705113"/>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grpSp>
      <p:sp>
        <p:nvSpPr>
          <p:cNvPr id="1320" name="Овал 38"/>
          <p:cNvSpPr/>
          <p:nvPr/>
        </p:nvSpPr>
        <p:spPr>
          <a:xfrm flipH="1" rot="16200000">
            <a:off x="15563375" y="5285311"/>
            <a:ext cx="737773" cy="737773"/>
          </a:xfrm>
          <a:prstGeom prst="ellipse">
            <a:avLst/>
          </a:prstGeom>
          <a:solidFill>
            <a:srgbClr val="FF3333"/>
          </a:solidFill>
          <a:ln w="12700">
            <a:miter lim="400000"/>
          </a:ln>
        </p:spPr>
        <p:txBody>
          <a:bodyPr lIns="89999" tIns="89999" rIns="89999" bIns="89999" anchor="ctr"/>
          <a:lstStyle/>
          <a:p>
            <a:pPr algn="ctr">
              <a:defRPr sz="4800"/>
            </a:pPr>
          </a:p>
        </p:txBody>
      </p:sp>
      <p:sp>
        <p:nvSpPr>
          <p:cNvPr id="1321" name="Овал 39"/>
          <p:cNvSpPr/>
          <p:nvPr/>
        </p:nvSpPr>
        <p:spPr>
          <a:xfrm flipH="1" rot="16200000">
            <a:off x="15563375" y="8831733"/>
            <a:ext cx="737773" cy="737773"/>
          </a:xfrm>
          <a:prstGeom prst="ellipse">
            <a:avLst/>
          </a:prstGeom>
          <a:solidFill>
            <a:srgbClr val="FF3333"/>
          </a:solidFill>
          <a:ln w="12700">
            <a:miter lim="400000"/>
          </a:ln>
        </p:spPr>
        <p:txBody>
          <a:bodyPr lIns="89999" tIns="89999" rIns="89999" bIns="89999" anchor="ctr"/>
          <a:lstStyle/>
          <a:p>
            <a:pPr algn="ctr">
              <a:defRPr sz="4800"/>
            </a:pPr>
          </a:p>
        </p:txBody>
      </p:sp>
      <p:sp>
        <p:nvSpPr>
          <p:cNvPr id="1322" name="TextBox 115"/>
          <p:cNvSpPr txBox="1"/>
          <p:nvPr/>
        </p:nvSpPr>
        <p:spPr>
          <a:xfrm>
            <a:off x="4604925" y="6832169"/>
            <a:ext cx="6558415" cy="76999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4800"/>
            </a:lvl1pPr>
          </a:lstStyle>
          <a:p>
            <a:pPr/>
            <a:r>
              <a:t>Salary &gt; 30 000</a:t>
            </a:r>
          </a:p>
        </p:txBody>
      </p:sp>
      <p:sp>
        <p:nvSpPr>
          <p:cNvPr id="1323" name="TextBox 34"/>
          <p:cNvSpPr txBox="1"/>
          <p:nvPr/>
        </p:nvSpPr>
        <p:spPr>
          <a:xfrm>
            <a:off x="16703264" y="5238698"/>
            <a:ext cx="4640317" cy="76999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4800"/>
            </a:lvl1pPr>
          </a:lstStyle>
          <a:p>
            <a:pPr/>
            <a:r>
              <a:t>Yes</a:t>
            </a:r>
          </a:p>
        </p:txBody>
      </p:sp>
      <p:sp>
        <p:nvSpPr>
          <p:cNvPr id="1324" name="TextBox 42"/>
          <p:cNvSpPr txBox="1"/>
          <p:nvPr/>
        </p:nvSpPr>
        <p:spPr>
          <a:xfrm>
            <a:off x="16703264" y="8785120"/>
            <a:ext cx="5977387" cy="76999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4800"/>
            </a:lvl1pPr>
          </a:lstStyle>
          <a:p>
            <a:pPr/>
            <a:r>
              <a:t>No</a:t>
            </a:r>
          </a:p>
        </p:txBody>
      </p:sp>
      <p:sp>
        <p:nvSpPr>
          <p:cNvPr id="1325" name="Овал 31"/>
          <p:cNvSpPr/>
          <p:nvPr/>
        </p:nvSpPr>
        <p:spPr>
          <a:xfrm flipH="1" rot="16200000">
            <a:off x="11000730" y="6936237"/>
            <a:ext cx="763311" cy="763311"/>
          </a:xfrm>
          <a:prstGeom prst="ellipse">
            <a:avLst/>
          </a:prstGeom>
          <a:solidFill>
            <a:srgbClr val="FFCC00"/>
          </a:solidFill>
          <a:ln w="12700">
            <a:miter lim="400000"/>
          </a:ln>
        </p:spPr>
        <p:txBody>
          <a:bodyPr lIns="89999" tIns="89999" rIns="89999" bIns="89999" anchor="ctr"/>
          <a:lstStyle/>
          <a:p>
            <a:pPr algn="ctr"/>
          </a:p>
        </p:txBody>
      </p:sp>
      <p:sp>
        <p:nvSpPr>
          <p:cNvPr id="1326" name="Slide Number"/>
          <p:cNvSpPr txBox="1"/>
          <p:nvPr>
            <p:ph type="sldNum" sz="quarter" idx="2"/>
          </p:nvPr>
        </p:nvSpPr>
        <p:spPr>
          <a:xfrm>
            <a:off x="22630159" y="12669188"/>
            <a:ext cx="182217" cy="34563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22" grpId="1" fill="hold">
                                  <p:stCondLst>
                                    <p:cond delay="0"/>
                                  </p:stCondLst>
                                  <p:iterate type="el" backwards="0">
                                    <p:tmAbs val="0"/>
                                  </p:iterate>
                                  <p:childTnLst>
                                    <p:set>
                                      <p:cBhvr>
                                        <p:cTn id="6" fill="hold"/>
                                        <p:tgtEl>
                                          <p:spTgt spid="1319"/>
                                        </p:tgtEl>
                                        <p:attrNameLst>
                                          <p:attrName>style.visibility</p:attrName>
                                        </p:attrNameLst>
                                      </p:cBhvr>
                                      <p:to>
                                        <p:strVal val="visible"/>
                                      </p:to>
                                    </p:set>
                                    <p:animEffect filter="wipe(left)" transition="in">
                                      <p:cBhvr>
                                        <p:cTn id="7" dur="500"/>
                                        <p:tgtEl>
                                          <p:spTgt spid="1319"/>
                                        </p:tgtEl>
                                      </p:cBhvr>
                                    </p:animEffect>
                                  </p:childTnLst>
                                </p:cTn>
                              </p:par>
                            </p:childTnLst>
                          </p:cTn>
                        </p:par>
                        <p:par>
                          <p:cTn id="8" fill="hold">
                            <p:stCondLst>
                              <p:cond delay="500"/>
                            </p:stCondLst>
                            <p:childTnLst>
                              <p:par>
                                <p:cTn id="9" presetClass="entr" nodeType="afterEffect" presetID="10" grpId="2" fill="hold">
                                  <p:stCondLst>
                                    <p:cond delay="0"/>
                                  </p:stCondLst>
                                  <p:iterate type="el" backwards="0">
                                    <p:tmAbs val="0"/>
                                  </p:iterate>
                                  <p:childTnLst>
                                    <p:set>
                                      <p:cBhvr>
                                        <p:cTn id="10" fill="hold"/>
                                        <p:tgtEl>
                                          <p:spTgt spid="1320"/>
                                        </p:tgtEl>
                                        <p:attrNameLst>
                                          <p:attrName>style.visibility</p:attrName>
                                        </p:attrNameLst>
                                      </p:cBhvr>
                                      <p:to>
                                        <p:strVal val="visible"/>
                                      </p:to>
                                    </p:set>
                                    <p:animEffect filter="fade" transition="in">
                                      <p:cBhvr>
                                        <p:cTn id="11" dur="500"/>
                                        <p:tgtEl>
                                          <p:spTgt spid="1320"/>
                                        </p:tgtEl>
                                      </p:cBhvr>
                                    </p:animEffect>
                                  </p:childTnLst>
                                </p:cTn>
                              </p:par>
                            </p:childTnLst>
                          </p:cTn>
                        </p:par>
                        <p:par>
                          <p:cTn id="12" fill="hold">
                            <p:stCondLst>
                              <p:cond delay="1000"/>
                            </p:stCondLst>
                            <p:childTnLst>
                              <p:par>
                                <p:cTn id="13" presetClass="entr" nodeType="afterEffect" presetID="10" grpId="3" fill="hold">
                                  <p:stCondLst>
                                    <p:cond delay="0"/>
                                  </p:stCondLst>
                                  <p:iterate type="el" backwards="0">
                                    <p:tmAbs val="0"/>
                                  </p:iterate>
                                  <p:childTnLst>
                                    <p:set>
                                      <p:cBhvr>
                                        <p:cTn id="14" fill="hold"/>
                                        <p:tgtEl>
                                          <p:spTgt spid="1321"/>
                                        </p:tgtEl>
                                        <p:attrNameLst>
                                          <p:attrName>style.visibility</p:attrName>
                                        </p:attrNameLst>
                                      </p:cBhvr>
                                      <p:to>
                                        <p:strVal val="visible"/>
                                      </p:to>
                                    </p:set>
                                    <p:animEffect filter="fade" transition="in">
                                      <p:cBhvr>
                                        <p:cTn id="15" dur="500"/>
                                        <p:tgtEl>
                                          <p:spTgt spid="1321"/>
                                        </p:tgtEl>
                                      </p:cBhvr>
                                    </p:animEffect>
                                  </p:childTnLst>
                                </p:cTn>
                              </p:par>
                            </p:childTnLst>
                          </p:cTn>
                        </p:par>
                        <p:par>
                          <p:cTn id="16" fill="hold">
                            <p:stCondLst>
                              <p:cond delay="1500"/>
                            </p:stCondLst>
                            <p:childTnLst>
                              <p:par>
                                <p:cTn id="17" presetClass="entr" nodeType="afterEffect" presetID="10" grpId="4" fill="hold">
                                  <p:stCondLst>
                                    <p:cond delay="0"/>
                                  </p:stCondLst>
                                  <p:iterate type="el" backwards="0">
                                    <p:tmAbs val="0"/>
                                  </p:iterate>
                                  <p:childTnLst>
                                    <p:set>
                                      <p:cBhvr>
                                        <p:cTn id="18" fill="hold"/>
                                        <p:tgtEl>
                                          <p:spTgt spid="1323"/>
                                        </p:tgtEl>
                                        <p:attrNameLst>
                                          <p:attrName>style.visibility</p:attrName>
                                        </p:attrNameLst>
                                      </p:cBhvr>
                                      <p:to>
                                        <p:strVal val="visible"/>
                                      </p:to>
                                    </p:set>
                                    <p:animEffect filter="fade" transition="in">
                                      <p:cBhvr>
                                        <p:cTn id="19" dur="500"/>
                                        <p:tgtEl>
                                          <p:spTgt spid="1323"/>
                                        </p:tgtEl>
                                      </p:cBhvr>
                                    </p:animEffect>
                                  </p:childTnLst>
                                </p:cTn>
                              </p:par>
                            </p:childTnLst>
                          </p:cTn>
                        </p:par>
                        <p:par>
                          <p:cTn id="20" fill="hold">
                            <p:stCondLst>
                              <p:cond delay="2000"/>
                            </p:stCondLst>
                            <p:childTnLst>
                              <p:par>
                                <p:cTn id="21" presetClass="entr" nodeType="afterEffect" presetID="10" grpId="5" fill="hold">
                                  <p:stCondLst>
                                    <p:cond delay="0"/>
                                  </p:stCondLst>
                                  <p:iterate type="el" backwards="0">
                                    <p:tmAbs val="0"/>
                                  </p:iterate>
                                  <p:childTnLst>
                                    <p:set>
                                      <p:cBhvr>
                                        <p:cTn id="22" fill="hold"/>
                                        <p:tgtEl>
                                          <p:spTgt spid="1324"/>
                                        </p:tgtEl>
                                        <p:attrNameLst>
                                          <p:attrName>style.visibility</p:attrName>
                                        </p:attrNameLst>
                                      </p:cBhvr>
                                      <p:to>
                                        <p:strVal val="visible"/>
                                      </p:to>
                                    </p:set>
                                    <p:animEffect filter="fade" transition="in">
                                      <p:cBhvr>
                                        <p:cTn id="23" dur="500"/>
                                        <p:tgtEl>
                                          <p:spTgt spid="13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21" grpId="3"/>
      <p:bldP build="whole" bldLvl="1" animBg="1" rev="0" advAuto="0" spid="1319" grpId="1"/>
      <p:bldP build="whole" bldLvl="1" animBg="1" rev="0" advAuto="0" spid="1324" grpId="5"/>
      <p:bldP build="whole" bldLvl="1" animBg="1" rev="0" advAuto="0" spid="1323" grpId="4"/>
      <p:bldP build="whole" bldLvl="1" animBg="1" rev="0" advAuto="0" spid="1320" grpId="2"/>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0" name="Заголовок 1"/>
          <p:cNvSpPr txBox="1"/>
          <p:nvPr>
            <p:ph type="title"/>
          </p:nvPr>
        </p:nvSpPr>
        <p:spPr>
          <a:xfrm>
            <a:off x="1587599" y="547140"/>
            <a:ext cx="21232814" cy="1454699"/>
          </a:xfrm>
          <a:prstGeom prst="rect">
            <a:avLst/>
          </a:prstGeom>
        </p:spPr>
        <p:txBody>
          <a:bodyPr/>
          <a:lstStyle/>
          <a:p>
            <a:pPr/>
            <a:r>
              <a:t>Категориальные фичи</a:t>
            </a:r>
          </a:p>
        </p:txBody>
      </p:sp>
      <p:grpSp>
        <p:nvGrpSpPr>
          <p:cNvPr id="1336" name="Группа 36"/>
          <p:cNvGrpSpPr/>
          <p:nvPr/>
        </p:nvGrpSpPr>
        <p:grpSpPr>
          <a:xfrm>
            <a:off x="11222849" y="4249323"/>
            <a:ext cx="4414821" cy="6551414"/>
            <a:chOff x="0" y="0"/>
            <a:chExt cx="4414819" cy="6551413"/>
          </a:xfrm>
        </p:grpSpPr>
        <p:sp>
          <p:nvSpPr>
            <p:cNvPr id="1331" name="Прямая соединительная линия 40"/>
            <p:cNvSpPr/>
            <p:nvPr/>
          </p:nvSpPr>
          <p:spPr>
            <a:xfrm flipV="1">
              <a:off x="152628" y="1508540"/>
              <a:ext cx="4217581" cy="1583465"/>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1332" name="Прямая соединительная линия 41"/>
            <p:cNvSpPr/>
            <p:nvPr/>
          </p:nvSpPr>
          <p:spPr>
            <a:xfrm>
              <a:off x="217942" y="3118128"/>
              <a:ext cx="4150668" cy="1697967"/>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1333" name="Прямая соединительная линия 59"/>
            <p:cNvSpPr/>
            <p:nvPr/>
          </p:nvSpPr>
          <p:spPr>
            <a:xfrm flipV="1">
              <a:off x="152627" y="0"/>
              <a:ext cx="4262192" cy="3065877"/>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1334" name="Прямая соединительная линия 62"/>
            <p:cNvSpPr/>
            <p:nvPr/>
          </p:nvSpPr>
          <p:spPr>
            <a:xfrm>
              <a:off x="152630" y="3105069"/>
              <a:ext cx="4262190" cy="3446345"/>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1335" name="Прямая соединительная линия 66"/>
            <p:cNvSpPr/>
            <p:nvPr/>
          </p:nvSpPr>
          <p:spPr>
            <a:xfrm>
              <a:off x="-1" y="3081885"/>
              <a:ext cx="4350527" cy="41636"/>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grpSp>
      <p:sp>
        <p:nvSpPr>
          <p:cNvPr id="1337" name="Овал 38"/>
          <p:cNvSpPr/>
          <p:nvPr/>
        </p:nvSpPr>
        <p:spPr>
          <a:xfrm flipH="1" rot="16200000">
            <a:off x="15563375" y="5285311"/>
            <a:ext cx="737773" cy="737773"/>
          </a:xfrm>
          <a:prstGeom prst="ellipse">
            <a:avLst/>
          </a:prstGeom>
          <a:solidFill>
            <a:srgbClr val="FF3333"/>
          </a:solidFill>
          <a:ln w="12700">
            <a:miter lim="400000"/>
          </a:ln>
        </p:spPr>
        <p:txBody>
          <a:bodyPr lIns="89999" tIns="89999" rIns="89999" bIns="89999" anchor="ctr"/>
          <a:lstStyle/>
          <a:p>
            <a:pPr algn="ctr">
              <a:defRPr sz="4800"/>
            </a:pPr>
          </a:p>
        </p:txBody>
      </p:sp>
      <p:sp>
        <p:nvSpPr>
          <p:cNvPr id="1338" name="Овал 39"/>
          <p:cNvSpPr/>
          <p:nvPr/>
        </p:nvSpPr>
        <p:spPr>
          <a:xfrm flipH="1" rot="16200000">
            <a:off x="15563375" y="8831733"/>
            <a:ext cx="737773" cy="737773"/>
          </a:xfrm>
          <a:prstGeom prst="ellipse">
            <a:avLst/>
          </a:prstGeom>
          <a:solidFill>
            <a:srgbClr val="FF3333"/>
          </a:solidFill>
          <a:ln w="12700">
            <a:miter lim="400000"/>
          </a:ln>
        </p:spPr>
        <p:txBody>
          <a:bodyPr lIns="89999" tIns="89999" rIns="89999" bIns="89999" anchor="ctr"/>
          <a:lstStyle/>
          <a:p>
            <a:pPr algn="ctr">
              <a:defRPr sz="4800"/>
            </a:pPr>
          </a:p>
        </p:txBody>
      </p:sp>
      <p:sp>
        <p:nvSpPr>
          <p:cNvPr id="1339" name="Овал 49"/>
          <p:cNvSpPr/>
          <p:nvPr/>
        </p:nvSpPr>
        <p:spPr>
          <a:xfrm flipH="1" rot="16200000">
            <a:off x="15563375" y="6986241"/>
            <a:ext cx="737773" cy="737773"/>
          </a:xfrm>
          <a:prstGeom prst="ellipse">
            <a:avLst/>
          </a:prstGeom>
          <a:solidFill>
            <a:srgbClr val="FF3333"/>
          </a:solidFill>
          <a:ln w="12700">
            <a:miter lim="400000"/>
          </a:ln>
        </p:spPr>
        <p:txBody>
          <a:bodyPr lIns="89999" tIns="89999" rIns="89999" bIns="89999" anchor="ctr"/>
          <a:lstStyle/>
          <a:p>
            <a:pPr algn="ctr">
              <a:defRPr sz="4800"/>
            </a:pPr>
          </a:p>
        </p:txBody>
      </p:sp>
      <p:sp>
        <p:nvSpPr>
          <p:cNvPr id="1340" name="Овал 50"/>
          <p:cNvSpPr/>
          <p:nvPr/>
        </p:nvSpPr>
        <p:spPr>
          <a:xfrm flipH="1" rot="16200000">
            <a:off x="15563375" y="10604354"/>
            <a:ext cx="737773" cy="737773"/>
          </a:xfrm>
          <a:prstGeom prst="ellipse">
            <a:avLst/>
          </a:prstGeom>
          <a:solidFill>
            <a:srgbClr val="FF3333"/>
          </a:solidFill>
          <a:ln w="12700">
            <a:miter lim="400000"/>
          </a:ln>
        </p:spPr>
        <p:txBody>
          <a:bodyPr lIns="89999" tIns="89999" rIns="89999" bIns="89999" anchor="ctr"/>
          <a:lstStyle/>
          <a:p>
            <a:pPr algn="ctr">
              <a:defRPr sz="4800"/>
            </a:pPr>
          </a:p>
        </p:txBody>
      </p:sp>
      <p:sp>
        <p:nvSpPr>
          <p:cNvPr id="1341" name="Овал 51"/>
          <p:cNvSpPr/>
          <p:nvPr/>
        </p:nvSpPr>
        <p:spPr>
          <a:xfrm flipH="1" rot="16200000">
            <a:off x="15563375" y="3703235"/>
            <a:ext cx="737773" cy="737773"/>
          </a:xfrm>
          <a:prstGeom prst="ellipse">
            <a:avLst/>
          </a:prstGeom>
          <a:solidFill>
            <a:srgbClr val="FF3333"/>
          </a:solidFill>
          <a:ln w="12700">
            <a:miter lim="400000"/>
          </a:ln>
        </p:spPr>
        <p:txBody>
          <a:bodyPr lIns="89999" tIns="89999" rIns="89999" bIns="89999" anchor="ctr"/>
          <a:lstStyle/>
          <a:p>
            <a:pPr algn="ctr">
              <a:defRPr sz="4800"/>
            </a:pPr>
          </a:p>
        </p:txBody>
      </p:sp>
      <p:sp>
        <p:nvSpPr>
          <p:cNvPr id="1342" name="TextBox 115"/>
          <p:cNvSpPr txBox="1"/>
          <p:nvPr/>
        </p:nvSpPr>
        <p:spPr>
          <a:xfrm>
            <a:off x="6523023" y="6832169"/>
            <a:ext cx="4640317" cy="76999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4800"/>
            </a:lvl1pPr>
          </a:lstStyle>
          <a:p>
            <a:pPr/>
            <a:r>
              <a:t>Occupation</a:t>
            </a:r>
          </a:p>
        </p:txBody>
      </p:sp>
      <p:sp>
        <p:nvSpPr>
          <p:cNvPr id="1343" name="TextBox 33"/>
          <p:cNvSpPr txBox="1"/>
          <p:nvPr/>
        </p:nvSpPr>
        <p:spPr>
          <a:xfrm>
            <a:off x="16648667" y="3650717"/>
            <a:ext cx="6127023" cy="76999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4800"/>
            </a:lvl1pPr>
          </a:lstStyle>
          <a:p>
            <a:pPr/>
            <a:r>
              <a:t>Engineer</a:t>
            </a:r>
          </a:p>
        </p:txBody>
      </p:sp>
      <p:sp>
        <p:nvSpPr>
          <p:cNvPr id="1344" name="TextBox 34"/>
          <p:cNvSpPr txBox="1"/>
          <p:nvPr/>
        </p:nvSpPr>
        <p:spPr>
          <a:xfrm>
            <a:off x="16648667" y="5238698"/>
            <a:ext cx="4640317" cy="76999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4800"/>
            </a:lvl1pPr>
          </a:lstStyle>
          <a:p>
            <a:pPr/>
            <a:r>
              <a:t>Designer</a:t>
            </a:r>
          </a:p>
        </p:txBody>
      </p:sp>
      <p:sp>
        <p:nvSpPr>
          <p:cNvPr id="1345" name="TextBox 37"/>
          <p:cNvSpPr txBox="1"/>
          <p:nvPr/>
        </p:nvSpPr>
        <p:spPr>
          <a:xfrm>
            <a:off x="16648667" y="6957541"/>
            <a:ext cx="6126025" cy="76999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4800"/>
            </a:lvl1pPr>
          </a:lstStyle>
          <a:p>
            <a:pPr/>
            <a:r>
              <a:t>Writer</a:t>
            </a:r>
          </a:p>
        </p:txBody>
      </p:sp>
      <p:sp>
        <p:nvSpPr>
          <p:cNvPr id="1346" name="TextBox 42"/>
          <p:cNvSpPr txBox="1"/>
          <p:nvPr/>
        </p:nvSpPr>
        <p:spPr>
          <a:xfrm>
            <a:off x="16648667" y="8785120"/>
            <a:ext cx="6126025" cy="76999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4800"/>
            </a:lvl1pPr>
          </a:lstStyle>
          <a:p>
            <a:pPr/>
            <a:r>
              <a:t>Manager</a:t>
            </a:r>
          </a:p>
        </p:txBody>
      </p:sp>
      <p:sp>
        <p:nvSpPr>
          <p:cNvPr id="1347" name="TextBox 43"/>
          <p:cNvSpPr txBox="1"/>
          <p:nvPr/>
        </p:nvSpPr>
        <p:spPr>
          <a:xfrm>
            <a:off x="16648667" y="10557740"/>
            <a:ext cx="6126025" cy="76999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4800"/>
            </a:pPr>
            <a:r>
              <a:t>HR</a:t>
            </a:r>
            <a:r>
              <a:t> </a:t>
            </a:r>
          </a:p>
        </p:txBody>
      </p:sp>
      <p:sp>
        <p:nvSpPr>
          <p:cNvPr id="1348" name="Скругленный прямоугольник 56"/>
          <p:cNvSpPr/>
          <p:nvPr/>
        </p:nvSpPr>
        <p:spPr>
          <a:xfrm>
            <a:off x="1579562" y="4481714"/>
            <a:ext cx="7894242" cy="1224143"/>
          </a:xfrm>
          <a:prstGeom prst="roundRect">
            <a:avLst>
              <a:gd name="adj" fmla="val 50000"/>
            </a:avLst>
          </a:prstGeom>
          <a:solidFill>
            <a:srgbClr val="FFCC00"/>
          </a:solidFill>
          <a:ln w="12700">
            <a:miter lim="400000"/>
          </a:ln>
        </p:spPr>
        <p:txBody>
          <a:bodyPr lIns="89999" tIns="89999" rIns="89999" bIns="89999" anchor="ctr"/>
          <a:lstStyle/>
          <a:p>
            <a:pPr algn="ctr"/>
          </a:p>
        </p:txBody>
      </p:sp>
      <p:sp>
        <p:nvSpPr>
          <p:cNvPr id="1349" name="TextBox 57"/>
          <p:cNvSpPr txBox="1"/>
          <p:nvPr/>
        </p:nvSpPr>
        <p:spPr>
          <a:xfrm>
            <a:off x="1787427" y="4648463"/>
            <a:ext cx="7383238" cy="76999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4800"/>
            </a:lvl1pPr>
          </a:lstStyle>
          <a:p>
            <a:pPr/>
            <a:r>
              <a:t>Categorical data</a:t>
            </a:r>
          </a:p>
        </p:txBody>
      </p:sp>
      <p:sp>
        <p:nvSpPr>
          <p:cNvPr id="1350" name="Овал 24"/>
          <p:cNvSpPr/>
          <p:nvPr/>
        </p:nvSpPr>
        <p:spPr>
          <a:xfrm flipH="1" rot="16200000">
            <a:off x="11000730" y="6936237"/>
            <a:ext cx="763311" cy="763311"/>
          </a:xfrm>
          <a:prstGeom prst="ellipse">
            <a:avLst/>
          </a:prstGeom>
          <a:solidFill>
            <a:srgbClr val="FFCC00"/>
          </a:solidFill>
          <a:ln w="12700">
            <a:miter lim="400000"/>
          </a:ln>
        </p:spPr>
        <p:txBody>
          <a:bodyPr lIns="89999" tIns="89999" rIns="89999" bIns="89999" anchor="ctr"/>
          <a:lstStyle/>
          <a:p>
            <a:pPr algn="ctr"/>
          </a:p>
        </p:txBody>
      </p:sp>
      <p:sp>
        <p:nvSpPr>
          <p:cNvPr id="135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10" grpId="1" fill="hold">
                                  <p:stCondLst>
                                    <p:cond delay="0"/>
                                  </p:stCondLst>
                                  <p:iterate type="el" backwards="0">
                                    <p:tmAbs val="0"/>
                                  </p:iterate>
                                  <p:childTnLst>
                                    <p:set>
                                      <p:cBhvr>
                                        <p:cTn id="6" fill="hold"/>
                                        <p:tgtEl>
                                          <p:spTgt spid="1342"/>
                                        </p:tgtEl>
                                        <p:attrNameLst>
                                          <p:attrName>style.visibility</p:attrName>
                                        </p:attrNameLst>
                                      </p:cBhvr>
                                      <p:to>
                                        <p:strVal val="visible"/>
                                      </p:to>
                                    </p:set>
                                    <p:animEffect filter="fade" transition="in">
                                      <p:cBhvr>
                                        <p:cTn id="7" dur="500"/>
                                        <p:tgtEl>
                                          <p:spTgt spid="1342"/>
                                        </p:tgtEl>
                                      </p:cBhvr>
                                    </p:animEffect>
                                  </p:childTnLst>
                                </p:cTn>
                              </p:par>
                            </p:childTnLst>
                          </p:cTn>
                        </p:par>
                        <p:par>
                          <p:cTn id="8" fill="hold">
                            <p:stCondLst>
                              <p:cond delay="500"/>
                            </p:stCondLst>
                            <p:childTnLst>
                              <p:par>
                                <p:cTn id="9" presetClass="entr" nodeType="afterEffect" presetSubtype="8" presetID="22" grpId="2" fill="hold">
                                  <p:stCondLst>
                                    <p:cond delay="0"/>
                                  </p:stCondLst>
                                  <p:iterate type="el" backwards="0">
                                    <p:tmAbs val="0"/>
                                  </p:iterate>
                                  <p:childTnLst>
                                    <p:set>
                                      <p:cBhvr>
                                        <p:cTn id="10" fill="hold"/>
                                        <p:tgtEl>
                                          <p:spTgt spid="1336"/>
                                        </p:tgtEl>
                                        <p:attrNameLst>
                                          <p:attrName>style.visibility</p:attrName>
                                        </p:attrNameLst>
                                      </p:cBhvr>
                                      <p:to>
                                        <p:strVal val="visible"/>
                                      </p:to>
                                    </p:set>
                                    <p:animEffect filter="wipe(left)" transition="in">
                                      <p:cBhvr>
                                        <p:cTn id="11" dur="500"/>
                                        <p:tgtEl>
                                          <p:spTgt spid="1336"/>
                                        </p:tgtEl>
                                      </p:cBhvr>
                                    </p:animEffect>
                                  </p:childTnLst>
                                </p:cTn>
                              </p:par>
                            </p:childTnLst>
                          </p:cTn>
                        </p:par>
                        <p:par>
                          <p:cTn id="12" fill="hold">
                            <p:stCondLst>
                              <p:cond delay="1000"/>
                            </p:stCondLst>
                            <p:childTnLst>
                              <p:par>
                                <p:cTn id="13" presetClass="entr" nodeType="afterEffect" presetID="10" grpId="3" fill="hold">
                                  <p:stCondLst>
                                    <p:cond delay="0"/>
                                  </p:stCondLst>
                                  <p:iterate type="el" backwards="0">
                                    <p:tmAbs val="0"/>
                                  </p:iterate>
                                  <p:childTnLst>
                                    <p:set>
                                      <p:cBhvr>
                                        <p:cTn id="14" fill="hold"/>
                                        <p:tgtEl>
                                          <p:spTgt spid="1341"/>
                                        </p:tgtEl>
                                        <p:attrNameLst>
                                          <p:attrName>style.visibility</p:attrName>
                                        </p:attrNameLst>
                                      </p:cBhvr>
                                      <p:to>
                                        <p:strVal val="visible"/>
                                      </p:to>
                                    </p:set>
                                    <p:animEffect filter="fade" transition="in">
                                      <p:cBhvr>
                                        <p:cTn id="15" dur="500"/>
                                        <p:tgtEl>
                                          <p:spTgt spid="1341"/>
                                        </p:tgtEl>
                                      </p:cBhvr>
                                    </p:animEffect>
                                  </p:childTnLst>
                                </p:cTn>
                              </p:par>
                            </p:childTnLst>
                          </p:cTn>
                        </p:par>
                        <p:par>
                          <p:cTn id="16" fill="hold">
                            <p:stCondLst>
                              <p:cond delay="1500"/>
                            </p:stCondLst>
                            <p:childTnLst>
                              <p:par>
                                <p:cTn id="17" presetClass="entr" nodeType="afterEffect" presetID="10" grpId="4" fill="hold">
                                  <p:stCondLst>
                                    <p:cond delay="0"/>
                                  </p:stCondLst>
                                  <p:iterate type="el" backwards="0">
                                    <p:tmAbs val="0"/>
                                  </p:iterate>
                                  <p:childTnLst>
                                    <p:set>
                                      <p:cBhvr>
                                        <p:cTn id="18" fill="hold"/>
                                        <p:tgtEl>
                                          <p:spTgt spid="1337"/>
                                        </p:tgtEl>
                                        <p:attrNameLst>
                                          <p:attrName>style.visibility</p:attrName>
                                        </p:attrNameLst>
                                      </p:cBhvr>
                                      <p:to>
                                        <p:strVal val="visible"/>
                                      </p:to>
                                    </p:set>
                                    <p:animEffect filter="fade" transition="in">
                                      <p:cBhvr>
                                        <p:cTn id="19" dur="500"/>
                                        <p:tgtEl>
                                          <p:spTgt spid="1337"/>
                                        </p:tgtEl>
                                      </p:cBhvr>
                                    </p:animEffect>
                                  </p:childTnLst>
                                </p:cTn>
                              </p:par>
                            </p:childTnLst>
                          </p:cTn>
                        </p:par>
                        <p:par>
                          <p:cTn id="20" fill="hold">
                            <p:stCondLst>
                              <p:cond delay="2000"/>
                            </p:stCondLst>
                            <p:childTnLst>
                              <p:par>
                                <p:cTn id="21" presetClass="entr" nodeType="afterEffect" presetID="10" grpId="5" fill="hold">
                                  <p:stCondLst>
                                    <p:cond delay="0"/>
                                  </p:stCondLst>
                                  <p:iterate type="el" backwards="0">
                                    <p:tmAbs val="0"/>
                                  </p:iterate>
                                  <p:childTnLst>
                                    <p:set>
                                      <p:cBhvr>
                                        <p:cTn id="22" fill="hold"/>
                                        <p:tgtEl>
                                          <p:spTgt spid="1339"/>
                                        </p:tgtEl>
                                        <p:attrNameLst>
                                          <p:attrName>style.visibility</p:attrName>
                                        </p:attrNameLst>
                                      </p:cBhvr>
                                      <p:to>
                                        <p:strVal val="visible"/>
                                      </p:to>
                                    </p:set>
                                    <p:animEffect filter="fade" transition="in">
                                      <p:cBhvr>
                                        <p:cTn id="23" dur="500"/>
                                        <p:tgtEl>
                                          <p:spTgt spid="1339"/>
                                        </p:tgtEl>
                                      </p:cBhvr>
                                    </p:animEffect>
                                  </p:childTnLst>
                                </p:cTn>
                              </p:par>
                            </p:childTnLst>
                          </p:cTn>
                        </p:par>
                        <p:par>
                          <p:cTn id="24" fill="hold">
                            <p:stCondLst>
                              <p:cond delay="2500"/>
                            </p:stCondLst>
                            <p:childTnLst>
                              <p:par>
                                <p:cTn id="25" presetClass="entr" nodeType="afterEffect" presetID="10" grpId="6" fill="hold">
                                  <p:stCondLst>
                                    <p:cond delay="0"/>
                                  </p:stCondLst>
                                  <p:iterate type="el" backwards="0">
                                    <p:tmAbs val="0"/>
                                  </p:iterate>
                                  <p:childTnLst>
                                    <p:set>
                                      <p:cBhvr>
                                        <p:cTn id="26" fill="hold"/>
                                        <p:tgtEl>
                                          <p:spTgt spid="1338"/>
                                        </p:tgtEl>
                                        <p:attrNameLst>
                                          <p:attrName>style.visibility</p:attrName>
                                        </p:attrNameLst>
                                      </p:cBhvr>
                                      <p:to>
                                        <p:strVal val="visible"/>
                                      </p:to>
                                    </p:set>
                                    <p:animEffect filter="fade" transition="in">
                                      <p:cBhvr>
                                        <p:cTn id="27" dur="500"/>
                                        <p:tgtEl>
                                          <p:spTgt spid="1338"/>
                                        </p:tgtEl>
                                      </p:cBhvr>
                                    </p:animEffect>
                                  </p:childTnLst>
                                </p:cTn>
                              </p:par>
                            </p:childTnLst>
                          </p:cTn>
                        </p:par>
                        <p:par>
                          <p:cTn id="28" fill="hold">
                            <p:stCondLst>
                              <p:cond delay="3000"/>
                            </p:stCondLst>
                            <p:childTnLst>
                              <p:par>
                                <p:cTn id="29" presetClass="entr" nodeType="afterEffect" presetID="10" grpId="7" fill="hold">
                                  <p:stCondLst>
                                    <p:cond delay="0"/>
                                  </p:stCondLst>
                                  <p:iterate type="el" backwards="0">
                                    <p:tmAbs val="0"/>
                                  </p:iterate>
                                  <p:childTnLst>
                                    <p:set>
                                      <p:cBhvr>
                                        <p:cTn id="30" fill="hold"/>
                                        <p:tgtEl>
                                          <p:spTgt spid="1340"/>
                                        </p:tgtEl>
                                        <p:attrNameLst>
                                          <p:attrName>style.visibility</p:attrName>
                                        </p:attrNameLst>
                                      </p:cBhvr>
                                      <p:to>
                                        <p:strVal val="visible"/>
                                      </p:to>
                                    </p:set>
                                    <p:animEffect filter="fade" transition="in">
                                      <p:cBhvr>
                                        <p:cTn id="31" dur="500"/>
                                        <p:tgtEl>
                                          <p:spTgt spid="1340"/>
                                        </p:tgtEl>
                                      </p:cBhvr>
                                    </p:animEffect>
                                  </p:childTnLst>
                                </p:cTn>
                              </p:par>
                            </p:childTnLst>
                          </p:cTn>
                        </p:par>
                        <p:par>
                          <p:cTn id="32" fill="hold">
                            <p:stCondLst>
                              <p:cond delay="3500"/>
                            </p:stCondLst>
                            <p:childTnLst>
                              <p:par>
                                <p:cTn id="33" presetClass="entr" nodeType="afterEffect" presetID="10" grpId="8" fill="hold">
                                  <p:stCondLst>
                                    <p:cond delay="0"/>
                                  </p:stCondLst>
                                  <p:iterate type="el" backwards="0">
                                    <p:tmAbs val="0"/>
                                  </p:iterate>
                                  <p:childTnLst>
                                    <p:set>
                                      <p:cBhvr>
                                        <p:cTn id="34" fill="hold"/>
                                        <p:tgtEl>
                                          <p:spTgt spid="1343"/>
                                        </p:tgtEl>
                                        <p:attrNameLst>
                                          <p:attrName>style.visibility</p:attrName>
                                        </p:attrNameLst>
                                      </p:cBhvr>
                                      <p:to>
                                        <p:strVal val="visible"/>
                                      </p:to>
                                    </p:set>
                                    <p:animEffect filter="fade" transition="in">
                                      <p:cBhvr>
                                        <p:cTn id="35" dur="500"/>
                                        <p:tgtEl>
                                          <p:spTgt spid="1343"/>
                                        </p:tgtEl>
                                      </p:cBhvr>
                                    </p:animEffect>
                                  </p:childTnLst>
                                </p:cTn>
                              </p:par>
                            </p:childTnLst>
                          </p:cTn>
                        </p:par>
                        <p:par>
                          <p:cTn id="36" fill="hold">
                            <p:stCondLst>
                              <p:cond delay="4000"/>
                            </p:stCondLst>
                            <p:childTnLst>
                              <p:par>
                                <p:cTn id="37" presetClass="entr" nodeType="afterEffect" presetID="10" grpId="9" fill="hold">
                                  <p:stCondLst>
                                    <p:cond delay="0"/>
                                  </p:stCondLst>
                                  <p:iterate type="el" backwards="0">
                                    <p:tmAbs val="0"/>
                                  </p:iterate>
                                  <p:childTnLst>
                                    <p:set>
                                      <p:cBhvr>
                                        <p:cTn id="38" fill="hold"/>
                                        <p:tgtEl>
                                          <p:spTgt spid="1344"/>
                                        </p:tgtEl>
                                        <p:attrNameLst>
                                          <p:attrName>style.visibility</p:attrName>
                                        </p:attrNameLst>
                                      </p:cBhvr>
                                      <p:to>
                                        <p:strVal val="visible"/>
                                      </p:to>
                                    </p:set>
                                    <p:animEffect filter="fade" transition="in">
                                      <p:cBhvr>
                                        <p:cTn id="39" dur="500"/>
                                        <p:tgtEl>
                                          <p:spTgt spid="1344"/>
                                        </p:tgtEl>
                                      </p:cBhvr>
                                    </p:animEffect>
                                  </p:childTnLst>
                                </p:cTn>
                              </p:par>
                            </p:childTnLst>
                          </p:cTn>
                        </p:par>
                        <p:par>
                          <p:cTn id="40" fill="hold">
                            <p:stCondLst>
                              <p:cond delay="4500"/>
                            </p:stCondLst>
                            <p:childTnLst>
                              <p:par>
                                <p:cTn id="41" presetClass="entr" nodeType="afterEffect" presetID="10" grpId="10" fill="hold">
                                  <p:stCondLst>
                                    <p:cond delay="0"/>
                                  </p:stCondLst>
                                  <p:iterate type="el" backwards="0">
                                    <p:tmAbs val="0"/>
                                  </p:iterate>
                                  <p:childTnLst>
                                    <p:set>
                                      <p:cBhvr>
                                        <p:cTn id="42" fill="hold"/>
                                        <p:tgtEl>
                                          <p:spTgt spid="1345"/>
                                        </p:tgtEl>
                                        <p:attrNameLst>
                                          <p:attrName>style.visibility</p:attrName>
                                        </p:attrNameLst>
                                      </p:cBhvr>
                                      <p:to>
                                        <p:strVal val="visible"/>
                                      </p:to>
                                    </p:set>
                                    <p:animEffect filter="fade" transition="in">
                                      <p:cBhvr>
                                        <p:cTn id="43" dur="500"/>
                                        <p:tgtEl>
                                          <p:spTgt spid="1345"/>
                                        </p:tgtEl>
                                      </p:cBhvr>
                                    </p:animEffect>
                                  </p:childTnLst>
                                </p:cTn>
                              </p:par>
                            </p:childTnLst>
                          </p:cTn>
                        </p:par>
                        <p:par>
                          <p:cTn id="44" fill="hold">
                            <p:stCondLst>
                              <p:cond delay="5000"/>
                            </p:stCondLst>
                            <p:childTnLst>
                              <p:par>
                                <p:cTn id="45" presetClass="entr" nodeType="afterEffect" presetID="10" grpId="11" fill="hold">
                                  <p:stCondLst>
                                    <p:cond delay="0"/>
                                  </p:stCondLst>
                                  <p:iterate type="el" backwards="0">
                                    <p:tmAbs val="0"/>
                                  </p:iterate>
                                  <p:childTnLst>
                                    <p:set>
                                      <p:cBhvr>
                                        <p:cTn id="46" fill="hold"/>
                                        <p:tgtEl>
                                          <p:spTgt spid="1346"/>
                                        </p:tgtEl>
                                        <p:attrNameLst>
                                          <p:attrName>style.visibility</p:attrName>
                                        </p:attrNameLst>
                                      </p:cBhvr>
                                      <p:to>
                                        <p:strVal val="visible"/>
                                      </p:to>
                                    </p:set>
                                    <p:animEffect filter="fade" transition="in">
                                      <p:cBhvr>
                                        <p:cTn id="47" dur="500"/>
                                        <p:tgtEl>
                                          <p:spTgt spid="1346"/>
                                        </p:tgtEl>
                                      </p:cBhvr>
                                    </p:animEffect>
                                  </p:childTnLst>
                                </p:cTn>
                              </p:par>
                            </p:childTnLst>
                          </p:cTn>
                        </p:par>
                        <p:par>
                          <p:cTn id="48" fill="hold">
                            <p:stCondLst>
                              <p:cond delay="5500"/>
                            </p:stCondLst>
                            <p:childTnLst>
                              <p:par>
                                <p:cTn id="49" presetClass="entr" nodeType="afterEffect" presetID="10" grpId="12" fill="hold">
                                  <p:stCondLst>
                                    <p:cond delay="0"/>
                                  </p:stCondLst>
                                  <p:iterate type="el" backwards="0">
                                    <p:tmAbs val="0"/>
                                  </p:iterate>
                                  <p:childTnLst>
                                    <p:set>
                                      <p:cBhvr>
                                        <p:cTn id="50" fill="hold"/>
                                        <p:tgtEl>
                                          <p:spTgt spid="1347"/>
                                        </p:tgtEl>
                                        <p:attrNameLst>
                                          <p:attrName>style.visibility</p:attrName>
                                        </p:attrNameLst>
                                      </p:cBhvr>
                                      <p:to>
                                        <p:strVal val="visible"/>
                                      </p:to>
                                    </p:set>
                                    <p:animEffect filter="fade" transition="in">
                                      <p:cBhvr>
                                        <p:cTn id="51" dur="500"/>
                                        <p:tgtEl>
                                          <p:spTgt spid="13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44" grpId="9"/>
      <p:bldP build="whole" bldLvl="1" animBg="1" rev="0" advAuto="0" spid="1345" grpId="10"/>
      <p:bldP build="whole" bldLvl="1" animBg="1" rev="0" advAuto="0" spid="1343" grpId="8"/>
      <p:bldP build="whole" bldLvl="1" animBg="1" rev="0" advAuto="0" spid="1341" grpId="3"/>
      <p:bldP build="whole" bldLvl="1" animBg="1" rev="0" advAuto="0" spid="1336" grpId="2"/>
      <p:bldP build="whole" bldLvl="1" animBg="1" rev="0" advAuto="0" spid="1347" grpId="12"/>
      <p:bldP build="whole" bldLvl="1" animBg="1" rev="0" advAuto="0" spid="1339" grpId="5"/>
      <p:bldP build="whole" bldLvl="1" animBg="1" rev="0" advAuto="0" spid="1337" grpId="4"/>
      <p:bldP build="whole" bldLvl="1" animBg="1" rev="0" advAuto="0" spid="1340" grpId="7"/>
      <p:bldP build="whole" bldLvl="1" animBg="1" rev="0" advAuto="0" spid="1346" grpId="11"/>
      <p:bldP build="whole" bldLvl="1" animBg="1" rev="0" advAuto="0" spid="1338" grpId="6"/>
      <p:bldP build="whole" bldLvl="1" animBg="1" rev="0" advAuto="0" spid="1342" grpId="1"/>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5" name="Заголовок 1"/>
          <p:cNvSpPr txBox="1"/>
          <p:nvPr>
            <p:ph type="title"/>
          </p:nvPr>
        </p:nvSpPr>
        <p:spPr>
          <a:xfrm>
            <a:off x="1587599" y="547140"/>
            <a:ext cx="21232814" cy="1454699"/>
          </a:xfrm>
          <a:prstGeom prst="rect">
            <a:avLst/>
          </a:prstGeom>
        </p:spPr>
        <p:txBody>
          <a:bodyPr/>
          <a:lstStyle/>
          <a:p>
            <a:pPr/>
            <a:r>
              <a:t>Обработка категориальных данных</a:t>
            </a:r>
          </a:p>
        </p:txBody>
      </p:sp>
      <p:sp>
        <p:nvSpPr>
          <p:cNvPr id="1356" name="One-hot encoding"/>
          <p:cNvSpPr txBox="1"/>
          <p:nvPr/>
        </p:nvSpPr>
        <p:spPr>
          <a:xfrm>
            <a:off x="14848749" y="3520638"/>
            <a:ext cx="6685338" cy="814980"/>
          </a:xfrm>
          <a:prstGeom prst="rect">
            <a:avLst/>
          </a:prstGeom>
          <a:ln w="12700">
            <a:miter lim="400000"/>
          </a:ln>
          <a:extLst>
            <a:ext uri="{C572A759-6A51-4108-AA02-DFA0A04FC94B}">
              <ma14:wrappingTextBoxFlag xmlns:ma14="http://schemas.microsoft.com/office/mac/drawingml/2011/main" val="1"/>
            </a:ext>
          </a:extLst>
        </p:spPr>
        <p:txBody>
          <a:bodyPr lIns="38097" tIns="38097" rIns="38097" bIns="38097" anchor="ctr">
            <a:spAutoFit/>
          </a:bodyPr>
          <a:lstStyle>
            <a:lvl1pPr defTabSz="825500">
              <a:lnSpc>
                <a:spcPts val="6000"/>
              </a:lnSpc>
              <a:spcBef>
                <a:spcPts val="3000"/>
              </a:spcBef>
              <a:defRPr sz="4800"/>
            </a:lvl1pPr>
          </a:lstStyle>
          <a:p>
            <a:pPr/>
            <a:r>
              <a:t>One-hot encoding</a:t>
            </a:r>
          </a:p>
        </p:txBody>
      </p:sp>
      <p:sp>
        <p:nvSpPr>
          <p:cNvPr id="1357" name="Statistics based on category"/>
          <p:cNvSpPr txBox="1"/>
          <p:nvPr/>
        </p:nvSpPr>
        <p:spPr>
          <a:xfrm>
            <a:off x="14593419" y="7134137"/>
            <a:ext cx="7713064" cy="814979"/>
          </a:xfrm>
          <a:prstGeom prst="rect">
            <a:avLst/>
          </a:prstGeom>
          <a:ln w="12700">
            <a:miter lim="400000"/>
          </a:ln>
          <a:extLst>
            <a:ext uri="{C572A759-6A51-4108-AA02-DFA0A04FC94B}">
              <ma14:wrappingTextBoxFlag xmlns:ma14="http://schemas.microsoft.com/office/mac/drawingml/2011/main" val="1"/>
            </a:ext>
          </a:extLst>
        </p:spPr>
        <p:txBody>
          <a:bodyPr wrap="none" lIns="38097" tIns="38097" rIns="38097" bIns="38097" anchor="ctr">
            <a:spAutoFit/>
          </a:bodyPr>
          <a:lstStyle>
            <a:lvl1pPr defTabSz="825500">
              <a:lnSpc>
                <a:spcPts val="6000"/>
              </a:lnSpc>
              <a:spcBef>
                <a:spcPts val="3000"/>
              </a:spcBef>
              <a:defRPr sz="4800"/>
            </a:lvl1pPr>
          </a:lstStyle>
          <a:p>
            <a:pPr/>
            <a:r>
              <a:t>Statistics based on category</a:t>
            </a:r>
          </a:p>
        </p:txBody>
      </p:sp>
      <p:sp>
        <p:nvSpPr>
          <p:cNvPr id="1358" name="Greedy search for combinations"/>
          <p:cNvSpPr txBox="1"/>
          <p:nvPr/>
        </p:nvSpPr>
        <p:spPr>
          <a:xfrm>
            <a:off x="14593419" y="10703904"/>
            <a:ext cx="6537464" cy="1576980"/>
          </a:xfrm>
          <a:prstGeom prst="rect">
            <a:avLst/>
          </a:prstGeom>
          <a:ln w="12700">
            <a:miter lim="400000"/>
          </a:ln>
          <a:extLst>
            <a:ext uri="{C572A759-6A51-4108-AA02-DFA0A04FC94B}">
              <ma14:wrappingTextBoxFlag xmlns:ma14="http://schemas.microsoft.com/office/mac/drawingml/2011/main" val="1"/>
            </a:ext>
          </a:extLst>
        </p:spPr>
        <p:txBody>
          <a:bodyPr lIns="38097" tIns="38097" rIns="38097" bIns="38097" anchor="ctr">
            <a:spAutoFit/>
          </a:bodyPr>
          <a:lstStyle>
            <a:lvl1pPr defTabSz="825500">
              <a:lnSpc>
                <a:spcPts val="6000"/>
              </a:lnSpc>
              <a:spcBef>
                <a:spcPts val="3000"/>
              </a:spcBef>
              <a:defRPr sz="4800"/>
            </a:lvl1pPr>
          </a:lstStyle>
          <a:p>
            <a:pPr/>
            <a:r>
              <a:t>Greedy search for combinations</a:t>
            </a:r>
          </a:p>
        </p:txBody>
      </p:sp>
      <p:sp>
        <p:nvSpPr>
          <p:cNvPr id="1359" name="Label based"/>
          <p:cNvSpPr txBox="1"/>
          <p:nvPr/>
        </p:nvSpPr>
        <p:spPr>
          <a:xfrm>
            <a:off x="19661702" y="9002123"/>
            <a:ext cx="2303459" cy="771918"/>
          </a:xfrm>
          <a:prstGeom prst="rect">
            <a:avLst/>
          </a:prstGeom>
          <a:ln w="12700">
            <a:miter lim="400000"/>
          </a:ln>
          <a:extLst>
            <a:ext uri="{C572A759-6A51-4108-AA02-DFA0A04FC94B}">
              <ma14:wrappingTextBoxFlag xmlns:ma14="http://schemas.microsoft.com/office/mac/drawingml/2011/main" val="1"/>
            </a:ext>
          </a:extLst>
        </p:spPr>
        <p:txBody>
          <a:bodyPr wrap="none" lIns="38097" tIns="38097" rIns="38097" bIns="38097" anchor="ctr">
            <a:spAutoFit/>
          </a:bodyPr>
          <a:lstStyle>
            <a:lvl1pPr defTabSz="825500">
              <a:lnSpc>
                <a:spcPts val="6000"/>
              </a:lnSpc>
              <a:spcBef>
                <a:spcPts val="3000"/>
              </a:spcBef>
              <a:defRPr sz="3200"/>
            </a:lvl1pPr>
          </a:lstStyle>
          <a:p>
            <a:pPr/>
            <a:r>
              <a:t>Label based</a:t>
            </a:r>
          </a:p>
        </p:txBody>
      </p:sp>
      <p:sp>
        <p:nvSpPr>
          <p:cNvPr id="1360" name="Category-based"/>
          <p:cNvSpPr txBox="1"/>
          <p:nvPr/>
        </p:nvSpPr>
        <p:spPr>
          <a:xfrm>
            <a:off x="14173753" y="9002124"/>
            <a:ext cx="4312557" cy="771919"/>
          </a:xfrm>
          <a:prstGeom prst="rect">
            <a:avLst/>
          </a:prstGeom>
          <a:ln w="12700">
            <a:miter lim="400000"/>
          </a:ln>
          <a:extLst>
            <a:ext uri="{C572A759-6A51-4108-AA02-DFA0A04FC94B}">
              <ma14:wrappingTextBoxFlag xmlns:ma14="http://schemas.microsoft.com/office/mac/drawingml/2011/main" val="1"/>
            </a:ext>
          </a:extLst>
        </p:spPr>
        <p:txBody>
          <a:bodyPr lIns="38097" tIns="38097" rIns="38097" bIns="38097" anchor="ctr">
            <a:spAutoFit/>
          </a:bodyPr>
          <a:lstStyle>
            <a:lvl1pPr algn="ctr" defTabSz="825500">
              <a:lnSpc>
                <a:spcPts val="6000"/>
              </a:lnSpc>
              <a:spcBef>
                <a:spcPts val="3000"/>
              </a:spcBef>
              <a:defRPr sz="3200"/>
            </a:lvl1pPr>
          </a:lstStyle>
          <a:p>
            <a:pPr/>
            <a:r>
              <a:t>Category-based</a:t>
            </a:r>
          </a:p>
        </p:txBody>
      </p:sp>
      <p:sp>
        <p:nvSpPr>
          <p:cNvPr id="1361" name="Tool"/>
          <p:cNvSpPr txBox="1"/>
          <p:nvPr/>
        </p:nvSpPr>
        <p:spPr>
          <a:xfrm>
            <a:off x="5436242" y="7711298"/>
            <a:ext cx="2260472" cy="771919"/>
          </a:xfrm>
          <a:prstGeom prst="rect">
            <a:avLst/>
          </a:prstGeom>
          <a:ln w="12700">
            <a:miter lim="400000"/>
          </a:ln>
          <a:extLst>
            <a:ext uri="{C572A759-6A51-4108-AA02-DFA0A04FC94B}">
              <ma14:wrappingTextBoxFlag xmlns:ma14="http://schemas.microsoft.com/office/mac/drawingml/2011/main" val="1"/>
            </a:ext>
          </a:extLst>
        </p:spPr>
        <p:txBody>
          <a:bodyPr lIns="38097" tIns="38097" rIns="38097" bIns="38097" anchor="ctr">
            <a:spAutoFit/>
          </a:bodyPr>
          <a:lstStyle>
            <a:lvl1pPr defTabSz="825500">
              <a:lnSpc>
                <a:spcPts val="6000"/>
              </a:lnSpc>
              <a:spcBef>
                <a:spcPts val="3000"/>
              </a:spcBef>
              <a:defRPr sz="3200"/>
            </a:lvl1pPr>
          </a:lstStyle>
          <a:p>
            <a:pPr/>
            <a:r>
              <a:t>Tool</a:t>
            </a:r>
          </a:p>
        </p:txBody>
      </p:sp>
      <p:sp>
        <p:nvSpPr>
          <p:cNvPr id="1362" name="Прямая со стрелкой 44"/>
          <p:cNvSpPr/>
          <p:nvPr/>
        </p:nvSpPr>
        <p:spPr>
          <a:xfrm>
            <a:off x="16532357" y="8262309"/>
            <a:ext cx="1" cy="742931"/>
          </a:xfrm>
          <a:prstGeom prst="line">
            <a:avLst/>
          </a:prstGeom>
          <a:ln w="38100">
            <a:solidFill>
              <a:srgbClr val="000000"/>
            </a:solidFill>
            <a:miter/>
            <a:tailEnd type="triangle"/>
          </a:ln>
        </p:spPr>
        <p:txBody>
          <a:bodyPr lIns="45719" rIns="45719"/>
          <a:lstStyle/>
          <a:p>
            <a:pPr/>
          </a:p>
        </p:txBody>
      </p:sp>
      <p:grpSp>
        <p:nvGrpSpPr>
          <p:cNvPr id="1385" name="Группа 2"/>
          <p:cNvGrpSpPr/>
          <p:nvPr/>
        </p:nvGrpSpPr>
        <p:grpSpPr>
          <a:xfrm>
            <a:off x="2085043" y="2210549"/>
            <a:ext cx="6525491" cy="10093984"/>
            <a:chOff x="0" y="0"/>
            <a:chExt cx="6525490" cy="10093983"/>
          </a:xfrm>
        </p:grpSpPr>
        <p:sp>
          <p:nvSpPr>
            <p:cNvPr id="1363" name="Blues"/>
            <p:cNvSpPr txBox="1"/>
            <p:nvPr/>
          </p:nvSpPr>
          <p:spPr>
            <a:xfrm>
              <a:off x="3403379" y="3831600"/>
              <a:ext cx="3122112" cy="7719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097" tIns="38097" rIns="38097" bIns="38097" numCol="1" anchor="ctr">
              <a:spAutoFit/>
            </a:bodyPr>
            <a:lstStyle>
              <a:lvl1pPr defTabSz="825500">
                <a:lnSpc>
                  <a:spcPts val="6000"/>
                </a:lnSpc>
                <a:spcBef>
                  <a:spcPts val="3000"/>
                </a:spcBef>
                <a:defRPr sz="3200"/>
              </a:lvl1pPr>
            </a:lstStyle>
            <a:p>
              <a:pPr/>
              <a:r>
                <a:t>Blues</a:t>
              </a:r>
            </a:p>
          </p:txBody>
        </p:sp>
        <p:grpSp>
          <p:nvGrpSpPr>
            <p:cNvPr id="1384" name="Группа 1"/>
            <p:cNvGrpSpPr/>
            <p:nvPr/>
          </p:nvGrpSpPr>
          <p:grpSpPr>
            <a:xfrm>
              <a:off x="0" y="0"/>
              <a:ext cx="3934606" cy="10093984"/>
              <a:chOff x="0" y="0"/>
              <a:chExt cx="3934605" cy="10093983"/>
            </a:xfrm>
          </p:grpSpPr>
          <p:sp>
            <p:nvSpPr>
              <p:cNvPr id="1364" name="Line"/>
              <p:cNvSpPr/>
              <p:nvPr/>
            </p:nvSpPr>
            <p:spPr>
              <a:xfrm>
                <a:off x="2485170" y="1326245"/>
                <a:ext cx="1107149" cy="1870080"/>
              </a:xfrm>
              <a:prstGeom prst="line">
                <a:avLst/>
              </a:prstGeom>
              <a:noFill/>
              <a:ln w="50800" cap="flat">
                <a:solidFill>
                  <a:srgbClr val="D9D9D9"/>
                </a:solidFill>
                <a:prstDash val="solid"/>
                <a:miter lim="400000"/>
              </a:ln>
              <a:effectLst/>
            </p:spPr>
            <p:txBody>
              <a:bodyPr wrap="square" lIns="45719" tIns="45719" rIns="45719" bIns="45719" numCol="1" anchor="t">
                <a:noAutofit/>
              </a:bodyPr>
              <a:lstStyle/>
              <a:p>
                <a:pPr/>
              </a:p>
            </p:txBody>
          </p:sp>
          <p:sp>
            <p:nvSpPr>
              <p:cNvPr id="1365" name="Line"/>
              <p:cNvSpPr/>
              <p:nvPr/>
            </p:nvSpPr>
            <p:spPr>
              <a:xfrm>
                <a:off x="2307893" y="1489576"/>
                <a:ext cx="10014" cy="1829015"/>
              </a:xfrm>
              <a:prstGeom prst="line">
                <a:avLst/>
              </a:prstGeom>
              <a:noFill/>
              <a:ln w="50800" cap="flat">
                <a:solidFill>
                  <a:srgbClr val="D9D9D9"/>
                </a:solidFill>
                <a:prstDash val="solid"/>
                <a:miter lim="400000"/>
              </a:ln>
              <a:effectLst/>
            </p:spPr>
            <p:txBody>
              <a:bodyPr wrap="square" lIns="45719" tIns="45719" rIns="45719" bIns="45719" numCol="1" anchor="t">
                <a:noAutofit/>
              </a:bodyPr>
              <a:lstStyle/>
              <a:p>
                <a:pPr/>
              </a:p>
            </p:txBody>
          </p:sp>
          <p:sp>
            <p:nvSpPr>
              <p:cNvPr id="1366" name="Line"/>
              <p:cNvSpPr/>
              <p:nvPr/>
            </p:nvSpPr>
            <p:spPr>
              <a:xfrm flipH="1">
                <a:off x="802227" y="1335338"/>
                <a:ext cx="1291946" cy="2145689"/>
              </a:xfrm>
              <a:prstGeom prst="line">
                <a:avLst/>
              </a:prstGeom>
              <a:noFill/>
              <a:ln w="50800" cap="flat">
                <a:solidFill>
                  <a:srgbClr val="D9D9D9"/>
                </a:solidFill>
                <a:prstDash val="solid"/>
                <a:miter lim="400000"/>
              </a:ln>
              <a:effectLst/>
            </p:spPr>
            <p:txBody>
              <a:bodyPr wrap="square" lIns="45719" tIns="45719" rIns="45719" bIns="45719" numCol="1" anchor="t">
                <a:noAutofit/>
              </a:bodyPr>
              <a:lstStyle/>
              <a:p>
                <a:pPr/>
              </a:p>
            </p:txBody>
          </p:sp>
          <p:pic>
            <p:nvPicPr>
              <p:cNvPr id="1367" name="Image" descr="Image"/>
              <p:cNvPicPr>
                <a:picLocks noChangeAspect="1"/>
              </p:cNvPicPr>
              <p:nvPr/>
            </p:nvPicPr>
            <p:blipFill>
              <a:blip r:embed="rId3">
                <a:extLst/>
              </a:blip>
              <a:stretch>
                <a:fillRect/>
              </a:stretch>
            </p:blipFill>
            <p:spPr>
              <a:xfrm rot="5381180">
                <a:off x="614344" y="3127398"/>
                <a:ext cx="504000" cy="504000"/>
              </a:xfrm>
              <a:prstGeom prst="rect">
                <a:avLst/>
              </a:prstGeom>
              <a:ln w="12700" cap="flat">
                <a:noFill/>
                <a:miter lim="400000"/>
              </a:ln>
              <a:effectLst/>
            </p:spPr>
          </p:pic>
          <p:sp>
            <p:nvSpPr>
              <p:cNvPr id="1368" name="Rock"/>
              <p:cNvSpPr txBox="1"/>
              <p:nvPr/>
            </p:nvSpPr>
            <p:spPr>
              <a:xfrm>
                <a:off x="1817374" y="3841843"/>
                <a:ext cx="2085402" cy="7719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097" tIns="38097" rIns="38097" bIns="38097" numCol="1" anchor="ctr">
                <a:spAutoFit/>
              </a:bodyPr>
              <a:lstStyle>
                <a:lvl1pPr defTabSz="825500">
                  <a:lnSpc>
                    <a:spcPts val="6000"/>
                  </a:lnSpc>
                  <a:spcBef>
                    <a:spcPts val="3000"/>
                  </a:spcBef>
                  <a:defRPr sz="3200"/>
                </a:lvl1pPr>
              </a:lstStyle>
              <a:p>
                <a:pPr/>
                <a:r>
                  <a:t>Rock</a:t>
                </a:r>
              </a:p>
            </p:txBody>
          </p:sp>
          <p:sp>
            <p:nvSpPr>
              <p:cNvPr id="1369" name="Jazz"/>
              <p:cNvSpPr txBox="1"/>
              <p:nvPr/>
            </p:nvSpPr>
            <p:spPr>
              <a:xfrm>
                <a:off x="231659" y="3841843"/>
                <a:ext cx="1854209" cy="7719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097" tIns="38097" rIns="38097" bIns="38097" numCol="1" anchor="ctr">
                <a:spAutoFit/>
              </a:bodyPr>
              <a:lstStyle>
                <a:lvl1pPr defTabSz="825500">
                  <a:lnSpc>
                    <a:spcPts val="6000"/>
                  </a:lnSpc>
                  <a:spcBef>
                    <a:spcPts val="3000"/>
                  </a:spcBef>
                  <a:defRPr sz="3200"/>
                </a:lvl1pPr>
              </a:lstStyle>
              <a:p>
                <a:pPr/>
                <a:r>
                  <a:t>Jazz</a:t>
                </a:r>
              </a:p>
            </p:txBody>
          </p:sp>
          <p:sp>
            <p:nvSpPr>
              <p:cNvPr id="1370" name="Genre"/>
              <p:cNvSpPr txBox="1"/>
              <p:nvPr/>
            </p:nvSpPr>
            <p:spPr>
              <a:xfrm>
                <a:off x="1729790" y="0"/>
                <a:ext cx="1788086" cy="7719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097" tIns="38097" rIns="38097" bIns="38097" numCol="1" anchor="ctr">
                <a:spAutoFit/>
              </a:bodyPr>
              <a:lstStyle>
                <a:lvl1pPr defTabSz="825500">
                  <a:lnSpc>
                    <a:spcPts val="6000"/>
                  </a:lnSpc>
                  <a:spcBef>
                    <a:spcPts val="3000"/>
                  </a:spcBef>
                  <a:defRPr sz="3200"/>
                </a:lvl1pPr>
              </a:lstStyle>
              <a:p>
                <a:pPr/>
                <a:r>
                  <a:t>Genre</a:t>
                </a:r>
              </a:p>
            </p:txBody>
          </p:sp>
          <p:sp>
            <p:nvSpPr>
              <p:cNvPr id="1371" name="Line"/>
              <p:cNvSpPr/>
              <p:nvPr/>
            </p:nvSpPr>
            <p:spPr>
              <a:xfrm flipV="1">
                <a:off x="2425951" y="7011761"/>
                <a:ext cx="1107151" cy="1853234"/>
              </a:xfrm>
              <a:prstGeom prst="line">
                <a:avLst/>
              </a:prstGeom>
              <a:noFill/>
              <a:ln w="50800" cap="flat">
                <a:solidFill>
                  <a:srgbClr val="D9D9D9"/>
                </a:solidFill>
                <a:prstDash val="solid"/>
                <a:miter lim="400000"/>
              </a:ln>
              <a:effectLst/>
            </p:spPr>
            <p:txBody>
              <a:bodyPr wrap="square" lIns="45719" tIns="45719" rIns="45719" bIns="45719" numCol="1" anchor="t">
                <a:noAutofit/>
              </a:bodyPr>
              <a:lstStyle/>
              <a:p>
                <a:pPr/>
              </a:p>
            </p:txBody>
          </p:sp>
          <p:sp>
            <p:nvSpPr>
              <p:cNvPr id="1372" name="Line"/>
              <p:cNvSpPr/>
              <p:nvPr/>
            </p:nvSpPr>
            <p:spPr>
              <a:xfrm flipV="1">
                <a:off x="2200705" y="6985889"/>
                <a:ext cx="10013" cy="1829014"/>
              </a:xfrm>
              <a:prstGeom prst="line">
                <a:avLst/>
              </a:prstGeom>
              <a:noFill/>
              <a:ln w="50800" cap="flat">
                <a:solidFill>
                  <a:srgbClr val="D9D9D9"/>
                </a:solidFill>
                <a:prstDash val="solid"/>
                <a:miter lim="400000"/>
              </a:ln>
              <a:effectLst/>
            </p:spPr>
            <p:txBody>
              <a:bodyPr wrap="square" lIns="45719" tIns="45719" rIns="45719" bIns="45719" numCol="1" anchor="t">
                <a:noAutofit/>
              </a:bodyPr>
              <a:lstStyle/>
              <a:p>
                <a:pPr/>
              </a:p>
            </p:txBody>
          </p:sp>
          <p:sp>
            <p:nvSpPr>
              <p:cNvPr id="1373" name="Line"/>
              <p:cNvSpPr/>
              <p:nvPr/>
            </p:nvSpPr>
            <p:spPr>
              <a:xfrm flipH="1" flipV="1">
                <a:off x="725718" y="6799084"/>
                <a:ext cx="1291948" cy="2145688"/>
              </a:xfrm>
              <a:prstGeom prst="line">
                <a:avLst/>
              </a:prstGeom>
              <a:noFill/>
              <a:ln w="50800" cap="flat">
                <a:solidFill>
                  <a:srgbClr val="D9D9D9"/>
                </a:solidFill>
                <a:prstDash val="solid"/>
                <a:miter lim="400000"/>
              </a:ln>
              <a:effectLst/>
            </p:spPr>
            <p:txBody>
              <a:bodyPr wrap="square" lIns="45719" tIns="45719" rIns="45719" bIns="45719" numCol="1" anchor="t">
                <a:noAutofit/>
              </a:bodyPr>
              <a:lstStyle/>
              <a:p>
                <a:pPr/>
              </a:p>
            </p:txBody>
          </p:sp>
          <p:sp>
            <p:nvSpPr>
              <p:cNvPr id="1374" name="AC/DC"/>
              <p:cNvSpPr txBox="1"/>
              <p:nvPr/>
            </p:nvSpPr>
            <p:spPr>
              <a:xfrm>
                <a:off x="1650338" y="5535122"/>
                <a:ext cx="2085402" cy="7719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097" tIns="38097" rIns="38097" bIns="38097" numCol="1" anchor="ctr">
                <a:spAutoFit/>
              </a:bodyPr>
              <a:lstStyle>
                <a:lvl1pPr defTabSz="825500">
                  <a:lnSpc>
                    <a:spcPts val="6000"/>
                  </a:lnSpc>
                  <a:spcBef>
                    <a:spcPts val="3000"/>
                  </a:spcBef>
                  <a:defRPr sz="3200"/>
                </a:lvl1pPr>
              </a:lstStyle>
              <a:p>
                <a:pPr/>
                <a:r>
                  <a:t>AC/DC</a:t>
                </a:r>
              </a:p>
            </p:txBody>
          </p:sp>
          <p:sp>
            <p:nvSpPr>
              <p:cNvPr id="1375" name="Muse"/>
              <p:cNvSpPr txBox="1"/>
              <p:nvPr/>
            </p:nvSpPr>
            <p:spPr>
              <a:xfrm>
                <a:off x="0" y="5533011"/>
                <a:ext cx="1854208" cy="7719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097" tIns="38097" rIns="38097" bIns="38097" numCol="1" anchor="ctr">
                <a:spAutoFit/>
              </a:bodyPr>
              <a:lstStyle>
                <a:lvl1pPr defTabSz="825500">
                  <a:lnSpc>
                    <a:spcPts val="6000"/>
                  </a:lnSpc>
                  <a:spcBef>
                    <a:spcPts val="3000"/>
                  </a:spcBef>
                  <a:defRPr sz="3200"/>
                </a:lvl1pPr>
              </a:lstStyle>
              <a:p>
                <a:pPr/>
                <a:r>
                  <a:t>Muse</a:t>
                </a:r>
              </a:p>
            </p:txBody>
          </p:sp>
          <p:sp>
            <p:nvSpPr>
              <p:cNvPr id="1376" name="Artist"/>
              <p:cNvSpPr txBox="1"/>
              <p:nvPr/>
            </p:nvSpPr>
            <p:spPr>
              <a:xfrm>
                <a:off x="1770705" y="9322065"/>
                <a:ext cx="1788085" cy="7719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097" tIns="38097" rIns="38097" bIns="38097" numCol="1" anchor="ctr">
                <a:spAutoFit/>
              </a:bodyPr>
              <a:lstStyle>
                <a:lvl1pPr defTabSz="825500">
                  <a:lnSpc>
                    <a:spcPts val="6000"/>
                  </a:lnSpc>
                  <a:spcBef>
                    <a:spcPts val="3000"/>
                  </a:spcBef>
                  <a:defRPr sz="3200"/>
                </a:lvl1pPr>
              </a:lstStyle>
              <a:p>
                <a:pPr/>
                <a:r>
                  <a:t>Artist</a:t>
                </a:r>
              </a:p>
            </p:txBody>
          </p:sp>
          <p:pic>
            <p:nvPicPr>
              <p:cNvPr id="1377" name="Image" descr="Image"/>
              <p:cNvPicPr>
                <a:picLocks noChangeAspect="1"/>
              </p:cNvPicPr>
              <p:nvPr/>
            </p:nvPicPr>
            <p:blipFill>
              <a:blip r:embed="rId3">
                <a:extLst/>
              </a:blip>
              <a:stretch>
                <a:fillRect/>
              </a:stretch>
            </p:blipFill>
            <p:spPr>
              <a:xfrm rot="5381180">
                <a:off x="3404755" y="3115393"/>
                <a:ext cx="504000" cy="504000"/>
              </a:xfrm>
              <a:prstGeom prst="rect">
                <a:avLst/>
              </a:prstGeom>
              <a:ln w="12700" cap="flat">
                <a:noFill/>
                <a:miter lim="400000"/>
              </a:ln>
              <a:effectLst/>
            </p:spPr>
          </p:pic>
          <p:pic>
            <p:nvPicPr>
              <p:cNvPr id="1378" name="Image" descr="Image"/>
              <p:cNvPicPr>
                <a:picLocks noChangeAspect="1"/>
              </p:cNvPicPr>
              <p:nvPr/>
            </p:nvPicPr>
            <p:blipFill>
              <a:blip r:embed="rId3">
                <a:extLst/>
              </a:blip>
              <a:stretch>
                <a:fillRect/>
              </a:stretch>
            </p:blipFill>
            <p:spPr>
              <a:xfrm rot="5381180">
                <a:off x="2066165" y="3115392"/>
                <a:ext cx="504000" cy="504000"/>
              </a:xfrm>
              <a:prstGeom prst="rect">
                <a:avLst/>
              </a:prstGeom>
              <a:ln w="12700" cap="flat">
                <a:noFill/>
                <a:miter lim="400000"/>
              </a:ln>
              <a:effectLst/>
            </p:spPr>
          </p:pic>
          <p:pic>
            <p:nvPicPr>
              <p:cNvPr id="1379" name="Image" descr="Image"/>
              <p:cNvPicPr>
                <a:picLocks noChangeAspect="1"/>
              </p:cNvPicPr>
              <p:nvPr/>
            </p:nvPicPr>
            <p:blipFill>
              <a:blip r:embed="rId3">
                <a:extLst/>
              </a:blip>
              <a:stretch>
                <a:fillRect/>
              </a:stretch>
            </p:blipFill>
            <p:spPr>
              <a:xfrm rot="5381180">
                <a:off x="2043017" y="997225"/>
                <a:ext cx="504000" cy="504000"/>
              </a:xfrm>
              <a:prstGeom prst="rect">
                <a:avLst/>
              </a:prstGeom>
              <a:ln w="12700" cap="flat">
                <a:noFill/>
                <a:miter lim="400000"/>
              </a:ln>
              <a:effectLst/>
            </p:spPr>
          </p:pic>
          <p:pic>
            <p:nvPicPr>
              <p:cNvPr id="1380" name="Image" descr="Image"/>
              <p:cNvPicPr>
                <a:picLocks noChangeAspect="1"/>
              </p:cNvPicPr>
              <p:nvPr/>
            </p:nvPicPr>
            <p:blipFill>
              <a:blip r:embed="rId3">
                <a:extLst/>
              </a:blip>
              <a:stretch>
                <a:fillRect/>
              </a:stretch>
            </p:blipFill>
            <p:spPr>
              <a:xfrm rot="5381180">
                <a:off x="1960619" y="6599371"/>
                <a:ext cx="504000" cy="504000"/>
              </a:xfrm>
              <a:prstGeom prst="rect">
                <a:avLst/>
              </a:prstGeom>
              <a:ln w="12700" cap="flat">
                <a:noFill/>
                <a:miter lim="400000"/>
              </a:ln>
              <a:effectLst/>
            </p:spPr>
          </p:pic>
          <p:pic>
            <p:nvPicPr>
              <p:cNvPr id="1381" name="Image" descr="Image"/>
              <p:cNvPicPr>
                <a:picLocks noChangeAspect="1"/>
              </p:cNvPicPr>
              <p:nvPr/>
            </p:nvPicPr>
            <p:blipFill>
              <a:blip r:embed="rId3">
                <a:extLst/>
              </a:blip>
              <a:stretch>
                <a:fillRect/>
              </a:stretch>
            </p:blipFill>
            <p:spPr>
              <a:xfrm rot="5381180">
                <a:off x="3429230" y="6599371"/>
                <a:ext cx="504000" cy="504000"/>
              </a:xfrm>
              <a:prstGeom prst="rect">
                <a:avLst/>
              </a:prstGeom>
              <a:ln w="12700" cap="flat">
                <a:noFill/>
                <a:miter lim="400000"/>
              </a:ln>
              <a:effectLst/>
            </p:spPr>
          </p:pic>
          <p:pic>
            <p:nvPicPr>
              <p:cNvPr id="1382" name="Image" descr="Image"/>
              <p:cNvPicPr>
                <a:picLocks noChangeAspect="1"/>
              </p:cNvPicPr>
              <p:nvPr/>
            </p:nvPicPr>
            <p:blipFill>
              <a:blip r:embed="rId3">
                <a:extLst/>
              </a:blip>
              <a:stretch>
                <a:fillRect/>
              </a:stretch>
            </p:blipFill>
            <p:spPr>
              <a:xfrm rot="5381180">
                <a:off x="492008" y="6599371"/>
                <a:ext cx="504000" cy="504000"/>
              </a:xfrm>
              <a:prstGeom prst="rect">
                <a:avLst/>
              </a:prstGeom>
              <a:ln w="12700" cap="flat">
                <a:noFill/>
                <a:miter lim="400000"/>
              </a:ln>
              <a:effectLst/>
            </p:spPr>
          </p:pic>
          <p:pic>
            <p:nvPicPr>
              <p:cNvPr id="1383" name="Image" descr="Image"/>
              <p:cNvPicPr>
                <a:picLocks noChangeAspect="1"/>
              </p:cNvPicPr>
              <p:nvPr/>
            </p:nvPicPr>
            <p:blipFill>
              <a:blip r:embed="rId3">
                <a:extLst/>
              </a:blip>
              <a:stretch>
                <a:fillRect/>
              </a:stretch>
            </p:blipFill>
            <p:spPr>
              <a:xfrm rot="5381180">
                <a:off x="1949045" y="8694390"/>
                <a:ext cx="504000" cy="504000"/>
              </a:xfrm>
              <a:prstGeom prst="rect">
                <a:avLst/>
              </a:prstGeom>
              <a:ln w="12700" cap="flat">
                <a:noFill/>
                <a:miter lim="400000"/>
              </a:ln>
              <a:effectLst/>
            </p:spPr>
          </p:pic>
        </p:grpSp>
      </p:grpSp>
      <p:sp>
        <p:nvSpPr>
          <p:cNvPr id="1386" name="Прямая со стрелкой 50"/>
          <p:cNvSpPr/>
          <p:nvPr/>
        </p:nvSpPr>
        <p:spPr>
          <a:xfrm>
            <a:off x="20810443" y="8262309"/>
            <a:ext cx="1" cy="742931"/>
          </a:xfrm>
          <a:prstGeom prst="line">
            <a:avLst/>
          </a:prstGeom>
          <a:ln w="38100">
            <a:solidFill>
              <a:srgbClr val="000000"/>
            </a:solidFill>
            <a:miter/>
            <a:tailEnd type="triangle"/>
          </a:ln>
        </p:spPr>
        <p:txBody>
          <a:bodyPr lIns="45719" rIns="45719"/>
          <a:lstStyle/>
          <a:p>
            <a:pPr/>
          </a:p>
        </p:txBody>
      </p:sp>
      <p:sp>
        <p:nvSpPr>
          <p:cNvPr id="1387" name="Прямая со стрелкой 51"/>
          <p:cNvSpPr/>
          <p:nvPr/>
        </p:nvSpPr>
        <p:spPr>
          <a:xfrm>
            <a:off x="7566306" y="7604768"/>
            <a:ext cx="6182352" cy="1"/>
          </a:xfrm>
          <a:prstGeom prst="line">
            <a:avLst/>
          </a:prstGeom>
          <a:ln w="19050">
            <a:solidFill>
              <a:srgbClr val="000000"/>
            </a:solidFill>
            <a:miter/>
            <a:tailEnd type="triangle"/>
          </a:ln>
        </p:spPr>
        <p:txBody>
          <a:bodyPr lIns="45719" rIns="45719"/>
          <a:lstStyle/>
          <a:p>
            <a:pPr/>
          </a:p>
        </p:txBody>
      </p:sp>
      <p:sp>
        <p:nvSpPr>
          <p:cNvPr id="1388" name="Прямая со стрелкой 52"/>
          <p:cNvSpPr/>
          <p:nvPr/>
        </p:nvSpPr>
        <p:spPr>
          <a:xfrm>
            <a:off x="11332029" y="3981998"/>
            <a:ext cx="2383971" cy="1"/>
          </a:xfrm>
          <a:prstGeom prst="line">
            <a:avLst/>
          </a:prstGeom>
          <a:ln w="19050">
            <a:solidFill>
              <a:srgbClr val="000000"/>
            </a:solidFill>
            <a:miter/>
            <a:tailEnd type="triangle"/>
          </a:ln>
        </p:spPr>
        <p:txBody>
          <a:bodyPr lIns="45719" rIns="45719"/>
          <a:lstStyle/>
          <a:p>
            <a:pPr/>
          </a:p>
        </p:txBody>
      </p:sp>
      <p:sp>
        <p:nvSpPr>
          <p:cNvPr id="1389" name="Прямая соединительная линия 9"/>
          <p:cNvSpPr/>
          <p:nvPr/>
        </p:nvSpPr>
        <p:spPr>
          <a:xfrm>
            <a:off x="11332029" y="3981997"/>
            <a:ext cx="1" cy="2875132"/>
          </a:xfrm>
          <a:prstGeom prst="line">
            <a:avLst/>
          </a:prstGeom>
          <a:ln w="19050">
            <a:solidFill>
              <a:srgbClr val="000000"/>
            </a:solidFill>
            <a:miter/>
          </a:ln>
        </p:spPr>
        <p:txBody>
          <a:bodyPr lIns="45719" rIns="45719"/>
          <a:lstStyle/>
          <a:p>
            <a:pPr/>
          </a:p>
        </p:txBody>
      </p:sp>
      <p:sp>
        <p:nvSpPr>
          <p:cNvPr id="1390" name="Прямая соединительная линия 53"/>
          <p:cNvSpPr/>
          <p:nvPr/>
        </p:nvSpPr>
        <p:spPr>
          <a:xfrm>
            <a:off x="7566306" y="6857127"/>
            <a:ext cx="3765722" cy="1"/>
          </a:xfrm>
          <a:prstGeom prst="line">
            <a:avLst/>
          </a:prstGeom>
          <a:ln w="19050">
            <a:solidFill>
              <a:srgbClr val="000000"/>
            </a:solidFill>
            <a:miter/>
          </a:ln>
        </p:spPr>
        <p:txBody>
          <a:bodyPr lIns="45719" rIns="45719"/>
          <a:lstStyle/>
          <a:p>
            <a:pPr/>
          </a:p>
        </p:txBody>
      </p:sp>
      <p:sp>
        <p:nvSpPr>
          <p:cNvPr id="1391" name="Прямая соединительная линия 54"/>
          <p:cNvSpPr/>
          <p:nvPr/>
        </p:nvSpPr>
        <p:spPr>
          <a:xfrm>
            <a:off x="7533648" y="8294041"/>
            <a:ext cx="3765722" cy="1"/>
          </a:xfrm>
          <a:prstGeom prst="line">
            <a:avLst/>
          </a:prstGeom>
          <a:ln w="19050">
            <a:solidFill>
              <a:srgbClr val="000000"/>
            </a:solidFill>
            <a:miter/>
          </a:ln>
        </p:spPr>
        <p:txBody>
          <a:bodyPr lIns="45719" rIns="45719"/>
          <a:lstStyle/>
          <a:p>
            <a:pPr/>
          </a:p>
        </p:txBody>
      </p:sp>
      <p:sp>
        <p:nvSpPr>
          <p:cNvPr id="1392" name="Прямая соединительная линия 55"/>
          <p:cNvSpPr/>
          <p:nvPr/>
        </p:nvSpPr>
        <p:spPr>
          <a:xfrm>
            <a:off x="11299372" y="8260084"/>
            <a:ext cx="1" cy="2875131"/>
          </a:xfrm>
          <a:prstGeom prst="line">
            <a:avLst/>
          </a:prstGeom>
          <a:ln w="19050">
            <a:solidFill>
              <a:srgbClr val="000000"/>
            </a:solidFill>
            <a:miter/>
          </a:ln>
        </p:spPr>
        <p:txBody>
          <a:bodyPr lIns="45719" rIns="45719"/>
          <a:lstStyle/>
          <a:p>
            <a:pPr/>
          </a:p>
        </p:txBody>
      </p:sp>
      <p:sp>
        <p:nvSpPr>
          <p:cNvPr id="1393" name="Прямая со стрелкой 56"/>
          <p:cNvSpPr/>
          <p:nvPr/>
        </p:nvSpPr>
        <p:spPr>
          <a:xfrm>
            <a:off x="11299372" y="11133911"/>
            <a:ext cx="2383971" cy="1"/>
          </a:xfrm>
          <a:prstGeom prst="line">
            <a:avLst/>
          </a:prstGeom>
          <a:ln w="19050">
            <a:solidFill>
              <a:srgbClr val="000000"/>
            </a:solidFill>
            <a:miter/>
            <a:tailEnd type="triangle"/>
          </a:ln>
        </p:spPr>
        <p:txBody>
          <a:bodyPr lIns="45719" rIns="45719"/>
          <a:lstStyle/>
          <a:p>
            <a:pPr/>
          </a:p>
        </p:txBody>
      </p:sp>
      <p:sp>
        <p:nvSpPr>
          <p:cNvPr id="1394" name="Slide Number"/>
          <p:cNvSpPr txBox="1"/>
          <p:nvPr>
            <p:ph type="sldNum" sz="quarter" idx="2"/>
          </p:nvPr>
        </p:nvSpPr>
        <p:spPr>
          <a:xfrm>
            <a:off x="22483266" y="12669188"/>
            <a:ext cx="329110" cy="34563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8" name="Заголовок 1"/>
          <p:cNvSpPr txBox="1"/>
          <p:nvPr>
            <p:ph type="title"/>
          </p:nvPr>
        </p:nvSpPr>
        <p:spPr>
          <a:xfrm>
            <a:off x="1587599" y="547140"/>
            <a:ext cx="21232814" cy="1454699"/>
          </a:xfrm>
          <a:prstGeom prst="rect">
            <a:avLst/>
          </a:prstGeom>
        </p:spPr>
        <p:txBody>
          <a:bodyPr/>
          <a:lstStyle/>
          <a:p>
            <a:pPr/>
            <a:r>
              <a:t>Текстовые фичи</a:t>
            </a:r>
          </a:p>
        </p:txBody>
      </p:sp>
      <p:sp>
        <p:nvSpPr>
          <p:cNvPr id="1399" name="Номер слайда 3"/>
          <p:cNvSpPr txBox="1"/>
          <p:nvPr>
            <p:ph type="sldNum" sz="quarter" idx="2"/>
          </p:nvPr>
        </p:nvSpPr>
        <p:spPr>
          <a:xfrm>
            <a:off x="22444471" y="12669188"/>
            <a:ext cx="351732" cy="34563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00" name="Объект 4"/>
          <p:cNvSpPr txBox="1"/>
          <p:nvPr/>
        </p:nvSpPr>
        <p:spPr>
          <a:xfrm>
            <a:off x="1621844" y="7979033"/>
            <a:ext cx="2618641" cy="45660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defTabSz="1828619">
              <a:spcBef>
                <a:spcPts val="600"/>
              </a:spcBef>
              <a:defRPr sz="3200"/>
            </a:lvl1pPr>
          </a:lstStyle>
          <a:p>
            <a:pPr/>
            <a:r>
              <a:t>Input text</a:t>
            </a:r>
          </a:p>
        </p:txBody>
      </p:sp>
      <p:sp>
        <p:nvSpPr>
          <p:cNvPr id="1401" name="Объект 4"/>
          <p:cNvSpPr txBox="1"/>
          <p:nvPr/>
        </p:nvSpPr>
        <p:spPr>
          <a:xfrm>
            <a:off x="6270554" y="7979033"/>
            <a:ext cx="3056591" cy="45660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defTabSz="1828619">
              <a:spcBef>
                <a:spcPts val="600"/>
              </a:spcBef>
              <a:defRPr sz="3200"/>
            </a:lvl1pPr>
          </a:lstStyle>
          <a:p>
            <a:pPr/>
            <a:r>
              <a:t>Tokenizing</a:t>
            </a:r>
          </a:p>
        </p:txBody>
      </p:sp>
      <p:sp>
        <p:nvSpPr>
          <p:cNvPr id="1402" name="Объект 4"/>
          <p:cNvSpPr txBox="1"/>
          <p:nvPr/>
        </p:nvSpPr>
        <p:spPr>
          <a:xfrm>
            <a:off x="10758540" y="7979033"/>
            <a:ext cx="3056590" cy="92650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defTabSz="1828619">
              <a:spcBef>
                <a:spcPts val="600"/>
              </a:spcBef>
              <a:defRPr sz="3200"/>
            </a:lvl1pPr>
          </a:lstStyle>
          <a:p>
            <a:pPr/>
            <a:r>
              <a:t>Creating dictionary</a:t>
            </a:r>
          </a:p>
        </p:txBody>
      </p:sp>
      <p:sp>
        <p:nvSpPr>
          <p:cNvPr id="1403" name="Объект 4"/>
          <p:cNvSpPr txBox="1"/>
          <p:nvPr/>
        </p:nvSpPr>
        <p:spPr>
          <a:xfrm>
            <a:off x="15256629" y="7979033"/>
            <a:ext cx="2656966" cy="92650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defTabSz="1828619">
              <a:spcBef>
                <a:spcPts val="600"/>
              </a:spcBef>
              <a:defRPr sz="3200"/>
            </a:lvl1pPr>
          </a:lstStyle>
          <a:p>
            <a:pPr/>
            <a:r>
              <a:t>Applying feature</a:t>
            </a:r>
          </a:p>
        </p:txBody>
      </p:sp>
      <p:sp>
        <p:nvSpPr>
          <p:cNvPr id="1404" name="Прямоугольник 11"/>
          <p:cNvSpPr txBox="1"/>
          <p:nvPr/>
        </p:nvSpPr>
        <p:spPr>
          <a:xfrm>
            <a:off x="18456761" y="7979033"/>
            <a:ext cx="4955450" cy="195774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3200"/>
            </a:pPr>
            <a:r>
              <a:t>These computed</a:t>
            </a:r>
          </a:p>
          <a:p>
            <a:pPr algn="ctr">
              <a:defRPr sz="3200"/>
            </a:pPr>
            <a:r>
              <a:t>estimators</a:t>
            </a:r>
          </a:p>
          <a:p>
            <a:pPr algn="ctr">
              <a:defRPr sz="3200"/>
            </a:pPr>
            <a:r>
              <a:t>features are passed </a:t>
            </a:r>
            <a:br/>
            <a:r>
              <a:t>to training procedure</a:t>
            </a:r>
          </a:p>
        </p:txBody>
      </p:sp>
      <p:pic>
        <p:nvPicPr>
          <p:cNvPr id="1405" name="Рисунок 13" descr="Рисунок 13"/>
          <p:cNvPicPr>
            <a:picLocks noChangeAspect="1"/>
          </p:cNvPicPr>
          <p:nvPr/>
        </p:nvPicPr>
        <p:blipFill>
          <a:blip r:embed="rId3">
            <a:extLst/>
          </a:blip>
          <a:stretch>
            <a:fillRect/>
          </a:stretch>
        </p:blipFill>
        <p:spPr>
          <a:xfrm>
            <a:off x="1759829" y="5025020"/>
            <a:ext cx="2618640" cy="2182200"/>
          </a:xfrm>
          <a:prstGeom prst="rect">
            <a:avLst/>
          </a:prstGeom>
          <a:ln w="12700">
            <a:miter lim="400000"/>
          </a:ln>
        </p:spPr>
      </p:pic>
      <p:sp>
        <p:nvSpPr>
          <p:cNvPr id="1406" name="Прямая со стрелкой 14"/>
          <p:cNvSpPr/>
          <p:nvPr/>
        </p:nvSpPr>
        <p:spPr>
          <a:xfrm>
            <a:off x="4842140" y="5985492"/>
            <a:ext cx="1181887" cy="1"/>
          </a:xfrm>
          <a:prstGeom prst="line">
            <a:avLst/>
          </a:prstGeom>
          <a:ln w="19050">
            <a:solidFill>
              <a:srgbClr val="000000"/>
            </a:solidFill>
            <a:miter/>
            <a:tailEnd type="triangle"/>
          </a:ln>
        </p:spPr>
        <p:txBody>
          <a:bodyPr lIns="45719" rIns="45719"/>
          <a:lstStyle/>
          <a:p>
            <a:pPr/>
          </a:p>
        </p:txBody>
      </p:sp>
      <p:pic>
        <p:nvPicPr>
          <p:cNvPr id="1407" name="Рисунок 18" descr="Рисунок 18"/>
          <p:cNvPicPr>
            <a:picLocks noChangeAspect="1"/>
          </p:cNvPicPr>
          <p:nvPr/>
        </p:nvPicPr>
        <p:blipFill>
          <a:blip r:embed="rId4">
            <a:extLst/>
          </a:blip>
          <a:stretch>
            <a:fillRect/>
          </a:stretch>
        </p:blipFill>
        <p:spPr>
          <a:xfrm>
            <a:off x="6991960" y="4578320"/>
            <a:ext cx="1651001" cy="2628901"/>
          </a:xfrm>
          <a:prstGeom prst="rect">
            <a:avLst/>
          </a:prstGeom>
          <a:ln w="12700">
            <a:miter lim="400000"/>
          </a:ln>
        </p:spPr>
      </p:pic>
      <p:sp>
        <p:nvSpPr>
          <p:cNvPr id="1408" name="Прямая со стрелкой 22"/>
          <p:cNvSpPr/>
          <p:nvPr/>
        </p:nvSpPr>
        <p:spPr>
          <a:xfrm>
            <a:off x="9337940" y="5985492"/>
            <a:ext cx="1181887" cy="1"/>
          </a:xfrm>
          <a:prstGeom prst="line">
            <a:avLst/>
          </a:prstGeom>
          <a:ln w="19050">
            <a:solidFill>
              <a:srgbClr val="000000"/>
            </a:solidFill>
            <a:miter/>
            <a:tailEnd type="triangle"/>
          </a:ln>
        </p:spPr>
        <p:txBody>
          <a:bodyPr lIns="45719" rIns="45719"/>
          <a:lstStyle/>
          <a:p>
            <a:pPr/>
          </a:p>
        </p:txBody>
      </p:sp>
      <p:pic>
        <p:nvPicPr>
          <p:cNvPr id="1409" name="Рисунок 23" descr="Рисунок 23"/>
          <p:cNvPicPr>
            <a:picLocks noChangeAspect="1"/>
          </p:cNvPicPr>
          <p:nvPr/>
        </p:nvPicPr>
        <p:blipFill>
          <a:blip r:embed="rId5">
            <a:extLst/>
          </a:blip>
          <a:stretch>
            <a:fillRect/>
          </a:stretch>
        </p:blipFill>
        <p:spPr>
          <a:xfrm>
            <a:off x="15412959" y="5025020"/>
            <a:ext cx="2519248" cy="2348257"/>
          </a:xfrm>
          <a:prstGeom prst="rect">
            <a:avLst/>
          </a:prstGeom>
          <a:ln w="12700">
            <a:miter lim="400000"/>
          </a:ln>
        </p:spPr>
      </p:pic>
      <p:pic>
        <p:nvPicPr>
          <p:cNvPr id="1410" name="Рисунок 25" descr="Рисунок 25"/>
          <p:cNvPicPr>
            <a:picLocks noChangeAspect="1"/>
          </p:cNvPicPr>
          <p:nvPr/>
        </p:nvPicPr>
        <p:blipFill>
          <a:blip r:embed="rId6">
            <a:extLst/>
          </a:blip>
          <a:stretch>
            <a:fillRect/>
          </a:stretch>
        </p:blipFill>
        <p:spPr>
          <a:xfrm>
            <a:off x="19915793" y="4972139"/>
            <a:ext cx="2123356" cy="2062105"/>
          </a:xfrm>
          <a:prstGeom prst="rect">
            <a:avLst/>
          </a:prstGeom>
          <a:ln w="12700">
            <a:miter lim="400000"/>
          </a:ln>
        </p:spPr>
      </p:pic>
      <p:sp>
        <p:nvSpPr>
          <p:cNvPr id="1411" name="Прямая со стрелкой 26"/>
          <p:cNvSpPr/>
          <p:nvPr/>
        </p:nvSpPr>
        <p:spPr>
          <a:xfrm>
            <a:off x="13833740" y="5985492"/>
            <a:ext cx="1181887" cy="1"/>
          </a:xfrm>
          <a:prstGeom prst="line">
            <a:avLst/>
          </a:prstGeom>
          <a:ln w="19050">
            <a:solidFill>
              <a:srgbClr val="000000"/>
            </a:solidFill>
            <a:miter/>
            <a:tailEnd type="triangle"/>
          </a:ln>
        </p:spPr>
        <p:txBody>
          <a:bodyPr lIns="45719" rIns="45719"/>
          <a:lstStyle/>
          <a:p>
            <a:pPr/>
          </a:p>
        </p:txBody>
      </p:sp>
      <p:sp>
        <p:nvSpPr>
          <p:cNvPr id="1412" name="Прямая со стрелкой 27"/>
          <p:cNvSpPr/>
          <p:nvPr/>
        </p:nvSpPr>
        <p:spPr>
          <a:xfrm>
            <a:off x="18329540" y="5985492"/>
            <a:ext cx="1181887" cy="1"/>
          </a:xfrm>
          <a:prstGeom prst="line">
            <a:avLst/>
          </a:prstGeom>
          <a:ln w="19050">
            <a:solidFill>
              <a:srgbClr val="000000"/>
            </a:solidFill>
            <a:miter/>
            <a:tailEnd type="triangle"/>
          </a:ln>
        </p:spPr>
        <p:txBody>
          <a:bodyPr lIns="45719" rIns="45719"/>
          <a:lstStyle/>
          <a:p>
            <a:pPr/>
          </a:p>
        </p:txBody>
      </p:sp>
      <p:pic>
        <p:nvPicPr>
          <p:cNvPr id="1413" name="Рисунок 4" descr="Рисунок 4"/>
          <p:cNvPicPr>
            <a:picLocks noChangeAspect="1"/>
          </p:cNvPicPr>
          <p:nvPr/>
        </p:nvPicPr>
        <p:blipFill>
          <a:blip r:embed="rId7">
            <a:extLst/>
          </a:blip>
          <a:stretch>
            <a:fillRect/>
          </a:stretch>
        </p:blipFill>
        <p:spPr>
          <a:xfrm>
            <a:off x="10992107" y="4814423"/>
            <a:ext cx="2527301" cy="2540001"/>
          </a:xfrm>
          <a:prstGeom prst="rect">
            <a:avLst/>
          </a:prstGeom>
          <a:ln w="12700">
            <a:miter lim="400000"/>
          </a:ln>
        </p:spPr>
      </p:pic>
      <p:sp>
        <p:nvSpPr>
          <p:cNvPr id="1414" name="* Пока только для задач классификации"/>
          <p:cNvSpPr txBox="1"/>
          <p:nvPr/>
        </p:nvSpPr>
        <p:spPr>
          <a:xfrm>
            <a:off x="1311933" y="11663481"/>
            <a:ext cx="8539938" cy="54864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latin typeface="Yandex Sans Text Regular"/>
                <a:ea typeface="Yandex Sans Text Regular"/>
                <a:cs typeface="Yandex Sans Text Regular"/>
                <a:sym typeface="Yandex Sans Text Regular"/>
              </a:defRPr>
            </a:lvl1pPr>
          </a:lstStyle>
          <a:p>
            <a:pPr/>
            <a:r>
              <a:t>* Пока только для задач классификации</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1418" name="Заголовок 1"/>
          <p:cNvSpPr txBox="1"/>
          <p:nvPr>
            <p:ph type="title"/>
          </p:nvPr>
        </p:nvSpPr>
        <p:spPr>
          <a:xfrm>
            <a:off x="1587599" y="547140"/>
            <a:ext cx="21232814" cy="1454699"/>
          </a:xfrm>
          <a:prstGeom prst="rect">
            <a:avLst/>
          </a:prstGeom>
        </p:spPr>
        <p:txBody>
          <a:bodyPr/>
          <a:lstStyle/>
          <a:p>
            <a:pPr/>
            <a:r>
              <a:t>Текстовые фичи</a:t>
            </a:r>
          </a:p>
        </p:txBody>
      </p:sp>
      <p:sp>
        <p:nvSpPr>
          <p:cNvPr id="1419" name="Объект 4"/>
          <p:cNvSpPr txBox="1"/>
          <p:nvPr>
            <p:ph type="body" sz="quarter" idx="1"/>
          </p:nvPr>
        </p:nvSpPr>
        <p:spPr>
          <a:xfrm>
            <a:off x="1587598" y="4904740"/>
            <a:ext cx="6214965" cy="4774248"/>
          </a:xfrm>
          <a:prstGeom prst="rect">
            <a:avLst/>
          </a:prstGeom>
          <a:ln w="38100">
            <a:solidFill>
              <a:srgbClr val="FFCC00"/>
            </a:solidFill>
            <a:round/>
          </a:ln>
        </p:spPr>
        <p:txBody>
          <a:bodyPr lIns="359999" tIns="359999" rIns="359999" bIns="359999" anchor="ctr"/>
          <a:lstStyle/>
          <a:p>
            <a:pPr algn="ctr"/>
            <a:r>
              <a:t>at first i was afraid </a:t>
            </a:r>
            <a:br/>
            <a:r>
              <a:t>i was petrified kept thinkin i could never live without you by my side</a:t>
            </a:r>
          </a:p>
        </p:txBody>
      </p:sp>
      <p:grpSp>
        <p:nvGrpSpPr>
          <p:cNvPr id="1422" name="Объект 4"/>
          <p:cNvGrpSpPr/>
          <p:nvPr/>
        </p:nvGrpSpPr>
        <p:grpSpPr>
          <a:xfrm>
            <a:off x="8894763" y="4904740"/>
            <a:ext cx="5129214" cy="4774248"/>
            <a:chOff x="0" y="0"/>
            <a:chExt cx="5129212" cy="4774246"/>
          </a:xfrm>
        </p:grpSpPr>
        <p:sp>
          <p:nvSpPr>
            <p:cNvPr id="1420" name="Rectangle"/>
            <p:cNvSpPr/>
            <p:nvPr/>
          </p:nvSpPr>
          <p:spPr>
            <a:xfrm>
              <a:off x="-1" y="0"/>
              <a:ext cx="5129214" cy="4774247"/>
            </a:xfrm>
            <a:prstGeom prst="rect">
              <a:avLst/>
            </a:prstGeom>
            <a:noFill/>
            <a:ln w="38100" cap="flat">
              <a:solidFill>
                <a:srgbClr val="FFCC00"/>
              </a:solidFill>
              <a:prstDash val="solid"/>
              <a:round/>
            </a:ln>
            <a:effectLst/>
          </p:spPr>
          <p:txBody>
            <a:bodyPr wrap="square" lIns="89999" tIns="89999" rIns="89999" bIns="89999" numCol="1" anchor="ctr">
              <a:noAutofit/>
            </a:bodyPr>
            <a:lstStyle/>
            <a:p>
              <a:pPr algn="ctr" defTabSz="1828619">
                <a:spcBef>
                  <a:spcPts val="600"/>
                </a:spcBef>
                <a:defRPr sz="4800"/>
              </a:pPr>
            </a:p>
          </p:txBody>
        </p:sp>
        <p:sp>
          <p:nvSpPr>
            <p:cNvPr id="1421" name="[0, 1, 2, 3, 4, 2, 3, 5, 6, 7, 2, 8, 9, 10, 11, 12, 13, 14, 15]"/>
            <p:cNvSpPr txBox="1"/>
            <p:nvPr/>
          </p:nvSpPr>
          <p:spPr>
            <a:xfrm>
              <a:off x="-1" y="640094"/>
              <a:ext cx="5129214" cy="34940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59999" tIns="359999" rIns="359999" bIns="359999" numCol="1" anchor="ctr">
              <a:spAutoFit/>
            </a:bodyPr>
            <a:lstStyle>
              <a:lvl1pPr algn="ctr" defTabSz="1828619">
                <a:spcBef>
                  <a:spcPts val="600"/>
                </a:spcBef>
                <a:defRPr sz="4800"/>
              </a:lvl1pPr>
            </a:lstStyle>
            <a:p>
              <a:pPr/>
              <a:r>
                <a:t>[0, 1, 2, 3, 4, 2, 3, 5, 6, 7, 2, 8, 9, 10, 11, 12, 13, 14, 15]</a:t>
              </a:r>
            </a:p>
          </p:txBody>
        </p:sp>
      </p:grpSp>
      <p:sp>
        <p:nvSpPr>
          <p:cNvPr id="1423" name="TextBox 12"/>
          <p:cNvSpPr txBox="1"/>
          <p:nvPr/>
        </p:nvSpPr>
        <p:spPr>
          <a:xfrm>
            <a:off x="8434485" y="10868606"/>
            <a:ext cx="1819475" cy="45660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200"/>
            </a:lvl1pPr>
          </a:lstStyle>
          <a:p>
            <a:pPr/>
            <a:r>
              <a:t>Dictionary</a:t>
            </a:r>
          </a:p>
        </p:txBody>
      </p:sp>
      <p:pic>
        <p:nvPicPr>
          <p:cNvPr id="1424" name="Рисунок 13" descr="Рисунок 13"/>
          <p:cNvPicPr>
            <a:picLocks noChangeAspect="1"/>
          </p:cNvPicPr>
          <p:nvPr/>
        </p:nvPicPr>
        <p:blipFill>
          <a:blip r:embed="rId3">
            <a:extLst/>
          </a:blip>
          <a:stretch>
            <a:fillRect/>
          </a:stretch>
        </p:blipFill>
        <p:spPr>
          <a:xfrm>
            <a:off x="6019005" y="10228987"/>
            <a:ext cx="2286001" cy="1905001"/>
          </a:xfrm>
          <a:prstGeom prst="rect">
            <a:avLst/>
          </a:prstGeom>
          <a:ln w="12700">
            <a:miter lim="400000"/>
          </a:ln>
        </p:spPr>
      </p:pic>
      <p:grpSp>
        <p:nvGrpSpPr>
          <p:cNvPr id="1427" name="Группа 38"/>
          <p:cNvGrpSpPr/>
          <p:nvPr/>
        </p:nvGrpSpPr>
        <p:grpSpPr>
          <a:xfrm>
            <a:off x="4721178" y="9963836"/>
            <a:ext cx="882698" cy="1172478"/>
            <a:chOff x="0" y="0"/>
            <a:chExt cx="882697" cy="1172476"/>
          </a:xfrm>
        </p:grpSpPr>
        <p:sp>
          <p:nvSpPr>
            <p:cNvPr id="1425" name="Прямая со стрелкой 30"/>
            <p:cNvSpPr/>
            <p:nvPr/>
          </p:nvSpPr>
          <p:spPr>
            <a:xfrm>
              <a:off x="0" y="1172476"/>
              <a:ext cx="882697" cy="1"/>
            </a:xfrm>
            <a:prstGeom prst="line">
              <a:avLst/>
            </a:prstGeom>
            <a:noFill/>
            <a:ln w="38100" cap="flat">
              <a:solidFill>
                <a:srgbClr val="FF3333"/>
              </a:solidFill>
              <a:prstDash val="solid"/>
              <a:miter lim="800000"/>
              <a:tailEnd type="triangle" w="med" len="med"/>
            </a:ln>
            <a:effectLst/>
          </p:spPr>
          <p:txBody>
            <a:bodyPr wrap="square" lIns="45719" tIns="45719" rIns="45719" bIns="45719" numCol="1" anchor="t">
              <a:noAutofit/>
            </a:bodyPr>
            <a:lstStyle/>
            <a:p>
              <a:pPr/>
            </a:p>
          </p:txBody>
        </p:sp>
        <p:sp>
          <p:nvSpPr>
            <p:cNvPr id="1426" name="Прямая со стрелкой 34"/>
            <p:cNvSpPr/>
            <p:nvPr/>
          </p:nvSpPr>
          <p:spPr>
            <a:xfrm flipH="1">
              <a:off x="-1" y="0"/>
              <a:ext cx="1" cy="1172478"/>
            </a:xfrm>
            <a:prstGeom prst="line">
              <a:avLst/>
            </a:prstGeom>
            <a:noFill/>
            <a:ln w="38100" cap="flat">
              <a:solidFill>
                <a:srgbClr val="FF3333"/>
              </a:solidFill>
              <a:prstDash val="solid"/>
              <a:miter lim="800000"/>
            </a:ln>
            <a:effectLst/>
          </p:spPr>
          <p:txBody>
            <a:bodyPr wrap="square" lIns="45719" tIns="45719" rIns="45719" bIns="45719" numCol="1" anchor="t">
              <a:noAutofit/>
            </a:bodyPr>
            <a:lstStyle/>
            <a:p>
              <a:pPr/>
            </a:p>
          </p:txBody>
        </p:sp>
      </p:grpSp>
      <p:grpSp>
        <p:nvGrpSpPr>
          <p:cNvPr id="1430" name="Группа 40"/>
          <p:cNvGrpSpPr/>
          <p:nvPr/>
        </p:nvGrpSpPr>
        <p:grpSpPr>
          <a:xfrm>
            <a:off x="10734678" y="10058191"/>
            <a:ext cx="725494" cy="1091039"/>
            <a:chOff x="0" y="0"/>
            <a:chExt cx="725493" cy="1091038"/>
          </a:xfrm>
        </p:grpSpPr>
        <p:sp>
          <p:nvSpPr>
            <p:cNvPr id="1428" name="Прямая со стрелкой 41"/>
            <p:cNvSpPr/>
            <p:nvPr/>
          </p:nvSpPr>
          <p:spPr>
            <a:xfrm flipH="1" flipV="1">
              <a:off x="725491" y="0"/>
              <a:ext cx="3" cy="1091037"/>
            </a:xfrm>
            <a:prstGeom prst="line">
              <a:avLst/>
            </a:prstGeom>
            <a:noFill/>
            <a:ln w="38100" cap="flat">
              <a:solidFill>
                <a:srgbClr val="FF3333"/>
              </a:solidFill>
              <a:prstDash val="solid"/>
              <a:miter lim="800000"/>
              <a:tailEnd type="triangle" w="med" len="med"/>
            </a:ln>
            <a:effectLst/>
          </p:spPr>
          <p:txBody>
            <a:bodyPr wrap="square" lIns="45719" tIns="45719" rIns="45719" bIns="45719" numCol="1" anchor="t">
              <a:noAutofit/>
            </a:bodyPr>
            <a:lstStyle/>
            <a:p>
              <a:pPr/>
            </a:p>
          </p:txBody>
        </p:sp>
        <p:sp>
          <p:nvSpPr>
            <p:cNvPr id="1429" name="Прямая со стрелкой 42"/>
            <p:cNvSpPr/>
            <p:nvPr/>
          </p:nvSpPr>
          <p:spPr>
            <a:xfrm>
              <a:off x="0" y="1091038"/>
              <a:ext cx="725491" cy="1"/>
            </a:xfrm>
            <a:prstGeom prst="line">
              <a:avLst/>
            </a:prstGeom>
            <a:noFill/>
            <a:ln w="38100" cap="flat">
              <a:solidFill>
                <a:srgbClr val="FF3333"/>
              </a:solidFill>
              <a:prstDash val="solid"/>
              <a:miter lim="800000"/>
            </a:ln>
            <a:effectLst/>
          </p:spPr>
          <p:txBody>
            <a:bodyPr wrap="square" lIns="45719" tIns="45719" rIns="45719" bIns="45719" numCol="1" anchor="t">
              <a:noAutofit/>
            </a:bodyPr>
            <a:lstStyle/>
            <a:p>
              <a:pPr/>
            </a:p>
          </p:txBody>
        </p:sp>
      </p:grpSp>
      <p:grpSp>
        <p:nvGrpSpPr>
          <p:cNvPr id="1443" name="Группа 51"/>
          <p:cNvGrpSpPr/>
          <p:nvPr/>
        </p:nvGrpSpPr>
        <p:grpSpPr>
          <a:xfrm>
            <a:off x="18051146" y="2800513"/>
            <a:ext cx="4769258" cy="8823000"/>
            <a:chOff x="0" y="0"/>
            <a:chExt cx="4769257" cy="8822999"/>
          </a:xfrm>
        </p:grpSpPr>
        <p:grpSp>
          <p:nvGrpSpPr>
            <p:cNvPr id="1433" name="Прямоугольник 16"/>
            <p:cNvGrpSpPr/>
            <p:nvPr/>
          </p:nvGrpSpPr>
          <p:grpSpPr>
            <a:xfrm>
              <a:off x="1" y="-1"/>
              <a:ext cx="4769257" cy="1792192"/>
              <a:chOff x="0" y="0"/>
              <a:chExt cx="4769255" cy="1792190"/>
            </a:xfrm>
          </p:grpSpPr>
          <p:sp>
            <p:nvSpPr>
              <p:cNvPr id="1431" name="Rectangle"/>
              <p:cNvSpPr/>
              <p:nvPr/>
            </p:nvSpPr>
            <p:spPr>
              <a:xfrm>
                <a:off x="0" y="0"/>
                <a:ext cx="4769256" cy="1792191"/>
              </a:xfrm>
              <a:prstGeom prst="rect">
                <a:avLst/>
              </a:prstGeom>
              <a:solidFill>
                <a:srgbClr val="FFCC00"/>
              </a:solidFill>
              <a:ln w="19050" cap="flat">
                <a:solidFill>
                  <a:srgbClr val="FFCC00"/>
                </a:solidFill>
                <a:prstDash val="solid"/>
                <a:miter lim="800000"/>
              </a:ln>
              <a:effectLst/>
            </p:spPr>
            <p:txBody>
              <a:bodyPr wrap="square" lIns="89999" tIns="89999" rIns="89999" bIns="89999" numCol="1" anchor="ctr">
                <a:noAutofit/>
              </a:bodyPr>
              <a:lstStyle/>
              <a:p>
                <a:pPr algn="ctr">
                  <a:lnSpc>
                    <a:spcPct val="90000"/>
                  </a:lnSpc>
                  <a:defRPr sz="4400"/>
                </a:pPr>
              </a:p>
            </p:txBody>
          </p:sp>
          <p:sp>
            <p:nvSpPr>
              <p:cNvPr id="1432" name="BM25"/>
              <p:cNvSpPr txBox="1"/>
              <p:nvPr/>
            </p:nvSpPr>
            <p:spPr>
              <a:xfrm>
                <a:off x="0" y="497736"/>
                <a:ext cx="4769256" cy="7967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9999" tIns="89999" rIns="89999" bIns="89999" numCol="1" anchor="ctr">
                <a:spAutoFit/>
              </a:bodyPr>
              <a:lstStyle>
                <a:lvl1pPr algn="ctr">
                  <a:lnSpc>
                    <a:spcPct val="90000"/>
                  </a:lnSpc>
                  <a:defRPr sz="4400"/>
                </a:lvl1pPr>
              </a:lstStyle>
              <a:p>
                <a:pPr/>
                <a:r>
                  <a:t>BM25</a:t>
                </a:r>
              </a:p>
            </p:txBody>
          </p:sp>
        </p:grpSp>
        <p:grpSp>
          <p:nvGrpSpPr>
            <p:cNvPr id="1436" name="Прямоугольник 17"/>
            <p:cNvGrpSpPr/>
            <p:nvPr/>
          </p:nvGrpSpPr>
          <p:grpSpPr>
            <a:xfrm>
              <a:off x="-1" y="2335562"/>
              <a:ext cx="4769256" cy="1792191"/>
              <a:chOff x="0" y="0"/>
              <a:chExt cx="4769254" cy="1792190"/>
            </a:xfrm>
          </p:grpSpPr>
          <p:sp>
            <p:nvSpPr>
              <p:cNvPr id="1434" name="Rectangle"/>
              <p:cNvSpPr/>
              <p:nvPr/>
            </p:nvSpPr>
            <p:spPr>
              <a:xfrm>
                <a:off x="-1" y="0"/>
                <a:ext cx="4769256" cy="1792191"/>
              </a:xfrm>
              <a:prstGeom prst="rect">
                <a:avLst/>
              </a:prstGeom>
              <a:solidFill>
                <a:srgbClr val="FFCC00"/>
              </a:solidFill>
              <a:ln w="19050" cap="flat">
                <a:solidFill>
                  <a:srgbClr val="FFCC00"/>
                </a:solidFill>
                <a:prstDash val="solid"/>
                <a:miter lim="800000"/>
              </a:ln>
              <a:effectLst/>
            </p:spPr>
            <p:txBody>
              <a:bodyPr wrap="square" lIns="89999" tIns="89999" rIns="89999" bIns="89999" numCol="1" anchor="ctr">
                <a:noAutofit/>
              </a:bodyPr>
              <a:lstStyle/>
              <a:p>
                <a:pPr algn="ctr">
                  <a:lnSpc>
                    <a:spcPct val="90000"/>
                  </a:lnSpc>
                  <a:defRPr>
                    <a:solidFill>
                      <a:srgbClr val="FFFFFF"/>
                    </a:solidFill>
                  </a:defRPr>
                </a:pPr>
              </a:p>
            </p:txBody>
          </p:sp>
          <p:sp>
            <p:nvSpPr>
              <p:cNvPr id="1435" name="Naïve Bayes"/>
              <p:cNvSpPr txBox="1"/>
              <p:nvPr/>
            </p:nvSpPr>
            <p:spPr>
              <a:xfrm>
                <a:off x="-1" y="497736"/>
                <a:ext cx="4769256" cy="7967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9999" tIns="89999" rIns="89999" bIns="89999" numCol="1" anchor="ctr">
                <a:spAutoFit/>
              </a:bodyPr>
              <a:lstStyle>
                <a:lvl1pPr algn="ctr">
                  <a:lnSpc>
                    <a:spcPct val="90000"/>
                  </a:lnSpc>
                  <a:defRPr sz="4400"/>
                </a:lvl1pPr>
              </a:lstStyle>
              <a:p>
                <a:pPr/>
                <a:r>
                  <a:t>Naïve Bayes</a:t>
                </a:r>
              </a:p>
            </p:txBody>
          </p:sp>
        </p:grpSp>
        <p:grpSp>
          <p:nvGrpSpPr>
            <p:cNvPr id="1439" name="Прямоугольник 18"/>
            <p:cNvGrpSpPr/>
            <p:nvPr/>
          </p:nvGrpSpPr>
          <p:grpSpPr>
            <a:xfrm>
              <a:off x="1" y="4683185"/>
              <a:ext cx="4769254" cy="1792192"/>
              <a:chOff x="0" y="0"/>
              <a:chExt cx="4769253" cy="1792190"/>
            </a:xfrm>
          </p:grpSpPr>
          <p:sp>
            <p:nvSpPr>
              <p:cNvPr id="1437" name="Rectangle"/>
              <p:cNvSpPr/>
              <p:nvPr/>
            </p:nvSpPr>
            <p:spPr>
              <a:xfrm>
                <a:off x="-1" y="0"/>
                <a:ext cx="4769255" cy="1792191"/>
              </a:xfrm>
              <a:prstGeom prst="rect">
                <a:avLst/>
              </a:prstGeom>
              <a:solidFill>
                <a:srgbClr val="FFCC00"/>
              </a:solidFill>
              <a:ln w="19050" cap="flat">
                <a:solidFill>
                  <a:srgbClr val="FFCC00"/>
                </a:solidFill>
                <a:prstDash val="solid"/>
                <a:miter lim="800000"/>
              </a:ln>
              <a:effectLst/>
            </p:spPr>
            <p:txBody>
              <a:bodyPr wrap="square" lIns="89999" tIns="89999" rIns="89999" bIns="89999" numCol="1" anchor="ctr">
                <a:noAutofit/>
              </a:bodyPr>
              <a:lstStyle/>
              <a:p>
                <a:pPr algn="ctr">
                  <a:lnSpc>
                    <a:spcPct val="90000"/>
                  </a:lnSpc>
                  <a:defRPr>
                    <a:solidFill>
                      <a:srgbClr val="FFFFFF"/>
                    </a:solidFill>
                  </a:defRPr>
                </a:pPr>
              </a:p>
            </p:txBody>
          </p:sp>
          <p:sp>
            <p:nvSpPr>
              <p:cNvPr id="1438" name="Bag-of-Words"/>
              <p:cNvSpPr txBox="1"/>
              <p:nvPr/>
            </p:nvSpPr>
            <p:spPr>
              <a:xfrm>
                <a:off x="-1" y="497736"/>
                <a:ext cx="4769255" cy="7967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9999" tIns="89999" rIns="89999" bIns="89999" numCol="1" anchor="ctr">
                <a:spAutoFit/>
              </a:bodyPr>
              <a:lstStyle>
                <a:lvl1pPr algn="ctr">
                  <a:lnSpc>
                    <a:spcPct val="90000"/>
                  </a:lnSpc>
                  <a:defRPr sz="4400"/>
                </a:lvl1pPr>
              </a:lstStyle>
              <a:p>
                <a:pPr/>
                <a:r>
                  <a:t>Bag-of-Words</a:t>
                </a:r>
              </a:p>
            </p:txBody>
          </p:sp>
        </p:grpSp>
        <p:grpSp>
          <p:nvGrpSpPr>
            <p:cNvPr id="1442" name="Прямоугольник 18"/>
            <p:cNvGrpSpPr/>
            <p:nvPr/>
          </p:nvGrpSpPr>
          <p:grpSpPr>
            <a:xfrm>
              <a:off x="1" y="7030808"/>
              <a:ext cx="4769254" cy="1792192"/>
              <a:chOff x="0" y="0"/>
              <a:chExt cx="4769253" cy="1792190"/>
            </a:xfrm>
          </p:grpSpPr>
          <p:sp>
            <p:nvSpPr>
              <p:cNvPr id="1440" name="Rectangle"/>
              <p:cNvSpPr/>
              <p:nvPr/>
            </p:nvSpPr>
            <p:spPr>
              <a:xfrm>
                <a:off x="-1" y="0"/>
                <a:ext cx="4769255" cy="1792191"/>
              </a:xfrm>
              <a:prstGeom prst="rect">
                <a:avLst/>
              </a:prstGeom>
              <a:solidFill>
                <a:srgbClr val="FFCC00"/>
              </a:solidFill>
              <a:ln w="19050" cap="flat">
                <a:solidFill>
                  <a:srgbClr val="FFCC00"/>
                </a:solidFill>
                <a:prstDash val="solid"/>
                <a:miter lim="800000"/>
              </a:ln>
              <a:effectLst/>
            </p:spPr>
            <p:txBody>
              <a:bodyPr wrap="square" lIns="89999" tIns="89999" rIns="89999" bIns="89999" numCol="1" anchor="ctr">
                <a:noAutofit/>
              </a:bodyPr>
              <a:lstStyle/>
              <a:p>
                <a:pPr algn="ctr">
                  <a:lnSpc>
                    <a:spcPct val="90000"/>
                  </a:lnSpc>
                  <a:defRPr>
                    <a:solidFill>
                      <a:srgbClr val="FFFFFF"/>
                    </a:solidFill>
                  </a:defRPr>
                </a:pPr>
              </a:p>
            </p:txBody>
          </p:sp>
          <p:sp>
            <p:nvSpPr>
              <p:cNvPr id="1441" name="…"/>
              <p:cNvSpPr txBox="1"/>
              <p:nvPr/>
            </p:nvSpPr>
            <p:spPr>
              <a:xfrm>
                <a:off x="-1" y="497736"/>
                <a:ext cx="4769255" cy="7967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9999" tIns="89999" rIns="89999" bIns="89999" numCol="1" anchor="ctr">
                <a:spAutoFit/>
              </a:bodyPr>
              <a:lstStyle>
                <a:lvl1pPr algn="ctr">
                  <a:lnSpc>
                    <a:spcPct val="90000"/>
                  </a:lnSpc>
                  <a:defRPr sz="4400"/>
                </a:lvl1pPr>
              </a:lstStyle>
              <a:p>
                <a:pPr/>
                <a:r>
                  <a:t>…</a:t>
                </a:r>
              </a:p>
            </p:txBody>
          </p:sp>
        </p:grpSp>
      </p:grpSp>
      <p:sp>
        <p:nvSpPr>
          <p:cNvPr id="1444" name="Прямая со стрелкой 22"/>
          <p:cNvSpPr/>
          <p:nvPr/>
        </p:nvSpPr>
        <p:spPr>
          <a:xfrm>
            <a:off x="14587591" y="6120739"/>
            <a:ext cx="2818666" cy="1"/>
          </a:xfrm>
          <a:prstGeom prst="line">
            <a:avLst/>
          </a:prstGeom>
          <a:ln w="19050">
            <a:solidFill>
              <a:srgbClr val="000000"/>
            </a:solidFill>
            <a:miter/>
            <a:tailEnd type="triangle"/>
          </a:ln>
        </p:spPr>
        <p:txBody>
          <a:bodyPr lIns="45719" rIns="45719"/>
          <a:lstStyle/>
          <a:p>
            <a:pPr/>
          </a:p>
        </p:txBody>
      </p:sp>
      <p:sp>
        <p:nvSpPr>
          <p:cNvPr id="1445" name="Прямая со стрелкой 24"/>
          <p:cNvSpPr/>
          <p:nvPr/>
        </p:nvSpPr>
        <p:spPr>
          <a:xfrm>
            <a:off x="14587591" y="8383483"/>
            <a:ext cx="2818666" cy="1"/>
          </a:xfrm>
          <a:prstGeom prst="line">
            <a:avLst/>
          </a:prstGeom>
          <a:ln w="19050">
            <a:solidFill>
              <a:srgbClr val="000000"/>
            </a:solidFill>
            <a:miter/>
            <a:tailEnd type="triangle"/>
          </a:ln>
        </p:spPr>
        <p:txBody>
          <a:bodyPr lIns="45719" rIns="45719"/>
          <a:lstStyle/>
          <a:p>
            <a:pPr/>
          </a:p>
        </p:txBody>
      </p:sp>
      <p:sp>
        <p:nvSpPr>
          <p:cNvPr id="1446" name="Прямая со стрелкой 25"/>
          <p:cNvSpPr/>
          <p:nvPr/>
        </p:nvSpPr>
        <p:spPr>
          <a:xfrm>
            <a:off x="15218229" y="3769424"/>
            <a:ext cx="2188028" cy="1"/>
          </a:xfrm>
          <a:prstGeom prst="line">
            <a:avLst/>
          </a:prstGeom>
          <a:ln w="19050">
            <a:solidFill>
              <a:srgbClr val="000000"/>
            </a:solidFill>
            <a:miter/>
            <a:tailEnd type="triangle"/>
          </a:ln>
        </p:spPr>
        <p:txBody>
          <a:bodyPr lIns="45719" rIns="45719"/>
          <a:lstStyle/>
          <a:p>
            <a:pPr/>
          </a:p>
        </p:txBody>
      </p:sp>
      <p:sp>
        <p:nvSpPr>
          <p:cNvPr id="1447" name="Прямая соединительная линия 27"/>
          <p:cNvSpPr/>
          <p:nvPr/>
        </p:nvSpPr>
        <p:spPr>
          <a:xfrm>
            <a:off x="15218229" y="3769425"/>
            <a:ext cx="1" cy="1684318"/>
          </a:xfrm>
          <a:prstGeom prst="line">
            <a:avLst/>
          </a:prstGeom>
          <a:ln w="19050">
            <a:solidFill>
              <a:srgbClr val="000000"/>
            </a:solidFill>
            <a:miter/>
          </a:ln>
        </p:spPr>
        <p:txBody>
          <a:bodyPr lIns="45719" rIns="45719"/>
          <a:lstStyle/>
          <a:p>
            <a:pPr/>
          </a:p>
        </p:txBody>
      </p:sp>
      <p:sp>
        <p:nvSpPr>
          <p:cNvPr id="1448" name="Прямая соединительная линия 28"/>
          <p:cNvSpPr/>
          <p:nvPr/>
        </p:nvSpPr>
        <p:spPr>
          <a:xfrm>
            <a:off x="14587591" y="5453743"/>
            <a:ext cx="630639" cy="1"/>
          </a:xfrm>
          <a:prstGeom prst="line">
            <a:avLst/>
          </a:prstGeom>
          <a:ln w="19050">
            <a:solidFill>
              <a:srgbClr val="000000"/>
            </a:solidFill>
            <a:miter/>
          </a:ln>
        </p:spPr>
        <p:txBody>
          <a:bodyPr lIns="45719" rIns="45719"/>
          <a:lstStyle/>
          <a:p>
            <a:pPr/>
          </a:p>
        </p:txBody>
      </p:sp>
      <p:sp>
        <p:nvSpPr>
          <p:cNvPr id="1449" name="Прямая со стрелкой 31"/>
          <p:cNvSpPr/>
          <p:nvPr/>
        </p:nvSpPr>
        <p:spPr>
          <a:xfrm>
            <a:off x="15218229" y="10758052"/>
            <a:ext cx="2253342" cy="1"/>
          </a:xfrm>
          <a:prstGeom prst="line">
            <a:avLst/>
          </a:prstGeom>
          <a:ln w="19050">
            <a:solidFill>
              <a:srgbClr val="000000"/>
            </a:solidFill>
            <a:miter/>
            <a:tailEnd type="triangle"/>
          </a:ln>
        </p:spPr>
        <p:txBody>
          <a:bodyPr lIns="45719" rIns="45719"/>
          <a:lstStyle/>
          <a:p>
            <a:pPr/>
          </a:p>
        </p:txBody>
      </p:sp>
      <p:sp>
        <p:nvSpPr>
          <p:cNvPr id="1450" name="Прямая соединительная линия 32"/>
          <p:cNvSpPr/>
          <p:nvPr/>
        </p:nvSpPr>
        <p:spPr>
          <a:xfrm>
            <a:off x="15218229" y="9046029"/>
            <a:ext cx="1" cy="1712025"/>
          </a:xfrm>
          <a:prstGeom prst="line">
            <a:avLst/>
          </a:prstGeom>
          <a:ln w="19050">
            <a:solidFill>
              <a:srgbClr val="000000"/>
            </a:solidFill>
            <a:miter/>
          </a:ln>
        </p:spPr>
        <p:txBody>
          <a:bodyPr lIns="45719" rIns="45719"/>
          <a:lstStyle/>
          <a:p>
            <a:pPr/>
          </a:p>
        </p:txBody>
      </p:sp>
      <p:sp>
        <p:nvSpPr>
          <p:cNvPr id="1451" name="Прямая соединительная линия 33"/>
          <p:cNvSpPr/>
          <p:nvPr/>
        </p:nvSpPr>
        <p:spPr>
          <a:xfrm>
            <a:off x="14652905" y="9046029"/>
            <a:ext cx="565324" cy="1"/>
          </a:xfrm>
          <a:prstGeom prst="line">
            <a:avLst/>
          </a:prstGeom>
          <a:ln w="19050">
            <a:solidFill>
              <a:srgbClr val="000000"/>
            </a:solidFill>
            <a:miter/>
          </a:ln>
        </p:spPr>
        <p:txBody>
          <a:bodyPr lIns="45719" rIns="45719"/>
          <a:lstStyle/>
          <a:p>
            <a:pPr/>
          </a:p>
        </p:txBody>
      </p:sp>
      <p:sp>
        <p:nvSpPr>
          <p:cNvPr id="1452" name="Slide Number"/>
          <p:cNvSpPr txBox="1"/>
          <p:nvPr>
            <p:ph type="sldNum" sz="quarter" idx="2"/>
          </p:nvPr>
        </p:nvSpPr>
        <p:spPr>
          <a:xfrm>
            <a:off x="22580203" y="12669188"/>
            <a:ext cx="216000" cy="34563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0" name="CatBoost"/>
          <p:cNvSpPr txBox="1"/>
          <p:nvPr>
            <p:ph type="title"/>
          </p:nvPr>
        </p:nvSpPr>
        <p:spPr>
          <a:prstGeom prst="rect">
            <a:avLst/>
          </a:prstGeom>
        </p:spPr>
        <p:txBody>
          <a:bodyPr/>
          <a:lstStyle/>
          <a:p>
            <a:pPr/>
            <a:r>
              <a:t>CatBoost</a:t>
            </a:r>
          </a:p>
        </p:txBody>
      </p:sp>
      <p:sp>
        <p:nvSpPr>
          <p:cNvPr id="911" name="Double-click to edit"/>
          <p:cNvSpPr txBox="1"/>
          <p:nvPr>
            <p:ph type="body" sz="quarter" idx="1"/>
          </p:nvPr>
        </p:nvSpPr>
        <p:spPr>
          <a:prstGeom prst="rect">
            <a:avLst/>
          </a:prstGeom>
        </p:spPr>
        <p:txBody>
          <a:bodyPr/>
          <a:lstStyle/>
          <a:p>
            <a:pPr/>
            <a:r>
              <a:t> </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6" name="Embeddings - stay tuned"/>
          <p:cNvSpPr txBox="1"/>
          <p:nvPr>
            <p:ph type="title"/>
          </p:nvPr>
        </p:nvSpPr>
        <p:spPr>
          <a:prstGeom prst="rect">
            <a:avLst/>
          </a:prstGeom>
        </p:spPr>
        <p:txBody>
          <a:bodyPr/>
          <a:lstStyle/>
          <a:p>
            <a:pPr/>
            <a:r>
              <a:t>Embeddings - stay tuned</a:t>
            </a:r>
          </a:p>
        </p:txBody>
      </p:sp>
      <p:sp>
        <p:nvSpPr>
          <p:cNvPr id="145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458" name="Рисунок 3" descr="Рисунок 3"/>
          <p:cNvPicPr>
            <a:picLocks noChangeAspect="1"/>
          </p:cNvPicPr>
          <p:nvPr/>
        </p:nvPicPr>
        <p:blipFill>
          <a:blip r:embed="rId3">
            <a:extLst/>
          </a:blip>
          <a:stretch>
            <a:fillRect/>
          </a:stretch>
        </p:blipFill>
        <p:spPr>
          <a:xfrm>
            <a:off x="8738303" y="4331365"/>
            <a:ext cx="4460157" cy="4460157"/>
          </a:xfrm>
          <a:prstGeom prst="rect">
            <a:avLst/>
          </a:prstGeom>
          <a:ln w="12700">
            <a:miter lim="400000"/>
          </a:ln>
        </p:spPr>
      </p:pic>
      <p:pic>
        <p:nvPicPr>
          <p:cNvPr id="1459" name="Рисунок 13" descr="Рисунок 13"/>
          <p:cNvPicPr>
            <a:picLocks noChangeAspect="1"/>
          </p:cNvPicPr>
          <p:nvPr/>
        </p:nvPicPr>
        <p:blipFill>
          <a:blip r:embed="rId4">
            <a:extLst/>
          </a:blip>
          <a:stretch>
            <a:fillRect/>
          </a:stretch>
        </p:blipFill>
        <p:spPr>
          <a:xfrm>
            <a:off x="2433673" y="5470343"/>
            <a:ext cx="2618641" cy="2182201"/>
          </a:xfrm>
          <a:prstGeom prst="rect">
            <a:avLst/>
          </a:prstGeom>
          <a:ln w="12700">
            <a:miter lim="400000"/>
          </a:ln>
        </p:spPr>
      </p:pic>
      <p:pic>
        <p:nvPicPr>
          <p:cNvPr id="1460" name="81261986-81262078.png" descr="81261986-81262078.png"/>
          <p:cNvPicPr>
            <a:picLocks noChangeAspect="1"/>
          </p:cNvPicPr>
          <p:nvPr/>
        </p:nvPicPr>
        <p:blipFill>
          <a:blip r:embed="rId5">
            <a:extLst/>
          </a:blip>
          <a:stretch>
            <a:fillRect/>
          </a:stretch>
        </p:blipFill>
        <p:spPr>
          <a:xfrm>
            <a:off x="15407507" y="5093067"/>
            <a:ext cx="6985722" cy="2936753"/>
          </a:xfrm>
          <a:prstGeom prst="rect">
            <a:avLst/>
          </a:prstGeom>
          <a:ln w="12700">
            <a:miter lim="400000"/>
          </a:ln>
        </p:spPr>
      </p:pic>
      <p:sp>
        <p:nvSpPr>
          <p:cNvPr id="1461" name="Прямая со стрелкой 14"/>
          <p:cNvSpPr/>
          <p:nvPr/>
        </p:nvSpPr>
        <p:spPr>
          <a:xfrm>
            <a:off x="6304365" y="6561443"/>
            <a:ext cx="1181887" cy="1"/>
          </a:xfrm>
          <a:prstGeom prst="line">
            <a:avLst/>
          </a:prstGeom>
          <a:ln w="38100">
            <a:solidFill>
              <a:srgbClr val="000000"/>
            </a:solidFill>
            <a:miter/>
            <a:tailEnd type="triangle"/>
          </a:ln>
        </p:spPr>
        <p:txBody>
          <a:bodyPr lIns="45719" rIns="45719"/>
          <a:lstStyle/>
          <a:p>
            <a:pPr/>
          </a:p>
        </p:txBody>
      </p:sp>
      <p:sp>
        <p:nvSpPr>
          <p:cNvPr id="1462" name="Прямая со стрелкой 14"/>
          <p:cNvSpPr/>
          <p:nvPr/>
        </p:nvSpPr>
        <p:spPr>
          <a:xfrm>
            <a:off x="14125043" y="6561443"/>
            <a:ext cx="1181887" cy="1"/>
          </a:xfrm>
          <a:prstGeom prst="line">
            <a:avLst/>
          </a:prstGeom>
          <a:ln w="38100">
            <a:solidFill>
              <a:srgbClr val="000000"/>
            </a:solidFill>
            <a:miter/>
            <a:tailEnd type="triangle"/>
          </a:ln>
        </p:spPr>
        <p:txBody>
          <a:bodyPr lIns="45719" rIns="45719"/>
          <a:lstStyle/>
          <a:p>
            <a:pP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1466" name="Нижний колонтитул 3"/>
          <p:cNvSpPr txBox="1"/>
          <p:nvPr/>
        </p:nvSpPr>
        <p:spPr>
          <a:xfrm>
            <a:off x="1587599" y="12406103"/>
            <a:ext cx="19029610" cy="42618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spAutoFit/>
          </a:bodyPr>
          <a:lstStyle>
            <a:lvl1pPr>
              <a:lnSpc>
                <a:spcPts val="3400"/>
              </a:lnSpc>
              <a:defRPr sz="3000"/>
            </a:lvl1pPr>
          </a:lstStyle>
          <a:p>
            <a:pPr/>
            <a:r>
              <a:t>Logloss</a:t>
            </a:r>
          </a:p>
        </p:txBody>
      </p:sp>
      <p:sp>
        <p:nvSpPr>
          <p:cNvPr id="1467" name="Заголовок 1"/>
          <p:cNvSpPr txBox="1"/>
          <p:nvPr>
            <p:ph type="title"/>
          </p:nvPr>
        </p:nvSpPr>
        <p:spPr>
          <a:xfrm>
            <a:off x="1587599" y="547140"/>
            <a:ext cx="21232814" cy="1454699"/>
          </a:xfrm>
          <a:prstGeom prst="rect">
            <a:avLst/>
          </a:prstGeom>
        </p:spPr>
        <p:txBody>
          <a:bodyPr/>
          <a:lstStyle/>
          <a:p>
            <a:pPr/>
            <a:r>
              <a:t>Сравнение алгоритмов по качеству</a:t>
            </a:r>
          </a:p>
        </p:txBody>
      </p:sp>
      <p:graphicFrame>
        <p:nvGraphicFramePr>
          <p:cNvPr id="1468" name="Диаграмма 14"/>
          <p:cNvGraphicFramePr/>
          <p:nvPr/>
        </p:nvGraphicFramePr>
        <p:xfrm>
          <a:off x="1579562" y="2853327"/>
          <a:ext cx="21232811" cy="9025934"/>
        </p:xfrm>
        <a:graphic xmlns:a="http://schemas.openxmlformats.org/drawingml/2006/main">
          <a:graphicData uri="http://schemas.openxmlformats.org/drawingml/2006/table">
            <a:tbl>
              <a:tblPr firstCol="0" firstRow="1" lastCol="0" lastRow="1" bandCol="0" bandRow="0" rtl="0">
                <a:tableStyleId>{4C3C2611-4C71-4FC5-86AE-919BDF0F9419}</a:tableStyleId>
              </a:tblPr>
              <a:tblGrid>
                <a:gridCol w="2568231"/>
                <a:gridCol w="3304487"/>
                <a:gridCol w="2770482"/>
                <a:gridCol w="2424171"/>
                <a:gridCol w="2770482"/>
                <a:gridCol w="2424171"/>
                <a:gridCol w="2770482"/>
                <a:gridCol w="2200304"/>
              </a:tblGrid>
              <a:tr h="1401493">
                <a:tc>
                  <a:txBody>
                    <a:bodyPr/>
                    <a:lstStyle/>
                    <a:p>
                      <a:pPr algn="l" defTabSz="1828707">
                        <a:defRPr sz="3200"/>
                      </a:pPr>
                    </a:p>
                  </a:txBody>
                  <a:tcPr marL="45717" marR="45717" marT="45717" marB="45717" anchor="ctr" anchorCtr="0" horzOverflow="overflow">
                    <a:lnL w="12700">
                      <a:miter lim="400000"/>
                    </a:lnL>
                    <a:lnR w="12700">
                      <a:miter lim="400000"/>
                    </a:lnR>
                    <a:lnT w="12700">
                      <a:miter lim="400000"/>
                    </a:lnT>
                    <a:lnB w="12700">
                      <a:miter lim="400000"/>
                    </a:lnB>
                    <a:noFill/>
                  </a:tcPr>
                </a:tc>
                <a:tc>
                  <a:txBody>
                    <a:bodyPr/>
                    <a:lstStyle/>
                    <a:p>
                      <a:pPr algn="ctr" defTabSz="1828707">
                        <a:defRPr b="0" sz="1800">
                          <a:solidFill>
                            <a:srgbClr val="000000"/>
                          </a:solidFill>
                        </a:defRPr>
                      </a:pPr>
                      <a:r>
                        <a:rPr b="1" sz="3200"/>
                        <a:t>CatBoost</a:t>
                      </a:r>
                    </a:p>
                  </a:txBody>
                  <a:tcPr marL="45717" marR="45717" marT="45717" marB="45717" anchor="ctr" anchorCtr="0" horzOverflow="overflow">
                    <a:lnL w="12700">
                      <a:miter lim="400000"/>
                    </a:lnL>
                    <a:lnR w="12700">
                      <a:miter lim="400000"/>
                    </a:lnR>
                    <a:lnT w="12700">
                      <a:miter lim="400000"/>
                    </a:lnT>
                    <a:lnB w="12700">
                      <a:miter lim="400000"/>
                    </a:lnB>
                    <a:solidFill>
                      <a:srgbClr val="FFCC00"/>
                    </a:solidFill>
                  </a:tcPr>
                </a:tc>
                <a:tc gridSpan="2">
                  <a:txBody>
                    <a:bodyPr/>
                    <a:lstStyle/>
                    <a:p>
                      <a:pPr algn="l" defTabSz="1828707">
                        <a:defRPr b="0" sz="1800">
                          <a:solidFill>
                            <a:srgbClr val="000000"/>
                          </a:solidFill>
                        </a:defRPr>
                      </a:pPr>
                      <a:r>
                        <a:rPr b="1" sz="3200"/>
                        <a:t>             LightGBM</a:t>
                      </a:r>
                    </a:p>
                  </a:txBody>
                  <a:tcPr marL="38098" marR="38098" marT="38098" marB="38098" anchor="ctr" anchorCtr="0" horzOverflow="overflow">
                    <a:lnL w="12700">
                      <a:miter lim="400000"/>
                    </a:lnL>
                    <a:lnR w="12700">
                      <a:miter lim="400000"/>
                    </a:lnR>
                    <a:lnT w="12700">
                      <a:miter lim="400000"/>
                    </a:lnT>
                    <a:lnB w="12700">
                      <a:miter lim="400000"/>
                    </a:lnB>
                    <a:noFill/>
                  </a:tcPr>
                </a:tc>
                <a:tc hMerge="1">
                  <a:tcPr/>
                </a:tc>
                <a:tc gridSpan="2">
                  <a:txBody>
                    <a:bodyPr/>
                    <a:lstStyle/>
                    <a:p>
                      <a:pPr algn="l" defTabSz="1828707">
                        <a:defRPr b="0" sz="1800">
                          <a:solidFill>
                            <a:srgbClr val="000000"/>
                          </a:solidFill>
                        </a:defRPr>
                      </a:pPr>
                      <a:r>
                        <a:rPr b="1" sz="3200"/>
                        <a:t>             XGBoost</a:t>
                      </a:r>
                    </a:p>
                  </a:txBody>
                  <a:tcPr marL="38098" marR="38098" marT="38098" marB="38098" anchor="ctr" anchorCtr="0" horzOverflow="overflow">
                    <a:lnL w="12700">
                      <a:miter lim="400000"/>
                    </a:lnL>
                    <a:lnR w="12700">
                      <a:miter lim="400000"/>
                    </a:lnR>
                    <a:lnT w="12700">
                      <a:miter lim="400000"/>
                    </a:lnT>
                    <a:lnB w="12700">
                      <a:miter lim="400000"/>
                    </a:lnB>
                    <a:noFill/>
                  </a:tcPr>
                </a:tc>
                <a:tc hMerge="1">
                  <a:tcPr/>
                </a:tc>
                <a:tc gridSpan="2">
                  <a:txBody>
                    <a:bodyPr/>
                    <a:lstStyle/>
                    <a:p>
                      <a:pPr algn="ctr" defTabSz="1828707">
                        <a:defRPr b="0" sz="1800">
                          <a:solidFill>
                            <a:srgbClr val="000000"/>
                          </a:solidFill>
                        </a:defRPr>
                      </a:pPr>
                      <a:r>
                        <a:rPr b="1" sz="3200"/>
                        <a:t>H2O</a:t>
                      </a:r>
                    </a:p>
                  </a:txBody>
                  <a:tcPr marL="38098" marR="38098" marT="38098" marB="38098" anchor="ctr" anchorCtr="0" horzOverflow="overflow">
                    <a:lnL w="12700">
                      <a:miter lim="400000"/>
                    </a:lnL>
                    <a:lnR w="12700">
                      <a:miter lim="400000"/>
                    </a:lnR>
                    <a:lnT w="12700">
                      <a:miter lim="400000"/>
                    </a:lnT>
                    <a:lnB w="12700">
                      <a:miter lim="400000"/>
                    </a:lnB>
                    <a:noFill/>
                  </a:tcPr>
                </a:tc>
                <a:tc hMerge="1">
                  <a:tcPr/>
                </a:tc>
              </a:tr>
              <a:tr h="953055">
                <a:tc>
                  <a:txBody>
                    <a:bodyPr/>
                    <a:lstStyle/>
                    <a:p>
                      <a:pPr algn="l" defTabSz="1828707">
                        <a:defRPr sz="1800"/>
                      </a:pPr>
                      <a:r>
                        <a:rPr sz="3200"/>
                        <a:t>Adult</a:t>
                      </a:r>
                    </a:p>
                  </a:txBody>
                  <a:tcPr marL="45717" marR="45717" marT="45717" marB="45717" anchor="ctr" anchorCtr="0" horzOverflow="overflow">
                    <a:lnL w="12700">
                      <a:miter lim="400000"/>
                    </a:lnL>
                    <a:lnR w="12700">
                      <a:miter lim="400000"/>
                    </a:lnR>
                    <a:lnT w="12700">
                      <a:miter lim="400000"/>
                    </a:lnT>
                    <a:lnB w="19050">
                      <a:solidFill>
                        <a:srgbClr val="0D0D0D"/>
                      </a:solidFill>
                    </a:lnB>
                    <a:noFill/>
                  </a:tcPr>
                </a:tc>
                <a:tc>
                  <a:txBody>
                    <a:bodyPr/>
                    <a:lstStyle/>
                    <a:p>
                      <a:pPr algn="ctr" defTabSz="1828707">
                        <a:defRPr sz="1800"/>
                      </a:pPr>
                      <a:r>
                        <a:rPr sz="3200"/>
                        <a:t>0.269741</a:t>
                      </a:r>
                    </a:p>
                  </a:txBody>
                  <a:tcPr marL="38098" marR="38098" marT="38098" marB="38098" anchor="ctr" anchorCtr="0" horzOverflow="overflow">
                    <a:lnL w="12700">
                      <a:miter lim="400000"/>
                    </a:lnL>
                    <a:lnR w="12700">
                      <a:miter lim="400000"/>
                    </a:lnR>
                    <a:lnT w="12700">
                      <a:miter lim="400000"/>
                    </a:lnT>
                    <a:lnB w="19050">
                      <a:solidFill>
                        <a:srgbClr val="0D0D0D"/>
                      </a:solidFill>
                    </a:lnB>
                    <a:solidFill>
                      <a:srgbClr val="FFCC00"/>
                    </a:solidFill>
                  </a:tcPr>
                </a:tc>
                <a:tc>
                  <a:txBody>
                    <a:bodyPr/>
                    <a:lstStyle/>
                    <a:p>
                      <a:pPr algn="ctr" defTabSz="1828707">
                        <a:defRPr sz="1800"/>
                      </a:pPr>
                      <a:r>
                        <a:rPr sz="3200"/>
                        <a:t>0.276018</a:t>
                      </a:r>
                    </a:p>
                  </a:txBody>
                  <a:tcPr marL="38098" marR="38098" marT="38098" marB="38098" anchor="ctr" anchorCtr="0" horzOverflow="overflow">
                    <a:lnL w="12700">
                      <a:miter lim="400000"/>
                    </a:lnL>
                    <a:lnR w="12700">
                      <a:miter lim="400000"/>
                    </a:lnR>
                    <a:lnT w="12700">
                      <a:miter lim="400000"/>
                    </a:lnT>
                    <a:lnB w="19050">
                      <a:solidFill>
                        <a:srgbClr val="0D0D0D"/>
                      </a:solidFill>
                    </a:lnB>
                    <a:noFill/>
                  </a:tcPr>
                </a:tc>
                <a:tc>
                  <a:txBody>
                    <a:bodyPr/>
                    <a:lstStyle/>
                    <a:p>
                      <a:pPr algn="l" defTabSz="1828707">
                        <a:defRPr sz="1800"/>
                      </a:pPr>
                      <a:r>
                        <a:rPr sz="3200">
                          <a:solidFill>
                            <a:srgbClr val="FF3333"/>
                          </a:solidFill>
                        </a:rPr>
                        <a:t>+ 2.33 %</a:t>
                      </a:r>
                    </a:p>
                  </a:txBody>
                  <a:tcPr marL="0" marR="0" marT="0" marB="0" anchor="ctr" anchorCtr="0" horzOverflow="overflow">
                    <a:lnL w="12700">
                      <a:miter lim="400000"/>
                    </a:lnL>
                    <a:lnR w="19050">
                      <a:solidFill>
                        <a:srgbClr val="0D0D0D"/>
                      </a:solidFill>
                    </a:lnR>
                    <a:lnT w="12700">
                      <a:miter lim="400000"/>
                    </a:lnT>
                    <a:lnB w="19050">
                      <a:solidFill>
                        <a:srgbClr val="0D0D0D"/>
                      </a:solidFill>
                    </a:lnB>
                    <a:noFill/>
                  </a:tcPr>
                </a:tc>
                <a:tc>
                  <a:txBody>
                    <a:bodyPr/>
                    <a:lstStyle/>
                    <a:p>
                      <a:pPr algn="ctr" defTabSz="1828707">
                        <a:defRPr sz="1800"/>
                      </a:pPr>
                      <a:r>
                        <a:rPr sz="3200"/>
                        <a:t>0.275423</a:t>
                      </a:r>
                    </a:p>
                  </a:txBody>
                  <a:tcPr marL="38098" marR="38098" marT="38098" marB="38098" anchor="ctr" anchorCtr="0" horzOverflow="overflow">
                    <a:lnL w="19050">
                      <a:solidFill>
                        <a:srgbClr val="0D0D0D"/>
                      </a:solidFill>
                    </a:lnL>
                    <a:lnR w="12700">
                      <a:miter lim="400000"/>
                    </a:lnR>
                    <a:lnT w="12700">
                      <a:miter lim="400000"/>
                    </a:lnT>
                    <a:lnB w="19050">
                      <a:solidFill>
                        <a:srgbClr val="0D0D0D"/>
                      </a:solidFill>
                    </a:lnB>
                    <a:noFill/>
                  </a:tcPr>
                </a:tc>
                <a:tc>
                  <a:txBody>
                    <a:bodyPr/>
                    <a:lstStyle/>
                    <a:p>
                      <a:pPr algn="l" defTabSz="1828707">
                        <a:defRPr sz="1800"/>
                      </a:pPr>
                      <a:r>
                        <a:rPr sz="3200">
                          <a:solidFill>
                            <a:srgbClr val="FF3333"/>
                          </a:solidFill>
                        </a:rPr>
                        <a:t>+ 2.11%</a:t>
                      </a:r>
                    </a:p>
                  </a:txBody>
                  <a:tcPr marL="0" marR="0" marT="0" marB="0" anchor="ctr" anchorCtr="0" horzOverflow="overflow">
                    <a:lnL w="12700">
                      <a:miter lim="400000"/>
                    </a:lnL>
                    <a:lnR w="19050">
                      <a:solidFill>
                        <a:srgbClr val="0D0D0D"/>
                      </a:solidFill>
                    </a:lnR>
                    <a:lnT w="12700">
                      <a:miter lim="400000"/>
                    </a:lnT>
                    <a:lnB w="19050">
                      <a:solidFill>
                        <a:srgbClr val="0D0D0D"/>
                      </a:solidFill>
                    </a:lnB>
                    <a:noFill/>
                  </a:tcPr>
                </a:tc>
                <a:tc>
                  <a:txBody>
                    <a:bodyPr/>
                    <a:lstStyle/>
                    <a:p>
                      <a:pPr algn="ctr" defTabSz="1828707">
                        <a:defRPr sz="1800"/>
                      </a:pPr>
                      <a:r>
                        <a:rPr sz="3200"/>
                        <a:t>0.275104</a:t>
                      </a:r>
                    </a:p>
                  </a:txBody>
                  <a:tcPr marL="38098" marR="38098" marT="38098" marB="38098" anchor="ctr" anchorCtr="0" horzOverflow="overflow">
                    <a:lnL w="19050">
                      <a:solidFill>
                        <a:srgbClr val="0D0D0D"/>
                      </a:solidFill>
                    </a:lnL>
                    <a:lnR w="12700">
                      <a:miter lim="400000"/>
                    </a:lnR>
                    <a:lnT w="12700">
                      <a:miter lim="400000"/>
                    </a:lnT>
                    <a:lnB w="19050">
                      <a:solidFill>
                        <a:srgbClr val="0D0D0D"/>
                      </a:solidFill>
                    </a:lnB>
                    <a:noFill/>
                  </a:tcPr>
                </a:tc>
                <a:tc>
                  <a:txBody>
                    <a:bodyPr/>
                    <a:lstStyle/>
                    <a:p>
                      <a:pPr algn="l" defTabSz="1828707">
                        <a:defRPr sz="1800"/>
                      </a:pPr>
                      <a:r>
                        <a:rPr sz="3200">
                          <a:solidFill>
                            <a:srgbClr val="FF3333"/>
                          </a:solidFill>
                        </a:rPr>
                        <a:t>+ 1.99%</a:t>
                      </a:r>
                    </a:p>
                  </a:txBody>
                  <a:tcPr marL="0" marR="0" marT="0" marB="0" anchor="ctr" anchorCtr="0" horzOverflow="overflow">
                    <a:lnL w="12700">
                      <a:miter lim="400000"/>
                    </a:lnL>
                    <a:lnR w="12700">
                      <a:miter lim="400000"/>
                    </a:lnR>
                    <a:lnT w="12700">
                      <a:miter lim="400000"/>
                    </a:lnT>
                    <a:lnB w="19050">
                      <a:solidFill>
                        <a:srgbClr val="0D0D0D"/>
                      </a:solidFill>
                    </a:lnB>
                    <a:noFill/>
                  </a:tcPr>
                </a:tc>
              </a:tr>
              <a:tr h="953055">
                <a:tc>
                  <a:txBody>
                    <a:bodyPr/>
                    <a:lstStyle/>
                    <a:p>
                      <a:pPr algn="l" defTabSz="1828707">
                        <a:defRPr sz="1800"/>
                      </a:pPr>
                      <a:r>
                        <a:rPr sz="3200"/>
                        <a:t>Amazon</a:t>
                      </a:r>
                    </a:p>
                  </a:txBody>
                  <a:tcPr marL="35939" marR="35939" marT="35939" marB="35939" anchor="ctr" anchorCtr="0" horzOverflow="overflow">
                    <a:lnL w="12700">
                      <a:miter lim="400000"/>
                    </a:lnL>
                    <a:lnR w="12700">
                      <a:miter lim="400000"/>
                    </a:lnR>
                    <a:lnT w="19050">
                      <a:solidFill>
                        <a:srgbClr val="0D0D0D"/>
                      </a:solidFill>
                    </a:lnT>
                    <a:lnB w="19050">
                      <a:solidFill>
                        <a:srgbClr val="0D0D0D"/>
                      </a:solidFill>
                    </a:lnB>
                    <a:noFill/>
                  </a:tcPr>
                </a:tc>
                <a:tc>
                  <a:txBody>
                    <a:bodyPr/>
                    <a:lstStyle/>
                    <a:p>
                      <a:pPr algn="ctr" defTabSz="1828707">
                        <a:defRPr sz="1800"/>
                      </a:pPr>
                      <a:r>
                        <a:rPr sz="3200"/>
                        <a:t>0.137720</a:t>
                      </a:r>
                    </a:p>
                  </a:txBody>
                  <a:tcPr marL="38098" marR="38098" marT="38098" marB="38098" anchor="ctr" anchorCtr="0" horzOverflow="overflow">
                    <a:lnL w="12700">
                      <a:miter lim="400000"/>
                    </a:lnL>
                    <a:lnR w="12700">
                      <a:miter lim="400000"/>
                    </a:lnR>
                    <a:lnT w="19050">
                      <a:solidFill>
                        <a:srgbClr val="0D0D0D"/>
                      </a:solidFill>
                    </a:lnT>
                    <a:lnB w="19050">
                      <a:solidFill>
                        <a:srgbClr val="0D0D0D"/>
                      </a:solidFill>
                    </a:lnB>
                    <a:solidFill>
                      <a:srgbClr val="FFCC00"/>
                    </a:solidFill>
                  </a:tcPr>
                </a:tc>
                <a:tc>
                  <a:txBody>
                    <a:bodyPr/>
                    <a:lstStyle/>
                    <a:p>
                      <a:pPr algn="ctr" defTabSz="1828707">
                        <a:defRPr sz="1800"/>
                      </a:pPr>
                      <a:r>
                        <a:rPr sz="3200"/>
                        <a:t>0.163600</a:t>
                      </a:r>
                    </a:p>
                  </a:txBody>
                  <a:tcPr marL="38098" marR="38098" marT="38098" marB="38098" anchor="ctr" anchorCtr="0" horzOverflow="overflow">
                    <a:lnL w="12700">
                      <a:miter lim="400000"/>
                    </a:lnL>
                    <a:lnR w="12700">
                      <a:miter lim="400000"/>
                    </a:lnR>
                    <a:lnT w="19050">
                      <a:solidFill>
                        <a:srgbClr val="0D0D0D"/>
                      </a:solidFill>
                    </a:lnT>
                    <a:lnB w="19050">
                      <a:solidFill>
                        <a:srgbClr val="0D0D0D"/>
                      </a:solidFill>
                    </a:lnB>
                    <a:noFill/>
                  </a:tcPr>
                </a:tc>
                <a:tc>
                  <a:txBody>
                    <a:bodyPr/>
                    <a:lstStyle/>
                    <a:p>
                      <a:pPr algn="l" defTabSz="1828707">
                        <a:defRPr sz="1800"/>
                      </a:pPr>
                      <a:r>
                        <a:rPr sz="3200">
                          <a:solidFill>
                            <a:srgbClr val="FF3333"/>
                          </a:solidFill>
                        </a:rPr>
                        <a:t>+ 18.79 %</a:t>
                      </a:r>
                    </a:p>
                  </a:txBody>
                  <a:tcPr marL="0" marR="0" marT="0" marB="0" anchor="ctr" anchorCtr="0" horzOverflow="overflow">
                    <a:lnL w="12700">
                      <a:miter lim="400000"/>
                    </a:lnL>
                    <a:lnR w="19050">
                      <a:solidFill>
                        <a:srgbClr val="0D0D0D"/>
                      </a:solidFill>
                    </a:lnR>
                    <a:lnT w="19050">
                      <a:solidFill>
                        <a:srgbClr val="0D0D0D"/>
                      </a:solidFill>
                    </a:lnT>
                    <a:lnB w="19050">
                      <a:solidFill>
                        <a:srgbClr val="0D0D0D"/>
                      </a:solidFill>
                    </a:lnB>
                    <a:noFill/>
                  </a:tcPr>
                </a:tc>
                <a:tc>
                  <a:txBody>
                    <a:bodyPr/>
                    <a:lstStyle/>
                    <a:p>
                      <a:pPr algn="ctr" defTabSz="1828707">
                        <a:defRPr sz="1800"/>
                      </a:pPr>
                      <a:r>
                        <a:rPr sz="3200"/>
                        <a:t>0.163271</a:t>
                      </a:r>
                    </a:p>
                  </a:txBody>
                  <a:tcPr marL="38098" marR="38098" marT="38098" marB="38098" anchor="ctr" anchorCtr="0" horzOverflow="overflow">
                    <a:lnL w="19050">
                      <a:solidFill>
                        <a:srgbClr val="0D0D0D"/>
                      </a:solidFill>
                    </a:lnL>
                    <a:lnR w="12700">
                      <a:miter lim="400000"/>
                    </a:lnR>
                    <a:lnT w="19050">
                      <a:solidFill>
                        <a:srgbClr val="0D0D0D"/>
                      </a:solidFill>
                    </a:lnT>
                    <a:lnB w="19050">
                      <a:solidFill>
                        <a:srgbClr val="0D0D0D"/>
                      </a:solidFill>
                    </a:lnB>
                    <a:noFill/>
                  </a:tcPr>
                </a:tc>
                <a:tc>
                  <a:txBody>
                    <a:bodyPr/>
                    <a:lstStyle/>
                    <a:p>
                      <a:pPr algn="l" defTabSz="1828707">
                        <a:defRPr sz="1800"/>
                      </a:pPr>
                      <a:r>
                        <a:rPr sz="3200">
                          <a:solidFill>
                            <a:srgbClr val="FF3333"/>
                          </a:solidFill>
                        </a:rPr>
                        <a:t>+ 18.55%</a:t>
                      </a:r>
                    </a:p>
                  </a:txBody>
                  <a:tcPr marL="0" marR="0" marT="0" marB="0" anchor="ctr" anchorCtr="0" horzOverflow="overflow">
                    <a:lnL w="12700">
                      <a:miter lim="400000"/>
                    </a:lnL>
                    <a:lnR w="19050">
                      <a:solidFill>
                        <a:srgbClr val="0D0D0D"/>
                      </a:solidFill>
                    </a:lnR>
                    <a:lnT w="19050">
                      <a:solidFill>
                        <a:srgbClr val="0D0D0D"/>
                      </a:solidFill>
                    </a:lnT>
                    <a:lnB w="19050">
                      <a:solidFill>
                        <a:srgbClr val="0D0D0D"/>
                      </a:solidFill>
                    </a:lnB>
                    <a:noFill/>
                  </a:tcPr>
                </a:tc>
                <a:tc>
                  <a:txBody>
                    <a:bodyPr/>
                    <a:lstStyle/>
                    <a:p>
                      <a:pPr algn="ctr" defTabSz="1828707">
                        <a:defRPr sz="1800"/>
                      </a:pPr>
                      <a:r>
                        <a:rPr sz="3200"/>
                        <a:t>0.162641</a:t>
                      </a:r>
                    </a:p>
                  </a:txBody>
                  <a:tcPr marL="38098" marR="38098" marT="38098" marB="38098" anchor="ctr" anchorCtr="0" horzOverflow="overflow">
                    <a:lnL w="19050">
                      <a:solidFill>
                        <a:srgbClr val="0D0D0D"/>
                      </a:solidFill>
                    </a:lnL>
                    <a:lnR w="12700">
                      <a:miter lim="400000"/>
                    </a:lnR>
                    <a:lnT w="19050">
                      <a:solidFill>
                        <a:srgbClr val="0D0D0D"/>
                      </a:solidFill>
                    </a:lnT>
                    <a:lnB w="19050">
                      <a:solidFill>
                        <a:srgbClr val="0D0D0D"/>
                      </a:solidFill>
                    </a:lnB>
                    <a:noFill/>
                  </a:tcPr>
                </a:tc>
                <a:tc>
                  <a:txBody>
                    <a:bodyPr/>
                    <a:lstStyle/>
                    <a:p>
                      <a:pPr algn="l" defTabSz="1828707">
                        <a:defRPr sz="1800"/>
                      </a:pPr>
                      <a:r>
                        <a:rPr sz="3200">
                          <a:solidFill>
                            <a:srgbClr val="FF3333"/>
                          </a:solidFill>
                        </a:rPr>
                        <a:t>+ 18.09%</a:t>
                      </a:r>
                    </a:p>
                  </a:txBody>
                  <a:tcPr marL="0" marR="0" marT="0" marB="0" anchor="ctr" anchorCtr="0" horzOverflow="overflow">
                    <a:lnL w="12700">
                      <a:miter lim="400000"/>
                    </a:lnL>
                    <a:lnR w="12700">
                      <a:miter lim="400000"/>
                    </a:lnR>
                    <a:lnT w="19050">
                      <a:solidFill>
                        <a:srgbClr val="0D0D0D"/>
                      </a:solidFill>
                    </a:lnT>
                    <a:lnB w="19050">
                      <a:solidFill>
                        <a:srgbClr val="0D0D0D"/>
                      </a:solidFill>
                    </a:lnB>
                    <a:noFill/>
                  </a:tcPr>
                </a:tc>
              </a:tr>
              <a:tr h="953055">
                <a:tc>
                  <a:txBody>
                    <a:bodyPr/>
                    <a:lstStyle/>
                    <a:p>
                      <a:pPr algn="l" defTabSz="1828707">
                        <a:defRPr sz="1800"/>
                      </a:pPr>
                      <a:r>
                        <a:rPr sz="3200"/>
                        <a:t>Appet</a:t>
                      </a:r>
                    </a:p>
                  </a:txBody>
                  <a:tcPr marL="35939" marR="35939" marT="35939" marB="35939" anchor="ctr" anchorCtr="0" horzOverflow="overflow">
                    <a:lnL w="12700">
                      <a:miter lim="400000"/>
                    </a:lnL>
                    <a:lnR w="12700">
                      <a:miter lim="400000"/>
                    </a:lnR>
                    <a:lnT w="19050">
                      <a:solidFill>
                        <a:srgbClr val="0D0D0D"/>
                      </a:solidFill>
                    </a:lnT>
                    <a:lnB w="19050">
                      <a:solidFill>
                        <a:srgbClr val="0D0D0D"/>
                      </a:solidFill>
                    </a:lnB>
                    <a:noFill/>
                  </a:tcPr>
                </a:tc>
                <a:tc>
                  <a:txBody>
                    <a:bodyPr/>
                    <a:lstStyle/>
                    <a:p>
                      <a:pPr algn="ctr" defTabSz="1828707">
                        <a:defRPr sz="1800"/>
                      </a:pPr>
                      <a:r>
                        <a:rPr sz="3200"/>
                        <a:t>0.071511</a:t>
                      </a:r>
                    </a:p>
                  </a:txBody>
                  <a:tcPr marL="38098" marR="38098" marT="38098" marB="38098" anchor="ctr" anchorCtr="0" horzOverflow="overflow">
                    <a:lnL w="12700">
                      <a:miter lim="400000"/>
                    </a:lnL>
                    <a:lnR w="12700">
                      <a:miter lim="400000"/>
                    </a:lnR>
                    <a:lnT w="19050">
                      <a:solidFill>
                        <a:srgbClr val="0D0D0D"/>
                      </a:solidFill>
                    </a:lnT>
                    <a:lnB w="19050">
                      <a:solidFill>
                        <a:srgbClr val="0D0D0D"/>
                      </a:solidFill>
                    </a:lnB>
                    <a:solidFill>
                      <a:srgbClr val="FFCC00"/>
                    </a:solidFill>
                  </a:tcPr>
                </a:tc>
                <a:tc>
                  <a:txBody>
                    <a:bodyPr/>
                    <a:lstStyle/>
                    <a:p>
                      <a:pPr algn="ctr" defTabSz="1828707">
                        <a:defRPr sz="1800"/>
                      </a:pPr>
                      <a:r>
                        <a:rPr sz="3200"/>
                        <a:t>0.071795</a:t>
                      </a:r>
                    </a:p>
                  </a:txBody>
                  <a:tcPr marL="38098" marR="38098" marT="38098" marB="38098" anchor="ctr" anchorCtr="0" horzOverflow="overflow">
                    <a:lnL w="12700">
                      <a:miter lim="400000"/>
                    </a:lnL>
                    <a:lnR w="12700">
                      <a:miter lim="400000"/>
                    </a:lnR>
                    <a:lnT w="19050">
                      <a:solidFill>
                        <a:srgbClr val="0D0D0D"/>
                      </a:solidFill>
                    </a:lnT>
                    <a:lnB w="19050">
                      <a:solidFill>
                        <a:srgbClr val="0D0D0D"/>
                      </a:solidFill>
                    </a:lnB>
                    <a:noFill/>
                  </a:tcPr>
                </a:tc>
                <a:tc>
                  <a:txBody>
                    <a:bodyPr/>
                    <a:lstStyle/>
                    <a:p>
                      <a:pPr algn="l" defTabSz="1828707">
                        <a:defRPr sz="1800"/>
                      </a:pPr>
                      <a:r>
                        <a:rPr sz="3200">
                          <a:solidFill>
                            <a:srgbClr val="FF3333"/>
                          </a:solidFill>
                        </a:rPr>
                        <a:t>+ 0.40 %</a:t>
                      </a:r>
                    </a:p>
                  </a:txBody>
                  <a:tcPr marL="0" marR="0" marT="0" marB="0" anchor="ctr" anchorCtr="0" horzOverflow="overflow">
                    <a:lnL w="12700">
                      <a:miter lim="400000"/>
                    </a:lnL>
                    <a:lnR w="19050">
                      <a:solidFill>
                        <a:srgbClr val="0D0D0D"/>
                      </a:solidFill>
                    </a:lnR>
                    <a:lnT w="19050">
                      <a:solidFill>
                        <a:srgbClr val="0D0D0D"/>
                      </a:solidFill>
                    </a:lnT>
                    <a:lnB w="19050">
                      <a:solidFill>
                        <a:srgbClr val="0D0D0D"/>
                      </a:solidFill>
                    </a:lnB>
                    <a:noFill/>
                  </a:tcPr>
                </a:tc>
                <a:tc>
                  <a:txBody>
                    <a:bodyPr/>
                    <a:lstStyle/>
                    <a:p>
                      <a:pPr algn="ctr" defTabSz="1828707">
                        <a:defRPr sz="1800"/>
                      </a:pPr>
                      <a:r>
                        <a:rPr sz="3200"/>
                        <a:t>0.071760</a:t>
                      </a:r>
                    </a:p>
                  </a:txBody>
                  <a:tcPr marL="38098" marR="38098" marT="38098" marB="38098" anchor="ctr" anchorCtr="0" horzOverflow="overflow">
                    <a:lnL w="19050">
                      <a:solidFill>
                        <a:srgbClr val="0D0D0D"/>
                      </a:solidFill>
                    </a:lnL>
                    <a:lnR w="12700">
                      <a:miter lim="400000"/>
                    </a:lnR>
                    <a:lnT w="19050">
                      <a:solidFill>
                        <a:srgbClr val="0D0D0D"/>
                      </a:solidFill>
                    </a:lnT>
                    <a:lnB w="19050">
                      <a:solidFill>
                        <a:srgbClr val="0D0D0D"/>
                      </a:solidFill>
                    </a:lnB>
                    <a:noFill/>
                  </a:tcPr>
                </a:tc>
                <a:tc>
                  <a:txBody>
                    <a:bodyPr/>
                    <a:lstStyle/>
                    <a:p>
                      <a:pPr algn="l" defTabSz="1828707">
                        <a:defRPr sz="1800"/>
                      </a:pPr>
                      <a:r>
                        <a:rPr sz="3200">
                          <a:solidFill>
                            <a:srgbClr val="FF3333"/>
                          </a:solidFill>
                        </a:rPr>
                        <a:t>+ 0.35%</a:t>
                      </a:r>
                    </a:p>
                  </a:txBody>
                  <a:tcPr marL="0" marR="0" marT="0" marB="0" anchor="ctr" anchorCtr="0" horzOverflow="overflow">
                    <a:lnL w="12700">
                      <a:miter lim="400000"/>
                    </a:lnL>
                    <a:lnR w="19050">
                      <a:solidFill>
                        <a:srgbClr val="0D0D0D"/>
                      </a:solidFill>
                    </a:lnR>
                    <a:lnT w="19050">
                      <a:solidFill>
                        <a:srgbClr val="0D0D0D"/>
                      </a:solidFill>
                    </a:lnT>
                    <a:lnB w="19050">
                      <a:solidFill>
                        <a:srgbClr val="0D0D0D"/>
                      </a:solidFill>
                    </a:lnB>
                    <a:noFill/>
                  </a:tcPr>
                </a:tc>
                <a:tc>
                  <a:txBody>
                    <a:bodyPr/>
                    <a:lstStyle/>
                    <a:p>
                      <a:pPr algn="ctr" defTabSz="1828707">
                        <a:defRPr sz="1800"/>
                      </a:pPr>
                      <a:r>
                        <a:rPr sz="3200"/>
                        <a:t>0.072457</a:t>
                      </a:r>
                    </a:p>
                  </a:txBody>
                  <a:tcPr marL="38098" marR="38098" marT="38098" marB="38098" anchor="ctr" anchorCtr="0" horzOverflow="overflow">
                    <a:lnL w="19050">
                      <a:solidFill>
                        <a:srgbClr val="0D0D0D"/>
                      </a:solidFill>
                    </a:lnL>
                    <a:lnR w="12700">
                      <a:miter lim="400000"/>
                    </a:lnR>
                    <a:lnT w="19050">
                      <a:solidFill>
                        <a:srgbClr val="0D0D0D"/>
                      </a:solidFill>
                    </a:lnT>
                    <a:lnB w="19050">
                      <a:solidFill>
                        <a:srgbClr val="0D0D0D"/>
                      </a:solidFill>
                    </a:lnB>
                    <a:noFill/>
                  </a:tcPr>
                </a:tc>
                <a:tc>
                  <a:txBody>
                    <a:bodyPr/>
                    <a:lstStyle/>
                    <a:p>
                      <a:pPr algn="l" defTabSz="1828707">
                        <a:defRPr sz="1800"/>
                      </a:pPr>
                      <a:r>
                        <a:rPr sz="3200">
                          <a:solidFill>
                            <a:srgbClr val="FF3333"/>
                          </a:solidFill>
                        </a:rPr>
                        <a:t>+ 1.32%</a:t>
                      </a:r>
                    </a:p>
                  </a:txBody>
                  <a:tcPr marL="0" marR="0" marT="0" marB="0" anchor="ctr" anchorCtr="0" horzOverflow="overflow">
                    <a:lnL w="12700">
                      <a:miter lim="400000"/>
                    </a:lnL>
                    <a:lnR w="12700">
                      <a:miter lim="400000"/>
                    </a:lnR>
                    <a:lnT w="19050">
                      <a:solidFill>
                        <a:srgbClr val="0D0D0D"/>
                      </a:solidFill>
                    </a:lnT>
                    <a:lnB w="19050">
                      <a:solidFill>
                        <a:srgbClr val="0D0D0D"/>
                      </a:solidFill>
                    </a:lnB>
                    <a:noFill/>
                  </a:tcPr>
                </a:tc>
              </a:tr>
              <a:tr h="953055">
                <a:tc>
                  <a:txBody>
                    <a:bodyPr/>
                    <a:lstStyle/>
                    <a:p>
                      <a:pPr algn="l" defTabSz="1828707">
                        <a:defRPr sz="1800"/>
                      </a:pPr>
                      <a:r>
                        <a:rPr sz="3200"/>
                        <a:t>Click</a:t>
                      </a:r>
                    </a:p>
                  </a:txBody>
                  <a:tcPr marL="35939" marR="35939" marT="35939" marB="35939" anchor="ctr" anchorCtr="0" horzOverflow="overflow">
                    <a:lnL w="12700">
                      <a:miter lim="400000"/>
                    </a:lnL>
                    <a:lnR w="12700">
                      <a:miter lim="400000"/>
                    </a:lnR>
                    <a:lnT w="19050">
                      <a:solidFill>
                        <a:srgbClr val="0D0D0D"/>
                      </a:solidFill>
                    </a:lnT>
                    <a:lnB w="19050">
                      <a:solidFill>
                        <a:srgbClr val="0D0D0D"/>
                      </a:solidFill>
                    </a:lnB>
                    <a:noFill/>
                  </a:tcPr>
                </a:tc>
                <a:tc>
                  <a:txBody>
                    <a:bodyPr/>
                    <a:lstStyle/>
                    <a:p>
                      <a:pPr algn="ctr" defTabSz="1828707">
                        <a:defRPr sz="1800"/>
                      </a:pPr>
                      <a:r>
                        <a:rPr sz="3200"/>
                        <a:t>0.390902</a:t>
                      </a:r>
                    </a:p>
                  </a:txBody>
                  <a:tcPr marL="38098" marR="38098" marT="38098" marB="38098" anchor="ctr" anchorCtr="0" horzOverflow="overflow">
                    <a:lnL w="12700">
                      <a:miter lim="400000"/>
                    </a:lnL>
                    <a:lnR w="12700">
                      <a:miter lim="400000"/>
                    </a:lnR>
                    <a:lnT w="19050">
                      <a:solidFill>
                        <a:srgbClr val="0D0D0D"/>
                      </a:solidFill>
                    </a:lnT>
                    <a:lnB w="19050">
                      <a:solidFill>
                        <a:srgbClr val="0D0D0D"/>
                      </a:solidFill>
                    </a:lnB>
                    <a:solidFill>
                      <a:srgbClr val="FFCC00"/>
                    </a:solidFill>
                  </a:tcPr>
                </a:tc>
                <a:tc>
                  <a:txBody>
                    <a:bodyPr/>
                    <a:lstStyle/>
                    <a:p>
                      <a:pPr algn="ctr" defTabSz="1828707">
                        <a:defRPr sz="1800"/>
                      </a:pPr>
                      <a:r>
                        <a:rPr sz="3200"/>
                        <a:t>0.396328</a:t>
                      </a:r>
                    </a:p>
                  </a:txBody>
                  <a:tcPr marL="38098" marR="38098" marT="38098" marB="38098" anchor="ctr" anchorCtr="0" horzOverflow="overflow">
                    <a:lnL w="12700">
                      <a:miter lim="400000"/>
                    </a:lnL>
                    <a:lnR w="12700">
                      <a:miter lim="400000"/>
                    </a:lnR>
                    <a:lnT w="19050">
                      <a:solidFill>
                        <a:srgbClr val="0D0D0D"/>
                      </a:solidFill>
                    </a:lnT>
                    <a:lnB w="19050">
                      <a:solidFill>
                        <a:srgbClr val="0D0D0D"/>
                      </a:solidFill>
                    </a:lnB>
                    <a:noFill/>
                  </a:tcPr>
                </a:tc>
                <a:tc>
                  <a:txBody>
                    <a:bodyPr/>
                    <a:lstStyle/>
                    <a:p>
                      <a:pPr algn="l" defTabSz="1828707">
                        <a:defRPr sz="1800"/>
                      </a:pPr>
                      <a:r>
                        <a:rPr sz="3200">
                          <a:solidFill>
                            <a:srgbClr val="FF3333"/>
                          </a:solidFill>
                        </a:rPr>
                        <a:t>+ 1.39 %</a:t>
                      </a:r>
                    </a:p>
                  </a:txBody>
                  <a:tcPr marL="0" marR="0" marT="0" marB="0" anchor="ctr" anchorCtr="0" horzOverflow="overflow">
                    <a:lnL w="12700">
                      <a:miter lim="400000"/>
                    </a:lnL>
                    <a:lnR w="19050">
                      <a:solidFill>
                        <a:srgbClr val="0D0D0D"/>
                      </a:solidFill>
                    </a:lnR>
                    <a:lnT w="19050">
                      <a:solidFill>
                        <a:srgbClr val="0D0D0D"/>
                      </a:solidFill>
                    </a:lnT>
                    <a:lnB w="19050">
                      <a:solidFill>
                        <a:srgbClr val="0D0D0D"/>
                      </a:solidFill>
                    </a:lnB>
                    <a:noFill/>
                  </a:tcPr>
                </a:tc>
                <a:tc>
                  <a:txBody>
                    <a:bodyPr/>
                    <a:lstStyle/>
                    <a:p>
                      <a:pPr algn="ctr" defTabSz="1828707">
                        <a:defRPr sz="1800"/>
                      </a:pPr>
                      <a:r>
                        <a:rPr sz="3200"/>
                        <a:t>0.396242</a:t>
                      </a:r>
                    </a:p>
                  </a:txBody>
                  <a:tcPr marL="38098" marR="38098" marT="38098" marB="38098" anchor="ctr" anchorCtr="0" horzOverflow="overflow">
                    <a:lnL w="19050">
                      <a:solidFill>
                        <a:srgbClr val="0D0D0D"/>
                      </a:solidFill>
                    </a:lnL>
                    <a:lnR w="12700">
                      <a:miter lim="400000"/>
                    </a:lnR>
                    <a:lnT w="19050">
                      <a:solidFill>
                        <a:srgbClr val="0D0D0D"/>
                      </a:solidFill>
                    </a:lnT>
                    <a:lnB w="19050">
                      <a:solidFill>
                        <a:srgbClr val="0D0D0D"/>
                      </a:solidFill>
                    </a:lnB>
                    <a:noFill/>
                  </a:tcPr>
                </a:tc>
                <a:tc>
                  <a:txBody>
                    <a:bodyPr/>
                    <a:lstStyle/>
                    <a:p>
                      <a:pPr algn="l" defTabSz="1828707">
                        <a:defRPr sz="1800"/>
                      </a:pPr>
                      <a:r>
                        <a:rPr sz="3200">
                          <a:solidFill>
                            <a:srgbClr val="FF3333"/>
                          </a:solidFill>
                        </a:rPr>
                        <a:t>+ 1.37%</a:t>
                      </a:r>
                    </a:p>
                  </a:txBody>
                  <a:tcPr marL="0" marR="0" marT="0" marB="0" anchor="ctr" anchorCtr="0" horzOverflow="overflow">
                    <a:lnL w="12700">
                      <a:miter lim="400000"/>
                    </a:lnL>
                    <a:lnR w="19050">
                      <a:solidFill>
                        <a:srgbClr val="0D0D0D"/>
                      </a:solidFill>
                    </a:lnR>
                    <a:lnT w="19050">
                      <a:solidFill>
                        <a:srgbClr val="0D0D0D"/>
                      </a:solidFill>
                    </a:lnT>
                    <a:lnB w="19050">
                      <a:solidFill>
                        <a:srgbClr val="0D0D0D"/>
                      </a:solidFill>
                    </a:lnB>
                    <a:noFill/>
                  </a:tcPr>
                </a:tc>
                <a:tc>
                  <a:txBody>
                    <a:bodyPr/>
                    <a:lstStyle/>
                    <a:p>
                      <a:pPr algn="ctr" defTabSz="1828707">
                        <a:defRPr sz="1800"/>
                      </a:pPr>
                      <a:r>
                        <a:rPr sz="3200"/>
                        <a:t>0.397595</a:t>
                      </a:r>
                    </a:p>
                  </a:txBody>
                  <a:tcPr marL="38098" marR="38098" marT="38098" marB="38098" anchor="ctr" anchorCtr="0" horzOverflow="overflow">
                    <a:lnL w="19050">
                      <a:solidFill>
                        <a:srgbClr val="0D0D0D"/>
                      </a:solidFill>
                    </a:lnL>
                    <a:lnR w="12700">
                      <a:miter lim="400000"/>
                    </a:lnR>
                    <a:lnT w="19050">
                      <a:solidFill>
                        <a:srgbClr val="0D0D0D"/>
                      </a:solidFill>
                    </a:lnT>
                    <a:lnB w="19050">
                      <a:solidFill>
                        <a:srgbClr val="0D0D0D"/>
                      </a:solidFill>
                    </a:lnB>
                    <a:noFill/>
                  </a:tcPr>
                </a:tc>
                <a:tc>
                  <a:txBody>
                    <a:bodyPr/>
                    <a:lstStyle/>
                    <a:p>
                      <a:pPr algn="l" defTabSz="1828707">
                        <a:defRPr sz="1800"/>
                      </a:pPr>
                      <a:r>
                        <a:rPr sz="3200">
                          <a:solidFill>
                            <a:srgbClr val="FF3333"/>
                          </a:solidFill>
                        </a:rPr>
                        <a:t>+ 1.71%</a:t>
                      </a:r>
                    </a:p>
                  </a:txBody>
                  <a:tcPr marL="0" marR="0" marT="0" marB="0" anchor="ctr" anchorCtr="0" horzOverflow="overflow">
                    <a:lnL w="12700">
                      <a:miter lim="400000"/>
                    </a:lnL>
                    <a:lnR w="12700">
                      <a:miter lim="400000"/>
                    </a:lnR>
                    <a:lnT w="19050">
                      <a:solidFill>
                        <a:srgbClr val="0D0D0D"/>
                      </a:solidFill>
                    </a:lnT>
                    <a:lnB w="19050">
                      <a:solidFill>
                        <a:srgbClr val="0D0D0D"/>
                      </a:solidFill>
                    </a:lnB>
                    <a:noFill/>
                  </a:tcPr>
                </a:tc>
              </a:tr>
              <a:tr h="953055">
                <a:tc>
                  <a:txBody>
                    <a:bodyPr/>
                    <a:lstStyle/>
                    <a:p>
                      <a:pPr algn="l" defTabSz="1828707">
                        <a:defRPr sz="1800"/>
                      </a:pPr>
                      <a:r>
                        <a:rPr sz="3200"/>
                        <a:t>Internet</a:t>
                      </a:r>
                    </a:p>
                  </a:txBody>
                  <a:tcPr marL="35939" marR="35939" marT="35939" marB="35939" anchor="ctr" anchorCtr="0" horzOverflow="overflow">
                    <a:lnL w="12700">
                      <a:miter lim="400000"/>
                    </a:lnL>
                    <a:lnR w="12700">
                      <a:miter lim="400000"/>
                    </a:lnR>
                    <a:lnT w="19050">
                      <a:solidFill>
                        <a:srgbClr val="0D0D0D"/>
                      </a:solidFill>
                    </a:lnT>
                    <a:lnB w="19050">
                      <a:solidFill>
                        <a:srgbClr val="0D0D0D"/>
                      </a:solidFill>
                    </a:lnB>
                    <a:noFill/>
                  </a:tcPr>
                </a:tc>
                <a:tc>
                  <a:txBody>
                    <a:bodyPr/>
                    <a:lstStyle/>
                    <a:p>
                      <a:pPr algn="ctr" defTabSz="1828707">
                        <a:defRPr sz="1800"/>
                      </a:pPr>
                      <a:r>
                        <a:rPr sz="3200"/>
                        <a:t>0.208748</a:t>
                      </a:r>
                    </a:p>
                  </a:txBody>
                  <a:tcPr marL="38098" marR="38098" marT="38098" marB="38098" anchor="ctr" anchorCtr="0" horzOverflow="overflow">
                    <a:lnL w="12700">
                      <a:miter lim="400000"/>
                    </a:lnL>
                    <a:lnR w="12700">
                      <a:miter lim="400000"/>
                    </a:lnR>
                    <a:lnT w="19050">
                      <a:solidFill>
                        <a:srgbClr val="0D0D0D"/>
                      </a:solidFill>
                    </a:lnT>
                    <a:lnB w="19050">
                      <a:solidFill>
                        <a:srgbClr val="0D0D0D"/>
                      </a:solidFill>
                    </a:lnB>
                    <a:solidFill>
                      <a:srgbClr val="FFCC00"/>
                    </a:solidFill>
                  </a:tcPr>
                </a:tc>
                <a:tc>
                  <a:txBody>
                    <a:bodyPr/>
                    <a:lstStyle/>
                    <a:p>
                      <a:pPr algn="ctr" defTabSz="1828707">
                        <a:defRPr sz="1800"/>
                      </a:pPr>
                      <a:r>
                        <a:rPr sz="3200"/>
                        <a:t>0.223154</a:t>
                      </a:r>
                    </a:p>
                  </a:txBody>
                  <a:tcPr marL="38098" marR="38098" marT="38098" marB="38098" anchor="ctr" anchorCtr="0" horzOverflow="overflow">
                    <a:lnL w="12700">
                      <a:miter lim="400000"/>
                    </a:lnL>
                    <a:lnR w="12700">
                      <a:miter lim="400000"/>
                    </a:lnR>
                    <a:lnT w="19050">
                      <a:solidFill>
                        <a:srgbClr val="0D0D0D"/>
                      </a:solidFill>
                    </a:lnT>
                    <a:lnB w="19050">
                      <a:solidFill>
                        <a:srgbClr val="0D0D0D"/>
                      </a:solidFill>
                    </a:lnB>
                    <a:noFill/>
                  </a:tcPr>
                </a:tc>
                <a:tc>
                  <a:txBody>
                    <a:bodyPr/>
                    <a:lstStyle/>
                    <a:p>
                      <a:pPr algn="l" defTabSz="1828707">
                        <a:defRPr sz="1800"/>
                      </a:pPr>
                      <a:r>
                        <a:rPr sz="3200">
                          <a:solidFill>
                            <a:srgbClr val="FF3333"/>
                          </a:solidFill>
                        </a:rPr>
                        <a:t>+ 6.90 %</a:t>
                      </a:r>
                    </a:p>
                  </a:txBody>
                  <a:tcPr marL="0" marR="0" marT="0" marB="0" anchor="ctr" anchorCtr="0" horzOverflow="overflow">
                    <a:lnL w="12700">
                      <a:miter lim="400000"/>
                    </a:lnL>
                    <a:lnR w="19050">
                      <a:solidFill>
                        <a:srgbClr val="0D0D0D"/>
                      </a:solidFill>
                    </a:lnR>
                    <a:lnT w="19050">
                      <a:solidFill>
                        <a:srgbClr val="0D0D0D"/>
                      </a:solidFill>
                    </a:lnT>
                    <a:lnB w="19050">
                      <a:solidFill>
                        <a:srgbClr val="0D0D0D"/>
                      </a:solidFill>
                    </a:lnB>
                    <a:noFill/>
                  </a:tcPr>
                </a:tc>
                <a:tc>
                  <a:txBody>
                    <a:bodyPr/>
                    <a:lstStyle/>
                    <a:p>
                      <a:pPr algn="ctr" defTabSz="1828707">
                        <a:defRPr sz="1800"/>
                      </a:pPr>
                      <a:r>
                        <a:rPr sz="3200"/>
                        <a:t>0.225323</a:t>
                      </a:r>
                    </a:p>
                  </a:txBody>
                  <a:tcPr marL="38098" marR="38098" marT="38098" marB="38098" anchor="ctr" anchorCtr="0" horzOverflow="overflow">
                    <a:lnL w="19050">
                      <a:solidFill>
                        <a:srgbClr val="0D0D0D"/>
                      </a:solidFill>
                    </a:lnL>
                    <a:lnR w="12700">
                      <a:miter lim="400000"/>
                    </a:lnR>
                    <a:lnT w="19050">
                      <a:solidFill>
                        <a:srgbClr val="0D0D0D"/>
                      </a:solidFill>
                    </a:lnT>
                    <a:lnB w="19050">
                      <a:solidFill>
                        <a:srgbClr val="0D0D0D"/>
                      </a:solidFill>
                    </a:lnB>
                    <a:noFill/>
                  </a:tcPr>
                </a:tc>
                <a:tc>
                  <a:txBody>
                    <a:bodyPr/>
                    <a:lstStyle/>
                    <a:p>
                      <a:pPr algn="l" defTabSz="1828707">
                        <a:defRPr sz="1800"/>
                      </a:pPr>
                      <a:r>
                        <a:rPr sz="3200">
                          <a:solidFill>
                            <a:srgbClr val="FF3333"/>
                          </a:solidFill>
                        </a:rPr>
                        <a:t>+ 7.94%</a:t>
                      </a:r>
                    </a:p>
                  </a:txBody>
                  <a:tcPr marL="0" marR="0" marT="0" marB="0" anchor="ctr" anchorCtr="0" horzOverflow="overflow">
                    <a:lnL w="12700">
                      <a:miter lim="400000"/>
                    </a:lnL>
                    <a:lnR w="19050">
                      <a:solidFill>
                        <a:srgbClr val="0D0D0D"/>
                      </a:solidFill>
                    </a:lnR>
                    <a:lnT w="19050">
                      <a:solidFill>
                        <a:srgbClr val="0D0D0D"/>
                      </a:solidFill>
                    </a:lnT>
                    <a:lnB w="19050">
                      <a:solidFill>
                        <a:srgbClr val="0D0D0D"/>
                      </a:solidFill>
                    </a:lnB>
                    <a:noFill/>
                  </a:tcPr>
                </a:tc>
                <a:tc>
                  <a:txBody>
                    <a:bodyPr/>
                    <a:lstStyle/>
                    <a:p>
                      <a:pPr algn="ctr" defTabSz="1828707">
                        <a:defRPr sz="1800"/>
                      </a:pPr>
                      <a:r>
                        <a:rPr sz="3200"/>
                        <a:t>0.222091</a:t>
                      </a:r>
                    </a:p>
                  </a:txBody>
                  <a:tcPr marL="38098" marR="38098" marT="38098" marB="38098" anchor="ctr" anchorCtr="0" horzOverflow="overflow">
                    <a:lnL w="19050">
                      <a:solidFill>
                        <a:srgbClr val="0D0D0D"/>
                      </a:solidFill>
                    </a:lnL>
                    <a:lnR w="12700">
                      <a:miter lim="400000"/>
                    </a:lnR>
                    <a:lnT w="19050">
                      <a:solidFill>
                        <a:srgbClr val="0D0D0D"/>
                      </a:solidFill>
                    </a:lnT>
                    <a:lnB w="19050">
                      <a:solidFill>
                        <a:srgbClr val="0D0D0D"/>
                      </a:solidFill>
                    </a:lnB>
                    <a:noFill/>
                  </a:tcPr>
                </a:tc>
                <a:tc>
                  <a:txBody>
                    <a:bodyPr/>
                    <a:lstStyle/>
                    <a:p>
                      <a:pPr algn="l" defTabSz="1828707">
                        <a:defRPr sz="1800"/>
                      </a:pPr>
                      <a:r>
                        <a:rPr sz="3200">
                          <a:solidFill>
                            <a:srgbClr val="FF3333"/>
                          </a:solidFill>
                        </a:rPr>
                        <a:t>+ 6.39%</a:t>
                      </a:r>
                    </a:p>
                  </a:txBody>
                  <a:tcPr marL="0" marR="0" marT="0" marB="0" anchor="ctr" anchorCtr="0" horzOverflow="overflow">
                    <a:lnL w="12700">
                      <a:miter lim="400000"/>
                    </a:lnL>
                    <a:lnR w="12700">
                      <a:miter lim="400000"/>
                    </a:lnR>
                    <a:lnT w="19050">
                      <a:solidFill>
                        <a:srgbClr val="0D0D0D"/>
                      </a:solidFill>
                    </a:lnT>
                    <a:lnB w="19050">
                      <a:solidFill>
                        <a:srgbClr val="0D0D0D"/>
                      </a:solidFill>
                    </a:lnB>
                    <a:noFill/>
                  </a:tcPr>
                </a:tc>
              </a:tr>
              <a:tr h="953055">
                <a:tc>
                  <a:txBody>
                    <a:bodyPr/>
                    <a:lstStyle/>
                    <a:p>
                      <a:pPr algn="l" defTabSz="1828707">
                        <a:defRPr sz="1800"/>
                      </a:pPr>
                      <a:r>
                        <a:rPr sz="3200"/>
                        <a:t>Kdd98</a:t>
                      </a:r>
                    </a:p>
                  </a:txBody>
                  <a:tcPr marL="35939" marR="35939" marT="35939" marB="35939" anchor="ctr" anchorCtr="0" horzOverflow="overflow">
                    <a:lnL w="12700">
                      <a:miter lim="400000"/>
                    </a:lnL>
                    <a:lnR w="12700">
                      <a:miter lim="400000"/>
                    </a:lnR>
                    <a:lnT w="19050">
                      <a:solidFill>
                        <a:srgbClr val="0D0D0D"/>
                      </a:solidFill>
                    </a:lnT>
                    <a:lnB w="19050">
                      <a:solidFill>
                        <a:srgbClr val="0D0D0D"/>
                      </a:solidFill>
                    </a:lnB>
                    <a:noFill/>
                  </a:tcPr>
                </a:tc>
                <a:tc>
                  <a:txBody>
                    <a:bodyPr/>
                    <a:lstStyle/>
                    <a:p>
                      <a:pPr algn="ctr" defTabSz="1828707">
                        <a:defRPr sz="1800"/>
                      </a:pPr>
                      <a:r>
                        <a:rPr sz="3200"/>
                        <a:t>0.194668</a:t>
                      </a:r>
                    </a:p>
                  </a:txBody>
                  <a:tcPr marL="38098" marR="38098" marT="38098" marB="38098" anchor="ctr" anchorCtr="0" horzOverflow="overflow">
                    <a:lnL w="12700">
                      <a:miter lim="400000"/>
                    </a:lnL>
                    <a:lnR w="12700">
                      <a:miter lim="400000"/>
                    </a:lnR>
                    <a:lnT w="19050">
                      <a:solidFill>
                        <a:srgbClr val="0D0D0D"/>
                      </a:solidFill>
                    </a:lnT>
                    <a:lnB w="19050">
                      <a:solidFill>
                        <a:srgbClr val="0D0D0D"/>
                      </a:solidFill>
                    </a:lnB>
                    <a:solidFill>
                      <a:srgbClr val="FFCC00"/>
                    </a:solidFill>
                  </a:tcPr>
                </a:tc>
                <a:tc>
                  <a:txBody>
                    <a:bodyPr/>
                    <a:lstStyle/>
                    <a:p>
                      <a:pPr algn="ctr" defTabSz="1828707">
                        <a:defRPr sz="1800"/>
                      </a:pPr>
                      <a:r>
                        <a:rPr sz="3200"/>
                        <a:t>0.195759</a:t>
                      </a:r>
                    </a:p>
                  </a:txBody>
                  <a:tcPr marL="38098" marR="38098" marT="38098" marB="38098" anchor="ctr" anchorCtr="0" horzOverflow="overflow">
                    <a:lnL w="12700">
                      <a:miter lim="400000"/>
                    </a:lnL>
                    <a:lnR w="12700">
                      <a:miter lim="400000"/>
                    </a:lnR>
                    <a:lnT w="19050">
                      <a:solidFill>
                        <a:srgbClr val="0D0D0D"/>
                      </a:solidFill>
                    </a:lnT>
                    <a:lnB w="19050">
                      <a:solidFill>
                        <a:srgbClr val="0D0D0D"/>
                      </a:solidFill>
                    </a:lnB>
                    <a:noFill/>
                  </a:tcPr>
                </a:tc>
                <a:tc>
                  <a:txBody>
                    <a:bodyPr/>
                    <a:lstStyle/>
                    <a:p>
                      <a:pPr algn="l" defTabSz="1828707">
                        <a:defRPr sz="1800"/>
                      </a:pPr>
                      <a:r>
                        <a:rPr sz="3200">
                          <a:solidFill>
                            <a:srgbClr val="FF3333"/>
                          </a:solidFill>
                        </a:rPr>
                        <a:t>+ 0.56 %</a:t>
                      </a:r>
                    </a:p>
                  </a:txBody>
                  <a:tcPr marL="0" marR="0" marT="0" marB="0" anchor="ctr" anchorCtr="0" horzOverflow="overflow">
                    <a:lnL w="12700">
                      <a:miter lim="400000"/>
                    </a:lnL>
                    <a:lnR w="19050">
                      <a:solidFill>
                        <a:srgbClr val="0D0D0D"/>
                      </a:solidFill>
                    </a:lnR>
                    <a:lnT w="19050">
                      <a:solidFill>
                        <a:srgbClr val="0D0D0D"/>
                      </a:solidFill>
                    </a:lnT>
                    <a:lnB w="19050">
                      <a:solidFill>
                        <a:srgbClr val="0D0D0D"/>
                      </a:solidFill>
                    </a:lnB>
                    <a:noFill/>
                  </a:tcPr>
                </a:tc>
                <a:tc>
                  <a:txBody>
                    <a:bodyPr/>
                    <a:lstStyle/>
                    <a:p>
                      <a:pPr algn="ctr" defTabSz="1828707">
                        <a:defRPr sz="1800"/>
                      </a:pPr>
                      <a:r>
                        <a:rPr sz="3200"/>
                        <a:t>0.195677</a:t>
                      </a:r>
                    </a:p>
                  </a:txBody>
                  <a:tcPr marL="38098" marR="38098" marT="38098" marB="38098" anchor="ctr" anchorCtr="0" horzOverflow="overflow">
                    <a:lnL w="19050">
                      <a:solidFill>
                        <a:srgbClr val="0D0D0D"/>
                      </a:solidFill>
                    </a:lnL>
                    <a:lnR w="12700">
                      <a:miter lim="400000"/>
                    </a:lnR>
                    <a:lnT w="19050">
                      <a:solidFill>
                        <a:srgbClr val="0D0D0D"/>
                      </a:solidFill>
                    </a:lnT>
                    <a:lnB w="19050">
                      <a:solidFill>
                        <a:srgbClr val="0D0D0D"/>
                      </a:solidFill>
                    </a:lnB>
                    <a:noFill/>
                  </a:tcPr>
                </a:tc>
                <a:tc>
                  <a:txBody>
                    <a:bodyPr/>
                    <a:lstStyle/>
                    <a:p>
                      <a:pPr algn="l" defTabSz="1828707">
                        <a:defRPr sz="1800"/>
                      </a:pPr>
                      <a:r>
                        <a:rPr sz="3200">
                          <a:solidFill>
                            <a:srgbClr val="FF3333"/>
                          </a:solidFill>
                        </a:rPr>
                        <a:t>+ 0.52%</a:t>
                      </a:r>
                    </a:p>
                  </a:txBody>
                  <a:tcPr marL="0" marR="0" marT="0" marB="0" anchor="ctr" anchorCtr="0" horzOverflow="overflow">
                    <a:lnL w="12700">
                      <a:miter lim="400000"/>
                    </a:lnL>
                    <a:lnR w="19050">
                      <a:solidFill>
                        <a:srgbClr val="0D0D0D"/>
                      </a:solidFill>
                    </a:lnR>
                    <a:lnT w="19050">
                      <a:solidFill>
                        <a:srgbClr val="0D0D0D"/>
                      </a:solidFill>
                    </a:lnT>
                    <a:lnB w="19050">
                      <a:solidFill>
                        <a:srgbClr val="0D0D0D"/>
                      </a:solidFill>
                    </a:lnB>
                    <a:noFill/>
                  </a:tcPr>
                </a:tc>
                <a:tc>
                  <a:txBody>
                    <a:bodyPr/>
                    <a:lstStyle/>
                    <a:p>
                      <a:pPr algn="ctr" defTabSz="1828707">
                        <a:defRPr sz="1800"/>
                      </a:pPr>
                      <a:r>
                        <a:rPr sz="3200"/>
                        <a:t>0.195395</a:t>
                      </a:r>
                    </a:p>
                  </a:txBody>
                  <a:tcPr marL="38098" marR="38098" marT="38098" marB="38098" anchor="ctr" anchorCtr="0" horzOverflow="overflow">
                    <a:lnL w="19050">
                      <a:solidFill>
                        <a:srgbClr val="0D0D0D"/>
                      </a:solidFill>
                    </a:lnL>
                    <a:lnR w="12700">
                      <a:miter lim="400000"/>
                    </a:lnR>
                    <a:lnT w="19050">
                      <a:solidFill>
                        <a:srgbClr val="0D0D0D"/>
                      </a:solidFill>
                    </a:lnT>
                    <a:lnB w="19050">
                      <a:solidFill>
                        <a:srgbClr val="0D0D0D"/>
                      </a:solidFill>
                    </a:lnB>
                    <a:noFill/>
                  </a:tcPr>
                </a:tc>
                <a:tc>
                  <a:txBody>
                    <a:bodyPr/>
                    <a:lstStyle/>
                    <a:p>
                      <a:pPr algn="l" defTabSz="1828707">
                        <a:defRPr sz="1800"/>
                      </a:pPr>
                      <a:r>
                        <a:rPr sz="3200">
                          <a:solidFill>
                            <a:srgbClr val="FF3333"/>
                          </a:solidFill>
                        </a:rPr>
                        <a:t>+ 0.37%</a:t>
                      </a:r>
                    </a:p>
                  </a:txBody>
                  <a:tcPr marL="0" marR="0" marT="0" marB="0" anchor="ctr" anchorCtr="0" horzOverflow="overflow">
                    <a:lnL w="12700">
                      <a:miter lim="400000"/>
                    </a:lnL>
                    <a:lnR w="12700">
                      <a:miter lim="400000"/>
                    </a:lnR>
                    <a:lnT w="19050">
                      <a:solidFill>
                        <a:srgbClr val="0D0D0D"/>
                      </a:solidFill>
                    </a:lnT>
                    <a:lnB w="19050">
                      <a:solidFill>
                        <a:srgbClr val="0D0D0D"/>
                      </a:solidFill>
                    </a:lnB>
                    <a:noFill/>
                  </a:tcPr>
                </a:tc>
              </a:tr>
              <a:tr h="953055">
                <a:tc>
                  <a:txBody>
                    <a:bodyPr/>
                    <a:lstStyle/>
                    <a:p>
                      <a:pPr algn="l" defTabSz="1828707">
                        <a:defRPr sz="1800"/>
                      </a:pPr>
                      <a:r>
                        <a:rPr sz="3200"/>
                        <a:t>Kddchurn</a:t>
                      </a:r>
                    </a:p>
                  </a:txBody>
                  <a:tcPr marL="45717" marR="45717" marT="45717" marB="45717" anchor="ctr" anchorCtr="0" horzOverflow="overflow">
                    <a:lnL w="12700">
                      <a:miter lim="400000"/>
                    </a:lnL>
                    <a:lnR w="12700">
                      <a:miter lim="400000"/>
                    </a:lnR>
                    <a:lnT w="19050">
                      <a:solidFill>
                        <a:srgbClr val="0D0D0D"/>
                      </a:solidFill>
                    </a:lnT>
                    <a:lnB w="19050">
                      <a:solidFill>
                        <a:srgbClr val="0D0D0D"/>
                      </a:solidFill>
                    </a:lnB>
                    <a:noFill/>
                  </a:tcPr>
                </a:tc>
                <a:tc>
                  <a:txBody>
                    <a:bodyPr/>
                    <a:lstStyle/>
                    <a:p>
                      <a:pPr algn="ctr" defTabSz="1828707">
                        <a:defRPr sz="1800"/>
                      </a:pPr>
                      <a:r>
                        <a:rPr sz="3200"/>
                        <a:t>0.231289</a:t>
                      </a:r>
                    </a:p>
                  </a:txBody>
                  <a:tcPr marL="38098" marR="38098" marT="38098" marB="38098" anchor="ctr" anchorCtr="0" horzOverflow="overflow">
                    <a:lnL w="12700">
                      <a:miter lim="400000"/>
                    </a:lnL>
                    <a:lnR w="12700">
                      <a:miter lim="400000"/>
                    </a:lnR>
                    <a:lnT w="19050">
                      <a:solidFill>
                        <a:srgbClr val="0D0D0D"/>
                      </a:solidFill>
                    </a:lnT>
                    <a:lnB w="19050">
                      <a:solidFill>
                        <a:srgbClr val="0D0D0D"/>
                      </a:solidFill>
                    </a:lnB>
                    <a:solidFill>
                      <a:srgbClr val="FFCC00"/>
                    </a:solidFill>
                  </a:tcPr>
                </a:tc>
                <a:tc>
                  <a:txBody>
                    <a:bodyPr/>
                    <a:lstStyle/>
                    <a:p>
                      <a:pPr algn="ctr" defTabSz="1828707">
                        <a:defRPr sz="1800"/>
                      </a:pPr>
                      <a:r>
                        <a:rPr sz="3200"/>
                        <a:t>0.232049</a:t>
                      </a:r>
                    </a:p>
                  </a:txBody>
                  <a:tcPr marL="38098" marR="38098" marT="38098" marB="38098" anchor="ctr" anchorCtr="0" horzOverflow="overflow">
                    <a:lnL w="12700">
                      <a:miter lim="400000"/>
                    </a:lnL>
                    <a:lnR w="12700">
                      <a:miter lim="400000"/>
                    </a:lnR>
                    <a:lnT w="19050">
                      <a:solidFill>
                        <a:srgbClr val="0D0D0D"/>
                      </a:solidFill>
                    </a:lnT>
                    <a:lnB w="19050">
                      <a:solidFill>
                        <a:srgbClr val="0D0D0D"/>
                      </a:solidFill>
                    </a:lnB>
                    <a:noFill/>
                  </a:tcPr>
                </a:tc>
                <a:tc>
                  <a:txBody>
                    <a:bodyPr/>
                    <a:lstStyle/>
                    <a:p>
                      <a:pPr algn="l" defTabSz="1828707">
                        <a:defRPr sz="1800"/>
                      </a:pPr>
                      <a:r>
                        <a:rPr sz="3200">
                          <a:solidFill>
                            <a:srgbClr val="FF3333"/>
                          </a:solidFill>
                        </a:rPr>
                        <a:t>+ 0.33 %</a:t>
                      </a:r>
                    </a:p>
                  </a:txBody>
                  <a:tcPr marL="0" marR="0" marT="0" marB="0" anchor="ctr" anchorCtr="0" horzOverflow="overflow">
                    <a:lnL w="12700">
                      <a:miter lim="400000"/>
                    </a:lnL>
                    <a:lnR w="19050">
                      <a:solidFill>
                        <a:srgbClr val="0D0D0D"/>
                      </a:solidFill>
                    </a:lnR>
                    <a:lnT w="19050">
                      <a:solidFill>
                        <a:srgbClr val="0D0D0D"/>
                      </a:solidFill>
                    </a:lnT>
                    <a:lnB w="19050">
                      <a:solidFill>
                        <a:srgbClr val="0D0D0D"/>
                      </a:solidFill>
                    </a:lnB>
                    <a:noFill/>
                  </a:tcPr>
                </a:tc>
                <a:tc>
                  <a:txBody>
                    <a:bodyPr/>
                    <a:lstStyle/>
                    <a:p>
                      <a:pPr algn="ctr" defTabSz="1828707">
                        <a:defRPr sz="1800"/>
                      </a:pPr>
                      <a:r>
                        <a:rPr sz="3200"/>
                        <a:t>0.233123</a:t>
                      </a:r>
                    </a:p>
                  </a:txBody>
                  <a:tcPr marL="38098" marR="38098" marT="38098" marB="38098" anchor="ctr" anchorCtr="0" horzOverflow="overflow">
                    <a:lnL w="19050">
                      <a:solidFill>
                        <a:srgbClr val="0D0D0D"/>
                      </a:solidFill>
                    </a:lnL>
                    <a:lnR w="12700">
                      <a:miter lim="400000"/>
                    </a:lnR>
                    <a:lnT w="19050">
                      <a:solidFill>
                        <a:srgbClr val="0D0D0D"/>
                      </a:solidFill>
                    </a:lnT>
                    <a:lnB w="19050">
                      <a:solidFill>
                        <a:srgbClr val="0D0D0D"/>
                      </a:solidFill>
                    </a:lnB>
                    <a:noFill/>
                  </a:tcPr>
                </a:tc>
                <a:tc>
                  <a:txBody>
                    <a:bodyPr/>
                    <a:lstStyle/>
                    <a:p>
                      <a:pPr algn="l" defTabSz="1828707">
                        <a:defRPr sz="1800"/>
                      </a:pPr>
                      <a:r>
                        <a:rPr sz="3200">
                          <a:solidFill>
                            <a:srgbClr val="FF3333"/>
                          </a:solidFill>
                        </a:rPr>
                        <a:t>+ 0.79%</a:t>
                      </a:r>
                    </a:p>
                  </a:txBody>
                  <a:tcPr marL="0" marR="0" marT="0" marB="0" anchor="ctr" anchorCtr="0" horzOverflow="overflow">
                    <a:lnL w="12700">
                      <a:miter lim="400000"/>
                    </a:lnL>
                    <a:lnR w="19050">
                      <a:solidFill>
                        <a:srgbClr val="0D0D0D"/>
                      </a:solidFill>
                    </a:lnR>
                    <a:lnT w="19050">
                      <a:solidFill>
                        <a:srgbClr val="0D0D0D"/>
                      </a:solidFill>
                    </a:lnT>
                    <a:lnB w="19050">
                      <a:solidFill>
                        <a:srgbClr val="0D0D0D"/>
                      </a:solidFill>
                    </a:lnB>
                    <a:noFill/>
                  </a:tcPr>
                </a:tc>
                <a:tc>
                  <a:txBody>
                    <a:bodyPr/>
                    <a:lstStyle/>
                    <a:p>
                      <a:pPr algn="ctr" defTabSz="1828707">
                        <a:defRPr sz="1800"/>
                      </a:pPr>
                      <a:r>
                        <a:rPr sz="3200"/>
                        <a:t>0.232752</a:t>
                      </a:r>
                    </a:p>
                  </a:txBody>
                  <a:tcPr marL="38098" marR="38098" marT="38098" marB="38098" anchor="ctr" anchorCtr="0" horzOverflow="overflow">
                    <a:lnL w="19050">
                      <a:solidFill>
                        <a:srgbClr val="0D0D0D"/>
                      </a:solidFill>
                    </a:lnL>
                    <a:lnR w="12700">
                      <a:miter lim="400000"/>
                    </a:lnR>
                    <a:lnT w="19050">
                      <a:solidFill>
                        <a:srgbClr val="0D0D0D"/>
                      </a:solidFill>
                    </a:lnT>
                    <a:lnB w="19050">
                      <a:solidFill>
                        <a:srgbClr val="0D0D0D"/>
                      </a:solidFill>
                    </a:lnB>
                    <a:noFill/>
                  </a:tcPr>
                </a:tc>
                <a:tc>
                  <a:txBody>
                    <a:bodyPr/>
                    <a:lstStyle/>
                    <a:p>
                      <a:pPr algn="l" defTabSz="1828707">
                        <a:defRPr sz="1800"/>
                      </a:pPr>
                      <a:r>
                        <a:rPr sz="3200">
                          <a:solidFill>
                            <a:srgbClr val="FF3333"/>
                          </a:solidFill>
                        </a:rPr>
                        <a:t>+ 0.63%</a:t>
                      </a:r>
                    </a:p>
                  </a:txBody>
                  <a:tcPr marL="0" marR="0" marT="0" marB="0" anchor="ctr" anchorCtr="0" horzOverflow="overflow">
                    <a:lnL w="12700">
                      <a:miter lim="400000"/>
                    </a:lnL>
                    <a:lnR w="12700">
                      <a:miter lim="400000"/>
                    </a:lnR>
                    <a:lnT w="19050">
                      <a:solidFill>
                        <a:srgbClr val="0D0D0D"/>
                      </a:solidFill>
                    </a:lnT>
                    <a:lnB w="19050">
                      <a:solidFill>
                        <a:srgbClr val="0D0D0D"/>
                      </a:solidFill>
                    </a:lnB>
                    <a:noFill/>
                  </a:tcPr>
                </a:tc>
              </a:tr>
              <a:tr h="953055">
                <a:tc>
                  <a:txBody>
                    <a:bodyPr/>
                    <a:lstStyle/>
                    <a:p>
                      <a:pPr algn="l" defTabSz="1300583">
                        <a:defRPr b="0" sz="1800">
                          <a:solidFill>
                            <a:srgbClr val="000000"/>
                          </a:solidFill>
                        </a:defRPr>
                      </a:pPr>
                      <a:r>
                        <a:rPr sz="3200"/>
                        <a:t>Kick</a:t>
                      </a:r>
                    </a:p>
                  </a:txBody>
                  <a:tcPr marL="45717" marR="45717" marT="45717" marB="45717" anchor="ctr" anchorCtr="0" horzOverflow="overflow">
                    <a:lnL w="12700">
                      <a:miter lim="400000"/>
                    </a:lnL>
                    <a:lnR w="12700">
                      <a:miter lim="400000"/>
                    </a:lnR>
                    <a:lnT w="19050">
                      <a:solidFill>
                        <a:srgbClr val="0D0D0D"/>
                      </a:solidFill>
                    </a:lnT>
                    <a:lnB w="12700">
                      <a:miter lim="400000"/>
                    </a:lnB>
                    <a:noFill/>
                  </a:tcPr>
                </a:tc>
                <a:tc>
                  <a:txBody>
                    <a:bodyPr/>
                    <a:lstStyle/>
                    <a:p>
                      <a:pPr algn="ctr" defTabSz="1828707">
                        <a:defRPr b="0" sz="1800">
                          <a:solidFill>
                            <a:srgbClr val="000000"/>
                          </a:solidFill>
                        </a:defRPr>
                      </a:pPr>
                      <a:r>
                        <a:rPr sz="3200"/>
                        <a:t>0.284793</a:t>
                      </a:r>
                    </a:p>
                  </a:txBody>
                  <a:tcPr marL="38098" marR="38098" marT="38098" marB="38098" anchor="ctr" anchorCtr="0" horzOverflow="overflow">
                    <a:lnL w="12700">
                      <a:miter lim="400000"/>
                    </a:lnL>
                    <a:lnR w="12700">
                      <a:miter lim="400000"/>
                    </a:lnR>
                    <a:lnT w="19050">
                      <a:solidFill>
                        <a:srgbClr val="0D0D0D"/>
                      </a:solidFill>
                    </a:lnT>
                    <a:lnB w="12700">
                      <a:miter lim="400000"/>
                    </a:lnB>
                    <a:solidFill>
                      <a:srgbClr val="FFCC00"/>
                    </a:solidFill>
                  </a:tcPr>
                </a:tc>
                <a:tc>
                  <a:txBody>
                    <a:bodyPr/>
                    <a:lstStyle/>
                    <a:p>
                      <a:pPr algn="ctr" defTabSz="1828707">
                        <a:defRPr b="0" sz="1800">
                          <a:solidFill>
                            <a:srgbClr val="000000"/>
                          </a:solidFill>
                        </a:defRPr>
                      </a:pPr>
                      <a:r>
                        <a:rPr sz="3200"/>
                        <a:t>0.295660</a:t>
                      </a:r>
                    </a:p>
                  </a:txBody>
                  <a:tcPr marL="38098" marR="38098" marT="38098" marB="38098" anchor="ctr" anchorCtr="0" horzOverflow="overflow">
                    <a:lnL w="12700">
                      <a:miter lim="400000"/>
                    </a:lnL>
                    <a:lnR w="12700">
                      <a:miter lim="400000"/>
                    </a:lnR>
                    <a:lnT w="19050">
                      <a:solidFill>
                        <a:srgbClr val="0D0D0D"/>
                      </a:solidFill>
                    </a:lnT>
                    <a:lnB w="12700">
                      <a:miter lim="400000"/>
                    </a:lnB>
                    <a:noFill/>
                  </a:tcPr>
                </a:tc>
                <a:tc>
                  <a:txBody>
                    <a:bodyPr/>
                    <a:lstStyle/>
                    <a:p>
                      <a:pPr algn="l" defTabSz="1828707">
                        <a:defRPr b="0" sz="1800">
                          <a:solidFill>
                            <a:srgbClr val="000000"/>
                          </a:solidFill>
                        </a:defRPr>
                      </a:pPr>
                      <a:r>
                        <a:rPr sz="3200">
                          <a:solidFill>
                            <a:srgbClr val="FF3333"/>
                          </a:solidFill>
                        </a:rPr>
                        <a:t>+ 3.82 %</a:t>
                      </a:r>
                    </a:p>
                  </a:txBody>
                  <a:tcPr marL="0" marR="0" marT="0" marB="0" anchor="ctr" anchorCtr="0" horzOverflow="overflow">
                    <a:lnL w="12700">
                      <a:miter lim="400000"/>
                    </a:lnL>
                    <a:lnR w="19050">
                      <a:solidFill>
                        <a:srgbClr val="0D0D0D"/>
                      </a:solidFill>
                    </a:lnR>
                    <a:lnT w="19050">
                      <a:solidFill>
                        <a:srgbClr val="0D0D0D"/>
                      </a:solidFill>
                    </a:lnT>
                    <a:lnB w="12700">
                      <a:miter lim="400000"/>
                    </a:lnB>
                    <a:noFill/>
                  </a:tcPr>
                </a:tc>
                <a:tc>
                  <a:txBody>
                    <a:bodyPr/>
                    <a:lstStyle/>
                    <a:p>
                      <a:pPr algn="ctr" defTabSz="1828707">
                        <a:defRPr b="0" sz="1800">
                          <a:solidFill>
                            <a:srgbClr val="000000"/>
                          </a:solidFill>
                        </a:defRPr>
                      </a:pPr>
                      <a:r>
                        <a:rPr sz="3200"/>
                        <a:t>0.294647</a:t>
                      </a:r>
                    </a:p>
                  </a:txBody>
                  <a:tcPr marL="38098" marR="38098" marT="38098" marB="38098" anchor="ctr" anchorCtr="0" horzOverflow="overflow">
                    <a:lnL w="19050">
                      <a:solidFill>
                        <a:srgbClr val="0D0D0D"/>
                      </a:solidFill>
                    </a:lnL>
                    <a:lnR w="12700">
                      <a:miter lim="400000"/>
                    </a:lnR>
                    <a:lnT w="19050">
                      <a:solidFill>
                        <a:srgbClr val="0D0D0D"/>
                      </a:solidFill>
                    </a:lnT>
                    <a:lnB w="12700">
                      <a:miter lim="400000"/>
                    </a:lnB>
                    <a:noFill/>
                  </a:tcPr>
                </a:tc>
                <a:tc>
                  <a:txBody>
                    <a:bodyPr/>
                    <a:lstStyle/>
                    <a:p>
                      <a:pPr algn="l" defTabSz="1828707">
                        <a:defRPr b="0" sz="1800">
                          <a:solidFill>
                            <a:srgbClr val="000000"/>
                          </a:solidFill>
                        </a:defRPr>
                      </a:pPr>
                      <a:r>
                        <a:rPr sz="3200">
                          <a:solidFill>
                            <a:srgbClr val="FF3333"/>
                          </a:solidFill>
                        </a:rPr>
                        <a:t>+ 3.46%</a:t>
                      </a:r>
                    </a:p>
                  </a:txBody>
                  <a:tcPr marL="0" marR="0" marT="0" marB="0" anchor="ctr" anchorCtr="0" horzOverflow="overflow">
                    <a:lnL w="12700">
                      <a:miter lim="400000"/>
                    </a:lnL>
                    <a:lnR w="19050">
                      <a:solidFill>
                        <a:srgbClr val="0D0D0D"/>
                      </a:solidFill>
                    </a:lnR>
                    <a:lnT w="19050">
                      <a:solidFill>
                        <a:srgbClr val="0D0D0D"/>
                      </a:solidFill>
                    </a:lnT>
                    <a:lnB w="12700">
                      <a:miter lim="400000"/>
                    </a:lnB>
                    <a:noFill/>
                  </a:tcPr>
                </a:tc>
                <a:tc>
                  <a:txBody>
                    <a:bodyPr/>
                    <a:lstStyle/>
                    <a:p>
                      <a:pPr algn="ctr" defTabSz="1828707">
                        <a:defRPr b="0" sz="1800">
                          <a:solidFill>
                            <a:srgbClr val="000000"/>
                          </a:solidFill>
                        </a:defRPr>
                      </a:pPr>
                      <a:r>
                        <a:rPr sz="3200"/>
                        <a:t>0.294814</a:t>
                      </a:r>
                    </a:p>
                  </a:txBody>
                  <a:tcPr marL="38098" marR="38098" marT="38098" marB="38098" anchor="ctr" anchorCtr="0" horzOverflow="overflow">
                    <a:lnL w="19050">
                      <a:solidFill>
                        <a:srgbClr val="0D0D0D"/>
                      </a:solidFill>
                    </a:lnL>
                    <a:lnR w="12700">
                      <a:miter lim="400000"/>
                    </a:lnR>
                    <a:lnT w="19050">
                      <a:solidFill>
                        <a:srgbClr val="0D0D0D"/>
                      </a:solidFill>
                    </a:lnT>
                    <a:lnB w="12700">
                      <a:miter lim="400000"/>
                    </a:lnB>
                    <a:noFill/>
                  </a:tcPr>
                </a:tc>
                <a:tc>
                  <a:txBody>
                    <a:bodyPr/>
                    <a:lstStyle/>
                    <a:p>
                      <a:pPr algn="l" defTabSz="1828707">
                        <a:defRPr b="0" sz="1800">
                          <a:solidFill>
                            <a:srgbClr val="000000"/>
                          </a:solidFill>
                        </a:defRPr>
                      </a:pPr>
                      <a:r>
                        <a:rPr sz="3200">
                          <a:solidFill>
                            <a:srgbClr val="FF3333"/>
                          </a:solidFill>
                        </a:rPr>
                        <a:t>+ 3.52%</a:t>
                      </a:r>
                    </a:p>
                  </a:txBody>
                  <a:tcPr marL="0" marR="0" marT="0" marB="0" anchor="ctr" anchorCtr="0" horzOverflow="overflow">
                    <a:lnL w="12700">
                      <a:miter lim="400000"/>
                    </a:lnL>
                    <a:lnR w="12700">
                      <a:miter lim="400000"/>
                    </a:lnR>
                    <a:lnT w="19050">
                      <a:solidFill>
                        <a:srgbClr val="0D0D0D"/>
                      </a:solidFill>
                    </a:lnT>
                    <a:lnB w="12700">
                      <a:miter lim="400000"/>
                    </a:lnB>
                    <a:noFill/>
                  </a:tcPr>
                </a:tc>
              </a:tr>
            </a:tbl>
          </a:graphicData>
        </a:graphic>
      </p:graphicFrame>
      <p:sp>
        <p:nvSpPr>
          <p:cNvPr id="1469" name="Slide Number"/>
          <p:cNvSpPr txBox="1"/>
          <p:nvPr>
            <p:ph type="sldNum" sz="quarter" idx="2"/>
          </p:nvPr>
        </p:nvSpPr>
        <p:spPr>
          <a:xfrm>
            <a:off x="22596375" y="12669188"/>
            <a:ext cx="216000" cy="34563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1473" name="Заголовок 1"/>
          <p:cNvSpPr txBox="1"/>
          <p:nvPr>
            <p:ph type="title"/>
          </p:nvPr>
        </p:nvSpPr>
        <p:spPr>
          <a:xfrm>
            <a:off x="1587599" y="547140"/>
            <a:ext cx="21232814" cy="1454699"/>
          </a:xfrm>
          <a:prstGeom prst="rect">
            <a:avLst/>
          </a:prstGeom>
        </p:spPr>
        <p:txBody>
          <a:bodyPr/>
          <a:lstStyle/>
          <a:p>
            <a:pPr/>
            <a:r>
              <a:t>CatBoost: </a:t>
            </a:r>
            <a:r>
              <a:t>обучение на </a:t>
            </a:r>
            <a:r>
              <a:t>CPU</a:t>
            </a:r>
          </a:p>
        </p:txBody>
      </p:sp>
      <p:sp>
        <p:nvSpPr>
          <p:cNvPr id="1474" name="Прямоугольник 7"/>
          <p:cNvSpPr/>
          <p:nvPr/>
        </p:nvSpPr>
        <p:spPr>
          <a:xfrm>
            <a:off x="11818838" y="2937452"/>
            <a:ext cx="10993539" cy="9113013"/>
          </a:xfrm>
          <a:prstGeom prst="rect">
            <a:avLst/>
          </a:prstGeom>
          <a:solidFill>
            <a:srgbClr val="FFFFFF"/>
          </a:solidFill>
          <a:ln w="12700">
            <a:miter lim="400000"/>
          </a:ln>
        </p:spPr>
        <p:txBody>
          <a:bodyPr lIns="89999" tIns="89999" rIns="89999" bIns="89999" anchor="ctr"/>
          <a:lstStyle/>
          <a:p>
            <a:pPr algn="ctr">
              <a:lnSpc>
                <a:spcPct val="90000"/>
              </a:lnSpc>
              <a:defRPr sz="3200"/>
            </a:pPr>
          </a:p>
        </p:txBody>
      </p:sp>
      <p:pic>
        <p:nvPicPr>
          <p:cNvPr id="1475" name="Рисунок 6" descr="Рисунок 6"/>
          <p:cNvPicPr>
            <a:picLocks noChangeAspect="1"/>
          </p:cNvPicPr>
          <p:nvPr/>
        </p:nvPicPr>
        <p:blipFill>
          <a:blip r:embed="rId3">
            <a:extLst/>
          </a:blip>
          <a:stretch>
            <a:fillRect/>
          </a:stretch>
        </p:blipFill>
        <p:spPr>
          <a:xfrm>
            <a:off x="12332740" y="3220300"/>
            <a:ext cx="9743035" cy="8521339"/>
          </a:xfrm>
          <a:prstGeom prst="rect">
            <a:avLst/>
          </a:prstGeom>
          <a:ln w="12700">
            <a:miter lim="400000"/>
          </a:ln>
        </p:spPr>
      </p:pic>
      <p:pic>
        <p:nvPicPr>
          <p:cNvPr id="1476" name="Рисунок 8" descr="Рисунок 8"/>
          <p:cNvPicPr>
            <a:picLocks noChangeAspect="1"/>
          </p:cNvPicPr>
          <p:nvPr/>
        </p:nvPicPr>
        <p:blipFill>
          <a:blip r:embed="rId4">
            <a:extLst/>
          </a:blip>
          <a:stretch>
            <a:fillRect/>
          </a:stretch>
        </p:blipFill>
        <p:spPr>
          <a:xfrm>
            <a:off x="12332738" y="3220300"/>
            <a:ext cx="9743036" cy="8521339"/>
          </a:xfrm>
          <a:prstGeom prst="rect">
            <a:avLst/>
          </a:prstGeom>
          <a:ln w="12700">
            <a:miter lim="400000"/>
          </a:ln>
        </p:spPr>
      </p:pic>
      <p:sp>
        <p:nvSpPr>
          <p:cNvPr id="1477" name="Объект 2"/>
          <p:cNvSpPr txBox="1"/>
          <p:nvPr/>
        </p:nvSpPr>
        <p:spPr>
          <a:xfrm>
            <a:off x="1587599" y="3618785"/>
            <a:ext cx="8780365" cy="749845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1" marL="720000" indent="-720000" defTabSz="1907905">
              <a:spcBef>
                <a:spcPts val="600"/>
              </a:spcBef>
              <a:buClr>
                <a:srgbClr val="FFCC00"/>
              </a:buClr>
              <a:buSzPct val="120000"/>
              <a:buFont typeface="Arial Unicode MS"/>
              <a:buChar char="▎"/>
              <a:defRPr b="1" sz="4800"/>
            </a:pPr>
            <a:r>
              <a:t>Parameters</a:t>
            </a:r>
            <a:r>
              <a:t>:</a:t>
            </a:r>
          </a:p>
          <a:p>
            <a:pPr lvl="1" marL="719999" indent="-719963" defTabSz="1907905">
              <a:spcBef>
                <a:spcPts val="600"/>
              </a:spcBef>
              <a:buClr>
                <a:srgbClr val="FFCC00"/>
              </a:buClr>
              <a:buSzPct val="120000"/>
              <a:buFont typeface="Arial Unicode MS"/>
              <a:buChar char="▎"/>
              <a:defRPr b="1" sz="4800"/>
            </a:pPr>
            <a:r>
              <a:t>128</a:t>
            </a:r>
            <a:r>
              <a:t> </a:t>
            </a:r>
            <a:r>
              <a:t>bins</a:t>
            </a:r>
            <a:r>
              <a:t>, 64 </a:t>
            </a:r>
            <a:r>
              <a:t>leafs</a:t>
            </a:r>
            <a:r>
              <a:t>, </a:t>
            </a:r>
          </a:p>
          <a:p>
            <a:pPr lvl="1" marL="719999" indent="-719963" defTabSz="1907905">
              <a:spcBef>
                <a:spcPts val="600"/>
              </a:spcBef>
              <a:buClr>
                <a:srgbClr val="FFCC00"/>
              </a:buClr>
              <a:buSzPct val="120000"/>
              <a:buFont typeface="Arial Unicode MS"/>
              <a:buChar char="▎"/>
              <a:defRPr b="1" sz="4800"/>
            </a:pPr>
            <a:r>
              <a:t>4</a:t>
            </a:r>
            <a:r>
              <a:t>00 </a:t>
            </a:r>
            <a:r>
              <a:t>iterations</a:t>
            </a:r>
            <a:br/>
          </a:p>
          <a:p>
            <a:pPr lvl="1" marL="720000" indent="-720000" defTabSz="1907905">
              <a:spcBef>
                <a:spcPts val="600"/>
              </a:spcBef>
              <a:buClr>
                <a:srgbClr val="FFCC00"/>
              </a:buClr>
              <a:buSzPct val="120000"/>
              <a:buFont typeface="Arial Unicode MS"/>
              <a:buChar char="▎"/>
              <a:defRPr b="1" sz="4800"/>
            </a:pPr>
            <a:r>
              <a:t>Higgs</a:t>
            </a:r>
            <a:r>
              <a:t>:</a:t>
            </a:r>
          </a:p>
          <a:p>
            <a:pPr lvl="1" marL="719999" indent="-719963" defTabSz="1907905">
              <a:spcBef>
                <a:spcPts val="600"/>
              </a:spcBef>
              <a:buClr>
                <a:srgbClr val="FFCC00"/>
              </a:buClr>
              <a:buSzPct val="120000"/>
              <a:buFont typeface="Arial Unicode MS"/>
              <a:buChar char="▎"/>
              <a:defRPr b="1" sz="4800"/>
            </a:pPr>
            <a:r>
              <a:t>800 </a:t>
            </a:r>
            <a:r>
              <a:t>features</a:t>
            </a:r>
            <a:r>
              <a:t>, 4M </a:t>
            </a:r>
            <a:r>
              <a:t>samples</a:t>
            </a:r>
            <a:br/>
          </a:p>
          <a:p>
            <a:pPr lvl="1" marL="720000" indent="-720000" defTabSz="1907905">
              <a:spcBef>
                <a:spcPts val="600"/>
              </a:spcBef>
              <a:buClr>
                <a:srgbClr val="FFCC00"/>
              </a:buClr>
              <a:buSzPct val="120000"/>
              <a:buFont typeface="Arial Unicode MS"/>
              <a:buChar char="▎"/>
              <a:defRPr b="1" sz="4800"/>
            </a:pPr>
            <a:r>
              <a:t>Epsilon:</a:t>
            </a:r>
          </a:p>
          <a:p>
            <a:pPr lvl="1" marL="719999" indent="-719963" defTabSz="1907905">
              <a:spcBef>
                <a:spcPts val="600"/>
              </a:spcBef>
              <a:buClr>
                <a:srgbClr val="FFCC00"/>
              </a:buClr>
              <a:buSzPct val="120000"/>
              <a:buFont typeface="Arial Unicode MS"/>
              <a:buChar char="▎"/>
              <a:defRPr b="1" sz="4800"/>
            </a:pPr>
            <a:r>
              <a:t>2000 features, 400K </a:t>
            </a:r>
          </a:p>
          <a:p>
            <a:pPr lvl="1" marL="719999" indent="-719963" defTabSz="1907905">
              <a:spcBef>
                <a:spcPts val="600"/>
              </a:spcBef>
              <a:buClr>
                <a:srgbClr val="FFCC00"/>
              </a:buClr>
              <a:buSzPct val="120000"/>
              <a:buFont typeface="Arial Unicode MS"/>
              <a:buChar char="▎"/>
              <a:defRPr b="1" sz="4800"/>
            </a:pPr>
            <a:r>
              <a:t>samples</a:t>
            </a:r>
          </a:p>
        </p:txBody>
      </p:sp>
      <p:sp>
        <p:nvSpPr>
          <p:cNvPr id="1478" name="Slide Number"/>
          <p:cNvSpPr txBox="1"/>
          <p:nvPr>
            <p:ph type="sldNum" sz="quarter" idx="2"/>
          </p:nvPr>
        </p:nvSpPr>
        <p:spPr>
          <a:xfrm>
            <a:off x="22580203" y="12669188"/>
            <a:ext cx="216000" cy="34563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1482" name="Заголовок 1"/>
          <p:cNvSpPr txBox="1"/>
          <p:nvPr>
            <p:ph type="title"/>
          </p:nvPr>
        </p:nvSpPr>
        <p:spPr>
          <a:xfrm>
            <a:off x="1587599" y="547140"/>
            <a:ext cx="21232814" cy="1454699"/>
          </a:xfrm>
          <a:prstGeom prst="rect">
            <a:avLst/>
          </a:prstGeom>
        </p:spPr>
        <p:txBody>
          <a:bodyPr/>
          <a:lstStyle/>
          <a:p>
            <a:pPr/>
            <a:r>
              <a:t>CatBoost: </a:t>
            </a:r>
            <a:r>
              <a:t>обучение на </a:t>
            </a:r>
            <a:r>
              <a:t>GPU</a:t>
            </a:r>
          </a:p>
        </p:txBody>
      </p:sp>
      <p:sp>
        <p:nvSpPr>
          <p:cNvPr id="1483" name="Прямоугольник 7"/>
          <p:cNvSpPr/>
          <p:nvPr/>
        </p:nvSpPr>
        <p:spPr>
          <a:xfrm>
            <a:off x="11818838" y="2937452"/>
            <a:ext cx="10993539" cy="9113013"/>
          </a:xfrm>
          <a:prstGeom prst="rect">
            <a:avLst/>
          </a:prstGeom>
          <a:solidFill>
            <a:srgbClr val="FFFFFF"/>
          </a:solidFill>
          <a:ln w="12700">
            <a:miter lim="400000"/>
          </a:ln>
        </p:spPr>
        <p:txBody>
          <a:bodyPr lIns="89999" tIns="89999" rIns="89999" bIns="89999" anchor="ctr"/>
          <a:lstStyle/>
          <a:p>
            <a:pPr algn="ctr">
              <a:lnSpc>
                <a:spcPct val="90000"/>
              </a:lnSpc>
              <a:defRPr sz="3200"/>
            </a:pPr>
          </a:p>
        </p:txBody>
      </p:sp>
      <p:pic>
        <p:nvPicPr>
          <p:cNvPr id="1484" name="Рисунок 6" descr="Рисунок 6"/>
          <p:cNvPicPr>
            <a:picLocks noChangeAspect="1"/>
          </p:cNvPicPr>
          <p:nvPr/>
        </p:nvPicPr>
        <p:blipFill>
          <a:blip r:embed="rId3">
            <a:extLst/>
          </a:blip>
          <a:stretch>
            <a:fillRect/>
          </a:stretch>
        </p:blipFill>
        <p:spPr>
          <a:xfrm>
            <a:off x="12332740" y="3220300"/>
            <a:ext cx="9743035" cy="8521339"/>
          </a:xfrm>
          <a:prstGeom prst="rect">
            <a:avLst/>
          </a:prstGeom>
          <a:ln w="12700">
            <a:miter lim="400000"/>
          </a:ln>
        </p:spPr>
      </p:pic>
      <p:sp>
        <p:nvSpPr>
          <p:cNvPr id="1485" name="Slide Number"/>
          <p:cNvSpPr txBox="1"/>
          <p:nvPr>
            <p:ph type="sldNum" sz="quarter" idx="2"/>
          </p:nvPr>
        </p:nvSpPr>
        <p:spPr>
          <a:xfrm>
            <a:off x="22580203" y="12669188"/>
            <a:ext cx="216000" cy="34563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86" name="Объект 2"/>
          <p:cNvSpPr txBox="1"/>
          <p:nvPr/>
        </p:nvSpPr>
        <p:spPr>
          <a:xfrm>
            <a:off x="1587599" y="3618785"/>
            <a:ext cx="8780365" cy="749845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1" marL="720000" indent="-720000" defTabSz="1907905">
              <a:spcBef>
                <a:spcPts val="600"/>
              </a:spcBef>
              <a:buClr>
                <a:srgbClr val="FFCC00"/>
              </a:buClr>
              <a:buSzPct val="120000"/>
              <a:buFont typeface="Arial Unicode MS"/>
              <a:buChar char="▎"/>
              <a:defRPr b="1" sz="4800"/>
            </a:pPr>
            <a:r>
              <a:t>Parameters</a:t>
            </a:r>
            <a:r>
              <a:t>:</a:t>
            </a:r>
          </a:p>
          <a:p>
            <a:pPr lvl="1" marL="719999" indent="-719963" defTabSz="1907905">
              <a:spcBef>
                <a:spcPts val="600"/>
              </a:spcBef>
              <a:buClr>
                <a:srgbClr val="FFCC00"/>
              </a:buClr>
              <a:buSzPct val="120000"/>
              <a:buFont typeface="Arial Unicode MS"/>
              <a:buChar char="▎"/>
              <a:defRPr b="1" sz="4800"/>
            </a:pPr>
            <a:r>
              <a:t>128</a:t>
            </a:r>
            <a:r>
              <a:t> </a:t>
            </a:r>
            <a:r>
              <a:t>bins</a:t>
            </a:r>
            <a:r>
              <a:t>, 64 </a:t>
            </a:r>
            <a:r>
              <a:t>leafs</a:t>
            </a:r>
            <a:r>
              <a:t>, </a:t>
            </a:r>
          </a:p>
          <a:p>
            <a:pPr lvl="1" marL="719999" indent="-719963" defTabSz="1907905">
              <a:spcBef>
                <a:spcPts val="600"/>
              </a:spcBef>
              <a:buClr>
                <a:srgbClr val="FFCC00"/>
              </a:buClr>
              <a:buSzPct val="120000"/>
              <a:buFont typeface="Arial Unicode MS"/>
              <a:buChar char="▎"/>
              <a:defRPr b="1" sz="4800"/>
            </a:pPr>
            <a:r>
              <a:t>4</a:t>
            </a:r>
            <a:r>
              <a:t>00 </a:t>
            </a:r>
            <a:r>
              <a:t>iterations</a:t>
            </a:r>
            <a:br/>
          </a:p>
          <a:p>
            <a:pPr lvl="1" marL="720000" indent="-720000" defTabSz="1907905">
              <a:spcBef>
                <a:spcPts val="600"/>
              </a:spcBef>
              <a:buClr>
                <a:srgbClr val="FFCC00"/>
              </a:buClr>
              <a:buSzPct val="120000"/>
              <a:buFont typeface="Arial Unicode MS"/>
              <a:buChar char="▎"/>
              <a:defRPr b="1" sz="4800"/>
            </a:pPr>
            <a:r>
              <a:t>Higgs</a:t>
            </a:r>
            <a:r>
              <a:t>:</a:t>
            </a:r>
          </a:p>
          <a:p>
            <a:pPr lvl="1" marL="719999" indent="-719963" defTabSz="1907905">
              <a:spcBef>
                <a:spcPts val="600"/>
              </a:spcBef>
              <a:buClr>
                <a:srgbClr val="FFCC00"/>
              </a:buClr>
              <a:buSzPct val="120000"/>
              <a:buFont typeface="Arial Unicode MS"/>
              <a:buChar char="▎"/>
              <a:defRPr b="1" sz="4800"/>
            </a:pPr>
            <a:r>
              <a:t>800 </a:t>
            </a:r>
            <a:r>
              <a:t>features</a:t>
            </a:r>
            <a:r>
              <a:t>, 4M </a:t>
            </a:r>
            <a:r>
              <a:t>samples</a:t>
            </a:r>
            <a:br/>
          </a:p>
          <a:p>
            <a:pPr lvl="1" marL="720000" indent="-720000" defTabSz="1907905">
              <a:spcBef>
                <a:spcPts val="600"/>
              </a:spcBef>
              <a:buClr>
                <a:srgbClr val="FFCC00"/>
              </a:buClr>
              <a:buSzPct val="120000"/>
              <a:buFont typeface="Arial Unicode MS"/>
              <a:buChar char="▎"/>
              <a:defRPr b="1" sz="4800"/>
            </a:pPr>
            <a:r>
              <a:t>Epsilon:</a:t>
            </a:r>
          </a:p>
          <a:p>
            <a:pPr lvl="1" marL="719999" indent="-719963" defTabSz="1907905">
              <a:spcBef>
                <a:spcPts val="600"/>
              </a:spcBef>
              <a:buClr>
                <a:srgbClr val="FFCC00"/>
              </a:buClr>
              <a:buSzPct val="120000"/>
              <a:buFont typeface="Arial Unicode MS"/>
              <a:buChar char="▎"/>
              <a:defRPr b="1" sz="4800"/>
            </a:pPr>
            <a:r>
              <a:t>2000 features, 400K </a:t>
            </a:r>
          </a:p>
          <a:p>
            <a:pPr lvl="1" marL="719999" indent="-719963" defTabSz="1907905">
              <a:spcBef>
                <a:spcPts val="600"/>
              </a:spcBef>
              <a:buClr>
                <a:srgbClr val="FFCC00"/>
              </a:buClr>
              <a:buSzPct val="120000"/>
              <a:buFont typeface="Arial Unicode MS"/>
              <a:buChar char="▎"/>
              <a:defRPr b="1" sz="4800"/>
            </a:pPr>
            <a:r>
              <a:t>samples</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1490" name="Заголовок 1"/>
          <p:cNvSpPr txBox="1"/>
          <p:nvPr>
            <p:ph type="title"/>
          </p:nvPr>
        </p:nvSpPr>
        <p:spPr>
          <a:xfrm>
            <a:off x="1587599" y="547140"/>
            <a:ext cx="21232814" cy="1454699"/>
          </a:xfrm>
          <a:prstGeom prst="rect">
            <a:avLst/>
          </a:prstGeom>
        </p:spPr>
        <p:txBody>
          <a:bodyPr/>
          <a:lstStyle/>
          <a:p>
            <a:pPr/>
            <a:r>
              <a:t>CatBoost: </a:t>
            </a:r>
            <a:r>
              <a:t>скорость применения</a:t>
            </a:r>
          </a:p>
        </p:txBody>
      </p:sp>
      <p:graphicFrame>
        <p:nvGraphicFramePr>
          <p:cNvPr id="1491" name="Диаграмма 2"/>
          <p:cNvGraphicFramePr/>
          <p:nvPr/>
        </p:nvGraphicFramePr>
        <p:xfrm>
          <a:off x="1738386" y="3197759"/>
          <a:ext cx="20942325" cy="8566930"/>
        </p:xfrm>
        <a:graphic xmlns:a="http://schemas.openxmlformats.org/drawingml/2006/main">
          <a:graphicData uri="http://schemas.openxmlformats.org/drawingml/2006/chart">
            <c:chart xmlns:c="http://schemas.openxmlformats.org/drawingml/2006/chart" r:id="rId3"/>
          </a:graphicData>
        </a:graphic>
      </p:graphicFrame>
      <p:sp>
        <p:nvSpPr>
          <p:cNvPr id="1492" name="Прямая соединительная линия 2"/>
          <p:cNvSpPr/>
          <p:nvPr/>
        </p:nvSpPr>
        <p:spPr>
          <a:xfrm>
            <a:off x="3408311" y="10903934"/>
            <a:ext cx="19274936" cy="1"/>
          </a:xfrm>
          <a:prstGeom prst="line">
            <a:avLst/>
          </a:prstGeom>
          <a:ln w="12700">
            <a:solidFill>
              <a:srgbClr val="000000"/>
            </a:solidFill>
            <a:miter/>
          </a:ln>
        </p:spPr>
        <p:txBody>
          <a:bodyPr lIns="45719" rIns="45719"/>
          <a:lstStyle/>
          <a:p>
            <a:pPr/>
          </a:p>
        </p:txBody>
      </p:sp>
      <p:sp>
        <p:nvSpPr>
          <p:cNvPr id="1493" name="Slide Number"/>
          <p:cNvSpPr txBox="1"/>
          <p:nvPr>
            <p:ph type="sldNum" sz="quarter" idx="2"/>
          </p:nvPr>
        </p:nvSpPr>
        <p:spPr>
          <a:xfrm>
            <a:off x="22580203" y="12669188"/>
            <a:ext cx="216000" cy="34563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1497" name="Прямоугольник 17"/>
          <p:cNvSpPr/>
          <p:nvPr/>
        </p:nvSpPr>
        <p:spPr>
          <a:xfrm>
            <a:off x="1579563" y="2937452"/>
            <a:ext cx="21232814" cy="9113013"/>
          </a:xfrm>
          <a:prstGeom prst="rect">
            <a:avLst/>
          </a:prstGeom>
          <a:solidFill>
            <a:srgbClr val="FFFFFF"/>
          </a:solidFill>
          <a:ln w="12700">
            <a:miter lim="400000"/>
          </a:ln>
        </p:spPr>
        <p:txBody>
          <a:bodyPr lIns="89999" tIns="89999" rIns="89999" bIns="89999" anchor="ctr"/>
          <a:lstStyle/>
          <a:p>
            <a:pPr algn="ctr">
              <a:lnSpc>
                <a:spcPct val="90000"/>
              </a:lnSpc>
              <a:defRPr sz="3200"/>
            </a:pPr>
          </a:p>
        </p:txBody>
      </p:sp>
      <p:sp>
        <p:nvSpPr>
          <p:cNvPr id="1498" name="Заголовок 1"/>
          <p:cNvSpPr txBox="1"/>
          <p:nvPr>
            <p:ph type="title"/>
          </p:nvPr>
        </p:nvSpPr>
        <p:spPr>
          <a:xfrm>
            <a:off x="1587599" y="547140"/>
            <a:ext cx="21232814" cy="1454699"/>
          </a:xfrm>
          <a:prstGeom prst="rect">
            <a:avLst/>
          </a:prstGeom>
        </p:spPr>
        <p:txBody>
          <a:bodyPr/>
          <a:lstStyle/>
          <a:p>
            <a:pPr/>
            <a:r>
              <a:t>CatBoost: </a:t>
            </a:r>
            <a:r>
              <a:t>применение в продакшене</a:t>
            </a:r>
          </a:p>
        </p:txBody>
      </p:sp>
      <p:grpSp>
        <p:nvGrpSpPr>
          <p:cNvPr id="1509" name="Группа 18"/>
          <p:cNvGrpSpPr/>
          <p:nvPr/>
        </p:nvGrpSpPr>
        <p:grpSpPr>
          <a:xfrm>
            <a:off x="2353946" y="3960445"/>
            <a:ext cx="19674521" cy="7071461"/>
            <a:chOff x="0" y="0"/>
            <a:chExt cx="19674520" cy="7071460"/>
          </a:xfrm>
        </p:grpSpPr>
        <p:pic>
          <p:nvPicPr>
            <p:cNvPr id="1499" name="Picture 8" descr="Picture 8"/>
            <p:cNvPicPr>
              <a:picLocks noChangeAspect="1"/>
            </p:cNvPicPr>
            <p:nvPr/>
          </p:nvPicPr>
          <p:blipFill>
            <a:blip r:embed="rId2">
              <a:extLst/>
            </a:blip>
            <a:stretch>
              <a:fillRect/>
            </a:stretch>
          </p:blipFill>
          <p:spPr>
            <a:xfrm>
              <a:off x="-1" y="0"/>
              <a:ext cx="3196345" cy="3396117"/>
            </a:xfrm>
            <a:prstGeom prst="rect">
              <a:avLst/>
            </a:prstGeom>
            <a:ln w="12700" cap="flat">
              <a:noFill/>
              <a:miter lim="400000"/>
            </a:ln>
            <a:effectLst/>
          </p:spPr>
        </p:pic>
        <p:pic>
          <p:nvPicPr>
            <p:cNvPr id="1500" name="Picture 2" descr="Picture 2"/>
            <p:cNvPicPr>
              <a:picLocks noChangeAspect="1"/>
            </p:cNvPicPr>
            <p:nvPr/>
          </p:nvPicPr>
          <p:blipFill>
            <a:blip r:embed="rId3">
              <a:extLst/>
            </a:blip>
            <a:stretch>
              <a:fillRect/>
            </a:stretch>
          </p:blipFill>
          <p:spPr>
            <a:xfrm>
              <a:off x="4298354" y="4698949"/>
              <a:ext cx="2555933" cy="1980848"/>
            </a:xfrm>
            <a:prstGeom prst="rect">
              <a:avLst/>
            </a:prstGeom>
            <a:ln w="12700" cap="flat">
              <a:noFill/>
              <a:miter lim="400000"/>
            </a:ln>
            <a:effectLst/>
          </p:spPr>
        </p:pic>
        <p:pic>
          <p:nvPicPr>
            <p:cNvPr id="1501" name="Picture 4" descr="Picture 4"/>
            <p:cNvPicPr>
              <a:picLocks noChangeAspect="1"/>
            </p:cNvPicPr>
            <p:nvPr/>
          </p:nvPicPr>
          <p:blipFill>
            <a:blip r:embed="rId4">
              <a:extLst/>
            </a:blip>
            <a:stretch>
              <a:fillRect/>
            </a:stretch>
          </p:blipFill>
          <p:spPr>
            <a:xfrm>
              <a:off x="8653027" y="4307286"/>
              <a:ext cx="2764174" cy="2764175"/>
            </a:xfrm>
            <a:prstGeom prst="rect">
              <a:avLst/>
            </a:prstGeom>
            <a:ln w="12700" cap="flat">
              <a:noFill/>
              <a:miter lim="400000"/>
            </a:ln>
            <a:effectLst/>
          </p:spPr>
        </p:pic>
        <p:pic>
          <p:nvPicPr>
            <p:cNvPr id="1502" name="Picture 6" descr="Picture 6"/>
            <p:cNvPicPr>
              <a:picLocks noChangeAspect="1"/>
            </p:cNvPicPr>
            <p:nvPr/>
          </p:nvPicPr>
          <p:blipFill>
            <a:blip r:embed="rId5">
              <a:extLst/>
            </a:blip>
            <a:stretch>
              <a:fillRect/>
            </a:stretch>
          </p:blipFill>
          <p:spPr>
            <a:xfrm>
              <a:off x="4425115" y="351540"/>
              <a:ext cx="2396473" cy="2693037"/>
            </a:xfrm>
            <a:prstGeom prst="rect">
              <a:avLst/>
            </a:prstGeom>
            <a:ln w="12700" cap="flat">
              <a:noFill/>
              <a:miter lim="400000"/>
            </a:ln>
            <a:effectLst/>
          </p:spPr>
        </p:pic>
        <p:pic>
          <p:nvPicPr>
            <p:cNvPr id="1503" name="Picture 10" descr="Picture 10"/>
            <p:cNvPicPr>
              <a:picLocks noChangeAspect="1"/>
            </p:cNvPicPr>
            <p:nvPr/>
          </p:nvPicPr>
          <p:blipFill>
            <a:blip r:embed="rId6">
              <a:extLst/>
            </a:blip>
            <a:stretch>
              <a:fillRect/>
            </a:stretch>
          </p:blipFill>
          <p:spPr>
            <a:xfrm>
              <a:off x="13061633" y="350788"/>
              <a:ext cx="2694540" cy="2694540"/>
            </a:xfrm>
            <a:prstGeom prst="rect">
              <a:avLst/>
            </a:prstGeom>
            <a:ln w="12700" cap="flat">
              <a:noFill/>
              <a:miter lim="400000"/>
            </a:ln>
            <a:effectLst/>
          </p:spPr>
        </p:pic>
        <p:pic>
          <p:nvPicPr>
            <p:cNvPr id="1504" name="Объект 16" descr="Объект 16"/>
            <p:cNvPicPr>
              <a:picLocks noChangeAspect="1"/>
            </p:cNvPicPr>
            <p:nvPr/>
          </p:nvPicPr>
          <p:blipFill>
            <a:blip r:embed="rId7">
              <a:extLst/>
            </a:blip>
            <a:stretch>
              <a:fillRect/>
            </a:stretch>
          </p:blipFill>
          <p:spPr>
            <a:xfrm>
              <a:off x="8252873" y="1191764"/>
              <a:ext cx="3921459" cy="1152181"/>
            </a:xfrm>
            <a:prstGeom prst="rect">
              <a:avLst/>
            </a:prstGeom>
            <a:ln w="12700" cap="flat">
              <a:noFill/>
              <a:miter lim="400000"/>
            </a:ln>
            <a:effectLst/>
          </p:spPr>
        </p:pic>
        <p:pic>
          <p:nvPicPr>
            <p:cNvPr id="1505" name="Picture 12" descr="Picture 12"/>
            <p:cNvPicPr>
              <a:picLocks noChangeAspect="1"/>
            </p:cNvPicPr>
            <p:nvPr/>
          </p:nvPicPr>
          <p:blipFill>
            <a:blip r:embed="rId8">
              <a:extLst/>
            </a:blip>
            <a:stretch>
              <a:fillRect/>
            </a:stretch>
          </p:blipFill>
          <p:spPr>
            <a:xfrm>
              <a:off x="347409" y="4448172"/>
              <a:ext cx="2482401" cy="2482402"/>
            </a:xfrm>
            <a:prstGeom prst="rect">
              <a:avLst/>
            </a:prstGeom>
            <a:ln w="12700" cap="flat">
              <a:noFill/>
              <a:miter lim="400000"/>
            </a:ln>
            <a:effectLst/>
          </p:spPr>
        </p:pic>
        <p:pic>
          <p:nvPicPr>
            <p:cNvPr id="1506" name="Picture 14" descr="Picture 14"/>
            <p:cNvPicPr>
              <a:picLocks noChangeAspect="1"/>
            </p:cNvPicPr>
            <p:nvPr/>
          </p:nvPicPr>
          <p:blipFill>
            <a:blip r:embed="rId9">
              <a:extLst/>
            </a:blip>
            <a:stretch>
              <a:fillRect/>
            </a:stretch>
          </p:blipFill>
          <p:spPr>
            <a:xfrm>
              <a:off x="12918872" y="4872330"/>
              <a:ext cx="3038828" cy="1634087"/>
            </a:xfrm>
            <a:prstGeom prst="rect">
              <a:avLst/>
            </a:prstGeom>
            <a:ln w="12700" cap="flat">
              <a:noFill/>
              <a:miter lim="400000"/>
            </a:ln>
            <a:effectLst/>
          </p:spPr>
        </p:pic>
        <p:pic>
          <p:nvPicPr>
            <p:cNvPr id="1507" name="Picture 16" descr="Picture 16"/>
            <p:cNvPicPr>
              <a:picLocks noChangeAspect="1"/>
            </p:cNvPicPr>
            <p:nvPr/>
          </p:nvPicPr>
          <p:blipFill>
            <a:blip r:embed="rId10">
              <a:extLst/>
            </a:blip>
            <a:stretch>
              <a:fillRect/>
            </a:stretch>
          </p:blipFill>
          <p:spPr>
            <a:xfrm>
              <a:off x="16886380" y="5330690"/>
              <a:ext cx="2788140" cy="717366"/>
            </a:xfrm>
            <a:prstGeom prst="rect">
              <a:avLst/>
            </a:prstGeom>
            <a:ln w="12700" cap="flat">
              <a:noFill/>
              <a:miter lim="400000"/>
            </a:ln>
            <a:effectLst/>
          </p:spPr>
        </p:pic>
        <p:pic>
          <p:nvPicPr>
            <p:cNvPr id="1508" name="Picture 4" descr="Picture 4"/>
            <p:cNvPicPr>
              <a:picLocks noChangeAspect="1"/>
            </p:cNvPicPr>
            <p:nvPr/>
          </p:nvPicPr>
          <p:blipFill>
            <a:blip r:embed="rId11">
              <a:extLst/>
            </a:blip>
            <a:stretch>
              <a:fillRect/>
            </a:stretch>
          </p:blipFill>
          <p:spPr>
            <a:xfrm>
              <a:off x="17596888" y="332140"/>
              <a:ext cx="1489756" cy="2731838"/>
            </a:xfrm>
            <a:prstGeom prst="rect">
              <a:avLst/>
            </a:prstGeom>
            <a:ln w="12700" cap="flat">
              <a:noFill/>
              <a:miter lim="400000"/>
            </a:ln>
            <a:effectLst/>
          </p:spPr>
        </p:pic>
      </p:grpSp>
      <p:sp>
        <p:nvSpPr>
          <p:cNvPr id="1510" name="Slide Number"/>
          <p:cNvSpPr txBox="1"/>
          <p:nvPr>
            <p:ph type="sldNum" sz="quarter" idx="2"/>
          </p:nvPr>
        </p:nvSpPr>
        <p:spPr>
          <a:xfrm>
            <a:off x="22580203" y="12669188"/>
            <a:ext cx="216000" cy="34563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2" name="Заголовок 1"/>
          <p:cNvSpPr txBox="1"/>
          <p:nvPr>
            <p:ph type="title"/>
          </p:nvPr>
        </p:nvSpPr>
        <p:spPr>
          <a:xfrm>
            <a:off x="1587599" y="547140"/>
            <a:ext cx="21232814" cy="1454699"/>
          </a:xfrm>
          <a:prstGeom prst="rect">
            <a:avLst/>
          </a:prstGeom>
        </p:spPr>
        <p:txBody>
          <a:bodyPr/>
          <a:lstStyle/>
          <a:p>
            <a:pPr/>
            <a:r>
              <a:t>Достоинства </a:t>
            </a:r>
            <a:r>
              <a:t>CatBoost</a:t>
            </a:r>
          </a:p>
        </p:txBody>
      </p:sp>
      <p:sp>
        <p:nvSpPr>
          <p:cNvPr id="1513" name="Объект 2"/>
          <p:cNvSpPr txBox="1"/>
          <p:nvPr>
            <p:ph type="body" idx="1"/>
          </p:nvPr>
        </p:nvSpPr>
        <p:spPr>
          <a:xfrm>
            <a:off x="1587599" y="2371725"/>
            <a:ext cx="21224776" cy="9507540"/>
          </a:xfrm>
          <a:prstGeom prst="rect">
            <a:avLst/>
          </a:prstGeom>
        </p:spPr>
        <p:txBody>
          <a:bodyPr anchor="ctr"/>
          <a:lstStyle/>
          <a:p>
            <a:pPr lvl="1" marL="719999" indent="-719963" defTabSz="1907905">
              <a:lnSpc>
                <a:spcPct val="200000"/>
              </a:lnSpc>
              <a:buClr>
                <a:srgbClr val="FFCC00"/>
              </a:buClr>
              <a:buSzPct val="120000"/>
              <a:buFont typeface="Arial Unicode MS"/>
              <a:buChar char="▎"/>
              <a:defRPr sz="4800">
                <a:latin typeface="Yandex Sans Text Light"/>
                <a:ea typeface="Yandex Sans Text Light"/>
                <a:cs typeface="Yandex Sans Text Light"/>
                <a:sym typeface="Yandex Sans Text Light"/>
              </a:defRPr>
            </a:pPr>
            <a:r>
              <a:t>Отличное качество с дефолтными параметрами</a:t>
            </a:r>
          </a:p>
          <a:p>
            <a:pPr lvl="1" marL="719999" indent="-719963" defTabSz="1907905">
              <a:lnSpc>
                <a:spcPct val="200000"/>
              </a:lnSpc>
              <a:buClr>
                <a:srgbClr val="FFCC00"/>
              </a:buClr>
              <a:buSzPct val="120000"/>
              <a:buFont typeface="Arial Unicode MS"/>
              <a:buChar char="▎"/>
              <a:defRPr sz="4800">
                <a:latin typeface="Yandex Sans Text Light"/>
                <a:ea typeface="Yandex Sans Text Light"/>
                <a:cs typeface="Yandex Sans Text Light"/>
                <a:sym typeface="Yandex Sans Text Light"/>
              </a:defRPr>
            </a:pPr>
            <a:r>
              <a:t>Поддержка категориальных и текстовых данных</a:t>
            </a:r>
          </a:p>
          <a:p>
            <a:pPr lvl="1" marL="719999" indent="-719963" defTabSz="1907905">
              <a:lnSpc>
                <a:spcPct val="200000"/>
              </a:lnSpc>
              <a:buClr>
                <a:srgbClr val="FFCC00"/>
              </a:buClr>
              <a:buSzPct val="120000"/>
              <a:buFont typeface="Arial Unicode MS"/>
              <a:buChar char="▎"/>
              <a:defRPr sz="4800">
                <a:latin typeface="Yandex Sans Text Light"/>
                <a:ea typeface="Yandex Sans Text Light"/>
                <a:cs typeface="Yandex Sans Text Light"/>
                <a:sym typeface="Yandex Sans Text Light"/>
              </a:defRPr>
            </a:pPr>
            <a:r>
              <a:t>Скорость обучения и применения</a:t>
            </a:r>
          </a:p>
          <a:p>
            <a:pPr lvl="1" marL="719999" indent="-719963" defTabSz="1907905">
              <a:lnSpc>
                <a:spcPct val="200000"/>
              </a:lnSpc>
              <a:buClr>
                <a:srgbClr val="FFCC00"/>
              </a:buClr>
              <a:buSzPct val="120000"/>
              <a:buFont typeface="Arial Unicode MS"/>
              <a:buChar char="▎"/>
              <a:defRPr sz="4800">
                <a:latin typeface="Yandex Sans Text Light"/>
                <a:ea typeface="Yandex Sans Text Light"/>
                <a:cs typeface="Yandex Sans Text Light"/>
                <a:sym typeface="Yandex Sans Text Light"/>
              </a:defRPr>
            </a:pPr>
            <a:r>
              <a:t>Инструменты для анализа модели</a:t>
            </a:r>
          </a:p>
        </p:txBody>
      </p:sp>
      <p:sp>
        <p:nvSpPr>
          <p:cNvPr id="151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8" name="Ранжирование"/>
          <p:cNvSpPr txBox="1"/>
          <p:nvPr>
            <p:ph type="title"/>
          </p:nvPr>
        </p:nvSpPr>
        <p:spPr>
          <a:prstGeom prst="rect">
            <a:avLst/>
          </a:prstGeom>
        </p:spPr>
        <p:txBody>
          <a:bodyPr/>
          <a:lstStyle/>
          <a:p>
            <a:pPr/>
            <a:r>
              <a:t>Ранжирование</a:t>
            </a:r>
          </a:p>
        </p:txBody>
      </p:sp>
      <p:sp>
        <p:nvSpPr>
          <p:cNvPr id="1519" name="Double-click to edit"/>
          <p:cNvSpPr txBox="1"/>
          <p:nvPr>
            <p:ph type="body" sz="quarter" idx="1"/>
          </p:nvPr>
        </p:nvSpPr>
        <p:spPr>
          <a:prstGeom prst="rect">
            <a:avLst/>
          </a:prstGeom>
        </p:spPr>
        <p:txBody>
          <a:bodyPr/>
          <a:lstStyle/>
          <a:p>
            <a:pPr/>
            <a:r>
              <a:t> </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23" name="Screen Shot 2018-03-21 at 20.01.12.png" descr="Screen Shot 2018-03-21 at 20.01.12.png"/>
          <p:cNvPicPr>
            <a:picLocks noChangeAspect="1"/>
          </p:cNvPicPr>
          <p:nvPr/>
        </p:nvPicPr>
        <p:blipFill>
          <a:blip r:embed="rId3">
            <a:extLst/>
          </a:blip>
          <a:stretch>
            <a:fillRect/>
          </a:stretch>
        </p:blipFill>
        <p:spPr>
          <a:xfrm>
            <a:off x="12199987" y="2160439"/>
            <a:ext cx="10631321" cy="9395122"/>
          </a:xfrm>
          <a:prstGeom prst="rect">
            <a:avLst/>
          </a:prstGeom>
          <a:ln w="12700">
            <a:miter lim="400000"/>
          </a:ln>
        </p:spPr>
      </p:pic>
      <p:sp>
        <p:nvSpPr>
          <p:cNvPr id="1524" name="Использование в Яндексе: поиск"/>
          <p:cNvSpPr txBox="1"/>
          <p:nvPr>
            <p:ph type="title"/>
          </p:nvPr>
        </p:nvSpPr>
        <p:spPr>
          <a:xfrm>
            <a:off x="1587599" y="547140"/>
            <a:ext cx="21232814" cy="1454699"/>
          </a:xfrm>
          <a:prstGeom prst="rect">
            <a:avLst/>
          </a:prstGeom>
        </p:spPr>
        <p:txBody>
          <a:bodyPr/>
          <a:lstStyle/>
          <a:p>
            <a:pPr/>
            <a:r>
              <a:t>Яндекс.Поиск</a:t>
            </a:r>
          </a:p>
        </p:txBody>
      </p:sp>
      <p:sp>
        <p:nvSpPr>
          <p:cNvPr id="1525" name="Объект 4"/>
          <p:cNvSpPr txBox="1"/>
          <p:nvPr/>
        </p:nvSpPr>
        <p:spPr>
          <a:xfrm>
            <a:off x="1633319" y="2854029"/>
            <a:ext cx="21133336" cy="913324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1" marL="719455" indent="-719455" defTabSz="1907905">
              <a:spcBef>
                <a:spcPts val="600"/>
              </a:spcBef>
              <a:buClr>
                <a:srgbClr val="FFCC00"/>
              </a:buClr>
              <a:buSzPct val="120000"/>
              <a:buFont typeface="Arial Unicode MS"/>
              <a:buChar char="▎"/>
              <a:defRPr b="1" sz="3200"/>
            </a:pPr>
            <a:r>
              <a:t>Задача</a:t>
            </a:r>
          </a:p>
          <a:p>
            <a:pPr lvl="2" marL="719455" indent="-715644" defTabSz="1828619">
              <a:spcBef>
                <a:spcPts val="600"/>
              </a:spcBef>
              <a:buSzPct val="150000"/>
              <a:buFont typeface="Arial"/>
              <a:buChar char="›"/>
              <a:defRPr sz="3200"/>
            </a:pPr>
            <a:r>
              <a:t>Предсказание порядка документов </a:t>
            </a:r>
            <a:br/>
            <a:r>
              <a:t>в поисковой выдаче</a:t>
            </a:r>
          </a:p>
          <a:p>
            <a:pPr lvl="1" marL="719455" indent="-719455" defTabSz="1907905">
              <a:spcBef>
                <a:spcPts val="600"/>
              </a:spcBef>
              <a:buClr>
                <a:srgbClr val="FFCC00"/>
              </a:buClr>
              <a:buSzPct val="120000"/>
              <a:buFont typeface="Arial Unicode MS"/>
              <a:buChar char="▎"/>
              <a:defRPr b="1" sz="3200"/>
            </a:pPr>
          </a:p>
          <a:p>
            <a:pPr lvl="1" marL="719455" indent="-719455" defTabSz="1907905">
              <a:spcBef>
                <a:spcPts val="600"/>
              </a:spcBef>
              <a:buClr>
                <a:srgbClr val="FFCC00"/>
              </a:buClr>
              <a:buSzPct val="120000"/>
              <a:buFont typeface="Arial Unicode MS"/>
              <a:buChar char="▎"/>
              <a:defRPr b="1" sz="3200"/>
            </a:pPr>
            <a:r>
              <a:t>Тип задачи: ранжирование</a:t>
            </a:r>
            <a:br/>
          </a:p>
          <a:p>
            <a:pPr lvl="1" marL="719455" indent="-719455" defTabSz="1907905">
              <a:spcBef>
                <a:spcPts val="600"/>
              </a:spcBef>
              <a:buClr>
                <a:srgbClr val="FFCC00"/>
              </a:buClr>
              <a:buSzPct val="120000"/>
              <a:buFont typeface="Arial Unicode MS"/>
              <a:buChar char="▎"/>
              <a:defRPr b="1" sz="3200"/>
            </a:pPr>
            <a:r>
              <a:t>Фичи датасета:</a:t>
            </a:r>
          </a:p>
          <a:p>
            <a:pPr lvl="2" marL="719455" indent="-715644" defTabSz="1828619">
              <a:spcBef>
                <a:spcPts val="600"/>
              </a:spcBef>
              <a:buSzPct val="150000"/>
              <a:buFont typeface="Arial"/>
              <a:buChar char="›"/>
              <a:defRPr sz="3200"/>
            </a:pPr>
            <a:r>
              <a:t>Классические фичи (</a:t>
            </a:r>
            <a:r>
              <a:t>PageRank, BM25 </a:t>
            </a:r>
            <a:r>
              <a:t>и др.)</a:t>
            </a:r>
          </a:p>
          <a:p>
            <a:pPr lvl="2" marL="719455" indent="-715644" defTabSz="1828619">
              <a:spcBef>
                <a:spcPts val="600"/>
              </a:spcBef>
              <a:buSzPct val="150000"/>
              <a:buFont typeface="Arial"/>
              <a:buChar char="›"/>
              <a:defRPr sz="3200"/>
            </a:pPr>
            <a:r>
              <a:t>Выходы нейронных сетей</a:t>
            </a:r>
          </a:p>
          <a:p>
            <a:pPr lvl="1" marL="719455" indent="-719455" defTabSz="1907905">
              <a:spcBef>
                <a:spcPts val="600"/>
              </a:spcBef>
              <a:buClr>
                <a:srgbClr val="FFCC00"/>
              </a:buClr>
              <a:buSzPct val="120000"/>
              <a:buFont typeface="Arial Unicode MS"/>
              <a:buChar char="▎"/>
              <a:defRPr b="1" sz="3200"/>
            </a:pPr>
          </a:p>
          <a:p>
            <a:pPr lvl="1" marL="719455" indent="-719455" defTabSz="1907905">
              <a:spcBef>
                <a:spcPts val="600"/>
              </a:spcBef>
              <a:buClr>
                <a:srgbClr val="FFCC00"/>
              </a:buClr>
              <a:buSzPct val="120000"/>
              <a:buFont typeface="Arial Unicode MS"/>
              <a:buChar char="▎"/>
              <a:defRPr b="1" sz="3200"/>
            </a:pPr>
            <a:r>
              <a:t>CatBoost:</a:t>
            </a:r>
          </a:p>
          <a:p>
            <a:pPr lvl="2" marL="719455" indent="-715644" defTabSz="1828619">
              <a:spcBef>
                <a:spcPts val="600"/>
              </a:spcBef>
              <a:buSzPct val="150000"/>
              <a:buFont typeface="Arial"/>
              <a:buChar char="›"/>
              <a:defRPr sz="3200"/>
            </a:pPr>
            <a:r>
              <a:t>YetiRankPairwise </a:t>
            </a:r>
            <a:r>
              <a:t>лосс</a:t>
            </a:r>
          </a:p>
          <a:p>
            <a:pPr lvl="2" marL="719455" indent="-715644" defTabSz="1828619">
              <a:spcBef>
                <a:spcPts val="600"/>
              </a:spcBef>
              <a:buSzPct val="150000"/>
              <a:buFont typeface="Arial"/>
              <a:buChar char="›"/>
              <a:defRPr sz="3200"/>
            </a:pPr>
            <a:r>
              <a:t>Распределённое обучение </a:t>
            </a:r>
            <a:r>
              <a:t>GPU</a:t>
            </a:r>
          </a:p>
          <a:p>
            <a:pPr lvl="2" marL="719455" indent="-715644" defTabSz="1828619">
              <a:spcBef>
                <a:spcPts val="600"/>
              </a:spcBef>
              <a:buSzPct val="150000"/>
              <a:buFont typeface="Arial"/>
              <a:buChar char="›"/>
              <a:defRPr sz="3200"/>
            </a:pPr>
            <a:r>
              <a:t>Смесь моделей</a:t>
            </a:r>
          </a:p>
          <a:p>
            <a:pPr lvl="2" marL="719455" indent="-715644" defTabSz="1828619">
              <a:spcBef>
                <a:spcPts val="600"/>
              </a:spcBef>
              <a:buSzPct val="150000"/>
              <a:buFont typeface="Arial"/>
              <a:buChar char="›"/>
              <a:defRPr sz="3200"/>
            </a:pPr>
            <a:r>
              <a:t>Анализ важности фич</a:t>
            </a:r>
          </a:p>
          <a:p>
            <a:pPr lvl="2" marL="719455" indent="-715644" defTabSz="1828619">
              <a:spcBef>
                <a:spcPts val="600"/>
              </a:spcBef>
              <a:buSzPct val="150000"/>
              <a:buFont typeface="Arial"/>
              <a:buChar char="›"/>
              <a:defRPr sz="3200"/>
            </a:pPr>
            <a:r>
              <a:t>Отбор фич</a:t>
            </a:r>
          </a:p>
          <a:p>
            <a:pPr lvl="2" marL="719455" indent="-715644" defTabSz="1828619">
              <a:spcBef>
                <a:spcPts val="600"/>
              </a:spcBef>
              <a:buSzPct val="150000"/>
              <a:buFont typeface="Arial"/>
              <a:buChar char="›"/>
              <a:defRPr sz="3200"/>
            </a:pPr>
            <a:r>
              <a:t>Анализ ранжирования</a:t>
            </a:r>
          </a:p>
        </p:txBody>
      </p:sp>
      <p:sp>
        <p:nvSpPr>
          <p:cNvPr id="152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ll dir="u"/>
      </p:transition>
    </mc:Choice>
    <mc:Fallback>
      <p:transition spd="fast">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0" name="Задача ранжирования"/>
          <p:cNvSpPr txBox="1"/>
          <p:nvPr>
            <p:ph type="title"/>
          </p:nvPr>
        </p:nvSpPr>
        <p:spPr>
          <a:prstGeom prst="rect">
            <a:avLst/>
          </a:prstGeom>
        </p:spPr>
        <p:txBody>
          <a:bodyPr/>
          <a:lstStyle/>
          <a:p>
            <a:pPr/>
            <a:r>
              <a:t>Задача ранжирования</a:t>
            </a:r>
          </a:p>
        </p:txBody>
      </p:sp>
      <p:sp>
        <p:nvSpPr>
          <p:cNvPr id="153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32" name="Запрос"/>
          <p:cNvSpPr txBox="1"/>
          <p:nvPr/>
        </p:nvSpPr>
        <p:spPr>
          <a:xfrm>
            <a:off x="7064875" y="2513645"/>
            <a:ext cx="1654870" cy="115224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ctr"/>
            <a:r>
              <a:t>Запрос</a:t>
            </a:r>
          </a:p>
          <a:p>
            <a:pPr algn="ctr"/>
            <a14:m>
              <m:oMathPara>
                <m:oMathParaPr>
                  <m:jc m:val="center"/>
                </m:oMathParaPr>
                <m:oMath>
                  <m:r>
                    <a:rPr xmlns:a="http://schemas.openxmlformats.org/drawingml/2006/main" sz="4900" i="1">
                      <a:solidFill>
                        <a:srgbClr val="000000"/>
                      </a:solidFill>
                      <a:latin typeface="Cambria Math" panose="02040503050406030204" pitchFamily="18" charset="0"/>
                    </a:rPr>
                    <m:t>Q</m:t>
                  </m:r>
                </m:oMath>
              </m:oMathPara>
            </a14:m>
          </a:p>
        </p:txBody>
      </p:sp>
      <p:sp>
        <p:nvSpPr>
          <p:cNvPr id="1533" name="Text"/>
          <p:cNvSpPr txBox="1"/>
          <p:nvPr/>
        </p:nvSpPr>
        <p:spPr>
          <a:xfrm>
            <a:off x="2919167" y="5703027"/>
            <a:ext cx="754948" cy="3355932"/>
          </a:xfrm>
          <a:prstGeom prst="rect">
            <a:avLst/>
          </a:prstGeom>
          <a:ln w="38100">
            <a:solidFill>
              <a:srgbClr val="000000"/>
            </a:solidFill>
            <a:miter/>
          </a:ln>
          <a:extLst>
            <a:ext uri="{C572A759-6A51-4108-AA02-DFA0A04FC94B}">
              <ma14:wrappingTextBoxFlag xmlns:ma14="http://schemas.microsoft.com/office/mac/drawingml/2011/main" val="1"/>
            </a:ext>
          </a:extLst>
        </p:spPr>
        <p:txBody>
          <a:bodyPr wrap="none" lIns="0" tIns="0" rIns="0" bIns="0">
            <a:spAutoFit/>
          </a:bodyPr>
          <a:lstStyle/>
          <a:p>
            <a:pPr algn="ctr"/>
            <a14:m>
              <m:oMathPara>
                <m:oMathParaPr>
                  <m:jc m:val="center"/>
                </m:oMathParaPr>
                <m:oMath>
                  <m:sSub>
                    <m:e>
                      <m:r>
                        <a:rPr xmlns:a="http://schemas.openxmlformats.org/drawingml/2006/main" sz="4650" i="1">
                          <a:solidFill>
                            <a:srgbClr val="000000"/>
                          </a:solidFill>
                          <a:latin typeface="Cambria Math" panose="02040503050406030204" pitchFamily="18" charset="0"/>
                        </a:rPr>
                        <m:t>D</m:t>
                      </m:r>
                    </m:e>
                    <m:sub>
                      <m:r>
                        <a:rPr xmlns:a="http://schemas.openxmlformats.org/drawingml/2006/main" sz="4650" i="1">
                          <a:solidFill>
                            <a:srgbClr val="000000"/>
                          </a:solidFill>
                          <a:latin typeface="Cambria Math" panose="02040503050406030204" pitchFamily="18" charset="0"/>
                        </a:rPr>
                        <m:t>1</m:t>
                      </m:r>
                    </m:sub>
                  </m:sSub>
                </m:oMath>
              </m:oMathPara>
            </a14:m>
          </a:p>
          <a:p>
            <a:pPr algn="ctr"/>
            <a14:m>
              <m:oMathPara>
                <m:oMathParaPr>
                  <m:jc m:val="center"/>
                </m:oMathParaPr>
                <m:oMath>
                  <m:sSub>
                    <m:e>
                      <m:r>
                        <a:rPr xmlns:a="http://schemas.openxmlformats.org/drawingml/2006/main" sz="4400" i="1">
                          <a:solidFill>
                            <a:srgbClr val="000000"/>
                          </a:solidFill>
                          <a:latin typeface="Cambria Math" panose="02040503050406030204" pitchFamily="18" charset="0"/>
                        </a:rPr>
                        <m:t>D</m:t>
                      </m:r>
                    </m:e>
                    <m:sub>
                      <m:r>
                        <a:rPr xmlns:a="http://schemas.openxmlformats.org/drawingml/2006/main" sz="4400" i="1">
                          <a:solidFill>
                            <a:srgbClr val="000000"/>
                          </a:solidFill>
                          <a:latin typeface="Cambria Math" panose="02040503050406030204" pitchFamily="18" charset="0"/>
                        </a:rPr>
                        <m:t>2</m:t>
                      </m:r>
                    </m:sub>
                  </m:sSub>
                </m:oMath>
              </m:oMathPara>
            </a14:m>
          </a:p>
          <a:p>
            <a:pPr algn="ctr"/>
            <a14:m>
              <m:oMathPara>
                <m:oMathParaPr>
                  <m:jc m:val="center"/>
                </m:oMathParaPr>
                <m:oMath>
                  <m:sSub>
                    <m:e>
                      <m:r>
                        <a:rPr xmlns:a="http://schemas.openxmlformats.org/drawingml/2006/main" sz="4500" i="1">
                          <a:solidFill>
                            <a:srgbClr val="000000"/>
                          </a:solidFill>
                          <a:latin typeface="Cambria Math" panose="02040503050406030204" pitchFamily="18" charset="0"/>
                        </a:rPr>
                        <m:t>D</m:t>
                      </m:r>
                    </m:e>
                    <m:sub>
                      <m:r>
                        <a:rPr xmlns:a="http://schemas.openxmlformats.org/drawingml/2006/main" sz="4500" i="1">
                          <a:solidFill>
                            <a:srgbClr val="000000"/>
                          </a:solidFill>
                          <a:latin typeface="Cambria Math" panose="02040503050406030204" pitchFamily="18" charset="0"/>
                        </a:rPr>
                        <m:t>3</m:t>
                      </m:r>
                    </m:sub>
                  </m:sSub>
                </m:oMath>
              </m:oMathPara>
            </a14:m>
          </a:p>
          <a:p>
            <a:pPr algn="ctr"/>
            <a14:m>
              <m:oMathPara>
                <m:oMathParaPr>
                  <m:jc m:val="center"/>
                </m:oMathParaPr>
                <m:oMath>
                  <m:sSub>
                    <m:e>
                      <m:r>
                        <a:rPr xmlns:a="http://schemas.openxmlformats.org/drawingml/2006/main" sz="4400" i="1">
                          <a:solidFill>
                            <a:srgbClr val="000000"/>
                          </a:solidFill>
                          <a:latin typeface="Cambria Math" panose="02040503050406030204" pitchFamily="18" charset="0"/>
                        </a:rPr>
                        <m:t>D</m:t>
                      </m:r>
                    </m:e>
                    <m:sub>
                      <m:r>
                        <a:rPr xmlns:a="http://schemas.openxmlformats.org/drawingml/2006/main" sz="4400" i="1">
                          <a:solidFill>
                            <a:srgbClr val="000000"/>
                          </a:solidFill>
                          <a:latin typeface="Cambria Math" panose="02040503050406030204" pitchFamily="18" charset="0"/>
                        </a:rPr>
                        <m:t>4</m:t>
                      </m:r>
                    </m:sub>
                  </m:sSub>
                </m:oMath>
              </m:oMathPara>
            </a14:m>
          </a:p>
          <a:p>
            <a:pPr algn="ctr"/>
            <a14:m>
              <m:oMathPara>
                <m:oMathParaPr>
                  <m:jc m:val="center"/>
                </m:oMathParaPr>
                <m:oMath>
                  <m:sSub>
                    <m:e>
                      <m:r>
                        <a:rPr xmlns:a="http://schemas.openxmlformats.org/drawingml/2006/main" sz="4500" i="1">
                          <a:solidFill>
                            <a:srgbClr val="000000"/>
                          </a:solidFill>
                          <a:latin typeface="Cambria Math" panose="02040503050406030204" pitchFamily="18" charset="0"/>
                        </a:rPr>
                        <m:t>D</m:t>
                      </m:r>
                    </m:e>
                    <m:sub>
                      <m:r>
                        <a:rPr xmlns:a="http://schemas.openxmlformats.org/drawingml/2006/main" sz="4500" i="1">
                          <a:solidFill>
                            <a:srgbClr val="000000"/>
                          </a:solidFill>
                          <a:latin typeface="Cambria Math" panose="02040503050406030204" pitchFamily="18" charset="0"/>
                        </a:rPr>
                        <m:t>5</m:t>
                      </m:r>
                    </m:sub>
                  </m:sSub>
                </m:oMath>
              </m:oMathPara>
            </a14:m>
          </a:p>
        </p:txBody>
      </p:sp>
      <p:graphicFrame>
        <p:nvGraphicFramePr>
          <p:cNvPr id="1534" name="Table"/>
          <p:cNvGraphicFramePr/>
          <p:nvPr/>
        </p:nvGraphicFramePr>
        <p:xfrm>
          <a:off x="6344362" y="5755857"/>
          <a:ext cx="3108596" cy="3224872"/>
        </p:xfrm>
        <a:graphic xmlns:a="http://schemas.openxmlformats.org/drawingml/2006/main">
          <a:graphicData uri="http://schemas.openxmlformats.org/drawingml/2006/table">
            <a:tbl>
              <a:tblPr firstCol="0" firstRow="0" lastCol="0" lastRow="0" bandCol="0" bandRow="0" rtl="0">
                <a:tableStyleId>{2708684C-4D16-4618-839F-0558EEFCDFE6}</a:tableStyleId>
              </a:tblPr>
              <a:tblGrid>
                <a:gridCol w="773973"/>
                <a:gridCol w="773973"/>
                <a:gridCol w="773973"/>
                <a:gridCol w="773973"/>
              </a:tblGrid>
              <a:tr h="642434">
                <a:tc>
                  <a:txBody>
                    <a:bodyPr/>
                    <a:lstStyle/>
                    <a:p>
                      <a:pPr algn="l" defTabSz="1828619">
                        <a:defRPr sz="3600"/>
                      </a:pPr>
                    </a:p>
                  </a:txBody>
                  <a:tcPr marL="0" marR="0" marT="0" marB="0" anchor="t" anchorCtr="0" horzOverflow="overflow"/>
                </a:tc>
                <a:tc>
                  <a:txBody>
                    <a:bodyPr/>
                    <a:lstStyle/>
                    <a:p>
                      <a:pPr algn="l" defTabSz="1828619">
                        <a:defRPr sz="3600"/>
                      </a:pPr>
                    </a:p>
                  </a:txBody>
                  <a:tcPr marL="0" marR="0" marT="0" marB="0" anchor="t" anchorCtr="0" horzOverflow="overflow"/>
                </a:tc>
                <a:tc>
                  <a:txBody>
                    <a:bodyPr/>
                    <a:lstStyle/>
                    <a:p>
                      <a:pPr algn="l" defTabSz="1828619">
                        <a:defRPr sz="3600"/>
                      </a:pPr>
                    </a:p>
                  </a:txBody>
                  <a:tcPr marL="0" marR="0" marT="0" marB="0" anchor="t" anchorCtr="0" horzOverflow="overflow"/>
                </a:tc>
                <a:tc>
                  <a:txBody>
                    <a:bodyPr/>
                    <a:lstStyle/>
                    <a:p>
                      <a:pPr algn="l" defTabSz="1828619">
                        <a:defRPr sz="3600"/>
                      </a:pPr>
                    </a:p>
                  </a:txBody>
                  <a:tcPr marL="0" marR="0" marT="0" marB="0" anchor="t" anchorCtr="0" horzOverflow="overflow"/>
                </a:tc>
              </a:tr>
              <a:tr h="642434">
                <a:tc>
                  <a:txBody>
                    <a:bodyPr/>
                    <a:lstStyle/>
                    <a:p>
                      <a:pPr algn="l" defTabSz="1828619">
                        <a:defRPr sz="3600"/>
                      </a:pPr>
                    </a:p>
                  </a:txBody>
                  <a:tcPr marL="0" marR="0" marT="0" marB="0" anchor="t" anchorCtr="0" horzOverflow="overflow"/>
                </a:tc>
                <a:tc>
                  <a:txBody>
                    <a:bodyPr/>
                    <a:lstStyle/>
                    <a:p>
                      <a:pPr algn="l" defTabSz="1828619">
                        <a:defRPr sz="3600"/>
                      </a:pPr>
                    </a:p>
                  </a:txBody>
                  <a:tcPr marL="0" marR="0" marT="0" marB="0" anchor="t" anchorCtr="0" horzOverflow="overflow"/>
                </a:tc>
                <a:tc>
                  <a:txBody>
                    <a:bodyPr/>
                    <a:lstStyle/>
                    <a:p>
                      <a:pPr algn="l" defTabSz="1828619">
                        <a:defRPr sz="3600"/>
                      </a:pPr>
                    </a:p>
                  </a:txBody>
                  <a:tcPr marL="0" marR="0" marT="0" marB="0" anchor="t" anchorCtr="0" horzOverflow="overflow"/>
                </a:tc>
                <a:tc>
                  <a:txBody>
                    <a:bodyPr/>
                    <a:lstStyle/>
                    <a:p>
                      <a:pPr algn="l" defTabSz="1828619">
                        <a:defRPr sz="3600"/>
                      </a:pPr>
                    </a:p>
                  </a:txBody>
                  <a:tcPr marL="0" marR="0" marT="0" marB="0" anchor="t" anchorCtr="0" horzOverflow="overflow"/>
                </a:tc>
              </a:tr>
              <a:tr h="642434">
                <a:tc>
                  <a:txBody>
                    <a:bodyPr/>
                    <a:lstStyle/>
                    <a:p>
                      <a:pPr algn="l" defTabSz="1828619">
                        <a:defRPr sz="3600"/>
                      </a:pPr>
                    </a:p>
                  </a:txBody>
                  <a:tcPr marL="0" marR="0" marT="0" marB="0" anchor="t" anchorCtr="0" horzOverflow="overflow"/>
                </a:tc>
                <a:tc>
                  <a:txBody>
                    <a:bodyPr/>
                    <a:lstStyle/>
                    <a:p>
                      <a:pPr algn="l" defTabSz="1828619">
                        <a:defRPr sz="3600"/>
                      </a:pPr>
                    </a:p>
                  </a:txBody>
                  <a:tcPr marL="0" marR="0" marT="0" marB="0" anchor="t" anchorCtr="0" horzOverflow="overflow"/>
                </a:tc>
                <a:tc>
                  <a:txBody>
                    <a:bodyPr/>
                    <a:lstStyle/>
                    <a:p>
                      <a:pPr algn="l" defTabSz="1828619">
                        <a:defRPr sz="3600"/>
                      </a:pPr>
                    </a:p>
                  </a:txBody>
                  <a:tcPr marL="0" marR="0" marT="0" marB="0" anchor="t" anchorCtr="0" horzOverflow="overflow"/>
                </a:tc>
                <a:tc>
                  <a:txBody>
                    <a:bodyPr/>
                    <a:lstStyle/>
                    <a:p>
                      <a:pPr algn="l" defTabSz="1828619">
                        <a:defRPr sz="3600"/>
                      </a:pPr>
                    </a:p>
                  </a:txBody>
                  <a:tcPr marL="0" marR="0" marT="0" marB="0" anchor="t" anchorCtr="0" horzOverflow="overflow"/>
                </a:tc>
              </a:tr>
              <a:tr h="642434">
                <a:tc>
                  <a:txBody>
                    <a:bodyPr/>
                    <a:lstStyle/>
                    <a:p>
                      <a:pPr algn="l" defTabSz="1828619">
                        <a:defRPr sz="3600"/>
                      </a:pPr>
                    </a:p>
                  </a:txBody>
                  <a:tcPr marL="0" marR="0" marT="0" marB="0" anchor="t" anchorCtr="0" horzOverflow="overflow"/>
                </a:tc>
                <a:tc>
                  <a:txBody>
                    <a:bodyPr/>
                    <a:lstStyle/>
                    <a:p>
                      <a:pPr algn="l" defTabSz="1828619">
                        <a:defRPr sz="3600"/>
                      </a:pPr>
                    </a:p>
                  </a:txBody>
                  <a:tcPr marL="0" marR="0" marT="0" marB="0" anchor="t" anchorCtr="0" horzOverflow="overflow"/>
                </a:tc>
                <a:tc>
                  <a:txBody>
                    <a:bodyPr/>
                    <a:lstStyle/>
                    <a:p>
                      <a:pPr algn="l" defTabSz="1828619">
                        <a:defRPr sz="3600"/>
                      </a:pPr>
                    </a:p>
                  </a:txBody>
                  <a:tcPr marL="0" marR="0" marT="0" marB="0" anchor="t" anchorCtr="0" horzOverflow="overflow"/>
                </a:tc>
                <a:tc>
                  <a:txBody>
                    <a:bodyPr/>
                    <a:lstStyle/>
                    <a:p>
                      <a:pPr algn="l" defTabSz="1828619">
                        <a:defRPr sz="3600"/>
                      </a:pPr>
                    </a:p>
                  </a:txBody>
                  <a:tcPr marL="0" marR="0" marT="0" marB="0" anchor="t" anchorCtr="0" horzOverflow="overflow"/>
                </a:tc>
              </a:tr>
              <a:tr h="642434">
                <a:tc>
                  <a:txBody>
                    <a:bodyPr/>
                    <a:lstStyle/>
                    <a:p>
                      <a:pPr algn="l" defTabSz="1828619">
                        <a:defRPr sz="3600"/>
                      </a:pPr>
                    </a:p>
                  </a:txBody>
                  <a:tcPr marL="0" marR="0" marT="0" marB="0" anchor="t" anchorCtr="0" horzOverflow="overflow"/>
                </a:tc>
                <a:tc>
                  <a:txBody>
                    <a:bodyPr/>
                    <a:lstStyle/>
                    <a:p>
                      <a:pPr algn="l" defTabSz="1828619">
                        <a:defRPr sz="3600"/>
                      </a:pPr>
                    </a:p>
                  </a:txBody>
                  <a:tcPr marL="0" marR="0" marT="0" marB="0" anchor="t" anchorCtr="0" horzOverflow="overflow"/>
                </a:tc>
                <a:tc>
                  <a:txBody>
                    <a:bodyPr/>
                    <a:lstStyle/>
                    <a:p>
                      <a:pPr algn="l" defTabSz="1828619">
                        <a:defRPr sz="3600"/>
                      </a:pPr>
                    </a:p>
                  </a:txBody>
                  <a:tcPr marL="0" marR="0" marT="0" marB="0" anchor="t" anchorCtr="0" horzOverflow="overflow"/>
                </a:tc>
                <a:tc>
                  <a:txBody>
                    <a:bodyPr/>
                    <a:lstStyle/>
                    <a:p>
                      <a:pPr algn="l" defTabSz="1828619">
                        <a:defRPr sz="3600"/>
                      </a:pPr>
                    </a:p>
                  </a:txBody>
                  <a:tcPr marL="0" marR="0" marT="0" marB="0" anchor="t" anchorCtr="0" horzOverflow="overflow"/>
                </a:tc>
              </a:tr>
            </a:tbl>
          </a:graphicData>
        </a:graphic>
      </p:graphicFrame>
      <p:sp>
        <p:nvSpPr>
          <p:cNvPr id="1535" name="Признаки"/>
          <p:cNvSpPr txBox="1"/>
          <p:nvPr/>
        </p:nvSpPr>
        <p:spPr>
          <a:xfrm>
            <a:off x="6880923" y="5033719"/>
            <a:ext cx="2022774" cy="51844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Признаки</a:t>
            </a:r>
          </a:p>
        </p:txBody>
      </p:sp>
      <p:pic>
        <p:nvPicPr>
          <p:cNvPr id="1536" name="81261986-81262078.png" descr="81261986-81262078.png"/>
          <p:cNvPicPr>
            <a:picLocks noChangeAspect="1"/>
          </p:cNvPicPr>
          <p:nvPr/>
        </p:nvPicPr>
        <p:blipFill>
          <a:blip r:embed="rId3">
            <a:extLst/>
          </a:blip>
          <a:stretch>
            <a:fillRect/>
          </a:stretch>
        </p:blipFill>
        <p:spPr>
          <a:xfrm>
            <a:off x="10280482" y="6318389"/>
            <a:ext cx="4964649" cy="2087107"/>
          </a:xfrm>
          <a:prstGeom prst="rect">
            <a:avLst/>
          </a:prstGeom>
          <a:ln w="12700">
            <a:miter lim="400000"/>
          </a:ln>
        </p:spPr>
      </p:pic>
      <p:sp>
        <p:nvSpPr>
          <p:cNvPr id="1537" name="Text"/>
          <p:cNvSpPr txBox="1"/>
          <p:nvPr/>
        </p:nvSpPr>
        <p:spPr>
          <a:xfrm>
            <a:off x="15896530" y="5139822"/>
            <a:ext cx="2331369" cy="4482342"/>
          </a:xfrm>
          <a:prstGeom prst="rect">
            <a:avLst/>
          </a:prstGeom>
          <a:ln w="38100">
            <a:solidFill>
              <a:srgbClr val="000000"/>
            </a:solidFill>
            <a:miter/>
          </a:ln>
          <a:extLst>
            <a:ext uri="{C572A759-6A51-4108-AA02-DFA0A04FC94B}">
              <ma14:wrappingTextBoxFlag xmlns:ma14="http://schemas.microsoft.com/office/mac/drawingml/2011/main" val="1"/>
            </a:ext>
          </a:extLst>
        </p:spPr>
        <p:txBody>
          <a:bodyPr lIns="0" tIns="0" rIns="0" bIns="0">
            <a:spAutoFit/>
          </a:bodyPr>
          <a:lstStyle/>
          <a:p>
            <a:pPr algn="ctr">
              <a:lnSpc>
                <a:spcPct val="150000"/>
              </a:lnSpc>
            </a:pPr>
            <a14:m>
              <m:oMathPara>
                <m:oMathParaPr>
                  <m:jc m:val="center"/>
                </m:oMathParaPr>
                <m:oMath>
                  <m:r>
                    <a:rPr xmlns:a="http://schemas.openxmlformats.org/drawingml/2006/main" sz="4200" i="1">
                      <a:solidFill>
                        <a:srgbClr val="000000"/>
                      </a:solidFill>
                      <a:latin typeface="Cambria Math" panose="02040503050406030204" pitchFamily="18" charset="0"/>
                    </a:rPr>
                    <m:t>f</m:t>
                  </m:r>
                  <m:r>
                    <a:rPr xmlns:a="http://schemas.openxmlformats.org/drawingml/2006/main" sz="4200" i="1">
                      <a:solidFill>
                        <a:srgbClr val="000000"/>
                      </a:solidFill>
                      <a:latin typeface="Cambria Math" panose="02040503050406030204" pitchFamily="18" charset="0"/>
                    </a:rPr>
                    <m:t>(</m:t>
                  </m:r>
                  <m:sSub>
                    <m:e>
                      <m:r>
                        <a:rPr xmlns:a="http://schemas.openxmlformats.org/drawingml/2006/main" sz="4200" i="1">
                          <a:solidFill>
                            <a:srgbClr val="000000"/>
                          </a:solidFill>
                          <a:latin typeface="Cambria Math" panose="02040503050406030204" pitchFamily="18" charset="0"/>
                        </a:rPr>
                        <m:t>D</m:t>
                      </m:r>
                    </m:e>
                    <m:sub>
                      <m:r>
                        <a:rPr xmlns:a="http://schemas.openxmlformats.org/drawingml/2006/main" sz="4200" i="1">
                          <a:solidFill>
                            <a:srgbClr val="000000"/>
                          </a:solidFill>
                          <a:latin typeface="Cambria Math" panose="02040503050406030204" pitchFamily="18" charset="0"/>
                        </a:rPr>
                        <m:t>1</m:t>
                      </m:r>
                    </m:sub>
                  </m:sSub>
                  <m:r>
                    <a:rPr xmlns:a="http://schemas.openxmlformats.org/drawingml/2006/main" sz="4200" i="1">
                      <a:solidFill>
                        <a:srgbClr val="000000"/>
                      </a:solidFill>
                      <a:latin typeface="Cambria Math" panose="02040503050406030204" pitchFamily="18" charset="0"/>
                    </a:rPr>
                    <m:t>)</m:t>
                  </m:r>
                  <m:r>
                    <a:rPr xmlns:a="http://schemas.openxmlformats.org/drawingml/2006/main" sz="4200" i="1">
                      <a:solidFill>
                        <a:srgbClr val="000000"/>
                      </a:solidFill>
                      <a:latin typeface="Cambria Math" panose="02040503050406030204" pitchFamily="18" charset="0"/>
                    </a:rPr>
                    <m:t>=</m:t>
                  </m:r>
                  <m:r>
                    <a:rPr xmlns:a="http://schemas.openxmlformats.org/drawingml/2006/main" sz="4200" i="1">
                      <a:solidFill>
                        <a:srgbClr val="000000"/>
                      </a:solidFill>
                      <a:latin typeface="Cambria Math" panose="02040503050406030204" pitchFamily="18" charset="0"/>
                    </a:rPr>
                    <m:t>4</m:t>
                  </m:r>
                </m:oMath>
              </m:oMathPara>
            </a14:m>
          </a:p>
          <a:p>
            <a:pPr algn="ctr">
              <a:lnSpc>
                <a:spcPct val="150000"/>
              </a:lnSpc>
            </a:pPr>
            <a14:m>
              <m:oMathPara>
                <m:oMathParaPr>
                  <m:jc m:val="center"/>
                </m:oMathParaPr>
                <m:oMath>
                  <m:r>
                    <a:rPr xmlns:a="http://schemas.openxmlformats.org/drawingml/2006/main" sz="4200" i="1">
                      <a:solidFill>
                        <a:srgbClr val="000000"/>
                      </a:solidFill>
                      <a:latin typeface="Cambria Math" panose="02040503050406030204" pitchFamily="18" charset="0"/>
                    </a:rPr>
                    <m:t>f</m:t>
                  </m:r>
                  <m:r>
                    <a:rPr xmlns:a="http://schemas.openxmlformats.org/drawingml/2006/main" sz="4200" i="1">
                      <a:solidFill>
                        <a:srgbClr val="000000"/>
                      </a:solidFill>
                      <a:latin typeface="Cambria Math" panose="02040503050406030204" pitchFamily="18" charset="0"/>
                    </a:rPr>
                    <m:t>(</m:t>
                  </m:r>
                  <m:sSub>
                    <m:e>
                      <m:r>
                        <a:rPr xmlns:a="http://schemas.openxmlformats.org/drawingml/2006/main" sz="4200" i="1">
                          <a:solidFill>
                            <a:srgbClr val="000000"/>
                          </a:solidFill>
                          <a:latin typeface="Cambria Math" panose="02040503050406030204" pitchFamily="18" charset="0"/>
                        </a:rPr>
                        <m:t>D</m:t>
                      </m:r>
                    </m:e>
                    <m:sub>
                      <m:r>
                        <a:rPr xmlns:a="http://schemas.openxmlformats.org/drawingml/2006/main" sz="4200" i="1">
                          <a:solidFill>
                            <a:srgbClr val="000000"/>
                          </a:solidFill>
                          <a:latin typeface="Cambria Math" panose="02040503050406030204" pitchFamily="18" charset="0"/>
                        </a:rPr>
                        <m:t>2</m:t>
                      </m:r>
                    </m:sub>
                  </m:sSub>
                  <m:r>
                    <a:rPr xmlns:a="http://schemas.openxmlformats.org/drawingml/2006/main" sz="4200" i="1">
                      <a:solidFill>
                        <a:srgbClr val="000000"/>
                      </a:solidFill>
                      <a:latin typeface="Cambria Math" panose="02040503050406030204" pitchFamily="18" charset="0"/>
                    </a:rPr>
                    <m:t>)</m:t>
                  </m:r>
                  <m:r>
                    <a:rPr xmlns:a="http://schemas.openxmlformats.org/drawingml/2006/main" sz="4200" i="1">
                      <a:solidFill>
                        <a:srgbClr val="000000"/>
                      </a:solidFill>
                      <a:latin typeface="Cambria Math" panose="02040503050406030204" pitchFamily="18" charset="0"/>
                    </a:rPr>
                    <m:t>=</m:t>
                  </m:r>
                  <m:r>
                    <a:rPr xmlns:a="http://schemas.openxmlformats.org/drawingml/2006/main" sz="4200" i="1">
                      <a:solidFill>
                        <a:srgbClr val="000000"/>
                      </a:solidFill>
                      <a:latin typeface="Cambria Math" panose="02040503050406030204" pitchFamily="18" charset="0"/>
                    </a:rPr>
                    <m:t>9</m:t>
                  </m:r>
                </m:oMath>
              </m:oMathPara>
            </a14:m>
          </a:p>
          <a:p>
            <a:pPr algn="ctr">
              <a:lnSpc>
                <a:spcPct val="150000"/>
              </a:lnSpc>
            </a:pPr>
            <a14:m>
              <m:oMathPara>
                <m:oMathParaPr>
                  <m:jc m:val="center"/>
                </m:oMathParaPr>
                <m:oMath>
                  <m:r>
                    <a:rPr xmlns:a="http://schemas.openxmlformats.org/drawingml/2006/main" sz="4250" i="1">
                      <a:solidFill>
                        <a:srgbClr val="000000"/>
                      </a:solidFill>
                      <a:latin typeface="Cambria Math" panose="02040503050406030204" pitchFamily="18" charset="0"/>
                    </a:rPr>
                    <m:t>f</m:t>
                  </m:r>
                  <m:r>
                    <a:rPr xmlns:a="http://schemas.openxmlformats.org/drawingml/2006/main" sz="4250" i="1">
                      <a:solidFill>
                        <a:srgbClr val="000000"/>
                      </a:solidFill>
                      <a:latin typeface="Cambria Math" panose="02040503050406030204" pitchFamily="18" charset="0"/>
                    </a:rPr>
                    <m:t>(</m:t>
                  </m:r>
                  <m:sSub>
                    <m:e>
                      <m:r>
                        <a:rPr xmlns:a="http://schemas.openxmlformats.org/drawingml/2006/main" sz="4250" i="1">
                          <a:solidFill>
                            <a:srgbClr val="000000"/>
                          </a:solidFill>
                          <a:latin typeface="Cambria Math" panose="02040503050406030204" pitchFamily="18" charset="0"/>
                        </a:rPr>
                        <m:t>D</m:t>
                      </m:r>
                    </m:e>
                    <m:sub>
                      <m:r>
                        <a:rPr xmlns:a="http://schemas.openxmlformats.org/drawingml/2006/main" sz="4250" i="1">
                          <a:solidFill>
                            <a:srgbClr val="000000"/>
                          </a:solidFill>
                          <a:latin typeface="Cambria Math" panose="02040503050406030204" pitchFamily="18" charset="0"/>
                        </a:rPr>
                        <m:t>3</m:t>
                      </m:r>
                    </m:sub>
                  </m:sSub>
                  <m:r>
                    <a:rPr xmlns:a="http://schemas.openxmlformats.org/drawingml/2006/main" sz="4250" i="1">
                      <a:solidFill>
                        <a:srgbClr val="000000"/>
                      </a:solidFill>
                      <a:latin typeface="Cambria Math" panose="02040503050406030204" pitchFamily="18" charset="0"/>
                    </a:rPr>
                    <m:t>)</m:t>
                  </m:r>
                  <m:r>
                    <a:rPr xmlns:a="http://schemas.openxmlformats.org/drawingml/2006/main" sz="4250" i="1">
                      <a:solidFill>
                        <a:srgbClr val="000000"/>
                      </a:solidFill>
                      <a:latin typeface="Cambria Math" panose="02040503050406030204" pitchFamily="18" charset="0"/>
                    </a:rPr>
                    <m:t>=</m:t>
                  </m:r>
                  <m:r>
                    <a:rPr xmlns:a="http://schemas.openxmlformats.org/drawingml/2006/main" sz="4250" i="1">
                      <a:solidFill>
                        <a:srgbClr val="000000"/>
                      </a:solidFill>
                      <a:latin typeface="Cambria Math" panose="02040503050406030204" pitchFamily="18" charset="0"/>
                    </a:rPr>
                    <m:t>1</m:t>
                  </m:r>
                </m:oMath>
              </m:oMathPara>
            </a14:m>
          </a:p>
          <a:p>
            <a:pPr algn="ctr">
              <a:lnSpc>
                <a:spcPct val="150000"/>
              </a:lnSpc>
            </a:pPr>
            <a14:m>
              <m:oMathPara>
                <m:oMathParaPr>
                  <m:jc m:val="center"/>
                </m:oMathParaPr>
                <m:oMath>
                  <m:r>
                    <a:rPr xmlns:a="http://schemas.openxmlformats.org/drawingml/2006/main" sz="4200" i="1">
                      <a:solidFill>
                        <a:srgbClr val="000000"/>
                      </a:solidFill>
                      <a:latin typeface="Cambria Math" panose="02040503050406030204" pitchFamily="18" charset="0"/>
                    </a:rPr>
                    <m:t>f</m:t>
                  </m:r>
                  <m:r>
                    <a:rPr xmlns:a="http://schemas.openxmlformats.org/drawingml/2006/main" sz="4200" i="1">
                      <a:solidFill>
                        <a:srgbClr val="000000"/>
                      </a:solidFill>
                      <a:latin typeface="Cambria Math" panose="02040503050406030204" pitchFamily="18" charset="0"/>
                    </a:rPr>
                    <m:t>(</m:t>
                  </m:r>
                  <m:sSub>
                    <m:e>
                      <m:r>
                        <a:rPr xmlns:a="http://schemas.openxmlformats.org/drawingml/2006/main" sz="4200" i="1">
                          <a:solidFill>
                            <a:srgbClr val="000000"/>
                          </a:solidFill>
                          <a:latin typeface="Cambria Math" panose="02040503050406030204" pitchFamily="18" charset="0"/>
                        </a:rPr>
                        <m:t>D</m:t>
                      </m:r>
                    </m:e>
                    <m:sub>
                      <m:r>
                        <a:rPr xmlns:a="http://schemas.openxmlformats.org/drawingml/2006/main" sz="4200" i="1">
                          <a:solidFill>
                            <a:srgbClr val="000000"/>
                          </a:solidFill>
                          <a:latin typeface="Cambria Math" panose="02040503050406030204" pitchFamily="18" charset="0"/>
                        </a:rPr>
                        <m:t>4</m:t>
                      </m:r>
                    </m:sub>
                  </m:sSub>
                  <m:r>
                    <a:rPr xmlns:a="http://schemas.openxmlformats.org/drawingml/2006/main" sz="4200" i="1">
                      <a:solidFill>
                        <a:srgbClr val="000000"/>
                      </a:solidFill>
                      <a:latin typeface="Cambria Math" panose="02040503050406030204" pitchFamily="18" charset="0"/>
                    </a:rPr>
                    <m:t>)</m:t>
                  </m:r>
                  <m:r>
                    <a:rPr xmlns:a="http://schemas.openxmlformats.org/drawingml/2006/main" sz="4200" i="1">
                      <a:solidFill>
                        <a:srgbClr val="000000"/>
                      </a:solidFill>
                      <a:latin typeface="Cambria Math" panose="02040503050406030204" pitchFamily="18" charset="0"/>
                    </a:rPr>
                    <m:t>=</m:t>
                  </m:r>
                  <m:r>
                    <a:rPr xmlns:a="http://schemas.openxmlformats.org/drawingml/2006/main" sz="4200" i="1">
                      <a:solidFill>
                        <a:srgbClr val="000000"/>
                      </a:solidFill>
                      <a:latin typeface="Cambria Math" panose="02040503050406030204" pitchFamily="18" charset="0"/>
                    </a:rPr>
                    <m:t>7</m:t>
                  </m:r>
                </m:oMath>
              </m:oMathPara>
            </a14:m>
          </a:p>
          <a:p>
            <a:pPr algn="ctr">
              <a:lnSpc>
                <a:spcPct val="150000"/>
              </a:lnSpc>
            </a:pPr>
            <a14:m>
              <m:oMathPara>
                <m:oMathParaPr>
                  <m:jc m:val="center"/>
                </m:oMathParaPr>
                <m:oMath>
                  <m:r>
                    <a:rPr xmlns:a="http://schemas.openxmlformats.org/drawingml/2006/main" sz="4200" i="1">
                      <a:solidFill>
                        <a:srgbClr val="000000"/>
                      </a:solidFill>
                      <a:latin typeface="Cambria Math" panose="02040503050406030204" pitchFamily="18" charset="0"/>
                    </a:rPr>
                    <m:t>f</m:t>
                  </m:r>
                  <m:r>
                    <a:rPr xmlns:a="http://schemas.openxmlformats.org/drawingml/2006/main" sz="4200" i="1">
                      <a:solidFill>
                        <a:srgbClr val="000000"/>
                      </a:solidFill>
                      <a:latin typeface="Cambria Math" panose="02040503050406030204" pitchFamily="18" charset="0"/>
                    </a:rPr>
                    <m:t>(</m:t>
                  </m:r>
                  <m:sSub>
                    <m:e>
                      <m:r>
                        <a:rPr xmlns:a="http://schemas.openxmlformats.org/drawingml/2006/main" sz="4200" i="1">
                          <a:solidFill>
                            <a:srgbClr val="000000"/>
                          </a:solidFill>
                          <a:latin typeface="Cambria Math" panose="02040503050406030204" pitchFamily="18" charset="0"/>
                        </a:rPr>
                        <m:t>D</m:t>
                      </m:r>
                    </m:e>
                    <m:sub>
                      <m:r>
                        <a:rPr xmlns:a="http://schemas.openxmlformats.org/drawingml/2006/main" sz="4200" i="1">
                          <a:solidFill>
                            <a:srgbClr val="000000"/>
                          </a:solidFill>
                          <a:latin typeface="Cambria Math" panose="02040503050406030204" pitchFamily="18" charset="0"/>
                        </a:rPr>
                        <m:t>5</m:t>
                      </m:r>
                    </m:sub>
                  </m:sSub>
                  <m:r>
                    <a:rPr xmlns:a="http://schemas.openxmlformats.org/drawingml/2006/main" sz="4200" i="1">
                      <a:solidFill>
                        <a:srgbClr val="000000"/>
                      </a:solidFill>
                      <a:latin typeface="Cambria Math" panose="02040503050406030204" pitchFamily="18" charset="0"/>
                    </a:rPr>
                    <m:t>)</m:t>
                  </m:r>
                  <m:r>
                    <a:rPr xmlns:a="http://schemas.openxmlformats.org/drawingml/2006/main" sz="4200" i="1">
                      <a:solidFill>
                        <a:srgbClr val="000000"/>
                      </a:solidFill>
                      <a:latin typeface="Cambria Math" panose="02040503050406030204" pitchFamily="18" charset="0"/>
                    </a:rPr>
                    <m:t>=</m:t>
                  </m:r>
                  <m:r>
                    <a:rPr xmlns:a="http://schemas.openxmlformats.org/drawingml/2006/main" sz="4200" i="1">
                      <a:solidFill>
                        <a:srgbClr val="000000"/>
                      </a:solidFill>
                      <a:latin typeface="Cambria Math" panose="02040503050406030204" pitchFamily="18" charset="0"/>
                    </a:rPr>
                    <m:t>0</m:t>
                  </m:r>
                </m:oMath>
              </m:oMathPara>
            </a14:m>
          </a:p>
        </p:txBody>
      </p:sp>
      <p:sp>
        <p:nvSpPr>
          <p:cNvPr id="1538" name="Text"/>
          <p:cNvSpPr txBox="1"/>
          <p:nvPr/>
        </p:nvSpPr>
        <p:spPr>
          <a:xfrm>
            <a:off x="21345798" y="5458695"/>
            <a:ext cx="754949" cy="3806496"/>
          </a:xfrm>
          <a:prstGeom prst="rect">
            <a:avLst/>
          </a:prstGeom>
          <a:ln w="38100">
            <a:solidFill>
              <a:srgbClr val="000000"/>
            </a:solidFill>
            <a:miter/>
          </a:ln>
          <a:extLst>
            <a:ext uri="{C572A759-6A51-4108-AA02-DFA0A04FC94B}">
              <ma14:wrappingTextBoxFlag xmlns:ma14="http://schemas.microsoft.com/office/mac/drawingml/2011/main" val="1"/>
            </a:ext>
          </a:extLst>
        </p:spPr>
        <p:txBody>
          <a:bodyPr wrap="none" lIns="0" tIns="0" rIns="0" bIns="0">
            <a:spAutoFit/>
          </a:bodyPr>
          <a:lstStyle/>
          <a:p>
            <a:pPr algn="ctr">
              <a:lnSpc>
                <a:spcPct val="120000"/>
              </a:lnSpc>
            </a:pPr>
            <a14:m>
              <m:oMathPara>
                <m:oMathParaPr>
                  <m:jc m:val="center"/>
                </m:oMathParaPr>
                <m:oMath>
                  <m:sSub>
                    <m:e>
                      <m:r>
                        <a:rPr xmlns:a="http://schemas.openxmlformats.org/drawingml/2006/main" sz="4400" i="1">
                          <a:solidFill>
                            <a:srgbClr val="000000"/>
                          </a:solidFill>
                          <a:latin typeface="Cambria Math" panose="02040503050406030204" pitchFamily="18" charset="0"/>
                        </a:rPr>
                        <m:t>D</m:t>
                      </m:r>
                    </m:e>
                    <m:sub>
                      <m:r>
                        <a:rPr xmlns:a="http://schemas.openxmlformats.org/drawingml/2006/main" sz="4400" i="1">
                          <a:solidFill>
                            <a:srgbClr val="000000"/>
                          </a:solidFill>
                          <a:latin typeface="Cambria Math" panose="02040503050406030204" pitchFamily="18" charset="0"/>
                        </a:rPr>
                        <m:t>2</m:t>
                      </m:r>
                    </m:sub>
                  </m:sSub>
                </m:oMath>
              </m:oMathPara>
            </a14:m>
          </a:p>
          <a:p>
            <a:pPr algn="ctr">
              <a:lnSpc>
                <a:spcPct val="120000"/>
              </a:lnSpc>
            </a:pPr>
            <a14:m>
              <m:oMathPara>
                <m:oMathParaPr>
                  <m:jc m:val="center"/>
                </m:oMathParaPr>
                <m:oMath>
                  <m:sSub>
                    <m:e>
                      <m:r>
                        <a:rPr xmlns:a="http://schemas.openxmlformats.org/drawingml/2006/main" sz="4400" i="1">
                          <a:solidFill>
                            <a:srgbClr val="000000"/>
                          </a:solidFill>
                          <a:latin typeface="Cambria Math" panose="02040503050406030204" pitchFamily="18" charset="0"/>
                        </a:rPr>
                        <m:t>D</m:t>
                      </m:r>
                    </m:e>
                    <m:sub>
                      <m:r>
                        <a:rPr xmlns:a="http://schemas.openxmlformats.org/drawingml/2006/main" sz="4400" i="1">
                          <a:solidFill>
                            <a:srgbClr val="000000"/>
                          </a:solidFill>
                          <a:latin typeface="Cambria Math" panose="02040503050406030204" pitchFamily="18" charset="0"/>
                        </a:rPr>
                        <m:t>4</m:t>
                      </m:r>
                    </m:sub>
                  </m:sSub>
                </m:oMath>
              </m:oMathPara>
            </a14:m>
          </a:p>
          <a:p>
            <a:pPr algn="ctr">
              <a:lnSpc>
                <a:spcPct val="120000"/>
              </a:lnSpc>
            </a:pPr>
            <a14:m>
              <m:oMathPara>
                <m:oMathParaPr>
                  <m:jc m:val="center"/>
                </m:oMathParaPr>
                <m:oMath>
                  <m:sSub>
                    <m:e>
                      <m:r>
                        <a:rPr xmlns:a="http://schemas.openxmlformats.org/drawingml/2006/main" sz="4650" i="1">
                          <a:solidFill>
                            <a:srgbClr val="000000"/>
                          </a:solidFill>
                          <a:latin typeface="Cambria Math" panose="02040503050406030204" pitchFamily="18" charset="0"/>
                        </a:rPr>
                        <m:t>D</m:t>
                      </m:r>
                    </m:e>
                    <m:sub>
                      <m:r>
                        <a:rPr xmlns:a="http://schemas.openxmlformats.org/drawingml/2006/main" sz="4650" i="1">
                          <a:solidFill>
                            <a:srgbClr val="000000"/>
                          </a:solidFill>
                          <a:latin typeface="Cambria Math" panose="02040503050406030204" pitchFamily="18" charset="0"/>
                        </a:rPr>
                        <m:t>1</m:t>
                      </m:r>
                    </m:sub>
                  </m:sSub>
                </m:oMath>
              </m:oMathPara>
            </a14:m>
          </a:p>
          <a:p>
            <a:pPr algn="ctr">
              <a:lnSpc>
                <a:spcPct val="120000"/>
              </a:lnSpc>
            </a:pPr>
            <a14:m>
              <m:oMathPara>
                <m:oMathParaPr>
                  <m:jc m:val="center"/>
                </m:oMathParaPr>
                <m:oMath>
                  <m:sSub>
                    <m:e>
                      <m:r>
                        <a:rPr xmlns:a="http://schemas.openxmlformats.org/drawingml/2006/main" sz="4500" i="1">
                          <a:solidFill>
                            <a:srgbClr val="000000"/>
                          </a:solidFill>
                          <a:latin typeface="Cambria Math" panose="02040503050406030204" pitchFamily="18" charset="0"/>
                        </a:rPr>
                        <m:t>D</m:t>
                      </m:r>
                    </m:e>
                    <m:sub>
                      <m:r>
                        <a:rPr xmlns:a="http://schemas.openxmlformats.org/drawingml/2006/main" sz="4500" i="1">
                          <a:solidFill>
                            <a:srgbClr val="000000"/>
                          </a:solidFill>
                          <a:latin typeface="Cambria Math" panose="02040503050406030204" pitchFamily="18" charset="0"/>
                        </a:rPr>
                        <m:t>5</m:t>
                      </m:r>
                    </m:sub>
                  </m:sSub>
                </m:oMath>
              </m:oMathPara>
            </a14:m>
          </a:p>
          <a:p>
            <a:pPr algn="ctr">
              <a:lnSpc>
                <a:spcPct val="120000"/>
              </a:lnSpc>
            </a:pPr>
            <a14:m>
              <m:oMathPara>
                <m:oMathParaPr>
                  <m:jc m:val="center"/>
                </m:oMathParaPr>
                <m:oMath>
                  <m:sSub>
                    <m:e>
                      <m:r>
                        <a:rPr xmlns:a="http://schemas.openxmlformats.org/drawingml/2006/main" sz="4500" i="1">
                          <a:solidFill>
                            <a:srgbClr val="000000"/>
                          </a:solidFill>
                          <a:latin typeface="Cambria Math" panose="02040503050406030204" pitchFamily="18" charset="0"/>
                        </a:rPr>
                        <m:t>D</m:t>
                      </m:r>
                    </m:e>
                    <m:sub>
                      <m:r>
                        <a:rPr xmlns:a="http://schemas.openxmlformats.org/drawingml/2006/main" sz="4500" i="1">
                          <a:solidFill>
                            <a:srgbClr val="000000"/>
                          </a:solidFill>
                          <a:latin typeface="Cambria Math" panose="02040503050406030204" pitchFamily="18" charset="0"/>
                        </a:rPr>
                        <m:t>3</m:t>
                      </m:r>
                    </m:sub>
                  </m:sSub>
                </m:oMath>
              </m:oMathPara>
            </a14:m>
          </a:p>
        </p:txBody>
      </p:sp>
      <p:sp>
        <p:nvSpPr>
          <p:cNvPr id="1539" name="Прямая со стрелкой 179"/>
          <p:cNvSpPr/>
          <p:nvPr/>
        </p:nvSpPr>
        <p:spPr>
          <a:xfrm>
            <a:off x="7892309" y="3932891"/>
            <a:ext cx="1" cy="733426"/>
          </a:xfrm>
          <a:prstGeom prst="line">
            <a:avLst/>
          </a:prstGeom>
          <a:ln w="38100">
            <a:solidFill>
              <a:srgbClr val="000000"/>
            </a:solidFill>
            <a:miter/>
            <a:tailEnd type="triangle"/>
          </a:ln>
        </p:spPr>
        <p:txBody>
          <a:bodyPr lIns="45719" rIns="45719"/>
          <a:lstStyle/>
          <a:p>
            <a:pPr/>
          </a:p>
        </p:txBody>
      </p:sp>
      <p:sp>
        <p:nvSpPr>
          <p:cNvPr id="1540" name="Прямая со стрелкой 179"/>
          <p:cNvSpPr/>
          <p:nvPr/>
        </p:nvSpPr>
        <p:spPr>
          <a:xfrm>
            <a:off x="4597648" y="7361942"/>
            <a:ext cx="906490" cy="1"/>
          </a:xfrm>
          <a:prstGeom prst="line">
            <a:avLst/>
          </a:prstGeom>
          <a:ln w="38100">
            <a:solidFill>
              <a:srgbClr val="000000"/>
            </a:solidFill>
            <a:miter/>
            <a:tailEnd type="triangle"/>
          </a:ln>
        </p:spPr>
        <p:txBody>
          <a:bodyPr lIns="45719" rIns="45719"/>
          <a:lstStyle/>
          <a:p>
            <a:pPr/>
          </a:p>
        </p:txBody>
      </p:sp>
      <p:sp>
        <p:nvSpPr>
          <p:cNvPr id="1541" name="Прямая со стрелкой 179"/>
          <p:cNvSpPr/>
          <p:nvPr/>
        </p:nvSpPr>
        <p:spPr>
          <a:xfrm>
            <a:off x="9637193" y="7361942"/>
            <a:ext cx="906491" cy="1"/>
          </a:xfrm>
          <a:prstGeom prst="line">
            <a:avLst/>
          </a:prstGeom>
          <a:ln w="38100">
            <a:solidFill>
              <a:srgbClr val="000000"/>
            </a:solidFill>
            <a:miter/>
            <a:tailEnd type="triangle"/>
          </a:ln>
        </p:spPr>
        <p:txBody>
          <a:bodyPr lIns="45719" rIns="45719"/>
          <a:lstStyle/>
          <a:p>
            <a:pPr/>
          </a:p>
        </p:txBody>
      </p:sp>
      <p:sp>
        <p:nvSpPr>
          <p:cNvPr id="1542" name="Прямая со стрелкой 179"/>
          <p:cNvSpPr/>
          <p:nvPr/>
        </p:nvSpPr>
        <p:spPr>
          <a:xfrm>
            <a:off x="14676738" y="7361942"/>
            <a:ext cx="906490" cy="1"/>
          </a:xfrm>
          <a:prstGeom prst="line">
            <a:avLst/>
          </a:prstGeom>
          <a:ln w="38100">
            <a:solidFill>
              <a:srgbClr val="000000"/>
            </a:solidFill>
            <a:miter/>
            <a:tailEnd type="triangle"/>
          </a:ln>
        </p:spPr>
        <p:txBody>
          <a:bodyPr lIns="45719" rIns="45719"/>
          <a:lstStyle/>
          <a:p>
            <a:pPr/>
          </a:p>
        </p:txBody>
      </p:sp>
      <p:sp>
        <p:nvSpPr>
          <p:cNvPr id="1543" name="Прямая со стрелкой 179"/>
          <p:cNvSpPr/>
          <p:nvPr/>
        </p:nvSpPr>
        <p:spPr>
          <a:xfrm>
            <a:off x="18551223" y="5752675"/>
            <a:ext cx="2616839" cy="1618553"/>
          </a:xfrm>
          <a:prstGeom prst="line">
            <a:avLst/>
          </a:prstGeom>
          <a:ln w="38100">
            <a:solidFill>
              <a:srgbClr val="000000"/>
            </a:solidFill>
            <a:miter/>
            <a:tailEnd type="triangle"/>
          </a:ln>
        </p:spPr>
        <p:txBody>
          <a:bodyPr lIns="45719" rIns="45719"/>
          <a:lstStyle/>
          <a:p>
            <a:pPr/>
          </a:p>
        </p:txBody>
      </p:sp>
      <p:sp>
        <p:nvSpPr>
          <p:cNvPr id="1544" name="Прямая со стрелкой 179"/>
          <p:cNvSpPr/>
          <p:nvPr/>
        </p:nvSpPr>
        <p:spPr>
          <a:xfrm flipV="1">
            <a:off x="18551222" y="5918931"/>
            <a:ext cx="2611934" cy="629681"/>
          </a:xfrm>
          <a:prstGeom prst="line">
            <a:avLst/>
          </a:prstGeom>
          <a:ln w="38100">
            <a:solidFill>
              <a:srgbClr val="000000"/>
            </a:solidFill>
            <a:miter/>
            <a:tailEnd type="triangle"/>
          </a:ln>
        </p:spPr>
        <p:txBody>
          <a:bodyPr lIns="45719" rIns="45719"/>
          <a:lstStyle/>
          <a:p>
            <a:pPr/>
          </a:p>
        </p:txBody>
      </p:sp>
      <p:sp>
        <p:nvSpPr>
          <p:cNvPr id="1545" name="Прямая со стрелкой 179"/>
          <p:cNvSpPr/>
          <p:nvPr/>
        </p:nvSpPr>
        <p:spPr>
          <a:xfrm>
            <a:off x="18551223" y="7336049"/>
            <a:ext cx="2616839" cy="1618553"/>
          </a:xfrm>
          <a:prstGeom prst="line">
            <a:avLst/>
          </a:prstGeom>
          <a:ln w="38100">
            <a:solidFill>
              <a:srgbClr val="000000"/>
            </a:solidFill>
            <a:miter/>
            <a:tailEnd type="triangle"/>
          </a:ln>
        </p:spPr>
        <p:txBody>
          <a:bodyPr lIns="45719" rIns="45719"/>
          <a:lstStyle/>
          <a:p>
            <a:pPr/>
          </a:p>
        </p:txBody>
      </p:sp>
      <p:sp>
        <p:nvSpPr>
          <p:cNvPr id="1546" name="Прямая со стрелкой 179"/>
          <p:cNvSpPr/>
          <p:nvPr/>
        </p:nvSpPr>
        <p:spPr>
          <a:xfrm flipV="1">
            <a:off x="18546318" y="6532341"/>
            <a:ext cx="2626189" cy="1673186"/>
          </a:xfrm>
          <a:prstGeom prst="line">
            <a:avLst/>
          </a:prstGeom>
          <a:ln w="38100">
            <a:solidFill>
              <a:srgbClr val="000000"/>
            </a:solidFill>
            <a:miter/>
            <a:tailEnd type="triangle"/>
          </a:ln>
        </p:spPr>
        <p:txBody>
          <a:bodyPr lIns="45719" rIns="45719"/>
          <a:lstStyle/>
          <a:p>
            <a:pPr/>
          </a:p>
        </p:txBody>
      </p:sp>
      <p:sp>
        <p:nvSpPr>
          <p:cNvPr id="1547" name="Прямая со стрелкой 179"/>
          <p:cNvSpPr/>
          <p:nvPr/>
        </p:nvSpPr>
        <p:spPr>
          <a:xfrm flipV="1">
            <a:off x="18556320" y="8190960"/>
            <a:ext cx="2602082" cy="797672"/>
          </a:xfrm>
          <a:prstGeom prst="line">
            <a:avLst/>
          </a:prstGeom>
          <a:ln w="38100">
            <a:solidFill>
              <a:srgbClr val="000000"/>
            </a:solidFill>
            <a:miter/>
            <a:tailEnd type="triangle"/>
          </a:ln>
        </p:spPr>
        <p:txBody>
          <a:bodyPr lIns="45719" rIns="45719"/>
          <a:lstStyle/>
          <a:p>
            <a:pPr/>
          </a:p>
        </p:txBody>
      </p:sp>
      <p:sp>
        <p:nvSpPr>
          <p:cNvPr id="1548" name="Документы"/>
          <p:cNvSpPr txBox="1"/>
          <p:nvPr/>
        </p:nvSpPr>
        <p:spPr>
          <a:xfrm>
            <a:off x="2111907" y="5033719"/>
            <a:ext cx="2369468" cy="51844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stStyle>
          <a:p>
            <a:pPr/>
            <a:r>
              <a:t>Документы</a:t>
            </a:r>
          </a:p>
        </p:txBody>
      </p:sp>
      <p:sp>
        <p:nvSpPr>
          <p:cNvPr id="1549" name="Признаки…"/>
          <p:cNvSpPr txBox="1"/>
          <p:nvPr/>
        </p:nvSpPr>
        <p:spPr>
          <a:xfrm>
            <a:off x="2847911" y="10944594"/>
            <a:ext cx="2241998" cy="105184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ctr"/>
            <a:r>
              <a:t>Признаки</a:t>
            </a:r>
          </a:p>
          <a:p>
            <a:pPr algn="ctr"/>
            <a:r>
              <a:t>документа</a:t>
            </a:r>
          </a:p>
        </p:txBody>
      </p:sp>
      <p:sp>
        <p:nvSpPr>
          <p:cNvPr id="1550" name="Признаки…"/>
          <p:cNvSpPr txBox="1"/>
          <p:nvPr/>
        </p:nvSpPr>
        <p:spPr>
          <a:xfrm>
            <a:off x="5334983" y="10874109"/>
            <a:ext cx="2149798" cy="105184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ctr"/>
            <a:r>
              <a:t>Признаки</a:t>
            </a:r>
          </a:p>
          <a:p>
            <a:pPr algn="ctr"/>
            <a:r>
              <a:t>запроса</a:t>
            </a:r>
          </a:p>
        </p:txBody>
      </p:sp>
      <p:sp>
        <p:nvSpPr>
          <p:cNvPr id="1551" name="Признаки пары…"/>
          <p:cNvSpPr txBox="1"/>
          <p:nvPr/>
        </p:nvSpPr>
        <p:spPr>
          <a:xfrm>
            <a:off x="7729856" y="10874729"/>
            <a:ext cx="3593728" cy="105184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ctr"/>
            <a:r>
              <a:t>Признаки пары</a:t>
            </a:r>
          </a:p>
          <a:p>
            <a:pPr algn="ctr"/>
            <a:r>
              <a:t>документ-запрос</a:t>
            </a:r>
          </a:p>
        </p:txBody>
      </p:sp>
      <p:sp>
        <p:nvSpPr>
          <p:cNvPr id="1552" name="Другие…"/>
          <p:cNvSpPr txBox="1"/>
          <p:nvPr/>
        </p:nvSpPr>
        <p:spPr>
          <a:xfrm>
            <a:off x="11791938" y="10874109"/>
            <a:ext cx="1941737" cy="105184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ctr"/>
            <a:r>
              <a:t>Другие</a:t>
            </a:r>
          </a:p>
          <a:p>
            <a:pPr algn="ctr"/>
            <a:r>
              <a:t>признаки</a:t>
            </a:r>
          </a:p>
        </p:txBody>
      </p:sp>
      <p:sp>
        <p:nvSpPr>
          <p:cNvPr id="1557" name="Connection Line"/>
          <p:cNvSpPr/>
          <p:nvPr/>
        </p:nvSpPr>
        <p:spPr>
          <a:xfrm>
            <a:off x="3968750" y="9208770"/>
            <a:ext cx="2819400" cy="17348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8665"/>
                </a:lnTo>
                <a:lnTo>
                  <a:pt x="0" y="8665"/>
                </a:lnTo>
                <a:lnTo>
                  <a:pt x="0" y="21600"/>
                </a:lnTo>
              </a:path>
            </a:pathLst>
          </a:custGeom>
          <a:ln w="38100">
            <a:solidFill>
              <a:srgbClr val="000000"/>
            </a:solidFill>
            <a:miter/>
            <a:headEnd type="arrow"/>
          </a:ln>
        </p:spPr>
        <p:txBody>
          <a:bodyPr/>
          <a:lstStyle/>
          <a:p>
            <a:pPr/>
          </a:p>
        </p:txBody>
      </p:sp>
      <p:sp>
        <p:nvSpPr>
          <p:cNvPr id="1558" name="Connection Line"/>
          <p:cNvSpPr/>
          <p:nvPr/>
        </p:nvSpPr>
        <p:spPr>
          <a:xfrm>
            <a:off x="6409690" y="9160510"/>
            <a:ext cx="1089660" cy="17132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13370"/>
                </a:lnTo>
                <a:lnTo>
                  <a:pt x="0" y="13370"/>
                </a:lnTo>
                <a:lnTo>
                  <a:pt x="0" y="21600"/>
                </a:lnTo>
              </a:path>
            </a:pathLst>
          </a:custGeom>
          <a:ln w="38100">
            <a:solidFill>
              <a:srgbClr val="000000"/>
            </a:solidFill>
            <a:miter/>
            <a:headEnd type="arrow"/>
          </a:ln>
        </p:spPr>
        <p:txBody>
          <a:bodyPr/>
          <a:lstStyle/>
          <a:p>
            <a:pPr/>
          </a:p>
        </p:txBody>
      </p:sp>
      <p:sp>
        <p:nvSpPr>
          <p:cNvPr id="1559" name="Connection Line"/>
          <p:cNvSpPr/>
          <p:nvPr/>
        </p:nvSpPr>
        <p:spPr>
          <a:xfrm>
            <a:off x="8208010" y="9157970"/>
            <a:ext cx="1318260" cy="17157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3366"/>
                </a:lnTo>
                <a:lnTo>
                  <a:pt x="21600" y="13366"/>
                </a:lnTo>
                <a:lnTo>
                  <a:pt x="21600" y="21600"/>
                </a:lnTo>
              </a:path>
            </a:pathLst>
          </a:custGeom>
          <a:ln w="38100">
            <a:solidFill>
              <a:srgbClr val="000000"/>
            </a:solidFill>
            <a:miter/>
            <a:headEnd type="arrow"/>
          </a:ln>
        </p:spPr>
        <p:txBody>
          <a:bodyPr/>
          <a:lstStyle/>
          <a:p>
            <a:pPr/>
          </a:p>
        </p:txBody>
      </p:sp>
      <p:sp>
        <p:nvSpPr>
          <p:cNvPr id="1560" name="Connection Line"/>
          <p:cNvSpPr/>
          <p:nvPr/>
        </p:nvSpPr>
        <p:spPr>
          <a:xfrm>
            <a:off x="9044940" y="9212580"/>
            <a:ext cx="3971290" cy="21882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6832"/>
                </a:lnTo>
                <a:lnTo>
                  <a:pt x="21600" y="6832"/>
                </a:lnTo>
                <a:lnTo>
                  <a:pt x="21600" y="21600"/>
                </a:lnTo>
                <a:lnTo>
                  <a:pt x="20218" y="21600"/>
                </a:lnTo>
              </a:path>
            </a:pathLst>
          </a:custGeom>
          <a:ln w="38100">
            <a:solidFill>
              <a:srgbClr val="000000"/>
            </a:solidFill>
            <a:miter/>
            <a:headEnd type="arrow"/>
          </a:ln>
        </p:spPr>
        <p:txBody>
          <a:bodyPr/>
          <a:lstStyle/>
          <a:p>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915" name="Заголовок 1"/>
          <p:cNvSpPr txBox="1"/>
          <p:nvPr>
            <p:ph type="title"/>
          </p:nvPr>
        </p:nvSpPr>
        <p:spPr>
          <a:xfrm>
            <a:off x="1587599" y="547140"/>
            <a:ext cx="21232814" cy="1454699"/>
          </a:xfrm>
          <a:prstGeom prst="rect">
            <a:avLst/>
          </a:prstGeom>
        </p:spPr>
        <p:txBody>
          <a:bodyPr/>
          <a:lstStyle/>
          <a:p>
            <a:pPr/>
            <a:r>
              <a:t>Обучение с учителем</a:t>
            </a:r>
          </a:p>
        </p:txBody>
      </p:sp>
      <p:pic>
        <p:nvPicPr>
          <p:cNvPr id="916" name="seqcore_slider_img_resized.jpg" descr="seqcore_slider_img_resized.jpg"/>
          <p:cNvPicPr>
            <a:picLocks noChangeAspect="1"/>
          </p:cNvPicPr>
          <p:nvPr/>
        </p:nvPicPr>
        <p:blipFill>
          <a:blip r:embed="rId3">
            <a:extLst/>
          </a:blip>
          <a:stretch>
            <a:fillRect/>
          </a:stretch>
        </p:blipFill>
        <p:spPr>
          <a:xfrm>
            <a:off x="9303615" y="5388355"/>
            <a:ext cx="2188717" cy="820771"/>
          </a:xfrm>
          <a:prstGeom prst="rect">
            <a:avLst/>
          </a:prstGeom>
          <a:ln w="12700">
            <a:miter lim="400000"/>
          </a:ln>
        </p:spPr>
      </p:pic>
      <p:sp>
        <p:nvSpPr>
          <p:cNvPr id="917" name="DNA"/>
          <p:cNvSpPr txBox="1"/>
          <p:nvPr/>
        </p:nvSpPr>
        <p:spPr>
          <a:xfrm>
            <a:off x="7884820" y="6905303"/>
            <a:ext cx="5026298" cy="797262"/>
          </a:xfrm>
          <a:prstGeom prst="rect">
            <a:avLst/>
          </a:prstGeom>
          <a:ln w="12700">
            <a:miter lim="400000"/>
          </a:ln>
          <a:extLst>
            <a:ext uri="{C572A759-6A51-4108-AA02-DFA0A04FC94B}">
              <ma14:wrappingTextBoxFlag xmlns:ma14="http://schemas.microsoft.com/office/mac/drawingml/2011/main" val="1"/>
            </a:ext>
          </a:extLst>
        </p:spPr>
        <p:txBody>
          <a:bodyPr lIns="50769" tIns="50769" rIns="50769" bIns="50769" anchor="ctr">
            <a:spAutoFit/>
          </a:bodyPr>
          <a:lstStyle>
            <a:lvl1pPr algn="ctr" defTabSz="825500">
              <a:lnSpc>
                <a:spcPts val="6000"/>
              </a:lnSpc>
              <a:spcBef>
                <a:spcPts val="3000"/>
              </a:spcBef>
              <a:defRPr sz="3200"/>
            </a:lvl1pPr>
          </a:lstStyle>
          <a:p>
            <a:pPr/>
            <a:r>
              <a:t>ДНК</a:t>
            </a:r>
          </a:p>
        </p:txBody>
      </p:sp>
      <p:sp>
        <p:nvSpPr>
          <p:cNvPr id="918" name="Open Book"/>
          <p:cNvSpPr/>
          <p:nvPr/>
        </p:nvSpPr>
        <p:spPr>
          <a:xfrm>
            <a:off x="12211805" y="5257324"/>
            <a:ext cx="1232351" cy="1140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974" y="0"/>
                </a:moveTo>
                <a:lnTo>
                  <a:pt x="12381" y="2366"/>
                </a:lnTo>
                <a:lnTo>
                  <a:pt x="12373" y="2368"/>
                </a:lnTo>
                <a:cubicBezTo>
                  <a:pt x="11868" y="2611"/>
                  <a:pt x="11498" y="3043"/>
                  <a:pt x="11273" y="3649"/>
                </a:cubicBezTo>
                <a:cubicBezTo>
                  <a:pt x="11070" y="4192"/>
                  <a:pt x="11055" y="4701"/>
                  <a:pt x="11055" y="4845"/>
                </a:cubicBezTo>
                <a:lnTo>
                  <a:pt x="11055" y="5127"/>
                </a:lnTo>
                <a:lnTo>
                  <a:pt x="20346" y="1249"/>
                </a:lnTo>
                <a:lnTo>
                  <a:pt x="19907" y="1017"/>
                </a:lnTo>
                <a:lnTo>
                  <a:pt x="11770" y="4414"/>
                </a:lnTo>
                <a:cubicBezTo>
                  <a:pt x="12018" y="4052"/>
                  <a:pt x="12419" y="3735"/>
                  <a:pt x="12972" y="3468"/>
                </a:cubicBezTo>
                <a:lnTo>
                  <a:pt x="19369" y="735"/>
                </a:lnTo>
                <a:lnTo>
                  <a:pt x="18934" y="505"/>
                </a:lnTo>
                <a:lnTo>
                  <a:pt x="12837" y="3109"/>
                </a:lnTo>
                <a:lnTo>
                  <a:pt x="12830" y="3113"/>
                </a:lnTo>
                <a:cubicBezTo>
                  <a:pt x="12227" y="3403"/>
                  <a:pt x="11780" y="3756"/>
                  <a:pt x="11494" y="4167"/>
                </a:cubicBezTo>
                <a:cubicBezTo>
                  <a:pt x="11607" y="3668"/>
                  <a:pt x="11876" y="3033"/>
                  <a:pt x="12515" y="2723"/>
                </a:cubicBezTo>
                <a:lnTo>
                  <a:pt x="18411" y="230"/>
                </a:lnTo>
                <a:lnTo>
                  <a:pt x="17974" y="0"/>
                </a:lnTo>
                <a:close/>
                <a:moveTo>
                  <a:pt x="3633" y="2"/>
                </a:moveTo>
                <a:lnTo>
                  <a:pt x="3194" y="231"/>
                </a:lnTo>
                <a:lnTo>
                  <a:pt x="9084" y="2723"/>
                </a:lnTo>
                <a:cubicBezTo>
                  <a:pt x="9723" y="3033"/>
                  <a:pt x="9992" y="3668"/>
                  <a:pt x="10105" y="4167"/>
                </a:cubicBezTo>
                <a:cubicBezTo>
                  <a:pt x="9819" y="3756"/>
                  <a:pt x="9371" y="3403"/>
                  <a:pt x="8768" y="3113"/>
                </a:cubicBezTo>
                <a:lnTo>
                  <a:pt x="2670" y="507"/>
                </a:lnTo>
                <a:lnTo>
                  <a:pt x="2233" y="736"/>
                </a:lnTo>
                <a:lnTo>
                  <a:pt x="8626" y="3468"/>
                </a:lnTo>
                <a:cubicBezTo>
                  <a:pt x="9179" y="3735"/>
                  <a:pt x="9581" y="4051"/>
                  <a:pt x="9828" y="4414"/>
                </a:cubicBezTo>
                <a:lnTo>
                  <a:pt x="1694" y="1019"/>
                </a:lnTo>
                <a:lnTo>
                  <a:pt x="1254" y="1250"/>
                </a:lnTo>
                <a:lnTo>
                  <a:pt x="10543" y="5127"/>
                </a:lnTo>
                <a:lnTo>
                  <a:pt x="10543" y="4845"/>
                </a:lnTo>
                <a:cubicBezTo>
                  <a:pt x="10544" y="4701"/>
                  <a:pt x="10528" y="4192"/>
                  <a:pt x="10326" y="3649"/>
                </a:cubicBezTo>
                <a:cubicBezTo>
                  <a:pt x="10100" y="3043"/>
                  <a:pt x="9730" y="2611"/>
                  <a:pt x="9226" y="2368"/>
                </a:cubicBezTo>
                <a:lnTo>
                  <a:pt x="3633" y="2"/>
                </a:lnTo>
                <a:close/>
                <a:moveTo>
                  <a:pt x="0" y="1735"/>
                </a:moveTo>
                <a:lnTo>
                  <a:pt x="0" y="17289"/>
                </a:lnTo>
                <a:lnTo>
                  <a:pt x="8756" y="20993"/>
                </a:lnTo>
                <a:lnTo>
                  <a:pt x="8756" y="5441"/>
                </a:lnTo>
                <a:lnTo>
                  <a:pt x="0" y="1735"/>
                </a:lnTo>
                <a:close/>
                <a:moveTo>
                  <a:pt x="21600" y="1735"/>
                </a:moveTo>
                <a:lnTo>
                  <a:pt x="12844" y="5441"/>
                </a:lnTo>
                <a:lnTo>
                  <a:pt x="12844" y="20993"/>
                </a:lnTo>
                <a:lnTo>
                  <a:pt x="21600" y="17289"/>
                </a:lnTo>
                <a:lnTo>
                  <a:pt x="21600" y="1735"/>
                </a:lnTo>
                <a:close/>
                <a:moveTo>
                  <a:pt x="9325" y="5827"/>
                </a:moveTo>
                <a:lnTo>
                  <a:pt x="9325" y="21600"/>
                </a:lnTo>
                <a:lnTo>
                  <a:pt x="12275" y="21600"/>
                </a:lnTo>
                <a:lnTo>
                  <a:pt x="12275" y="5827"/>
                </a:lnTo>
                <a:lnTo>
                  <a:pt x="9325" y="5827"/>
                </a:lnTo>
                <a:close/>
              </a:path>
            </a:pathLst>
          </a:custGeom>
          <a:solidFill>
            <a:srgbClr val="FFCC00"/>
          </a:solidFill>
          <a:ln w="12700">
            <a:miter lim="400000"/>
          </a:ln>
        </p:spPr>
        <p:txBody>
          <a:bodyPr lIns="89999" tIns="89999" rIns="89999" bIns="89999" anchor="ctr"/>
          <a:lstStyle/>
          <a:p>
            <a:pPr algn="ctr" defTabSz="825416">
              <a:lnSpc>
                <a:spcPts val="5900"/>
              </a:lnSpc>
              <a:spcBef>
                <a:spcPts val="3000"/>
              </a:spcBef>
              <a:defRPr baseline="6250" sz="4800">
                <a:solidFill>
                  <a:srgbClr val="FFFFFF"/>
                </a:solidFill>
              </a:defRPr>
            </a:pPr>
          </a:p>
        </p:txBody>
      </p:sp>
      <p:sp>
        <p:nvSpPr>
          <p:cNvPr id="919" name="Text"/>
          <p:cNvSpPr txBox="1"/>
          <p:nvPr/>
        </p:nvSpPr>
        <p:spPr>
          <a:xfrm>
            <a:off x="10287699" y="6905559"/>
            <a:ext cx="5026298" cy="797263"/>
          </a:xfrm>
          <a:prstGeom prst="rect">
            <a:avLst/>
          </a:prstGeom>
          <a:ln w="12700">
            <a:miter lim="400000"/>
          </a:ln>
          <a:extLst>
            <a:ext uri="{C572A759-6A51-4108-AA02-DFA0A04FC94B}">
              <ma14:wrappingTextBoxFlag xmlns:ma14="http://schemas.microsoft.com/office/mac/drawingml/2011/main" val="1"/>
            </a:ext>
          </a:extLst>
        </p:spPr>
        <p:txBody>
          <a:bodyPr lIns="50769" tIns="50769" rIns="50769" bIns="50769" anchor="ctr">
            <a:spAutoFit/>
          </a:bodyPr>
          <a:lstStyle>
            <a:lvl1pPr algn="ctr" defTabSz="825500">
              <a:lnSpc>
                <a:spcPts val="6000"/>
              </a:lnSpc>
              <a:spcBef>
                <a:spcPts val="3000"/>
              </a:spcBef>
              <a:defRPr sz="3200"/>
            </a:lvl1pPr>
          </a:lstStyle>
          <a:p>
            <a:pPr/>
            <a:r>
              <a:t>Текст</a:t>
            </a:r>
          </a:p>
        </p:txBody>
      </p:sp>
      <p:pic>
        <p:nvPicPr>
          <p:cNvPr id="920" name="cifar-10.png" descr="cifar-10.png"/>
          <p:cNvPicPr>
            <a:picLocks noChangeAspect="1"/>
          </p:cNvPicPr>
          <p:nvPr/>
        </p:nvPicPr>
        <p:blipFill>
          <a:blip r:embed="rId4">
            <a:extLst/>
          </a:blip>
          <a:stretch>
            <a:fillRect/>
          </a:stretch>
        </p:blipFill>
        <p:spPr>
          <a:xfrm>
            <a:off x="9468563" y="8886235"/>
            <a:ext cx="1752175" cy="1766656"/>
          </a:xfrm>
          <a:prstGeom prst="rect">
            <a:avLst/>
          </a:prstGeom>
          <a:ln w="12700">
            <a:miter lim="400000"/>
          </a:ln>
        </p:spPr>
      </p:pic>
      <p:sp>
        <p:nvSpPr>
          <p:cNvPr id="921" name="Images"/>
          <p:cNvSpPr txBox="1"/>
          <p:nvPr/>
        </p:nvSpPr>
        <p:spPr>
          <a:xfrm>
            <a:off x="7941702" y="10956949"/>
            <a:ext cx="5026298" cy="797263"/>
          </a:xfrm>
          <a:prstGeom prst="rect">
            <a:avLst/>
          </a:prstGeom>
          <a:ln w="12700">
            <a:miter lim="400000"/>
          </a:ln>
          <a:extLst>
            <a:ext uri="{C572A759-6A51-4108-AA02-DFA0A04FC94B}">
              <ma14:wrappingTextBoxFlag xmlns:ma14="http://schemas.microsoft.com/office/mac/drawingml/2011/main" val="1"/>
            </a:ext>
          </a:extLst>
        </p:spPr>
        <p:txBody>
          <a:bodyPr lIns="50769" tIns="50769" rIns="50769" bIns="50769" anchor="ctr">
            <a:spAutoFit/>
          </a:bodyPr>
          <a:lstStyle>
            <a:lvl1pPr algn="ctr" defTabSz="825500">
              <a:lnSpc>
                <a:spcPts val="6000"/>
              </a:lnSpc>
              <a:spcBef>
                <a:spcPts val="3000"/>
              </a:spcBef>
              <a:defRPr sz="3200"/>
            </a:lvl1pPr>
          </a:lstStyle>
          <a:p>
            <a:pPr/>
            <a:r>
              <a:t>Изображения</a:t>
            </a:r>
          </a:p>
        </p:txBody>
      </p:sp>
      <p:sp>
        <p:nvSpPr>
          <p:cNvPr id="922" name="Headphones"/>
          <p:cNvSpPr/>
          <p:nvPr/>
        </p:nvSpPr>
        <p:spPr>
          <a:xfrm>
            <a:off x="12055753" y="9008405"/>
            <a:ext cx="1458196" cy="1545063"/>
          </a:xfrm>
          <a:custGeom>
            <a:avLst/>
            <a:gdLst/>
            <a:ahLst/>
            <a:cxnLst>
              <a:cxn ang="0">
                <a:pos x="wd2" y="hd2"/>
              </a:cxn>
              <a:cxn ang="5400000">
                <a:pos x="wd2" y="hd2"/>
              </a:cxn>
              <a:cxn ang="10800000">
                <a:pos x="wd2" y="hd2"/>
              </a:cxn>
              <a:cxn ang="16200000">
                <a:pos x="wd2" y="hd2"/>
              </a:cxn>
            </a:cxnLst>
            <a:rect l="0" t="0" r="r" b="b"/>
            <a:pathLst>
              <a:path w="21546" h="21532" fill="norm" stroke="1" extrusionOk="0">
                <a:moveTo>
                  <a:pt x="10761" y="0"/>
                </a:moveTo>
                <a:cubicBezTo>
                  <a:pt x="4815" y="14"/>
                  <a:pt x="0" y="4562"/>
                  <a:pt x="0" y="10172"/>
                </a:cubicBezTo>
                <a:cubicBezTo>
                  <a:pt x="0" y="10172"/>
                  <a:pt x="-27" y="14369"/>
                  <a:pt x="617" y="15259"/>
                </a:cubicBezTo>
                <a:cubicBezTo>
                  <a:pt x="1057" y="15867"/>
                  <a:pt x="1522" y="16227"/>
                  <a:pt x="1773" y="16394"/>
                </a:cubicBezTo>
                <a:lnTo>
                  <a:pt x="1728" y="16763"/>
                </a:lnTo>
                <a:cubicBezTo>
                  <a:pt x="1697" y="17023"/>
                  <a:pt x="1763" y="17285"/>
                  <a:pt x="1917" y="17503"/>
                </a:cubicBezTo>
                <a:lnTo>
                  <a:pt x="4175" y="20687"/>
                </a:lnTo>
                <a:cubicBezTo>
                  <a:pt x="4449" y="21073"/>
                  <a:pt x="4948" y="21256"/>
                  <a:pt x="5426" y="21146"/>
                </a:cubicBezTo>
                <a:lnTo>
                  <a:pt x="5686" y="21088"/>
                </a:lnTo>
                <a:cubicBezTo>
                  <a:pt x="5872" y="21417"/>
                  <a:pt x="6277" y="21600"/>
                  <a:pt x="6680" y="21508"/>
                </a:cubicBezTo>
                <a:lnTo>
                  <a:pt x="7777" y="21257"/>
                </a:lnTo>
                <a:cubicBezTo>
                  <a:pt x="8254" y="21149"/>
                  <a:pt x="8547" y="20695"/>
                  <a:pt x="8431" y="20245"/>
                </a:cubicBezTo>
                <a:lnTo>
                  <a:pt x="6191" y="11511"/>
                </a:lnTo>
                <a:cubicBezTo>
                  <a:pt x="6075" y="11061"/>
                  <a:pt x="5594" y="10785"/>
                  <a:pt x="5117" y="10894"/>
                </a:cubicBezTo>
                <a:lnTo>
                  <a:pt x="4020" y="11144"/>
                </a:lnTo>
                <a:cubicBezTo>
                  <a:pt x="3618" y="11236"/>
                  <a:pt x="3347" y="11572"/>
                  <a:pt x="3341" y="11945"/>
                </a:cubicBezTo>
                <a:lnTo>
                  <a:pt x="3080" y="12006"/>
                </a:lnTo>
                <a:cubicBezTo>
                  <a:pt x="2604" y="12115"/>
                  <a:pt x="2250" y="12493"/>
                  <a:pt x="2194" y="12953"/>
                </a:cubicBezTo>
                <a:lnTo>
                  <a:pt x="1999" y="14546"/>
                </a:lnTo>
                <a:cubicBezTo>
                  <a:pt x="1704" y="14355"/>
                  <a:pt x="1419" y="13987"/>
                  <a:pt x="1338" y="13531"/>
                </a:cubicBezTo>
                <a:cubicBezTo>
                  <a:pt x="1093" y="12161"/>
                  <a:pt x="1124" y="10179"/>
                  <a:pt x="1124" y="10179"/>
                </a:cubicBezTo>
                <a:cubicBezTo>
                  <a:pt x="1124" y="8464"/>
                  <a:pt x="1625" y="6859"/>
                  <a:pt x="2499" y="5489"/>
                </a:cubicBezTo>
                <a:cubicBezTo>
                  <a:pt x="2894" y="5535"/>
                  <a:pt x="3610" y="5477"/>
                  <a:pt x="4379" y="4724"/>
                </a:cubicBezTo>
                <a:cubicBezTo>
                  <a:pt x="5540" y="3586"/>
                  <a:pt x="7780" y="2347"/>
                  <a:pt x="10805" y="2347"/>
                </a:cubicBezTo>
                <a:cubicBezTo>
                  <a:pt x="13887" y="2347"/>
                  <a:pt x="16056" y="3586"/>
                  <a:pt x="17217" y="4724"/>
                </a:cubicBezTo>
                <a:cubicBezTo>
                  <a:pt x="17964" y="5455"/>
                  <a:pt x="18654" y="5531"/>
                  <a:pt x="19051" y="5492"/>
                </a:cubicBezTo>
                <a:cubicBezTo>
                  <a:pt x="19923" y="6862"/>
                  <a:pt x="20424" y="8465"/>
                  <a:pt x="20424" y="10179"/>
                </a:cubicBezTo>
                <a:cubicBezTo>
                  <a:pt x="20424" y="10179"/>
                  <a:pt x="20455" y="12161"/>
                  <a:pt x="20210" y="13531"/>
                </a:cubicBezTo>
                <a:cubicBezTo>
                  <a:pt x="20129" y="13987"/>
                  <a:pt x="19844" y="14355"/>
                  <a:pt x="19548" y="14546"/>
                </a:cubicBezTo>
                <a:lnTo>
                  <a:pt x="19354" y="12953"/>
                </a:lnTo>
                <a:cubicBezTo>
                  <a:pt x="19298" y="12493"/>
                  <a:pt x="18944" y="12115"/>
                  <a:pt x="18468" y="12006"/>
                </a:cubicBezTo>
                <a:lnTo>
                  <a:pt x="18205" y="11945"/>
                </a:lnTo>
                <a:cubicBezTo>
                  <a:pt x="18199" y="11572"/>
                  <a:pt x="17930" y="11236"/>
                  <a:pt x="17528" y="11144"/>
                </a:cubicBezTo>
                <a:lnTo>
                  <a:pt x="16429" y="10894"/>
                </a:lnTo>
                <a:cubicBezTo>
                  <a:pt x="15952" y="10785"/>
                  <a:pt x="15472" y="11061"/>
                  <a:pt x="15357" y="11511"/>
                </a:cubicBezTo>
                <a:lnTo>
                  <a:pt x="13115" y="20245"/>
                </a:lnTo>
                <a:cubicBezTo>
                  <a:pt x="12999" y="20695"/>
                  <a:pt x="13294" y="21149"/>
                  <a:pt x="13771" y="21257"/>
                </a:cubicBezTo>
                <a:lnTo>
                  <a:pt x="14868" y="21508"/>
                </a:lnTo>
                <a:cubicBezTo>
                  <a:pt x="15271" y="21600"/>
                  <a:pt x="15674" y="21417"/>
                  <a:pt x="15860" y="21088"/>
                </a:cubicBezTo>
                <a:lnTo>
                  <a:pt x="16122" y="21146"/>
                </a:lnTo>
                <a:cubicBezTo>
                  <a:pt x="16600" y="21256"/>
                  <a:pt x="17099" y="21073"/>
                  <a:pt x="17372" y="20687"/>
                </a:cubicBezTo>
                <a:lnTo>
                  <a:pt x="19629" y="17503"/>
                </a:lnTo>
                <a:cubicBezTo>
                  <a:pt x="19783" y="17285"/>
                  <a:pt x="19851" y="17023"/>
                  <a:pt x="19819" y="16763"/>
                </a:cubicBezTo>
                <a:lnTo>
                  <a:pt x="19773" y="16394"/>
                </a:lnTo>
                <a:cubicBezTo>
                  <a:pt x="20024" y="16227"/>
                  <a:pt x="20489" y="15867"/>
                  <a:pt x="20929" y="15259"/>
                </a:cubicBezTo>
                <a:cubicBezTo>
                  <a:pt x="21573" y="14369"/>
                  <a:pt x="21546" y="10172"/>
                  <a:pt x="21546" y="10172"/>
                </a:cubicBezTo>
                <a:cubicBezTo>
                  <a:pt x="21546" y="4562"/>
                  <a:pt x="16731" y="13"/>
                  <a:pt x="10785" y="0"/>
                </a:cubicBezTo>
                <a:cubicBezTo>
                  <a:pt x="10781" y="0"/>
                  <a:pt x="10777" y="0"/>
                  <a:pt x="10773" y="0"/>
                </a:cubicBezTo>
                <a:cubicBezTo>
                  <a:pt x="10769" y="0"/>
                  <a:pt x="10765" y="0"/>
                  <a:pt x="10761" y="0"/>
                </a:cubicBezTo>
                <a:close/>
              </a:path>
            </a:pathLst>
          </a:custGeom>
          <a:solidFill>
            <a:srgbClr val="FFCC00"/>
          </a:solidFill>
          <a:ln w="12700">
            <a:miter lim="400000"/>
          </a:ln>
        </p:spPr>
        <p:txBody>
          <a:bodyPr lIns="89999" tIns="89999" rIns="89999" bIns="89999" anchor="ctr"/>
          <a:lstStyle/>
          <a:p>
            <a:pPr algn="ctr" defTabSz="825416">
              <a:lnSpc>
                <a:spcPts val="5900"/>
              </a:lnSpc>
              <a:spcBef>
                <a:spcPts val="3000"/>
              </a:spcBef>
              <a:defRPr baseline="6250" sz="4800">
                <a:solidFill>
                  <a:srgbClr val="FFFFFF"/>
                </a:solidFill>
              </a:defRPr>
            </a:pPr>
          </a:p>
        </p:txBody>
      </p:sp>
      <p:sp>
        <p:nvSpPr>
          <p:cNvPr id="923" name="Music"/>
          <p:cNvSpPr txBox="1"/>
          <p:nvPr/>
        </p:nvSpPr>
        <p:spPr>
          <a:xfrm>
            <a:off x="10299831" y="10972309"/>
            <a:ext cx="4970037" cy="797262"/>
          </a:xfrm>
          <a:prstGeom prst="rect">
            <a:avLst/>
          </a:prstGeom>
          <a:ln w="12700">
            <a:miter lim="400000"/>
          </a:ln>
          <a:extLst>
            <a:ext uri="{C572A759-6A51-4108-AA02-DFA0A04FC94B}">
              <ma14:wrappingTextBoxFlag xmlns:ma14="http://schemas.microsoft.com/office/mac/drawingml/2011/main" val="1"/>
            </a:ext>
          </a:extLst>
        </p:spPr>
        <p:txBody>
          <a:bodyPr lIns="50769" tIns="50769" rIns="50769" bIns="50769" anchor="ctr">
            <a:spAutoFit/>
          </a:bodyPr>
          <a:lstStyle>
            <a:lvl1pPr algn="ctr" defTabSz="825500">
              <a:lnSpc>
                <a:spcPts val="6000"/>
              </a:lnSpc>
              <a:spcBef>
                <a:spcPts val="3000"/>
              </a:spcBef>
              <a:defRPr sz="3200"/>
            </a:lvl1pPr>
          </a:lstStyle>
          <a:p>
            <a:pPr/>
            <a:r>
              <a:t>Звук</a:t>
            </a:r>
          </a:p>
        </p:txBody>
      </p:sp>
      <p:sp>
        <p:nvSpPr>
          <p:cNvPr id="924" name="Data at hand"/>
          <p:cNvSpPr txBox="1"/>
          <p:nvPr/>
        </p:nvSpPr>
        <p:spPr>
          <a:xfrm>
            <a:off x="9380412" y="3092456"/>
            <a:ext cx="4025902" cy="840324"/>
          </a:xfrm>
          <a:prstGeom prst="rect">
            <a:avLst/>
          </a:prstGeom>
          <a:ln w="12700">
            <a:miter lim="400000"/>
          </a:ln>
          <a:extLst>
            <a:ext uri="{C572A759-6A51-4108-AA02-DFA0A04FC94B}">
              <ma14:wrappingTextBoxFlag xmlns:ma14="http://schemas.microsoft.com/office/mac/drawingml/2011/main" val="1"/>
            </a:ext>
          </a:extLst>
        </p:spPr>
        <p:txBody>
          <a:bodyPr lIns="50769" tIns="50769" rIns="50769" bIns="50769" anchor="ctr">
            <a:spAutoFit/>
          </a:bodyPr>
          <a:lstStyle>
            <a:lvl1pPr defTabSz="825500">
              <a:lnSpc>
                <a:spcPts val="6000"/>
              </a:lnSpc>
              <a:spcBef>
                <a:spcPts val="3000"/>
              </a:spcBef>
              <a:defRPr b="1" sz="4800"/>
            </a:lvl1pPr>
          </a:lstStyle>
          <a:p>
            <a:pPr/>
            <a:r>
              <a:t>Данные</a:t>
            </a:r>
          </a:p>
        </p:txBody>
      </p:sp>
      <p:sp>
        <p:nvSpPr>
          <p:cNvPr id="925" name="Applications"/>
          <p:cNvSpPr txBox="1"/>
          <p:nvPr/>
        </p:nvSpPr>
        <p:spPr>
          <a:xfrm>
            <a:off x="2005988" y="3147059"/>
            <a:ext cx="6592870" cy="840324"/>
          </a:xfrm>
          <a:prstGeom prst="rect">
            <a:avLst/>
          </a:prstGeom>
          <a:ln w="12700">
            <a:miter lim="400000"/>
          </a:ln>
          <a:extLst>
            <a:ext uri="{C572A759-6A51-4108-AA02-DFA0A04FC94B}">
              <ma14:wrappingTextBoxFlag xmlns:ma14="http://schemas.microsoft.com/office/mac/drawingml/2011/main" val="1"/>
            </a:ext>
          </a:extLst>
        </p:spPr>
        <p:txBody>
          <a:bodyPr lIns="50769" tIns="50769" rIns="50769" bIns="50769" anchor="ctr">
            <a:spAutoFit/>
          </a:bodyPr>
          <a:lstStyle>
            <a:lvl1pPr defTabSz="825500">
              <a:lnSpc>
                <a:spcPts val="6000"/>
              </a:lnSpc>
              <a:spcBef>
                <a:spcPts val="3000"/>
              </a:spcBef>
              <a:defRPr b="1" sz="4800"/>
            </a:lvl1pPr>
          </a:lstStyle>
          <a:p>
            <a:pPr/>
            <a:r>
              <a:t>Приложения</a:t>
            </a:r>
          </a:p>
        </p:txBody>
      </p:sp>
      <p:sp>
        <p:nvSpPr>
          <p:cNvPr id="926" name="TextBox 9"/>
          <p:cNvSpPr txBox="1"/>
          <p:nvPr/>
        </p:nvSpPr>
        <p:spPr>
          <a:xfrm>
            <a:off x="1573112" y="7176937"/>
            <a:ext cx="3077033" cy="548037"/>
          </a:xfrm>
          <a:prstGeom prst="rect">
            <a:avLst/>
          </a:prstGeom>
          <a:ln w="12700">
            <a:miter lim="400000"/>
          </a:ln>
          <a:extLst>
            <a:ext uri="{C572A759-6A51-4108-AA02-DFA0A04FC94B}">
              <ma14:wrappingTextBoxFlag xmlns:ma14="http://schemas.microsoft.com/office/mac/drawingml/2011/main" val="1"/>
            </a:ext>
          </a:extLst>
        </p:spPr>
        <p:txBody>
          <a:bodyPr lIns="45715" tIns="45715" rIns="45715" bIns="45715">
            <a:spAutoFit/>
          </a:bodyPr>
          <a:lstStyle>
            <a:lvl1pPr algn="ctr" defTabSz="914400">
              <a:defRPr sz="3200"/>
            </a:lvl1pPr>
          </a:lstStyle>
          <a:p>
            <a:pPr/>
            <a:r>
              <a:t>Медицина</a:t>
            </a:r>
          </a:p>
        </p:txBody>
      </p:sp>
      <p:pic>
        <p:nvPicPr>
          <p:cNvPr id="927" name="Рисунок 25" descr="Рисунок 25"/>
          <p:cNvPicPr>
            <a:picLocks noChangeAspect="1"/>
          </p:cNvPicPr>
          <p:nvPr/>
        </p:nvPicPr>
        <p:blipFill>
          <a:blip r:embed="rId5">
            <a:extLst/>
          </a:blip>
          <a:stretch>
            <a:fillRect/>
          </a:stretch>
        </p:blipFill>
        <p:spPr>
          <a:xfrm>
            <a:off x="2126231" y="4656273"/>
            <a:ext cx="2501743" cy="1998881"/>
          </a:xfrm>
          <a:prstGeom prst="rect">
            <a:avLst/>
          </a:prstGeom>
          <a:ln w="12700">
            <a:miter lim="400000"/>
          </a:ln>
        </p:spPr>
      </p:pic>
      <p:sp>
        <p:nvSpPr>
          <p:cNvPr id="928" name="TextBox 13"/>
          <p:cNvSpPr txBox="1"/>
          <p:nvPr/>
        </p:nvSpPr>
        <p:spPr>
          <a:xfrm>
            <a:off x="4552589" y="7203616"/>
            <a:ext cx="3077035" cy="548037"/>
          </a:xfrm>
          <a:prstGeom prst="rect">
            <a:avLst/>
          </a:prstGeom>
          <a:ln w="12700">
            <a:miter lim="400000"/>
          </a:ln>
          <a:extLst>
            <a:ext uri="{C572A759-6A51-4108-AA02-DFA0A04FC94B}">
              <ma14:wrappingTextBoxFlag xmlns:ma14="http://schemas.microsoft.com/office/mac/drawingml/2011/main" val="1"/>
            </a:ext>
          </a:extLst>
        </p:spPr>
        <p:txBody>
          <a:bodyPr lIns="45715" tIns="45715" rIns="45715" bIns="45715">
            <a:spAutoFit/>
          </a:bodyPr>
          <a:lstStyle>
            <a:lvl1pPr algn="ctr" defTabSz="914400">
              <a:defRPr sz="3200"/>
            </a:lvl1pPr>
          </a:lstStyle>
          <a:p>
            <a:pPr/>
            <a:r>
              <a:t>Финансы</a:t>
            </a:r>
          </a:p>
        </p:txBody>
      </p:sp>
      <p:pic>
        <p:nvPicPr>
          <p:cNvPr id="929" name="Рисунок 8" descr="Рисунок 8"/>
          <p:cNvPicPr>
            <a:picLocks noChangeAspect="1"/>
          </p:cNvPicPr>
          <p:nvPr/>
        </p:nvPicPr>
        <p:blipFill>
          <a:blip r:embed="rId6">
            <a:extLst/>
          </a:blip>
          <a:stretch>
            <a:fillRect/>
          </a:stretch>
        </p:blipFill>
        <p:spPr>
          <a:xfrm>
            <a:off x="4909318" y="4737830"/>
            <a:ext cx="2383834" cy="1979618"/>
          </a:xfrm>
          <a:prstGeom prst="rect">
            <a:avLst/>
          </a:prstGeom>
          <a:ln w="12700">
            <a:miter lim="400000"/>
          </a:ln>
        </p:spPr>
      </p:pic>
      <p:grpSp>
        <p:nvGrpSpPr>
          <p:cNvPr id="932" name="Группа 33"/>
          <p:cNvGrpSpPr/>
          <p:nvPr/>
        </p:nvGrpSpPr>
        <p:grpSpPr>
          <a:xfrm>
            <a:off x="1860757" y="8748989"/>
            <a:ext cx="5336964" cy="2993112"/>
            <a:chOff x="0" y="0"/>
            <a:chExt cx="5336962" cy="2993110"/>
          </a:xfrm>
        </p:grpSpPr>
        <p:sp>
          <p:nvSpPr>
            <p:cNvPr id="930" name="TextBox 12"/>
            <p:cNvSpPr txBox="1"/>
            <p:nvPr/>
          </p:nvSpPr>
          <p:spPr>
            <a:xfrm>
              <a:off x="0" y="2445073"/>
              <a:ext cx="5336963" cy="5480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5" tIns="45715" rIns="45715" bIns="45715" numCol="1" anchor="t">
              <a:spAutoFit/>
            </a:bodyPr>
            <a:lstStyle>
              <a:lvl1pPr algn="ctr" defTabSz="914400">
                <a:defRPr sz="3200"/>
              </a:lvl1pPr>
            </a:lstStyle>
            <a:p>
              <a:pPr/>
              <a:r>
                <a:t>Продажи</a:t>
              </a:r>
            </a:p>
          </p:txBody>
        </p:sp>
        <p:pic>
          <p:nvPicPr>
            <p:cNvPr id="931" name="Рисунок 26" descr="Рисунок 26"/>
            <p:cNvPicPr>
              <a:picLocks noChangeAspect="1"/>
            </p:cNvPicPr>
            <p:nvPr/>
          </p:nvPicPr>
          <p:blipFill>
            <a:blip r:embed="rId7">
              <a:extLst/>
            </a:blip>
            <a:stretch>
              <a:fillRect/>
            </a:stretch>
          </p:blipFill>
          <p:spPr>
            <a:xfrm>
              <a:off x="1357459" y="0"/>
              <a:ext cx="2622044" cy="2009100"/>
            </a:xfrm>
            <a:prstGeom prst="rect">
              <a:avLst/>
            </a:prstGeom>
            <a:ln w="12700" cap="flat">
              <a:noFill/>
              <a:miter lim="400000"/>
            </a:ln>
            <a:effectLst/>
          </p:spPr>
        </p:pic>
      </p:grpSp>
      <p:sp>
        <p:nvSpPr>
          <p:cNvPr id="933" name="Tool"/>
          <p:cNvSpPr txBox="1"/>
          <p:nvPr/>
        </p:nvSpPr>
        <p:spPr>
          <a:xfrm>
            <a:off x="15437442" y="3147059"/>
            <a:ext cx="5695754" cy="840324"/>
          </a:xfrm>
          <a:prstGeom prst="rect">
            <a:avLst/>
          </a:prstGeom>
          <a:ln w="12700">
            <a:miter lim="400000"/>
          </a:ln>
          <a:extLst>
            <a:ext uri="{C572A759-6A51-4108-AA02-DFA0A04FC94B}">
              <ma14:wrappingTextBoxFlag xmlns:ma14="http://schemas.microsoft.com/office/mac/drawingml/2011/main" val="1"/>
            </a:ext>
          </a:extLst>
        </p:spPr>
        <p:txBody>
          <a:bodyPr lIns="50769" tIns="50769" rIns="50769" bIns="50769" anchor="ctr">
            <a:spAutoFit/>
          </a:bodyPr>
          <a:lstStyle>
            <a:lvl1pPr defTabSz="825500">
              <a:lnSpc>
                <a:spcPts val="6000"/>
              </a:lnSpc>
              <a:spcBef>
                <a:spcPts val="3000"/>
              </a:spcBef>
              <a:defRPr b="1" sz="4800"/>
            </a:lvl1pPr>
          </a:lstStyle>
          <a:p>
            <a:pPr/>
            <a:r>
              <a:t>Инструменты</a:t>
            </a:r>
          </a:p>
        </p:txBody>
      </p:sp>
      <p:sp>
        <p:nvSpPr>
          <p:cNvPr id="934" name="+"/>
          <p:cNvSpPr txBox="1"/>
          <p:nvPr/>
        </p:nvSpPr>
        <p:spPr>
          <a:xfrm>
            <a:off x="7743505" y="7750170"/>
            <a:ext cx="920591" cy="1104736"/>
          </a:xfrm>
          <a:prstGeom prst="rect">
            <a:avLst/>
          </a:prstGeom>
          <a:ln w="12700">
            <a:miter lim="400000"/>
          </a:ln>
          <a:extLst>
            <a:ext uri="{C572A759-6A51-4108-AA02-DFA0A04FC94B}">
              <ma14:wrappingTextBoxFlag xmlns:ma14="http://schemas.microsoft.com/office/mac/drawingml/2011/main" val="1"/>
            </a:ext>
          </a:extLst>
        </p:spPr>
        <p:txBody>
          <a:bodyPr lIns="50769" tIns="50769" rIns="50769" bIns="50769" anchor="ctr">
            <a:spAutoFit/>
          </a:bodyPr>
          <a:lstStyle>
            <a:lvl1pPr algn="ctr" defTabSz="825500">
              <a:lnSpc>
                <a:spcPts val="6000"/>
              </a:lnSpc>
              <a:spcBef>
                <a:spcPts val="3000"/>
              </a:spcBef>
              <a:defRPr baseline="3487" sz="12000"/>
            </a:lvl1pPr>
          </a:lstStyle>
          <a:p>
            <a:pPr/>
            <a:r>
              <a:t>+</a:t>
            </a:r>
          </a:p>
        </p:txBody>
      </p:sp>
      <p:sp>
        <p:nvSpPr>
          <p:cNvPr id="935" name="+"/>
          <p:cNvSpPr txBox="1"/>
          <p:nvPr/>
        </p:nvSpPr>
        <p:spPr>
          <a:xfrm>
            <a:off x="13880715" y="7740084"/>
            <a:ext cx="759162" cy="1104736"/>
          </a:xfrm>
          <a:prstGeom prst="rect">
            <a:avLst/>
          </a:prstGeom>
          <a:ln w="12700">
            <a:miter lim="400000"/>
          </a:ln>
          <a:extLst>
            <a:ext uri="{C572A759-6A51-4108-AA02-DFA0A04FC94B}">
              <ma14:wrappingTextBoxFlag xmlns:ma14="http://schemas.microsoft.com/office/mac/drawingml/2011/main" val="1"/>
            </a:ext>
          </a:extLst>
        </p:spPr>
        <p:txBody>
          <a:bodyPr lIns="50769" tIns="50769" rIns="50769" bIns="50769" anchor="ctr">
            <a:spAutoFit/>
          </a:bodyPr>
          <a:lstStyle>
            <a:lvl1pPr algn="ctr" defTabSz="825500">
              <a:lnSpc>
                <a:spcPts val="6000"/>
              </a:lnSpc>
              <a:spcBef>
                <a:spcPts val="3000"/>
              </a:spcBef>
              <a:defRPr baseline="3487" sz="12000"/>
            </a:lvl1pPr>
          </a:lstStyle>
          <a:p>
            <a:pPr/>
            <a:r>
              <a:t>+</a:t>
            </a:r>
          </a:p>
        </p:txBody>
      </p:sp>
      <p:sp>
        <p:nvSpPr>
          <p:cNvPr id="936" name="Объект 4"/>
          <p:cNvSpPr txBox="1"/>
          <p:nvPr/>
        </p:nvSpPr>
        <p:spPr>
          <a:xfrm>
            <a:off x="15483161" y="5566538"/>
            <a:ext cx="7129965" cy="531054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lvl="2" marL="719999" indent="-715962" defTabSz="1828619">
              <a:spcBef>
                <a:spcPts val="600"/>
              </a:spcBef>
              <a:buSzPct val="150000"/>
              <a:buFont typeface="Arial"/>
              <a:buChar char="›"/>
              <a:defRPr sz="3200"/>
            </a:pPr>
            <a:r>
              <a:t>Линейные модели</a:t>
            </a:r>
          </a:p>
          <a:p>
            <a:pPr lvl="2" marL="719999" indent="-715962" defTabSz="1828619">
              <a:spcBef>
                <a:spcPts val="600"/>
              </a:spcBef>
              <a:buSzPct val="150000"/>
              <a:buFont typeface="Arial"/>
              <a:buChar char="›"/>
              <a:defRPr sz="3200"/>
            </a:pPr>
          </a:p>
          <a:p>
            <a:pPr lvl="2" marL="719999" indent="-715962" defTabSz="1828619">
              <a:spcBef>
                <a:spcPts val="600"/>
              </a:spcBef>
              <a:buSzPct val="150000"/>
              <a:buFont typeface="Arial"/>
              <a:buChar char="›"/>
              <a:defRPr sz="3200"/>
            </a:pPr>
            <a:r>
              <a:t>Нейронные сети</a:t>
            </a:r>
          </a:p>
          <a:p>
            <a:pPr lvl="2" marL="719999" indent="-715962" defTabSz="1828619">
              <a:spcBef>
                <a:spcPts val="600"/>
              </a:spcBef>
              <a:buSzPct val="150000"/>
              <a:buFont typeface="Arial"/>
              <a:buChar char="›"/>
              <a:defRPr sz="3200"/>
            </a:pPr>
          </a:p>
          <a:p>
            <a:pPr lvl="2" marL="719999" indent="-715962" defTabSz="1828619">
              <a:spcBef>
                <a:spcPts val="600"/>
              </a:spcBef>
              <a:buSzPct val="150000"/>
              <a:buFont typeface="Arial"/>
              <a:buChar char="›"/>
              <a:defRPr sz="3200"/>
            </a:pPr>
            <a:r>
              <a:t>Деревья решений</a:t>
            </a:r>
          </a:p>
          <a:p>
            <a:pPr lvl="2" marL="719999" indent="-715962" defTabSz="1828619">
              <a:spcBef>
                <a:spcPts val="600"/>
              </a:spcBef>
              <a:buSzPct val="150000"/>
              <a:buFont typeface="Arial"/>
              <a:buChar char="›"/>
              <a:defRPr sz="3200"/>
            </a:pPr>
          </a:p>
          <a:p>
            <a:pPr lvl="2" marL="719999" indent="-715962" defTabSz="1828619">
              <a:spcBef>
                <a:spcPts val="600"/>
              </a:spcBef>
              <a:buSzPct val="150000"/>
              <a:buFont typeface="Arial"/>
              <a:buChar char="›"/>
              <a:defRPr sz="3200"/>
            </a:pPr>
            <a:r>
              <a:t>Градиентный </a:t>
            </a:r>
            <a:br/>
            <a:r>
              <a:t>бустинг</a:t>
            </a:r>
            <a:br/>
          </a:p>
          <a:p>
            <a:pPr lvl="2" marL="719999" indent="-715962" defTabSz="1828619">
              <a:spcBef>
                <a:spcPts val="600"/>
              </a:spcBef>
              <a:buSzPct val="150000"/>
              <a:buFont typeface="Arial"/>
              <a:buChar char="›"/>
              <a:defRPr sz="3200"/>
            </a:pPr>
            <a:r>
              <a:t>И т.д.</a:t>
            </a:r>
          </a:p>
        </p:txBody>
      </p:sp>
      <p:sp>
        <p:nvSpPr>
          <p:cNvPr id="937" name="Slide Number"/>
          <p:cNvSpPr txBox="1"/>
          <p:nvPr>
            <p:ph type="sldNum" sz="quarter" idx="2"/>
          </p:nvPr>
        </p:nvSpPr>
        <p:spPr>
          <a:xfrm>
            <a:off x="22596375" y="12669188"/>
            <a:ext cx="216000" cy="34563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ll dir="u"/>
      </p:transition>
    </mc:Choice>
    <mc:Fallback>
      <p:transition spd="fast">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1564" name="Обучающая выборка"/>
          <p:cNvSpPr txBox="1"/>
          <p:nvPr>
            <p:ph type="title"/>
          </p:nvPr>
        </p:nvSpPr>
        <p:spPr>
          <a:prstGeom prst="rect">
            <a:avLst/>
          </a:prstGeom>
        </p:spPr>
        <p:txBody>
          <a:bodyPr/>
          <a:lstStyle/>
          <a:p>
            <a:pPr/>
            <a:r>
              <a:t>Обучающая выборка</a:t>
            </a:r>
          </a:p>
        </p:txBody>
      </p:sp>
      <p:sp>
        <p:nvSpPr>
          <p:cNvPr id="1565" name="Slide Number"/>
          <p:cNvSpPr txBox="1"/>
          <p:nvPr>
            <p:ph type="sldNum" sz="quarter" idx="2"/>
          </p:nvPr>
        </p:nvSpPr>
        <p:spPr>
          <a:xfrm>
            <a:off x="22580203" y="12669188"/>
            <a:ext cx="216000" cy="34563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568" name="Group"/>
          <p:cNvGrpSpPr/>
          <p:nvPr/>
        </p:nvGrpSpPr>
        <p:grpSpPr>
          <a:xfrm>
            <a:off x="13082418" y="3213839"/>
            <a:ext cx="3108596" cy="4180258"/>
            <a:chOff x="25400" y="0"/>
            <a:chExt cx="3108594" cy="4180257"/>
          </a:xfrm>
        </p:grpSpPr>
        <p:graphicFrame>
          <p:nvGraphicFramePr>
            <p:cNvPr id="1566" name="Table"/>
            <p:cNvGraphicFramePr/>
            <p:nvPr/>
          </p:nvGraphicFramePr>
          <p:xfrm>
            <a:off x="25400" y="955386"/>
            <a:ext cx="3108595" cy="3224872"/>
          </p:xfrm>
          <a:graphic xmlns:a="http://schemas.openxmlformats.org/drawingml/2006/main">
            <a:graphicData uri="http://schemas.openxmlformats.org/drawingml/2006/table">
              <a:tbl>
                <a:tblPr firstCol="0" firstRow="0" lastCol="0" lastRow="0" bandCol="0" bandRow="0" rtl="0">
                  <a:tableStyleId>{2708684C-4D16-4618-839F-0558EEFCDFE6}</a:tableStyleId>
                </a:tblPr>
                <a:tblGrid>
                  <a:gridCol w="773973"/>
                  <a:gridCol w="773973"/>
                  <a:gridCol w="773973"/>
                  <a:gridCol w="773973"/>
                </a:tblGrid>
                <a:tr h="642434">
                  <a:tc>
                    <a:txBody>
                      <a:bodyPr/>
                      <a:lstStyle/>
                      <a:p>
                        <a:pPr defTabSz="1828619"/>
                      </a:p>
                    </a:txBody>
                    <a:tcPr marL="0" marR="0" marT="0" marB="0" anchor="t" anchorCtr="0" horzOverflow="overflow">
                      <a:solidFill>
                        <a:schemeClr val="accent1">
                          <a:lumOff val="25000"/>
                        </a:schemeClr>
                      </a:solidFill>
                    </a:tcPr>
                  </a:tc>
                  <a:tc>
                    <a:txBody>
                      <a:bodyPr/>
                      <a:lstStyle/>
                      <a:p>
                        <a:pPr defTabSz="1828619"/>
                      </a:p>
                    </a:txBody>
                    <a:tcPr marL="0" marR="0" marT="0" marB="0" anchor="t" anchorCtr="0" horzOverflow="overflow">
                      <a:solidFill>
                        <a:schemeClr val="accent1">
                          <a:lumOff val="25000"/>
                        </a:schemeClr>
                      </a:solidFill>
                    </a:tcPr>
                  </a:tc>
                  <a:tc>
                    <a:txBody>
                      <a:bodyPr/>
                      <a:lstStyle/>
                      <a:p>
                        <a:pPr defTabSz="1828619"/>
                      </a:p>
                    </a:txBody>
                    <a:tcPr marL="0" marR="0" marT="0" marB="0" anchor="t" anchorCtr="0" horzOverflow="overflow">
                      <a:solidFill>
                        <a:schemeClr val="accent1">
                          <a:lumOff val="25000"/>
                        </a:schemeClr>
                      </a:solidFill>
                    </a:tcPr>
                  </a:tc>
                  <a:tc>
                    <a:txBody>
                      <a:bodyPr/>
                      <a:lstStyle/>
                      <a:p>
                        <a:pPr defTabSz="1828619"/>
                      </a:p>
                    </a:txBody>
                    <a:tcPr marL="0" marR="0" marT="0" marB="0" anchor="t" anchorCtr="0" horzOverflow="overflow">
                      <a:solidFill>
                        <a:schemeClr val="accent1">
                          <a:lumOff val="25000"/>
                        </a:schemeClr>
                      </a:solidFill>
                    </a:tcPr>
                  </a:tc>
                </a:tr>
                <a:tr h="642434">
                  <a:tc>
                    <a:txBody>
                      <a:bodyPr/>
                      <a:lstStyle/>
                      <a:p>
                        <a:pPr defTabSz="1828619"/>
                      </a:p>
                    </a:txBody>
                    <a:tcPr marL="0" marR="0" marT="0" marB="0" anchor="t" anchorCtr="0" horzOverflow="overflow">
                      <a:solidFill>
                        <a:schemeClr val="accent1">
                          <a:lumOff val="25000"/>
                        </a:schemeClr>
                      </a:solidFill>
                    </a:tcPr>
                  </a:tc>
                  <a:tc>
                    <a:txBody>
                      <a:bodyPr/>
                      <a:lstStyle/>
                      <a:p>
                        <a:pPr defTabSz="1828619"/>
                      </a:p>
                    </a:txBody>
                    <a:tcPr marL="0" marR="0" marT="0" marB="0" anchor="t" anchorCtr="0" horzOverflow="overflow">
                      <a:solidFill>
                        <a:schemeClr val="accent1">
                          <a:lumOff val="25000"/>
                        </a:schemeClr>
                      </a:solidFill>
                    </a:tcPr>
                  </a:tc>
                  <a:tc>
                    <a:txBody>
                      <a:bodyPr/>
                      <a:lstStyle/>
                      <a:p>
                        <a:pPr defTabSz="1828619"/>
                      </a:p>
                    </a:txBody>
                    <a:tcPr marL="0" marR="0" marT="0" marB="0" anchor="t" anchorCtr="0" horzOverflow="overflow">
                      <a:solidFill>
                        <a:schemeClr val="accent1">
                          <a:lumOff val="25000"/>
                        </a:schemeClr>
                      </a:solidFill>
                    </a:tcPr>
                  </a:tc>
                  <a:tc>
                    <a:txBody>
                      <a:bodyPr/>
                      <a:lstStyle/>
                      <a:p>
                        <a:pPr defTabSz="1828619"/>
                      </a:p>
                    </a:txBody>
                    <a:tcPr marL="0" marR="0" marT="0" marB="0" anchor="t" anchorCtr="0" horzOverflow="overflow">
                      <a:solidFill>
                        <a:schemeClr val="accent1">
                          <a:lumOff val="25000"/>
                        </a:schemeClr>
                      </a:solidFill>
                    </a:tcPr>
                  </a:tc>
                </a:tr>
                <a:tr h="642434">
                  <a:tc>
                    <a:txBody>
                      <a:bodyPr/>
                      <a:lstStyle/>
                      <a:p>
                        <a:pPr defTabSz="1828619"/>
                      </a:p>
                    </a:txBody>
                    <a:tcPr marL="0" marR="0" marT="0" marB="0" anchor="t" anchorCtr="0" horzOverflow="overflow">
                      <a:solidFill>
                        <a:schemeClr val="accent1">
                          <a:lumOff val="25000"/>
                        </a:schemeClr>
                      </a:solidFill>
                    </a:tcPr>
                  </a:tc>
                  <a:tc>
                    <a:txBody>
                      <a:bodyPr/>
                      <a:lstStyle/>
                      <a:p>
                        <a:pPr defTabSz="1828619"/>
                      </a:p>
                    </a:txBody>
                    <a:tcPr marL="0" marR="0" marT="0" marB="0" anchor="t" anchorCtr="0" horzOverflow="overflow">
                      <a:solidFill>
                        <a:schemeClr val="accent1">
                          <a:lumOff val="25000"/>
                        </a:schemeClr>
                      </a:solidFill>
                    </a:tcPr>
                  </a:tc>
                  <a:tc>
                    <a:txBody>
                      <a:bodyPr/>
                      <a:lstStyle/>
                      <a:p>
                        <a:pPr defTabSz="1828619"/>
                      </a:p>
                    </a:txBody>
                    <a:tcPr marL="0" marR="0" marT="0" marB="0" anchor="t" anchorCtr="0" horzOverflow="overflow">
                      <a:solidFill>
                        <a:schemeClr val="accent1">
                          <a:lumOff val="25000"/>
                        </a:schemeClr>
                      </a:solidFill>
                    </a:tcPr>
                  </a:tc>
                  <a:tc>
                    <a:txBody>
                      <a:bodyPr/>
                      <a:lstStyle/>
                      <a:p>
                        <a:pPr defTabSz="1828619"/>
                      </a:p>
                    </a:txBody>
                    <a:tcPr marL="0" marR="0" marT="0" marB="0" anchor="t" anchorCtr="0" horzOverflow="overflow">
                      <a:solidFill>
                        <a:schemeClr val="accent1">
                          <a:lumOff val="25000"/>
                        </a:schemeClr>
                      </a:solidFill>
                    </a:tcPr>
                  </a:tc>
                </a:tr>
                <a:tr h="642434">
                  <a:tc>
                    <a:txBody>
                      <a:bodyPr/>
                      <a:lstStyle/>
                      <a:p>
                        <a:pPr defTabSz="1828619"/>
                      </a:p>
                    </a:txBody>
                    <a:tcPr marL="0" marR="0" marT="0" marB="0" anchor="t" anchorCtr="0" horzOverflow="overflow">
                      <a:solidFill>
                        <a:schemeClr val="accent6">
                          <a:lumOff val="25000"/>
                        </a:schemeClr>
                      </a:solidFill>
                    </a:tcPr>
                  </a:tc>
                  <a:tc>
                    <a:txBody>
                      <a:bodyPr/>
                      <a:lstStyle/>
                      <a:p>
                        <a:pPr defTabSz="1828619"/>
                      </a:p>
                    </a:txBody>
                    <a:tcPr marL="0" marR="0" marT="0" marB="0" anchor="t" anchorCtr="0" horzOverflow="overflow">
                      <a:solidFill>
                        <a:schemeClr val="accent6">
                          <a:lumOff val="25000"/>
                        </a:schemeClr>
                      </a:solidFill>
                    </a:tcPr>
                  </a:tc>
                  <a:tc>
                    <a:txBody>
                      <a:bodyPr/>
                      <a:lstStyle/>
                      <a:p>
                        <a:pPr defTabSz="1828619"/>
                      </a:p>
                    </a:txBody>
                    <a:tcPr marL="0" marR="0" marT="0" marB="0" anchor="t" anchorCtr="0" horzOverflow="overflow">
                      <a:solidFill>
                        <a:schemeClr val="accent6">
                          <a:lumOff val="25000"/>
                        </a:schemeClr>
                      </a:solidFill>
                    </a:tcPr>
                  </a:tc>
                  <a:tc>
                    <a:txBody>
                      <a:bodyPr/>
                      <a:lstStyle/>
                      <a:p>
                        <a:pPr defTabSz="1828619"/>
                      </a:p>
                    </a:txBody>
                    <a:tcPr marL="0" marR="0" marT="0" marB="0" anchor="t" anchorCtr="0" horzOverflow="overflow">
                      <a:solidFill>
                        <a:schemeClr val="accent6">
                          <a:lumOff val="25000"/>
                        </a:schemeClr>
                      </a:solidFill>
                    </a:tcPr>
                  </a:tc>
                </a:tr>
                <a:tr h="642434">
                  <a:tc>
                    <a:txBody>
                      <a:bodyPr/>
                      <a:lstStyle/>
                      <a:p>
                        <a:pPr defTabSz="1828619"/>
                      </a:p>
                    </a:txBody>
                    <a:tcPr marL="0" marR="0" marT="0" marB="0" anchor="t" anchorCtr="0" horzOverflow="overflow">
                      <a:solidFill>
                        <a:schemeClr val="accent6">
                          <a:lumOff val="25000"/>
                        </a:schemeClr>
                      </a:solidFill>
                    </a:tcPr>
                  </a:tc>
                  <a:tc>
                    <a:txBody>
                      <a:bodyPr/>
                      <a:lstStyle/>
                      <a:p>
                        <a:pPr defTabSz="1828619"/>
                      </a:p>
                    </a:txBody>
                    <a:tcPr marL="0" marR="0" marT="0" marB="0" anchor="t" anchorCtr="0" horzOverflow="overflow">
                      <a:solidFill>
                        <a:schemeClr val="accent6">
                          <a:lumOff val="25000"/>
                        </a:schemeClr>
                      </a:solidFill>
                    </a:tcPr>
                  </a:tc>
                  <a:tc>
                    <a:txBody>
                      <a:bodyPr/>
                      <a:lstStyle/>
                      <a:p>
                        <a:pPr defTabSz="1828619"/>
                      </a:p>
                    </a:txBody>
                    <a:tcPr marL="0" marR="0" marT="0" marB="0" anchor="t" anchorCtr="0" horzOverflow="overflow">
                      <a:solidFill>
                        <a:schemeClr val="accent6">
                          <a:lumOff val="25000"/>
                        </a:schemeClr>
                      </a:solidFill>
                    </a:tcPr>
                  </a:tc>
                  <a:tc>
                    <a:txBody>
                      <a:bodyPr/>
                      <a:lstStyle/>
                      <a:p>
                        <a:pPr defTabSz="1828619"/>
                      </a:p>
                    </a:txBody>
                    <a:tcPr marL="0" marR="0" marT="0" marB="0" anchor="t" anchorCtr="0" horzOverflow="overflow">
                      <a:solidFill>
                        <a:schemeClr val="accent6">
                          <a:lumOff val="25000"/>
                        </a:schemeClr>
                      </a:solidFill>
                    </a:tcPr>
                  </a:tc>
                </a:tr>
                <a:tr h="642434">
                  <a:tc>
                    <a:txBody>
                      <a:bodyPr/>
                      <a:lstStyle/>
                      <a:p>
                        <a:pPr defTabSz="1828619"/>
                      </a:p>
                    </a:txBody>
                    <a:tcPr marL="0" marR="0" marT="0" marB="0" anchor="t" anchorCtr="0" horzOverflow="overflow">
                      <a:solidFill>
                        <a:schemeClr val="accent6">
                          <a:lumOff val="25000"/>
                        </a:schemeClr>
                      </a:solidFill>
                    </a:tcPr>
                  </a:tc>
                  <a:tc>
                    <a:txBody>
                      <a:bodyPr/>
                      <a:lstStyle/>
                      <a:p>
                        <a:pPr defTabSz="1828619"/>
                      </a:p>
                    </a:txBody>
                    <a:tcPr marL="0" marR="0" marT="0" marB="0" anchor="t" anchorCtr="0" horzOverflow="overflow">
                      <a:solidFill>
                        <a:schemeClr val="accent6">
                          <a:lumOff val="25000"/>
                        </a:schemeClr>
                      </a:solidFill>
                    </a:tcPr>
                  </a:tc>
                  <a:tc>
                    <a:txBody>
                      <a:bodyPr/>
                      <a:lstStyle/>
                      <a:p>
                        <a:pPr defTabSz="1828619"/>
                      </a:p>
                    </a:txBody>
                    <a:tcPr marL="0" marR="0" marT="0" marB="0" anchor="t" anchorCtr="0" horzOverflow="overflow">
                      <a:solidFill>
                        <a:schemeClr val="accent6">
                          <a:lumOff val="25000"/>
                        </a:schemeClr>
                      </a:solidFill>
                    </a:tcPr>
                  </a:tc>
                  <a:tc>
                    <a:txBody>
                      <a:bodyPr/>
                      <a:lstStyle/>
                      <a:p>
                        <a:pPr defTabSz="1828619"/>
                      </a:p>
                    </a:txBody>
                    <a:tcPr marL="0" marR="0" marT="0" marB="0" anchor="t" anchorCtr="0" horzOverflow="overflow">
                      <a:solidFill>
                        <a:schemeClr val="accent6">
                          <a:lumOff val="25000"/>
                        </a:schemeClr>
                      </a:solidFill>
                    </a:tcPr>
                  </a:tc>
                </a:tr>
                <a:tr h="642434">
                  <a:tc>
                    <a:txBody>
                      <a:bodyPr/>
                      <a:lstStyle/>
                      <a:p>
                        <a:pPr defTabSz="1828619"/>
                      </a:p>
                    </a:txBody>
                    <a:tcPr marL="0" marR="0" marT="0" marB="0" anchor="t" anchorCtr="0" horzOverflow="overflow">
                      <a:solidFill>
                        <a:schemeClr val="accent6">
                          <a:lumOff val="25000"/>
                        </a:schemeClr>
                      </a:solidFill>
                    </a:tcPr>
                  </a:tc>
                  <a:tc>
                    <a:txBody>
                      <a:bodyPr/>
                      <a:lstStyle/>
                      <a:p>
                        <a:pPr defTabSz="1828619"/>
                      </a:p>
                    </a:txBody>
                    <a:tcPr marL="0" marR="0" marT="0" marB="0" anchor="t" anchorCtr="0" horzOverflow="overflow">
                      <a:solidFill>
                        <a:schemeClr val="accent6">
                          <a:lumOff val="25000"/>
                        </a:schemeClr>
                      </a:solidFill>
                    </a:tcPr>
                  </a:tc>
                  <a:tc>
                    <a:txBody>
                      <a:bodyPr/>
                      <a:lstStyle/>
                      <a:p>
                        <a:pPr defTabSz="1828619"/>
                      </a:p>
                    </a:txBody>
                    <a:tcPr marL="0" marR="0" marT="0" marB="0" anchor="t" anchorCtr="0" horzOverflow="overflow">
                      <a:solidFill>
                        <a:schemeClr val="accent6">
                          <a:lumOff val="25000"/>
                        </a:schemeClr>
                      </a:solidFill>
                    </a:tcPr>
                  </a:tc>
                  <a:tc>
                    <a:txBody>
                      <a:bodyPr/>
                      <a:lstStyle/>
                      <a:p>
                        <a:pPr defTabSz="1828619"/>
                      </a:p>
                    </a:txBody>
                    <a:tcPr marL="0" marR="0" marT="0" marB="0" anchor="t" anchorCtr="0" horzOverflow="overflow">
                      <a:solidFill>
                        <a:schemeClr val="accent6">
                          <a:lumOff val="25000"/>
                        </a:schemeClr>
                      </a:solidFill>
                    </a:tcPr>
                  </a:tc>
                </a:tr>
                <a:tr h="642434">
                  <a:tc>
                    <a:txBody>
                      <a:bodyPr/>
                      <a:lstStyle/>
                      <a:p>
                        <a:pPr defTabSz="1828619"/>
                      </a:p>
                    </a:txBody>
                    <a:tcPr marL="0" marR="0" marT="0" marB="0" anchor="t" anchorCtr="0" horzOverflow="overflow">
                      <a:solidFill>
                        <a:schemeClr val="accent2">
                          <a:satOff val="-18641"/>
                          <a:lumOff val="29019"/>
                        </a:schemeClr>
                      </a:solidFill>
                    </a:tcPr>
                  </a:tc>
                  <a:tc>
                    <a:txBody>
                      <a:bodyPr/>
                      <a:lstStyle/>
                      <a:p>
                        <a:pPr defTabSz="1828619"/>
                      </a:p>
                    </a:txBody>
                    <a:tcPr marL="0" marR="0" marT="0" marB="0" anchor="t" anchorCtr="0" horzOverflow="overflow">
                      <a:solidFill>
                        <a:schemeClr val="accent2">
                          <a:satOff val="-18641"/>
                          <a:lumOff val="29019"/>
                        </a:schemeClr>
                      </a:solidFill>
                    </a:tcPr>
                  </a:tc>
                  <a:tc>
                    <a:txBody>
                      <a:bodyPr/>
                      <a:lstStyle/>
                      <a:p>
                        <a:pPr defTabSz="1828619"/>
                      </a:p>
                    </a:txBody>
                    <a:tcPr marL="0" marR="0" marT="0" marB="0" anchor="t" anchorCtr="0" horzOverflow="overflow">
                      <a:solidFill>
                        <a:schemeClr val="accent2">
                          <a:satOff val="-18641"/>
                          <a:lumOff val="29019"/>
                        </a:schemeClr>
                      </a:solidFill>
                    </a:tcPr>
                  </a:tc>
                  <a:tc>
                    <a:txBody>
                      <a:bodyPr/>
                      <a:lstStyle/>
                      <a:p>
                        <a:pPr defTabSz="1828619"/>
                      </a:p>
                    </a:txBody>
                    <a:tcPr marL="0" marR="0" marT="0" marB="0" anchor="t" anchorCtr="0" horzOverflow="overflow">
                      <a:solidFill>
                        <a:schemeClr val="accent2">
                          <a:satOff val="-18641"/>
                          <a:lumOff val="29019"/>
                        </a:schemeClr>
                      </a:solidFill>
                    </a:tcPr>
                  </a:tc>
                </a:tr>
                <a:tr h="642434">
                  <a:tc>
                    <a:txBody>
                      <a:bodyPr/>
                      <a:lstStyle/>
                      <a:p>
                        <a:pPr defTabSz="1828619"/>
                      </a:p>
                    </a:txBody>
                    <a:tcPr marL="0" marR="0" marT="0" marB="0" anchor="t" anchorCtr="0" horzOverflow="overflow">
                      <a:solidFill>
                        <a:schemeClr val="accent2">
                          <a:satOff val="-18641"/>
                          <a:lumOff val="29019"/>
                        </a:schemeClr>
                      </a:solidFill>
                    </a:tcPr>
                  </a:tc>
                  <a:tc>
                    <a:txBody>
                      <a:bodyPr/>
                      <a:lstStyle/>
                      <a:p>
                        <a:pPr defTabSz="1828619"/>
                      </a:p>
                    </a:txBody>
                    <a:tcPr marL="0" marR="0" marT="0" marB="0" anchor="t" anchorCtr="0" horzOverflow="overflow">
                      <a:solidFill>
                        <a:schemeClr val="accent2">
                          <a:satOff val="-18641"/>
                          <a:lumOff val="29019"/>
                        </a:schemeClr>
                      </a:solidFill>
                    </a:tcPr>
                  </a:tc>
                  <a:tc>
                    <a:txBody>
                      <a:bodyPr/>
                      <a:lstStyle/>
                      <a:p>
                        <a:pPr defTabSz="1828619"/>
                      </a:p>
                    </a:txBody>
                    <a:tcPr marL="0" marR="0" marT="0" marB="0" anchor="t" anchorCtr="0" horzOverflow="overflow">
                      <a:solidFill>
                        <a:schemeClr val="accent2">
                          <a:satOff val="-18641"/>
                          <a:lumOff val="29019"/>
                        </a:schemeClr>
                      </a:solidFill>
                    </a:tcPr>
                  </a:tc>
                  <a:tc>
                    <a:txBody>
                      <a:bodyPr/>
                      <a:lstStyle/>
                      <a:p>
                        <a:pPr defTabSz="1828619"/>
                      </a:p>
                    </a:txBody>
                    <a:tcPr marL="0" marR="0" marT="0" marB="0" anchor="t" anchorCtr="0" horzOverflow="overflow">
                      <a:solidFill>
                        <a:schemeClr val="accent2">
                          <a:satOff val="-18641"/>
                          <a:lumOff val="29019"/>
                        </a:schemeClr>
                      </a:solidFill>
                    </a:tcPr>
                  </a:tc>
                </a:tr>
                <a:tr h="642434">
                  <a:tc>
                    <a:txBody>
                      <a:bodyPr/>
                      <a:lstStyle/>
                      <a:p>
                        <a:pPr defTabSz="1828619"/>
                      </a:p>
                    </a:txBody>
                    <a:tcPr marL="0" marR="0" marT="0" marB="0" anchor="t" anchorCtr="0" horzOverflow="overflow">
                      <a:solidFill>
                        <a:schemeClr val="accent2">
                          <a:satOff val="-18641"/>
                          <a:lumOff val="29019"/>
                        </a:schemeClr>
                      </a:solidFill>
                    </a:tcPr>
                  </a:tc>
                  <a:tc>
                    <a:txBody>
                      <a:bodyPr/>
                      <a:lstStyle/>
                      <a:p>
                        <a:pPr defTabSz="1828619"/>
                      </a:p>
                    </a:txBody>
                    <a:tcPr marL="0" marR="0" marT="0" marB="0" anchor="t" anchorCtr="0" horzOverflow="overflow">
                      <a:solidFill>
                        <a:schemeClr val="accent2">
                          <a:satOff val="-18641"/>
                          <a:lumOff val="29019"/>
                        </a:schemeClr>
                      </a:solidFill>
                    </a:tcPr>
                  </a:tc>
                  <a:tc>
                    <a:txBody>
                      <a:bodyPr/>
                      <a:lstStyle/>
                      <a:p>
                        <a:pPr defTabSz="1828619"/>
                      </a:p>
                    </a:txBody>
                    <a:tcPr marL="0" marR="0" marT="0" marB="0" anchor="t" anchorCtr="0" horzOverflow="overflow">
                      <a:solidFill>
                        <a:schemeClr val="accent2">
                          <a:satOff val="-18641"/>
                          <a:lumOff val="29019"/>
                        </a:schemeClr>
                      </a:solidFill>
                    </a:tcPr>
                  </a:tc>
                  <a:tc>
                    <a:txBody>
                      <a:bodyPr/>
                      <a:lstStyle/>
                      <a:p>
                        <a:pPr defTabSz="1828619"/>
                      </a:p>
                    </a:txBody>
                    <a:tcPr marL="0" marR="0" marT="0" marB="0" anchor="t" anchorCtr="0" horzOverflow="overflow">
                      <a:solidFill>
                        <a:schemeClr val="accent2">
                          <a:satOff val="-18641"/>
                          <a:lumOff val="29019"/>
                        </a:schemeClr>
                      </a:solidFill>
                    </a:tcPr>
                  </a:tc>
                </a:tr>
              </a:tbl>
            </a:graphicData>
          </a:graphic>
        </p:graphicFrame>
        <p:sp>
          <p:nvSpPr>
            <p:cNvPr id="1567" name="Признаки"/>
            <p:cNvSpPr txBox="1"/>
            <p:nvPr/>
          </p:nvSpPr>
          <p:spPr>
            <a:xfrm>
              <a:off x="561961" y="0"/>
              <a:ext cx="2022773" cy="5184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a:r>
                <a:t>Признаки</a:t>
              </a:r>
            </a:p>
          </p:txBody>
        </p:sp>
      </p:grpSp>
      <p:grpSp>
        <p:nvGrpSpPr>
          <p:cNvPr id="1571" name="Group"/>
          <p:cNvGrpSpPr/>
          <p:nvPr/>
        </p:nvGrpSpPr>
        <p:grpSpPr>
          <a:xfrm>
            <a:off x="18901855" y="2925402"/>
            <a:ext cx="4312198" cy="4446958"/>
            <a:chOff x="0" y="0"/>
            <a:chExt cx="4312197" cy="4446957"/>
          </a:xfrm>
        </p:grpSpPr>
        <p:graphicFrame>
          <p:nvGraphicFramePr>
            <p:cNvPr id="1569" name="Table"/>
            <p:cNvGraphicFramePr/>
            <p:nvPr/>
          </p:nvGraphicFramePr>
          <p:xfrm>
            <a:off x="1203602" y="1222086"/>
            <a:ext cx="3108596" cy="3224872"/>
          </p:xfrm>
          <a:graphic xmlns:a="http://schemas.openxmlformats.org/drawingml/2006/main">
            <a:graphicData uri="http://schemas.openxmlformats.org/drawingml/2006/table">
              <a:tbl>
                <a:tblPr firstCol="0" firstRow="0" lastCol="0" lastRow="0" bandCol="0" bandRow="0" rtl="0">
                  <a:tableStyleId>{2708684C-4D16-4618-839F-0558EEFCDFE6}</a:tableStyleId>
                </a:tblPr>
                <a:tblGrid>
                  <a:gridCol w="773973"/>
                </a:tblGrid>
                <a:tr h="642434">
                  <a:tc>
                    <a:txBody>
                      <a:bodyPr/>
                      <a:lstStyle/>
                      <a:p>
                        <a:pPr algn="ctr" defTabSz="1828619">
                          <a:defRPr sz="1800"/>
                        </a:pPr>
                        <a:r>
                          <a:rPr sz="3600"/>
                          <a:t>0.6</a:t>
                        </a:r>
                      </a:p>
                    </a:txBody>
                    <a:tcPr marL="0" marR="0" marT="0" marB="0" anchor="t" anchorCtr="0" horzOverflow="overflow">
                      <a:solidFill>
                        <a:schemeClr val="accent1">
                          <a:lumOff val="25000"/>
                        </a:schemeClr>
                      </a:solidFill>
                    </a:tcPr>
                  </a:tc>
                </a:tr>
                <a:tr h="642434">
                  <a:tc>
                    <a:txBody>
                      <a:bodyPr/>
                      <a:lstStyle/>
                      <a:p>
                        <a:pPr algn="ctr" defTabSz="1828619">
                          <a:defRPr sz="1800"/>
                        </a:pPr>
                        <a:r>
                          <a:rPr sz="3600"/>
                          <a:t>0.9</a:t>
                        </a:r>
                      </a:p>
                    </a:txBody>
                    <a:tcPr marL="0" marR="0" marT="0" marB="0" anchor="t" anchorCtr="0" horzOverflow="overflow">
                      <a:solidFill>
                        <a:schemeClr val="accent1">
                          <a:lumOff val="25000"/>
                        </a:schemeClr>
                      </a:solidFill>
                    </a:tcPr>
                  </a:tc>
                </a:tr>
                <a:tr h="642434">
                  <a:tc>
                    <a:txBody>
                      <a:bodyPr/>
                      <a:lstStyle/>
                      <a:p>
                        <a:pPr algn="ctr" defTabSz="1828619">
                          <a:defRPr sz="1800"/>
                        </a:pPr>
                        <a:r>
                          <a:rPr sz="3600"/>
                          <a:t>1</a:t>
                        </a:r>
                      </a:p>
                    </a:txBody>
                    <a:tcPr marL="0" marR="0" marT="0" marB="0" anchor="t" anchorCtr="0" horzOverflow="overflow">
                      <a:solidFill>
                        <a:schemeClr val="accent1">
                          <a:lumOff val="25000"/>
                        </a:schemeClr>
                      </a:solidFill>
                    </a:tcPr>
                  </a:tc>
                </a:tr>
                <a:tr h="642434">
                  <a:tc>
                    <a:txBody>
                      <a:bodyPr/>
                      <a:lstStyle/>
                      <a:p>
                        <a:pPr algn="ctr" defTabSz="1828619">
                          <a:defRPr sz="1800"/>
                        </a:pPr>
                        <a:r>
                          <a:rPr sz="3600"/>
                          <a:t>0.6</a:t>
                        </a:r>
                      </a:p>
                    </a:txBody>
                    <a:tcPr marL="0" marR="0" marT="0" marB="0" anchor="t" anchorCtr="0" horzOverflow="overflow">
                      <a:solidFill>
                        <a:schemeClr val="accent6">
                          <a:lumOff val="25000"/>
                        </a:schemeClr>
                      </a:solidFill>
                    </a:tcPr>
                  </a:tc>
                </a:tr>
                <a:tr h="642434">
                  <a:tc>
                    <a:txBody>
                      <a:bodyPr/>
                      <a:lstStyle/>
                      <a:p>
                        <a:pPr algn="ctr" defTabSz="1828619">
                          <a:defRPr sz="1800"/>
                        </a:pPr>
                        <a:r>
                          <a:rPr sz="3600"/>
                          <a:t>0.1</a:t>
                        </a:r>
                      </a:p>
                    </a:txBody>
                    <a:tcPr marL="0" marR="0" marT="0" marB="0" anchor="t" anchorCtr="0" horzOverflow="overflow">
                      <a:solidFill>
                        <a:schemeClr val="accent6">
                          <a:lumOff val="25000"/>
                        </a:schemeClr>
                      </a:solidFill>
                    </a:tcPr>
                  </a:tc>
                </a:tr>
                <a:tr h="642434">
                  <a:tc>
                    <a:txBody>
                      <a:bodyPr/>
                      <a:lstStyle/>
                      <a:p>
                        <a:pPr algn="ctr" defTabSz="1828619">
                          <a:defRPr sz="1800"/>
                        </a:pPr>
                        <a:r>
                          <a:rPr sz="3600"/>
                          <a:t>0</a:t>
                        </a:r>
                      </a:p>
                    </a:txBody>
                    <a:tcPr marL="0" marR="0" marT="0" marB="0" anchor="t" anchorCtr="0" horzOverflow="overflow">
                      <a:solidFill>
                        <a:schemeClr val="accent6">
                          <a:lumOff val="25000"/>
                        </a:schemeClr>
                      </a:solidFill>
                    </a:tcPr>
                  </a:tc>
                </a:tr>
                <a:tr h="642434">
                  <a:tc>
                    <a:txBody>
                      <a:bodyPr/>
                      <a:lstStyle/>
                      <a:p>
                        <a:pPr algn="ctr" defTabSz="1828619">
                          <a:defRPr sz="1800"/>
                        </a:pPr>
                        <a:r>
                          <a:rPr sz="3600"/>
                          <a:t>0.4</a:t>
                        </a:r>
                      </a:p>
                    </a:txBody>
                    <a:tcPr marL="0" marR="0" marT="0" marB="0" anchor="t" anchorCtr="0" horzOverflow="overflow">
                      <a:solidFill>
                        <a:schemeClr val="accent6">
                          <a:lumOff val="25000"/>
                        </a:schemeClr>
                      </a:solidFill>
                    </a:tcPr>
                  </a:tc>
                </a:tr>
                <a:tr h="642434">
                  <a:tc>
                    <a:txBody>
                      <a:bodyPr/>
                      <a:lstStyle/>
                      <a:p>
                        <a:pPr algn="ctr" defTabSz="1828619">
                          <a:defRPr sz="1800"/>
                        </a:pPr>
                        <a:r>
                          <a:rPr sz="3600"/>
                          <a:t>1</a:t>
                        </a:r>
                      </a:p>
                    </a:txBody>
                    <a:tcPr marL="0" marR="0" marT="0" marB="0" anchor="t" anchorCtr="0" horzOverflow="overflow">
                      <a:solidFill>
                        <a:schemeClr val="accent2">
                          <a:satOff val="-18641"/>
                          <a:lumOff val="29019"/>
                        </a:schemeClr>
                      </a:solidFill>
                    </a:tcPr>
                  </a:tc>
                </a:tr>
                <a:tr h="642434">
                  <a:tc>
                    <a:txBody>
                      <a:bodyPr/>
                      <a:lstStyle/>
                      <a:p>
                        <a:pPr algn="ctr" defTabSz="1828619">
                          <a:defRPr sz="1800"/>
                        </a:pPr>
                        <a:r>
                          <a:rPr sz="3600"/>
                          <a:t>0.4</a:t>
                        </a:r>
                      </a:p>
                    </a:txBody>
                    <a:tcPr marL="0" marR="0" marT="0" marB="0" anchor="t" anchorCtr="0" horzOverflow="overflow">
                      <a:solidFill>
                        <a:schemeClr val="accent2">
                          <a:satOff val="-18641"/>
                          <a:lumOff val="29019"/>
                        </a:schemeClr>
                      </a:solidFill>
                    </a:tcPr>
                  </a:tc>
                </a:tr>
                <a:tr h="642434">
                  <a:tc>
                    <a:txBody>
                      <a:bodyPr/>
                      <a:lstStyle/>
                      <a:p>
                        <a:pPr algn="ctr" defTabSz="1828619">
                          <a:defRPr sz="1800"/>
                        </a:pPr>
                        <a:r>
                          <a:rPr sz="3600"/>
                          <a:t>0.2</a:t>
                        </a:r>
                      </a:p>
                    </a:txBody>
                    <a:tcPr marL="0" marR="0" marT="0" marB="0" anchor="t" anchorCtr="0" horzOverflow="overflow">
                      <a:solidFill>
                        <a:schemeClr val="accent2">
                          <a:satOff val="-18641"/>
                          <a:lumOff val="29019"/>
                        </a:schemeClr>
                      </a:solidFill>
                    </a:tcPr>
                  </a:tc>
                </a:tr>
              </a:tbl>
            </a:graphicData>
          </a:graphic>
        </p:graphicFrame>
        <p:sp>
          <p:nvSpPr>
            <p:cNvPr id="1570" name="Оценка…"/>
            <p:cNvSpPr txBox="1"/>
            <p:nvPr/>
          </p:nvSpPr>
          <p:spPr>
            <a:xfrm>
              <a:off x="0" y="0"/>
              <a:ext cx="3181177" cy="10518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algn="ctr"/>
              <a:r>
                <a:t>Оценка</a:t>
              </a:r>
            </a:p>
            <a:p>
              <a:pPr algn="ctr"/>
              <a:r>
                <a:t>релевантности</a:t>
              </a:r>
            </a:p>
          </p:txBody>
        </p:sp>
      </p:grpSp>
      <p:sp>
        <p:nvSpPr>
          <p:cNvPr id="1572" name="+"/>
          <p:cNvSpPr txBox="1"/>
          <p:nvPr/>
        </p:nvSpPr>
        <p:spPr>
          <a:xfrm>
            <a:off x="10884532" y="7207400"/>
            <a:ext cx="546696" cy="101148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7200"/>
            </a:lvl1pPr>
          </a:lstStyle>
          <a:p>
            <a:pPr/>
            <a:r>
              <a:t>+</a:t>
            </a:r>
          </a:p>
        </p:txBody>
      </p:sp>
      <p:sp>
        <p:nvSpPr>
          <p:cNvPr id="1573" name="+"/>
          <p:cNvSpPr txBox="1"/>
          <p:nvPr/>
        </p:nvSpPr>
        <p:spPr>
          <a:xfrm>
            <a:off x="17829503" y="7207400"/>
            <a:ext cx="546697" cy="101148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7200"/>
            </a:lvl1pPr>
          </a:lstStyle>
          <a:p>
            <a:pPr/>
            <a:r>
              <a:t>+</a:t>
            </a:r>
          </a:p>
        </p:txBody>
      </p:sp>
      <p:grpSp>
        <p:nvGrpSpPr>
          <p:cNvPr id="1577" name="Group"/>
          <p:cNvGrpSpPr/>
          <p:nvPr/>
        </p:nvGrpSpPr>
        <p:grpSpPr>
          <a:xfrm>
            <a:off x="3245297" y="3251291"/>
            <a:ext cx="2102347" cy="9412728"/>
            <a:chOff x="675865" y="0"/>
            <a:chExt cx="2102345" cy="9412726"/>
          </a:xfrm>
        </p:grpSpPr>
        <p:graphicFrame>
          <p:nvGraphicFramePr>
            <p:cNvPr id="1574" name="Table"/>
            <p:cNvGraphicFramePr/>
            <p:nvPr/>
          </p:nvGraphicFramePr>
          <p:xfrm>
            <a:off x="1095824" y="957580"/>
            <a:ext cx="825501" cy="6477001"/>
          </p:xfrm>
          <a:graphic xmlns:a="http://schemas.openxmlformats.org/drawingml/2006/main">
            <a:graphicData uri="http://schemas.openxmlformats.org/drawingml/2006/table">
              <a:tbl>
                <a:tblPr firstCol="0" firstRow="0" lastCol="0" lastRow="0" bandCol="0" bandRow="0" rtl="0">
                  <a:tableStyleId>{2708684C-4D16-4618-839F-0558EEFCDFE6}</a:tableStyleId>
                </a:tblPr>
                <a:tblGrid>
                  <a:gridCol w="773973"/>
                </a:tblGrid>
                <a:tr h="642434">
                  <a:tc>
                    <a:txBody>
                      <a:bodyPr/>
                      <a:lstStyle/>
                      <a:p>
                        <a:pPr algn="ctr" defTabSz="1828619">
                          <a:defRPr sz="1800"/>
                        </a:pPr>
                        <a:r>
                          <a:rPr sz="3600"/>
                          <a:t>1</a:t>
                        </a:r>
                      </a:p>
                    </a:txBody>
                    <a:tcPr marL="0" marR="0" marT="0" marB="0" anchor="t" anchorCtr="0" horzOverflow="overflow">
                      <a:solidFill>
                        <a:schemeClr val="accent1">
                          <a:lumOff val="25000"/>
                        </a:schemeClr>
                      </a:solidFill>
                    </a:tcPr>
                  </a:tc>
                </a:tr>
                <a:tr h="642434">
                  <a:tc>
                    <a:txBody>
                      <a:bodyPr/>
                      <a:lstStyle/>
                      <a:p>
                        <a:pPr algn="ctr" defTabSz="1828619">
                          <a:defRPr sz="1800"/>
                        </a:pPr>
                        <a:r>
                          <a:rPr sz="3600"/>
                          <a:t>1</a:t>
                        </a:r>
                      </a:p>
                    </a:txBody>
                    <a:tcPr marL="0" marR="0" marT="0" marB="0" anchor="t" anchorCtr="0" horzOverflow="overflow">
                      <a:solidFill>
                        <a:schemeClr val="accent1">
                          <a:lumOff val="25000"/>
                        </a:schemeClr>
                      </a:solidFill>
                    </a:tcPr>
                  </a:tc>
                </a:tr>
                <a:tr h="642434">
                  <a:tc>
                    <a:txBody>
                      <a:bodyPr/>
                      <a:lstStyle/>
                      <a:p>
                        <a:pPr algn="ctr" defTabSz="1828619">
                          <a:defRPr sz="1800"/>
                        </a:pPr>
                        <a:r>
                          <a:rPr sz="3600"/>
                          <a:t>1</a:t>
                        </a:r>
                      </a:p>
                    </a:txBody>
                    <a:tcPr marL="0" marR="0" marT="0" marB="0" anchor="t" anchorCtr="0" horzOverflow="overflow">
                      <a:solidFill>
                        <a:schemeClr val="accent1">
                          <a:lumOff val="25000"/>
                        </a:schemeClr>
                      </a:solidFill>
                    </a:tcPr>
                  </a:tc>
                </a:tr>
                <a:tr h="642434">
                  <a:tc>
                    <a:txBody>
                      <a:bodyPr/>
                      <a:lstStyle/>
                      <a:p>
                        <a:pPr algn="ctr" defTabSz="1828619">
                          <a:defRPr sz="1800"/>
                        </a:pPr>
                        <a:r>
                          <a:rPr sz="3600"/>
                          <a:t>2</a:t>
                        </a:r>
                      </a:p>
                    </a:txBody>
                    <a:tcPr marL="0" marR="0" marT="0" marB="0" anchor="t" anchorCtr="0" horzOverflow="overflow">
                      <a:solidFill>
                        <a:schemeClr val="accent6">
                          <a:lumOff val="25000"/>
                        </a:schemeClr>
                      </a:solidFill>
                    </a:tcPr>
                  </a:tc>
                </a:tr>
                <a:tr h="642434">
                  <a:tc>
                    <a:txBody>
                      <a:bodyPr/>
                      <a:lstStyle/>
                      <a:p>
                        <a:pPr algn="ctr" defTabSz="1828619">
                          <a:defRPr sz="1800"/>
                        </a:pPr>
                        <a:r>
                          <a:rPr sz="3600"/>
                          <a:t>2</a:t>
                        </a:r>
                      </a:p>
                    </a:txBody>
                    <a:tcPr marL="0" marR="0" marT="0" marB="0" anchor="t" anchorCtr="0" horzOverflow="overflow">
                      <a:solidFill>
                        <a:schemeClr val="accent6">
                          <a:lumOff val="25000"/>
                        </a:schemeClr>
                      </a:solidFill>
                    </a:tcPr>
                  </a:tc>
                </a:tr>
                <a:tr h="642434">
                  <a:tc>
                    <a:txBody>
                      <a:bodyPr/>
                      <a:lstStyle/>
                      <a:p>
                        <a:pPr algn="ctr" defTabSz="1828619">
                          <a:defRPr sz="1800"/>
                        </a:pPr>
                        <a:r>
                          <a:rPr sz="3600"/>
                          <a:t>2</a:t>
                        </a:r>
                      </a:p>
                    </a:txBody>
                    <a:tcPr marL="0" marR="0" marT="0" marB="0" anchor="t" anchorCtr="0" horzOverflow="overflow">
                      <a:solidFill>
                        <a:schemeClr val="accent6">
                          <a:lumOff val="25000"/>
                        </a:schemeClr>
                      </a:solidFill>
                    </a:tcPr>
                  </a:tc>
                </a:tr>
                <a:tr h="642434">
                  <a:tc>
                    <a:txBody>
                      <a:bodyPr/>
                      <a:lstStyle/>
                      <a:p>
                        <a:pPr algn="ctr" defTabSz="1828619">
                          <a:defRPr sz="1800"/>
                        </a:pPr>
                        <a:r>
                          <a:rPr sz="3600"/>
                          <a:t>2</a:t>
                        </a:r>
                      </a:p>
                    </a:txBody>
                    <a:tcPr marL="0" marR="0" marT="0" marB="0" anchor="t" anchorCtr="0" horzOverflow="overflow">
                      <a:solidFill>
                        <a:schemeClr val="accent6">
                          <a:lumOff val="25000"/>
                        </a:schemeClr>
                      </a:solidFill>
                    </a:tcPr>
                  </a:tc>
                </a:tr>
                <a:tr h="642434">
                  <a:tc>
                    <a:txBody>
                      <a:bodyPr/>
                      <a:lstStyle/>
                      <a:p>
                        <a:pPr algn="ctr" defTabSz="1828619">
                          <a:defRPr sz="1800"/>
                        </a:pPr>
                        <a:r>
                          <a:rPr sz="3600"/>
                          <a:t>3</a:t>
                        </a:r>
                      </a:p>
                    </a:txBody>
                    <a:tcPr marL="0" marR="0" marT="0" marB="0" anchor="t" anchorCtr="0" horzOverflow="overflow">
                      <a:solidFill>
                        <a:schemeClr val="accent2">
                          <a:satOff val="-18641"/>
                          <a:lumOff val="29019"/>
                        </a:schemeClr>
                      </a:solidFill>
                    </a:tcPr>
                  </a:tc>
                </a:tr>
                <a:tr h="642434">
                  <a:tc>
                    <a:txBody>
                      <a:bodyPr/>
                      <a:lstStyle/>
                      <a:p>
                        <a:pPr algn="ctr" defTabSz="1828619">
                          <a:defRPr sz="1800"/>
                        </a:pPr>
                        <a:r>
                          <a:rPr sz="3600"/>
                          <a:t>3</a:t>
                        </a:r>
                      </a:p>
                    </a:txBody>
                    <a:tcPr marL="0" marR="0" marT="0" marB="0" anchor="t" anchorCtr="0" horzOverflow="overflow">
                      <a:solidFill>
                        <a:schemeClr val="accent2">
                          <a:satOff val="-18641"/>
                          <a:lumOff val="29019"/>
                        </a:schemeClr>
                      </a:solidFill>
                    </a:tcPr>
                  </a:tc>
                </a:tr>
                <a:tr h="642434">
                  <a:tc>
                    <a:txBody>
                      <a:bodyPr/>
                      <a:lstStyle/>
                      <a:p>
                        <a:pPr algn="ctr" defTabSz="1828619">
                          <a:defRPr sz="1800"/>
                        </a:pPr>
                        <a:r>
                          <a:rPr sz="3600"/>
                          <a:t>3</a:t>
                        </a:r>
                      </a:p>
                    </a:txBody>
                    <a:tcPr marL="0" marR="0" marT="0" marB="0" anchor="t" anchorCtr="0" horzOverflow="overflow">
                      <a:solidFill>
                        <a:schemeClr val="accent2">
                          <a:satOff val="-18641"/>
                          <a:lumOff val="29019"/>
                        </a:schemeClr>
                      </a:solidFill>
                    </a:tcPr>
                  </a:tc>
                </a:tr>
              </a:tbl>
            </a:graphicData>
          </a:graphic>
        </p:graphicFrame>
        <p:sp>
          <p:nvSpPr>
            <p:cNvPr id="1575" name="GroupId"/>
            <p:cNvSpPr/>
            <p:nvPr/>
          </p:nvSpPr>
          <p:spPr>
            <a:xfrm>
              <a:off x="675865" y="0"/>
              <a:ext cx="1270001" cy="1270000"/>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a:r>
                <a:t>GroupId</a:t>
              </a:r>
            </a:p>
          </p:txBody>
        </p:sp>
        <p:sp>
          <p:nvSpPr>
            <p:cNvPr id="1576" name="сгруппирован!"/>
            <p:cNvSpPr/>
            <p:nvPr/>
          </p:nvSpPr>
          <p:spPr>
            <a:xfrm>
              <a:off x="1508211" y="8142726"/>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ctr">
                <a:defRPr>
                  <a:solidFill>
                    <a:srgbClr val="FF0029"/>
                  </a:solidFill>
                </a:defRPr>
              </a:lvl1pPr>
            </a:lstStyle>
            <a:p>
              <a:pPr/>
              <a:r>
                <a:t>сгруппирован!</a:t>
              </a:r>
            </a:p>
          </p:txBody>
        </p:sp>
      </p:grpSp>
      <p:sp>
        <p:nvSpPr>
          <p:cNvPr id="1578" name="+"/>
          <p:cNvSpPr txBox="1"/>
          <p:nvPr/>
        </p:nvSpPr>
        <p:spPr>
          <a:xfrm>
            <a:off x="5995627" y="7207400"/>
            <a:ext cx="546696" cy="101148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7200"/>
            </a:lvl1pPr>
          </a:lstStyle>
          <a:p>
            <a:pPr/>
            <a:r>
              <a:t>+</a:t>
            </a:r>
          </a:p>
        </p:txBody>
      </p:sp>
      <p:grpSp>
        <p:nvGrpSpPr>
          <p:cNvPr id="1582" name="Group"/>
          <p:cNvGrpSpPr/>
          <p:nvPr/>
        </p:nvGrpSpPr>
        <p:grpSpPr>
          <a:xfrm>
            <a:off x="8398857" y="2990448"/>
            <a:ext cx="1682388" cy="9130148"/>
            <a:chOff x="1691212" y="0"/>
            <a:chExt cx="1682386" cy="9130146"/>
          </a:xfrm>
        </p:grpSpPr>
        <p:graphicFrame>
          <p:nvGraphicFramePr>
            <p:cNvPr id="1579" name="Table"/>
            <p:cNvGraphicFramePr/>
            <p:nvPr/>
          </p:nvGraphicFramePr>
          <p:xfrm>
            <a:off x="1691212" y="1218423"/>
            <a:ext cx="825501" cy="6477001"/>
          </p:xfrm>
          <a:graphic xmlns:a="http://schemas.openxmlformats.org/drawingml/2006/main">
            <a:graphicData uri="http://schemas.openxmlformats.org/drawingml/2006/table">
              <a:tbl>
                <a:tblPr firstCol="0" firstRow="0" lastCol="0" lastRow="0" bandCol="0" bandRow="0" rtl="0">
                  <a:tableStyleId>{2708684C-4D16-4618-839F-0558EEFCDFE6}</a:tableStyleId>
                </a:tblPr>
                <a:tblGrid>
                  <a:gridCol w="773973"/>
                </a:tblGrid>
                <a:tr h="642434">
                  <a:tc>
                    <a:txBody>
                      <a:bodyPr/>
                      <a:lstStyle/>
                      <a:p>
                        <a:pPr algn="ctr" defTabSz="1828619">
                          <a:defRPr sz="1800"/>
                        </a:pPr>
                        <a:r>
                          <a:rPr sz="3600"/>
                          <a:t>1.5</a:t>
                        </a:r>
                      </a:p>
                    </a:txBody>
                    <a:tcPr marL="0" marR="0" marT="0" marB="0" anchor="t" anchorCtr="0" horzOverflow="overflow">
                      <a:solidFill>
                        <a:schemeClr val="accent1">
                          <a:lumOff val="25000"/>
                        </a:schemeClr>
                      </a:solidFill>
                    </a:tcPr>
                  </a:tc>
                </a:tr>
                <a:tr h="642434">
                  <a:tc>
                    <a:txBody>
                      <a:bodyPr/>
                      <a:lstStyle/>
                      <a:p>
                        <a:pPr algn="ctr" defTabSz="1828619">
                          <a:defRPr sz="1800"/>
                        </a:pPr>
                        <a:r>
                          <a:rPr sz="3600"/>
                          <a:t>1.5</a:t>
                        </a:r>
                      </a:p>
                    </a:txBody>
                    <a:tcPr marL="0" marR="0" marT="0" marB="0" anchor="t" anchorCtr="0" horzOverflow="overflow">
                      <a:solidFill>
                        <a:schemeClr val="accent1">
                          <a:lumOff val="25000"/>
                        </a:schemeClr>
                      </a:solidFill>
                    </a:tcPr>
                  </a:tc>
                </a:tr>
                <a:tr h="642434">
                  <a:tc>
                    <a:txBody>
                      <a:bodyPr/>
                      <a:lstStyle/>
                      <a:p>
                        <a:pPr algn="ctr" defTabSz="1828619">
                          <a:defRPr sz="1800"/>
                        </a:pPr>
                        <a:r>
                          <a:rPr sz="3600"/>
                          <a:t>1.5</a:t>
                        </a:r>
                      </a:p>
                    </a:txBody>
                    <a:tcPr marL="0" marR="0" marT="0" marB="0" anchor="t" anchorCtr="0" horzOverflow="overflow">
                      <a:solidFill>
                        <a:schemeClr val="accent1">
                          <a:lumOff val="25000"/>
                        </a:schemeClr>
                      </a:solidFill>
                    </a:tcPr>
                  </a:tc>
                </a:tr>
                <a:tr h="642434">
                  <a:tc>
                    <a:txBody>
                      <a:bodyPr/>
                      <a:lstStyle/>
                      <a:p>
                        <a:pPr algn="ctr" defTabSz="1828619">
                          <a:defRPr sz="1800"/>
                        </a:pPr>
                        <a:r>
                          <a:rPr sz="3600"/>
                          <a:t>0.7</a:t>
                        </a:r>
                      </a:p>
                    </a:txBody>
                    <a:tcPr marL="0" marR="0" marT="0" marB="0" anchor="t" anchorCtr="0" horzOverflow="overflow">
                      <a:solidFill>
                        <a:schemeClr val="accent6">
                          <a:lumOff val="25000"/>
                        </a:schemeClr>
                      </a:solidFill>
                    </a:tcPr>
                  </a:tc>
                </a:tr>
                <a:tr h="642434">
                  <a:tc>
                    <a:txBody>
                      <a:bodyPr/>
                      <a:lstStyle/>
                      <a:p>
                        <a:pPr algn="ctr" defTabSz="1828619">
                          <a:defRPr sz="1800"/>
                        </a:pPr>
                        <a:r>
                          <a:rPr sz="3600"/>
                          <a:t>0.7</a:t>
                        </a:r>
                      </a:p>
                    </a:txBody>
                    <a:tcPr marL="0" marR="0" marT="0" marB="0" anchor="t" anchorCtr="0" horzOverflow="overflow">
                      <a:solidFill>
                        <a:schemeClr val="accent6">
                          <a:lumOff val="25000"/>
                        </a:schemeClr>
                      </a:solidFill>
                    </a:tcPr>
                  </a:tc>
                </a:tr>
                <a:tr h="642434">
                  <a:tc>
                    <a:txBody>
                      <a:bodyPr/>
                      <a:lstStyle/>
                      <a:p>
                        <a:pPr algn="ctr" defTabSz="1828619">
                          <a:defRPr sz="1800"/>
                        </a:pPr>
                        <a:r>
                          <a:rPr sz="3600"/>
                          <a:t>0.7</a:t>
                        </a:r>
                      </a:p>
                    </a:txBody>
                    <a:tcPr marL="0" marR="0" marT="0" marB="0" anchor="t" anchorCtr="0" horzOverflow="overflow">
                      <a:solidFill>
                        <a:schemeClr val="accent6">
                          <a:lumOff val="25000"/>
                        </a:schemeClr>
                      </a:solidFill>
                    </a:tcPr>
                  </a:tc>
                </a:tr>
                <a:tr h="642434">
                  <a:tc>
                    <a:txBody>
                      <a:bodyPr/>
                      <a:lstStyle/>
                      <a:p>
                        <a:pPr algn="ctr" defTabSz="1828619">
                          <a:defRPr sz="1800"/>
                        </a:pPr>
                        <a:r>
                          <a:rPr sz="3600"/>
                          <a:t>0.7</a:t>
                        </a:r>
                      </a:p>
                    </a:txBody>
                    <a:tcPr marL="0" marR="0" marT="0" marB="0" anchor="t" anchorCtr="0" horzOverflow="overflow">
                      <a:solidFill>
                        <a:schemeClr val="accent6">
                          <a:lumOff val="25000"/>
                        </a:schemeClr>
                      </a:solidFill>
                    </a:tcPr>
                  </a:tc>
                </a:tr>
                <a:tr h="642434">
                  <a:tc>
                    <a:txBody>
                      <a:bodyPr/>
                      <a:lstStyle/>
                      <a:p>
                        <a:pPr algn="ctr" defTabSz="1828619">
                          <a:defRPr sz="1800"/>
                        </a:pPr>
                        <a:r>
                          <a:rPr sz="3600"/>
                          <a:t>2.1</a:t>
                        </a:r>
                      </a:p>
                    </a:txBody>
                    <a:tcPr marL="0" marR="0" marT="0" marB="0" anchor="t" anchorCtr="0" horzOverflow="overflow">
                      <a:solidFill>
                        <a:schemeClr val="accent2">
                          <a:satOff val="-18641"/>
                          <a:lumOff val="29019"/>
                        </a:schemeClr>
                      </a:solidFill>
                    </a:tcPr>
                  </a:tc>
                </a:tr>
                <a:tr h="642434">
                  <a:tc>
                    <a:txBody>
                      <a:bodyPr/>
                      <a:lstStyle/>
                      <a:p>
                        <a:pPr algn="ctr" defTabSz="1828619">
                          <a:defRPr sz="1800"/>
                        </a:pPr>
                        <a:r>
                          <a:rPr sz="3600"/>
                          <a:t>2.1</a:t>
                        </a:r>
                      </a:p>
                    </a:txBody>
                    <a:tcPr marL="0" marR="0" marT="0" marB="0" anchor="t" anchorCtr="0" horzOverflow="overflow">
                      <a:solidFill>
                        <a:schemeClr val="accent2">
                          <a:satOff val="-18641"/>
                          <a:lumOff val="29019"/>
                        </a:schemeClr>
                      </a:solidFill>
                    </a:tcPr>
                  </a:tc>
                </a:tr>
                <a:tr h="642434">
                  <a:tc>
                    <a:txBody>
                      <a:bodyPr/>
                      <a:lstStyle/>
                      <a:p>
                        <a:pPr algn="ctr" defTabSz="1828619">
                          <a:defRPr sz="1800"/>
                        </a:pPr>
                        <a:r>
                          <a:rPr sz="3600"/>
                          <a:t>2.1</a:t>
                        </a:r>
                      </a:p>
                    </a:txBody>
                    <a:tcPr marL="0" marR="0" marT="0" marB="0" anchor="t" anchorCtr="0" horzOverflow="overflow">
                      <a:solidFill>
                        <a:schemeClr val="accent2">
                          <a:satOff val="-18641"/>
                          <a:lumOff val="29019"/>
                        </a:schemeClr>
                      </a:solidFill>
                    </a:tcPr>
                  </a:tc>
                </a:tr>
              </a:tbl>
            </a:graphicData>
          </a:graphic>
        </p:graphicFrame>
        <p:sp>
          <p:nvSpPr>
            <p:cNvPr id="1580" name="GroupWeight…"/>
            <p:cNvSpPr/>
            <p:nvPr/>
          </p:nvSpPr>
          <p:spPr>
            <a:xfrm>
              <a:off x="2103599" y="0"/>
              <a:ext cx="1270001" cy="1270000"/>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algn="ctr"/>
              <a:r>
                <a:t>GroupWeight</a:t>
              </a:r>
            </a:p>
            <a:p>
              <a:pPr algn="ctr"/>
              <a:r>
                <a:t>(опционально)</a:t>
              </a:r>
            </a:p>
          </p:txBody>
        </p:sp>
        <p:sp>
          <p:nvSpPr>
            <p:cNvPr id="1581" name="для всех…"/>
            <p:cNvSpPr/>
            <p:nvPr/>
          </p:nvSpPr>
          <p:spPr>
            <a:xfrm>
              <a:off x="2103598" y="7860146"/>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algn="ctr">
                <a:defRPr>
                  <a:solidFill>
                    <a:srgbClr val="FF0029"/>
                  </a:solidFill>
                </a:defRPr>
              </a:pPr>
              <a:r>
                <a:t>для всех</a:t>
              </a:r>
            </a:p>
            <a:p>
              <a:pPr algn="ctr">
                <a:defRPr>
                  <a:solidFill>
                    <a:srgbClr val="FF0029"/>
                  </a:solidFill>
                </a:defRPr>
              </a:pPr>
              <a:r>
                <a:t>документов группы</a:t>
              </a:r>
            </a:p>
            <a:p>
              <a:pPr algn="ctr">
                <a:defRPr>
                  <a:solidFill>
                    <a:srgbClr val="FF0029"/>
                  </a:solidFill>
                </a:defRPr>
              </a:pPr>
              <a:r>
                <a:t>веса равны!</a:t>
              </a:r>
            </a:p>
          </p:txBody>
        </p:sp>
      </p:gr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6" name="Обучающая выборка"/>
          <p:cNvSpPr txBox="1"/>
          <p:nvPr>
            <p:ph type="title"/>
          </p:nvPr>
        </p:nvSpPr>
        <p:spPr>
          <a:prstGeom prst="rect">
            <a:avLst/>
          </a:prstGeom>
        </p:spPr>
        <p:txBody>
          <a:bodyPr/>
          <a:lstStyle/>
          <a:p>
            <a:pPr/>
            <a:r>
              <a:t>Обучающая выборка</a:t>
            </a:r>
          </a:p>
        </p:txBody>
      </p:sp>
      <p:sp>
        <p:nvSpPr>
          <p:cNvPr id="158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590" name="Group"/>
          <p:cNvGrpSpPr/>
          <p:nvPr/>
        </p:nvGrpSpPr>
        <p:grpSpPr>
          <a:xfrm>
            <a:off x="10636250" y="3154506"/>
            <a:ext cx="3108595" cy="4180259"/>
            <a:chOff x="25400" y="0"/>
            <a:chExt cx="3108594" cy="4180257"/>
          </a:xfrm>
        </p:grpSpPr>
        <p:graphicFrame>
          <p:nvGraphicFramePr>
            <p:cNvPr id="1588" name="Table"/>
            <p:cNvGraphicFramePr/>
            <p:nvPr/>
          </p:nvGraphicFramePr>
          <p:xfrm>
            <a:off x="25400" y="955386"/>
            <a:ext cx="3108595" cy="3224872"/>
          </p:xfrm>
          <a:graphic xmlns:a="http://schemas.openxmlformats.org/drawingml/2006/main">
            <a:graphicData uri="http://schemas.openxmlformats.org/drawingml/2006/table">
              <a:tbl>
                <a:tblPr firstCol="0" firstRow="0" lastCol="0" lastRow="0" bandCol="0" bandRow="0" rtl="0">
                  <a:tableStyleId>{2708684C-4D16-4618-839F-0558EEFCDFE6}</a:tableStyleId>
                </a:tblPr>
                <a:tblGrid>
                  <a:gridCol w="773973"/>
                  <a:gridCol w="773973"/>
                  <a:gridCol w="773973"/>
                  <a:gridCol w="773973"/>
                </a:tblGrid>
                <a:tr h="642434">
                  <a:tc>
                    <a:txBody>
                      <a:bodyPr/>
                      <a:lstStyle/>
                      <a:p>
                        <a:pPr defTabSz="1828619"/>
                      </a:p>
                    </a:txBody>
                    <a:tcPr marL="0" marR="0" marT="0" marB="0" anchor="t" anchorCtr="0" horzOverflow="overflow">
                      <a:solidFill>
                        <a:schemeClr val="accent1">
                          <a:lumOff val="25000"/>
                        </a:schemeClr>
                      </a:solidFill>
                    </a:tcPr>
                  </a:tc>
                  <a:tc>
                    <a:txBody>
                      <a:bodyPr/>
                      <a:lstStyle/>
                      <a:p>
                        <a:pPr defTabSz="1828619"/>
                      </a:p>
                    </a:txBody>
                    <a:tcPr marL="0" marR="0" marT="0" marB="0" anchor="t" anchorCtr="0" horzOverflow="overflow">
                      <a:solidFill>
                        <a:schemeClr val="accent1">
                          <a:lumOff val="25000"/>
                        </a:schemeClr>
                      </a:solidFill>
                    </a:tcPr>
                  </a:tc>
                  <a:tc>
                    <a:txBody>
                      <a:bodyPr/>
                      <a:lstStyle/>
                      <a:p>
                        <a:pPr defTabSz="1828619"/>
                      </a:p>
                    </a:txBody>
                    <a:tcPr marL="0" marR="0" marT="0" marB="0" anchor="t" anchorCtr="0" horzOverflow="overflow">
                      <a:solidFill>
                        <a:schemeClr val="accent1">
                          <a:lumOff val="25000"/>
                        </a:schemeClr>
                      </a:solidFill>
                    </a:tcPr>
                  </a:tc>
                  <a:tc>
                    <a:txBody>
                      <a:bodyPr/>
                      <a:lstStyle/>
                      <a:p>
                        <a:pPr defTabSz="1828619"/>
                      </a:p>
                    </a:txBody>
                    <a:tcPr marL="0" marR="0" marT="0" marB="0" anchor="t" anchorCtr="0" horzOverflow="overflow">
                      <a:solidFill>
                        <a:schemeClr val="accent1">
                          <a:lumOff val="25000"/>
                        </a:schemeClr>
                      </a:solidFill>
                    </a:tcPr>
                  </a:tc>
                </a:tr>
                <a:tr h="642434">
                  <a:tc>
                    <a:txBody>
                      <a:bodyPr/>
                      <a:lstStyle/>
                      <a:p>
                        <a:pPr defTabSz="1828619"/>
                      </a:p>
                    </a:txBody>
                    <a:tcPr marL="0" marR="0" marT="0" marB="0" anchor="t" anchorCtr="0" horzOverflow="overflow">
                      <a:solidFill>
                        <a:schemeClr val="accent1">
                          <a:lumOff val="25000"/>
                        </a:schemeClr>
                      </a:solidFill>
                    </a:tcPr>
                  </a:tc>
                  <a:tc>
                    <a:txBody>
                      <a:bodyPr/>
                      <a:lstStyle/>
                      <a:p>
                        <a:pPr defTabSz="1828619"/>
                      </a:p>
                    </a:txBody>
                    <a:tcPr marL="0" marR="0" marT="0" marB="0" anchor="t" anchorCtr="0" horzOverflow="overflow">
                      <a:solidFill>
                        <a:schemeClr val="accent1">
                          <a:lumOff val="25000"/>
                        </a:schemeClr>
                      </a:solidFill>
                    </a:tcPr>
                  </a:tc>
                  <a:tc>
                    <a:txBody>
                      <a:bodyPr/>
                      <a:lstStyle/>
                      <a:p>
                        <a:pPr defTabSz="1828619"/>
                      </a:p>
                    </a:txBody>
                    <a:tcPr marL="0" marR="0" marT="0" marB="0" anchor="t" anchorCtr="0" horzOverflow="overflow">
                      <a:solidFill>
                        <a:schemeClr val="accent1">
                          <a:lumOff val="25000"/>
                        </a:schemeClr>
                      </a:solidFill>
                    </a:tcPr>
                  </a:tc>
                  <a:tc>
                    <a:txBody>
                      <a:bodyPr/>
                      <a:lstStyle/>
                      <a:p>
                        <a:pPr defTabSz="1828619"/>
                      </a:p>
                    </a:txBody>
                    <a:tcPr marL="0" marR="0" marT="0" marB="0" anchor="t" anchorCtr="0" horzOverflow="overflow">
                      <a:solidFill>
                        <a:schemeClr val="accent1">
                          <a:lumOff val="25000"/>
                        </a:schemeClr>
                      </a:solidFill>
                    </a:tcPr>
                  </a:tc>
                </a:tr>
                <a:tr h="642434">
                  <a:tc>
                    <a:txBody>
                      <a:bodyPr/>
                      <a:lstStyle/>
                      <a:p>
                        <a:pPr defTabSz="1828619"/>
                      </a:p>
                    </a:txBody>
                    <a:tcPr marL="0" marR="0" marT="0" marB="0" anchor="t" anchorCtr="0" horzOverflow="overflow">
                      <a:solidFill>
                        <a:schemeClr val="accent1">
                          <a:lumOff val="25000"/>
                        </a:schemeClr>
                      </a:solidFill>
                    </a:tcPr>
                  </a:tc>
                  <a:tc>
                    <a:txBody>
                      <a:bodyPr/>
                      <a:lstStyle/>
                      <a:p>
                        <a:pPr defTabSz="1828619"/>
                      </a:p>
                    </a:txBody>
                    <a:tcPr marL="0" marR="0" marT="0" marB="0" anchor="t" anchorCtr="0" horzOverflow="overflow">
                      <a:solidFill>
                        <a:schemeClr val="accent1">
                          <a:lumOff val="25000"/>
                        </a:schemeClr>
                      </a:solidFill>
                    </a:tcPr>
                  </a:tc>
                  <a:tc>
                    <a:txBody>
                      <a:bodyPr/>
                      <a:lstStyle/>
                      <a:p>
                        <a:pPr defTabSz="1828619"/>
                      </a:p>
                    </a:txBody>
                    <a:tcPr marL="0" marR="0" marT="0" marB="0" anchor="t" anchorCtr="0" horzOverflow="overflow">
                      <a:solidFill>
                        <a:schemeClr val="accent1">
                          <a:lumOff val="25000"/>
                        </a:schemeClr>
                      </a:solidFill>
                    </a:tcPr>
                  </a:tc>
                  <a:tc>
                    <a:txBody>
                      <a:bodyPr/>
                      <a:lstStyle/>
                      <a:p>
                        <a:pPr defTabSz="1828619"/>
                      </a:p>
                    </a:txBody>
                    <a:tcPr marL="0" marR="0" marT="0" marB="0" anchor="t" anchorCtr="0" horzOverflow="overflow">
                      <a:solidFill>
                        <a:schemeClr val="accent1">
                          <a:lumOff val="25000"/>
                        </a:schemeClr>
                      </a:solidFill>
                    </a:tcPr>
                  </a:tc>
                </a:tr>
                <a:tr h="642434">
                  <a:tc>
                    <a:txBody>
                      <a:bodyPr/>
                      <a:lstStyle/>
                      <a:p>
                        <a:pPr defTabSz="1828619"/>
                      </a:p>
                    </a:txBody>
                    <a:tcPr marL="0" marR="0" marT="0" marB="0" anchor="t" anchorCtr="0" horzOverflow="overflow">
                      <a:solidFill>
                        <a:schemeClr val="accent6">
                          <a:lumOff val="25000"/>
                        </a:schemeClr>
                      </a:solidFill>
                    </a:tcPr>
                  </a:tc>
                  <a:tc>
                    <a:txBody>
                      <a:bodyPr/>
                      <a:lstStyle/>
                      <a:p>
                        <a:pPr defTabSz="1828619"/>
                      </a:p>
                    </a:txBody>
                    <a:tcPr marL="0" marR="0" marT="0" marB="0" anchor="t" anchorCtr="0" horzOverflow="overflow">
                      <a:solidFill>
                        <a:schemeClr val="accent6">
                          <a:lumOff val="25000"/>
                        </a:schemeClr>
                      </a:solidFill>
                    </a:tcPr>
                  </a:tc>
                  <a:tc>
                    <a:txBody>
                      <a:bodyPr/>
                      <a:lstStyle/>
                      <a:p>
                        <a:pPr defTabSz="1828619"/>
                      </a:p>
                    </a:txBody>
                    <a:tcPr marL="0" marR="0" marT="0" marB="0" anchor="t" anchorCtr="0" horzOverflow="overflow">
                      <a:solidFill>
                        <a:schemeClr val="accent6">
                          <a:lumOff val="25000"/>
                        </a:schemeClr>
                      </a:solidFill>
                    </a:tcPr>
                  </a:tc>
                  <a:tc>
                    <a:txBody>
                      <a:bodyPr/>
                      <a:lstStyle/>
                      <a:p>
                        <a:pPr defTabSz="1828619"/>
                      </a:p>
                    </a:txBody>
                    <a:tcPr marL="0" marR="0" marT="0" marB="0" anchor="t" anchorCtr="0" horzOverflow="overflow">
                      <a:solidFill>
                        <a:schemeClr val="accent6">
                          <a:lumOff val="25000"/>
                        </a:schemeClr>
                      </a:solidFill>
                    </a:tcPr>
                  </a:tc>
                </a:tr>
                <a:tr h="642434">
                  <a:tc>
                    <a:txBody>
                      <a:bodyPr/>
                      <a:lstStyle/>
                      <a:p>
                        <a:pPr defTabSz="1828619"/>
                      </a:p>
                    </a:txBody>
                    <a:tcPr marL="0" marR="0" marT="0" marB="0" anchor="t" anchorCtr="0" horzOverflow="overflow">
                      <a:solidFill>
                        <a:schemeClr val="accent6">
                          <a:lumOff val="25000"/>
                        </a:schemeClr>
                      </a:solidFill>
                    </a:tcPr>
                  </a:tc>
                  <a:tc>
                    <a:txBody>
                      <a:bodyPr/>
                      <a:lstStyle/>
                      <a:p>
                        <a:pPr defTabSz="1828619"/>
                      </a:p>
                    </a:txBody>
                    <a:tcPr marL="0" marR="0" marT="0" marB="0" anchor="t" anchorCtr="0" horzOverflow="overflow">
                      <a:solidFill>
                        <a:schemeClr val="accent6">
                          <a:lumOff val="25000"/>
                        </a:schemeClr>
                      </a:solidFill>
                    </a:tcPr>
                  </a:tc>
                  <a:tc>
                    <a:txBody>
                      <a:bodyPr/>
                      <a:lstStyle/>
                      <a:p>
                        <a:pPr defTabSz="1828619"/>
                      </a:p>
                    </a:txBody>
                    <a:tcPr marL="0" marR="0" marT="0" marB="0" anchor="t" anchorCtr="0" horzOverflow="overflow">
                      <a:solidFill>
                        <a:schemeClr val="accent6">
                          <a:lumOff val="25000"/>
                        </a:schemeClr>
                      </a:solidFill>
                    </a:tcPr>
                  </a:tc>
                  <a:tc>
                    <a:txBody>
                      <a:bodyPr/>
                      <a:lstStyle/>
                      <a:p>
                        <a:pPr defTabSz="1828619"/>
                      </a:p>
                    </a:txBody>
                    <a:tcPr marL="0" marR="0" marT="0" marB="0" anchor="t" anchorCtr="0" horzOverflow="overflow">
                      <a:solidFill>
                        <a:schemeClr val="accent6">
                          <a:lumOff val="25000"/>
                        </a:schemeClr>
                      </a:solidFill>
                    </a:tcPr>
                  </a:tc>
                </a:tr>
                <a:tr h="642434">
                  <a:tc>
                    <a:txBody>
                      <a:bodyPr/>
                      <a:lstStyle/>
                      <a:p>
                        <a:pPr defTabSz="1828619"/>
                      </a:p>
                    </a:txBody>
                    <a:tcPr marL="0" marR="0" marT="0" marB="0" anchor="t" anchorCtr="0" horzOverflow="overflow">
                      <a:solidFill>
                        <a:schemeClr val="accent6">
                          <a:lumOff val="25000"/>
                        </a:schemeClr>
                      </a:solidFill>
                    </a:tcPr>
                  </a:tc>
                  <a:tc>
                    <a:txBody>
                      <a:bodyPr/>
                      <a:lstStyle/>
                      <a:p>
                        <a:pPr defTabSz="1828619"/>
                      </a:p>
                    </a:txBody>
                    <a:tcPr marL="0" marR="0" marT="0" marB="0" anchor="t" anchorCtr="0" horzOverflow="overflow">
                      <a:solidFill>
                        <a:schemeClr val="accent6">
                          <a:lumOff val="25000"/>
                        </a:schemeClr>
                      </a:solidFill>
                    </a:tcPr>
                  </a:tc>
                  <a:tc>
                    <a:txBody>
                      <a:bodyPr/>
                      <a:lstStyle/>
                      <a:p>
                        <a:pPr defTabSz="1828619"/>
                      </a:p>
                    </a:txBody>
                    <a:tcPr marL="0" marR="0" marT="0" marB="0" anchor="t" anchorCtr="0" horzOverflow="overflow">
                      <a:solidFill>
                        <a:schemeClr val="accent6">
                          <a:lumOff val="25000"/>
                        </a:schemeClr>
                      </a:solidFill>
                    </a:tcPr>
                  </a:tc>
                  <a:tc>
                    <a:txBody>
                      <a:bodyPr/>
                      <a:lstStyle/>
                      <a:p>
                        <a:pPr defTabSz="1828619"/>
                      </a:p>
                    </a:txBody>
                    <a:tcPr marL="0" marR="0" marT="0" marB="0" anchor="t" anchorCtr="0" horzOverflow="overflow">
                      <a:solidFill>
                        <a:schemeClr val="accent6">
                          <a:lumOff val="25000"/>
                        </a:schemeClr>
                      </a:solidFill>
                    </a:tcPr>
                  </a:tc>
                </a:tr>
                <a:tr h="642434">
                  <a:tc>
                    <a:txBody>
                      <a:bodyPr/>
                      <a:lstStyle/>
                      <a:p>
                        <a:pPr defTabSz="1828619"/>
                      </a:p>
                    </a:txBody>
                    <a:tcPr marL="0" marR="0" marT="0" marB="0" anchor="t" anchorCtr="0" horzOverflow="overflow">
                      <a:solidFill>
                        <a:schemeClr val="accent6">
                          <a:lumOff val="25000"/>
                        </a:schemeClr>
                      </a:solidFill>
                    </a:tcPr>
                  </a:tc>
                  <a:tc>
                    <a:txBody>
                      <a:bodyPr/>
                      <a:lstStyle/>
                      <a:p>
                        <a:pPr defTabSz="1828619"/>
                      </a:p>
                    </a:txBody>
                    <a:tcPr marL="0" marR="0" marT="0" marB="0" anchor="t" anchorCtr="0" horzOverflow="overflow">
                      <a:solidFill>
                        <a:schemeClr val="accent6">
                          <a:lumOff val="25000"/>
                        </a:schemeClr>
                      </a:solidFill>
                    </a:tcPr>
                  </a:tc>
                  <a:tc>
                    <a:txBody>
                      <a:bodyPr/>
                      <a:lstStyle/>
                      <a:p>
                        <a:pPr defTabSz="1828619"/>
                      </a:p>
                    </a:txBody>
                    <a:tcPr marL="0" marR="0" marT="0" marB="0" anchor="t" anchorCtr="0" horzOverflow="overflow">
                      <a:solidFill>
                        <a:schemeClr val="accent6">
                          <a:lumOff val="25000"/>
                        </a:schemeClr>
                      </a:solidFill>
                    </a:tcPr>
                  </a:tc>
                  <a:tc>
                    <a:txBody>
                      <a:bodyPr/>
                      <a:lstStyle/>
                      <a:p>
                        <a:pPr defTabSz="1828619"/>
                      </a:p>
                    </a:txBody>
                    <a:tcPr marL="0" marR="0" marT="0" marB="0" anchor="t" anchorCtr="0" horzOverflow="overflow">
                      <a:solidFill>
                        <a:schemeClr val="accent6">
                          <a:lumOff val="25000"/>
                        </a:schemeClr>
                      </a:solidFill>
                    </a:tcPr>
                  </a:tc>
                </a:tr>
                <a:tr h="642434">
                  <a:tc>
                    <a:txBody>
                      <a:bodyPr/>
                      <a:lstStyle/>
                      <a:p>
                        <a:pPr defTabSz="1828619"/>
                      </a:p>
                    </a:txBody>
                    <a:tcPr marL="0" marR="0" marT="0" marB="0" anchor="t" anchorCtr="0" horzOverflow="overflow">
                      <a:solidFill>
                        <a:schemeClr val="accent2">
                          <a:satOff val="-18641"/>
                          <a:lumOff val="29019"/>
                        </a:schemeClr>
                      </a:solidFill>
                    </a:tcPr>
                  </a:tc>
                  <a:tc>
                    <a:txBody>
                      <a:bodyPr/>
                      <a:lstStyle/>
                      <a:p>
                        <a:pPr defTabSz="1828619"/>
                      </a:p>
                    </a:txBody>
                    <a:tcPr marL="0" marR="0" marT="0" marB="0" anchor="t" anchorCtr="0" horzOverflow="overflow">
                      <a:solidFill>
                        <a:schemeClr val="accent2">
                          <a:satOff val="-18641"/>
                          <a:lumOff val="29019"/>
                        </a:schemeClr>
                      </a:solidFill>
                    </a:tcPr>
                  </a:tc>
                  <a:tc>
                    <a:txBody>
                      <a:bodyPr/>
                      <a:lstStyle/>
                      <a:p>
                        <a:pPr defTabSz="1828619"/>
                      </a:p>
                    </a:txBody>
                    <a:tcPr marL="0" marR="0" marT="0" marB="0" anchor="t" anchorCtr="0" horzOverflow="overflow">
                      <a:solidFill>
                        <a:schemeClr val="accent2">
                          <a:satOff val="-18641"/>
                          <a:lumOff val="29019"/>
                        </a:schemeClr>
                      </a:solidFill>
                    </a:tcPr>
                  </a:tc>
                  <a:tc>
                    <a:txBody>
                      <a:bodyPr/>
                      <a:lstStyle/>
                      <a:p>
                        <a:pPr defTabSz="1828619"/>
                      </a:p>
                    </a:txBody>
                    <a:tcPr marL="0" marR="0" marT="0" marB="0" anchor="t" anchorCtr="0" horzOverflow="overflow">
                      <a:solidFill>
                        <a:schemeClr val="accent2">
                          <a:satOff val="-18641"/>
                          <a:lumOff val="29019"/>
                        </a:schemeClr>
                      </a:solidFill>
                    </a:tcPr>
                  </a:tc>
                </a:tr>
                <a:tr h="642434">
                  <a:tc>
                    <a:txBody>
                      <a:bodyPr/>
                      <a:lstStyle/>
                      <a:p>
                        <a:pPr defTabSz="1828619"/>
                      </a:p>
                    </a:txBody>
                    <a:tcPr marL="0" marR="0" marT="0" marB="0" anchor="t" anchorCtr="0" horzOverflow="overflow">
                      <a:solidFill>
                        <a:schemeClr val="accent2">
                          <a:satOff val="-18641"/>
                          <a:lumOff val="29019"/>
                        </a:schemeClr>
                      </a:solidFill>
                    </a:tcPr>
                  </a:tc>
                  <a:tc>
                    <a:txBody>
                      <a:bodyPr/>
                      <a:lstStyle/>
                      <a:p>
                        <a:pPr defTabSz="1828619"/>
                      </a:p>
                    </a:txBody>
                    <a:tcPr marL="0" marR="0" marT="0" marB="0" anchor="t" anchorCtr="0" horzOverflow="overflow">
                      <a:solidFill>
                        <a:schemeClr val="accent2">
                          <a:satOff val="-18641"/>
                          <a:lumOff val="29019"/>
                        </a:schemeClr>
                      </a:solidFill>
                    </a:tcPr>
                  </a:tc>
                  <a:tc>
                    <a:txBody>
                      <a:bodyPr/>
                      <a:lstStyle/>
                      <a:p>
                        <a:pPr defTabSz="1828619"/>
                      </a:p>
                    </a:txBody>
                    <a:tcPr marL="0" marR="0" marT="0" marB="0" anchor="t" anchorCtr="0" horzOverflow="overflow">
                      <a:solidFill>
                        <a:schemeClr val="accent2">
                          <a:satOff val="-18641"/>
                          <a:lumOff val="29019"/>
                        </a:schemeClr>
                      </a:solidFill>
                    </a:tcPr>
                  </a:tc>
                  <a:tc>
                    <a:txBody>
                      <a:bodyPr/>
                      <a:lstStyle/>
                      <a:p>
                        <a:pPr defTabSz="1828619"/>
                      </a:p>
                    </a:txBody>
                    <a:tcPr marL="0" marR="0" marT="0" marB="0" anchor="t" anchorCtr="0" horzOverflow="overflow">
                      <a:solidFill>
                        <a:schemeClr val="accent2">
                          <a:satOff val="-18641"/>
                          <a:lumOff val="29019"/>
                        </a:schemeClr>
                      </a:solidFill>
                    </a:tcPr>
                  </a:tc>
                </a:tr>
                <a:tr h="642434">
                  <a:tc>
                    <a:txBody>
                      <a:bodyPr/>
                      <a:lstStyle/>
                      <a:p>
                        <a:pPr defTabSz="1828619"/>
                      </a:p>
                    </a:txBody>
                    <a:tcPr marL="0" marR="0" marT="0" marB="0" anchor="t" anchorCtr="0" horzOverflow="overflow">
                      <a:solidFill>
                        <a:schemeClr val="accent2">
                          <a:satOff val="-18641"/>
                          <a:lumOff val="29019"/>
                        </a:schemeClr>
                      </a:solidFill>
                    </a:tcPr>
                  </a:tc>
                  <a:tc>
                    <a:txBody>
                      <a:bodyPr/>
                      <a:lstStyle/>
                      <a:p>
                        <a:pPr defTabSz="1828619"/>
                      </a:p>
                    </a:txBody>
                    <a:tcPr marL="0" marR="0" marT="0" marB="0" anchor="t" anchorCtr="0" horzOverflow="overflow">
                      <a:solidFill>
                        <a:schemeClr val="accent2">
                          <a:satOff val="-18641"/>
                          <a:lumOff val="29019"/>
                        </a:schemeClr>
                      </a:solidFill>
                    </a:tcPr>
                  </a:tc>
                  <a:tc>
                    <a:txBody>
                      <a:bodyPr/>
                      <a:lstStyle/>
                      <a:p>
                        <a:pPr defTabSz="1828619"/>
                      </a:p>
                    </a:txBody>
                    <a:tcPr marL="0" marR="0" marT="0" marB="0" anchor="t" anchorCtr="0" horzOverflow="overflow">
                      <a:solidFill>
                        <a:schemeClr val="accent2">
                          <a:satOff val="-18641"/>
                          <a:lumOff val="29019"/>
                        </a:schemeClr>
                      </a:solidFill>
                    </a:tcPr>
                  </a:tc>
                  <a:tc>
                    <a:txBody>
                      <a:bodyPr/>
                      <a:lstStyle/>
                      <a:p>
                        <a:pPr defTabSz="1828619"/>
                      </a:p>
                    </a:txBody>
                    <a:tcPr marL="0" marR="0" marT="0" marB="0" anchor="t" anchorCtr="0" horzOverflow="overflow">
                      <a:solidFill>
                        <a:schemeClr val="accent2">
                          <a:satOff val="-18641"/>
                          <a:lumOff val="29019"/>
                        </a:schemeClr>
                      </a:solidFill>
                    </a:tcPr>
                  </a:tc>
                </a:tr>
              </a:tbl>
            </a:graphicData>
          </a:graphic>
        </p:graphicFrame>
        <p:sp>
          <p:nvSpPr>
            <p:cNvPr id="1589" name="Признаки"/>
            <p:cNvSpPr txBox="1"/>
            <p:nvPr/>
          </p:nvSpPr>
          <p:spPr>
            <a:xfrm>
              <a:off x="561961" y="0"/>
              <a:ext cx="2022773" cy="5184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a:r>
                <a:t>Признаки</a:t>
              </a:r>
            </a:p>
          </p:txBody>
        </p:sp>
      </p:grpSp>
      <p:grpSp>
        <p:nvGrpSpPr>
          <p:cNvPr id="1593" name="Group"/>
          <p:cNvGrpSpPr/>
          <p:nvPr/>
        </p:nvGrpSpPr>
        <p:grpSpPr>
          <a:xfrm>
            <a:off x="16100687" y="2860191"/>
            <a:ext cx="4312198" cy="4446959"/>
            <a:chOff x="0" y="0"/>
            <a:chExt cx="4312197" cy="4446957"/>
          </a:xfrm>
        </p:grpSpPr>
        <p:graphicFrame>
          <p:nvGraphicFramePr>
            <p:cNvPr id="1591" name="Table"/>
            <p:cNvGraphicFramePr/>
            <p:nvPr/>
          </p:nvGraphicFramePr>
          <p:xfrm>
            <a:off x="1203602" y="1222086"/>
            <a:ext cx="3108596" cy="3224872"/>
          </p:xfrm>
          <a:graphic xmlns:a="http://schemas.openxmlformats.org/drawingml/2006/main">
            <a:graphicData uri="http://schemas.openxmlformats.org/drawingml/2006/table">
              <a:tbl>
                <a:tblPr firstCol="0" firstRow="0" lastCol="0" lastRow="0" bandCol="0" bandRow="0" rtl="0">
                  <a:tableStyleId>{2708684C-4D16-4618-839F-0558EEFCDFE6}</a:tableStyleId>
                </a:tblPr>
                <a:tblGrid>
                  <a:gridCol w="773973"/>
                </a:tblGrid>
                <a:tr h="642434">
                  <a:tc>
                    <a:txBody>
                      <a:bodyPr/>
                      <a:lstStyle/>
                      <a:p>
                        <a:pPr algn="ctr" defTabSz="1828619">
                          <a:defRPr sz="1800"/>
                        </a:pPr>
                        <a:r>
                          <a:rPr sz="3600"/>
                          <a:t>0.6</a:t>
                        </a:r>
                      </a:p>
                    </a:txBody>
                    <a:tcPr marL="0" marR="0" marT="0" marB="0" anchor="t" anchorCtr="0" horzOverflow="overflow">
                      <a:solidFill>
                        <a:schemeClr val="accent1">
                          <a:lumOff val="25000"/>
                        </a:schemeClr>
                      </a:solidFill>
                    </a:tcPr>
                  </a:tc>
                </a:tr>
                <a:tr h="642434">
                  <a:tc>
                    <a:txBody>
                      <a:bodyPr/>
                      <a:lstStyle/>
                      <a:p>
                        <a:pPr algn="ctr" defTabSz="1828619">
                          <a:defRPr sz="1800"/>
                        </a:pPr>
                        <a:r>
                          <a:rPr sz="3600"/>
                          <a:t>0.9</a:t>
                        </a:r>
                      </a:p>
                    </a:txBody>
                    <a:tcPr marL="0" marR="0" marT="0" marB="0" anchor="t" anchorCtr="0" horzOverflow="overflow">
                      <a:solidFill>
                        <a:schemeClr val="accent1">
                          <a:lumOff val="25000"/>
                        </a:schemeClr>
                      </a:solidFill>
                    </a:tcPr>
                  </a:tc>
                </a:tr>
                <a:tr h="642434">
                  <a:tc>
                    <a:txBody>
                      <a:bodyPr/>
                      <a:lstStyle/>
                      <a:p>
                        <a:pPr algn="ctr" defTabSz="1828619">
                          <a:defRPr sz="1800"/>
                        </a:pPr>
                        <a:r>
                          <a:rPr sz="3600"/>
                          <a:t>1</a:t>
                        </a:r>
                      </a:p>
                    </a:txBody>
                    <a:tcPr marL="0" marR="0" marT="0" marB="0" anchor="t" anchorCtr="0" horzOverflow="overflow">
                      <a:solidFill>
                        <a:schemeClr val="accent1">
                          <a:lumOff val="25000"/>
                        </a:schemeClr>
                      </a:solidFill>
                    </a:tcPr>
                  </a:tc>
                </a:tr>
                <a:tr h="642434">
                  <a:tc>
                    <a:txBody>
                      <a:bodyPr/>
                      <a:lstStyle/>
                      <a:p>
                        <a:pPr algn="ctr" defTabSz="1828619">
                          <a:defRPr sz="1800"/>
                        </a:pPr>
                        <a:r>
                          <a:rPr sz="3600"/>
                          <a:t>0.6</a:t>
                        </a:r>
                      </a:p>
                    </a:txBody>
                    <a:tcPr marL="0" marR="0" marT="0" marB="0" anchor="t" anchorCtr="0" horzOverflow="overflow">
                      <a:solidFill>
                        <a:schemeClr val="accent6">
                          <a:lumOff val="25000"/>
                        </a:schemeClr>
                      </a:solidFill>
                    </a:tcPr>
                  </a:tc>
                </a:tr>
                <a:tr h="642434">
                  <a:tc>
                    <a:txBody>
                      <a:bodyPr/>
                      <a:lstStyle/>
                      <a:p>
                        <a:pPr algn="ctr" defTabSz="1828619">
                          <a:defRPr sz="1800"/>
                        </a:pPr>
                        <a:r>
                          <a:rPr sz="3600"/>
                          <a:t>0.1</a:t>
                        </a:r>
                      </a:p>
                    </a:txBody>
                    <a:tcPr marL="0" marR="0" marT="0" marB="0" anchor="t" anchorCtr="0" horzOverflow="overflow">
                      <a:solidFill>
                        <a:schemeClr val="accent6">
                          <a:lumOff val="25000"/>
                        </a:schemeClr>
                      </a:solidFill>
                    </a:tcPr>
                  </a:tc>
                </a:tr>
                <a:tr h="642434">
                  <a:tc>
                    <a:txBody>
                      <a:bodyPr/>
                      <a:lstStyle/>
                      <a:p>
                        <a:pPr algn="ctr" defTabSz="1828619">
                          <a:defRPr sz="1800"/>
                        </a:pPr>
                        <a:r>
                          <a:rPr sz="3600"/>
                          <a:t>0</a:t>
                        </a:r>
                      </a:p>
                    </a:txBody>
                    <a:tcPr marL="0" marR="0" marT="0" marB="0" anchor="t" anchorCtr="0" horzOverflow="overflow">
                      <a:solidFill>
                        <a:schemeClr val="accent6">
                          <a:lumOff val="25000"/>
                        </a:schemeClr>
                      </a:solidFill>
                    </a:tcPr>
                  </a:tc>
                </a:tr>
                <a:tr h="642434">
                  <a:tc>
                    <a:txBody>
                      <a:bodyPr/>
                      <a:lstStyle/>
                      <a:p>
                        <a:pPr algn="ctr" defTabSz="1828619">
                          <a:defRPr sz="1800"/>
                        </a:pPr>
                        <a:r>
                          <a:rPr sz="3600"/>
                          <a:t>0.4</a:t>
                        </a:r>
                      </a:p>
                    </a:txBody>
                    <a:tcPr marL="0" marR="0" marT="0" marB="0" anchor="t" anchorCtr="0" horzOverflow="overflow">
                      <a:solidFill>
                        <a:schemeClr val="accent6">
                          <a:lumOff val="25000"/>
                        </a:schemeClr>
                      </a:solidFill>
                    </a:tcPr>
                  </a:tc>
                </a:tr>
                <a:tr h="642434">
                  <a:tc>
                    <a:txBody>
                      <a:bodyPr/>
                      <a:lstStyle/>
                      <a:p>
                        <a:pPr algn="ctr" defTabSz="1828619">
                          <a:defRPr sz="1800"/>
                        </a:pPr>
                        <a:r>
                          <a:rPr sz="3600"/>
                          <a:t>1</a:t>
                        </a:r>
                      </a:p>
                    </a:txBody>
                    <a:tcPr marL="0" marR="0" marT="0" marB="0" anchor="t" anchorCtr="0" horzOverflow="overflow">
                      <a:solidFill>
                        <a:schemeClr val="accent2">
                          <a:satOff val="-18641"/>
                          <a:lumOff val="29019"/>
                        </a:schemeClr>
                      </a:solidFill>
                    </a:tcPr>
                  </a:tc>
                </a:tr>
                <a:tr h="642434">
                  <a:tc>
                    <a:txBody>
                      <a:bodyPr/>
                      <a:lstStyle/>
                      <a:p>
                        <a:pPr algn="ctr" defTabSz="1828619">
                          <a:defRPr sz="1800"/>
                        </a:pPr>
                        <a:r>
                          <a:rPr sz="3600"/>
                          <a:t>0.4</a:t>
                        </a:r>
                      </a:p>
                    </a:txBody>
                    <a:tcPr marL="0" marR="0" marT="0" marB="0" anchor="t" anchorCtr="0" horzOverflow="overflow">
                      <a:solidFill>
                        <a:schemeClr val="accent2">
                          <a:satOff val="-18641"/>
                          <a:lumOff val="29019"/>
                        </a:schemeClr>
                      </a:solidFill>
                    </a:tcPr>
                  </a:tc>
                </a:tr>
                <a:tr h="642434">
                  <a:tc>
                    <a:txBody>
                      <a:bodyPr/>
                      <a:lstStyle/>
                      <a:p>
                        <a:pPr algn="ctr" defTabSz="1828619">
                          <a:defRPr sz="1800"/>
                        </a:pPr>
                        <a:r>
                          <a:rPr sz="3600"/>
                          <a:t>0.2</a:t>
                        </a:r>
                      </a:p>
                    </a:txBody>
                    <a:tcPr marL="0" marR="0" marT="0" marB="0" anchor="t" anchorCtr="0" horzOverflow="overflow">
                      <a:solidFill>
                        <a:schemeClr val="accent2">
                          <a:satOff val="-18641"/>
                          <a:lumOff val="29019"/>
                        </a:schemeClr>
                      </a:solidFill>
                    </a:tcPr>
                  </a:tc>
                </a:tr>
              </a:tbl>
            </a:graphicData>
          </a:graphic>
        </p:graphicFrame>
        <p:sp>
          <p:nvSpPr>
            <p:cNvPr id="1592" name="Оценка…"/>
            <p:cNvSpPr txBox="1"/>
            <p:nvPr/>
          </p:nvSpPr>
          <p:spPr>
            <a:xfrm>
              <a:off x="0" y="0"/>
              <a:ext cx="3181177" cy="10518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algn="ctr"/>
              <a:r>
                <a:t>Оценка</a:t>
              </a:r>
            </a:p>
            <a:p>
              <a:pPr algn="ctr"/>
              <a:r>
                <a:t>релевантности</a:t>
              </a:r>
            </a:p>
          </p:txBody>
        </p:sp>
      </p:grpSp>
      <p:sp>
        <p:nvSpPr>
          <p:cNvPr id="1594" name="+"/>
          <p:cNvSpPr txBox="1"/>
          <p:nvPr/>
        </p:nvSpPr>
        <p:spPr>
          <a:xfrm>
            <a:off x="15028335" y="7142189"/>
            <a:ext cx="546696" cy="101148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7200"/>
            </a:lvl1pPr>
          </a:lstStyle>
          <a:p>
            <a:pPr/>
            <a:r>
              <a:t>+</a:t>
            </a:r>
          </a:p>
        </p:txBody>
      </p:sp>
      <p:grpSp>
        <p:nvGrpSpPr>
          <p:cNvPr id="1598" name="Group"/>
          <p:cNvGrpSpPr/>
          <p:nvPr/>
        </p:nvGrpSpPr>
        <p:grpSpPr>
          <a:xfrm>
            <a:off x="6045938" y="3229555"/>
            <a:ext cx="2102347" cy="9412728"/>
            <a:chOff x="675865" y="0"/>
            <a:chExt cx="2102345" cy="9412726"/>
          </a:xfrm>
        </p:grpSpPr>
        <p:graphicFrame>
          <p:nvGraphicFramePr>
            <p:cNvPr id="1595" name="Table"/>
            <p:cNvGraphicFramePr/>
            <p:nvPr/>
          </p:nvGraphicFramePr>
          <p:xfrm>
            <a:off x="1095824" y="957580"/>
            <a:ext cx="825501" cy="6477001"/>
          </p:xfrm>
          <a:graphic xmlns:a="http://schemas.openxmlformats.org/drawingml/2006/main">
            <a:graphicData uri="http://schemas.openxmlformats.org/drawingml/2006/table">
              <a:tbl>
                <a:tblPr firstCol="0" firstRow="0" lastCol="0" lastRow="0" bandCol="0" bandRow="0" rtl="0">
                  <a:tableStyleId>{2708684C-4D16-4618-839F-0558EEFCDFE6}</a:tableStyleId>
                </a:tblPr>
                <a:tblGrid>
                  <a:gridCol w="773973"/>
                </a:tblGrid>
                <a:tr h="642434">
                  <a:tc>
                    <a:txBody>
                      <a:bodyPr/>
                      <a:lstStyle/>
                      <a:p>
                        <a:pPr algn="ctr" defTabSz="1828619">
                          <a:defRPr sz="1800"/>
                        </a:pPr>
                        <a:r>
                          <a:rPr sz="3600"/>
                          <a:t>1</a:t>
                        </a:r>
                      </a:p>
                    </a:txBody>
                    <a:tcPr marL="0" marR="0" marT="0" marB="0" anchor="t" anchorCtr="0" horzOverflow="overflow">
                      <a:solidFill>
                        <a:schemeClr val="accent1">
                          <a:lumOff val="25000"/>
                        </a:schemeClr>
                      </a:solidFill>
                    </a:tcPr>
                  </a:tc>
                </a:tr>
                <a:tr h="642434">
                  <a:tc>
                    <a:txBody>
                      <a:bodyPr/>
                      <a:lstStyle/>
                      <a:p>
                        <a:pPr algn="ctr" defTabSz="1828619">
                          <a:defRPr sz="1800"/>
                        </a:pPr>
                        <a:r>
                          <a:rPr sz="3600"/>
                          <a:t>1</a:t>
                        </a:r>
                      </a:p>
                    </a:txBody>
                    <a:tcPr marL="0" marR="0" marT="0" marB="0" anchor="t" anchorCtr="0" horzOverflow="overflow">
                      <a:solidFill>
                        <a:schemeClr val="accent1">
                          <a:lumOff val="25000"/>
                        </a:schemeClr>
                      </a:solidFill>
                    </a:tcPr>
                  </a:tc>
                </a:tr>
                <a:tr h="642434">
                  <a:tc>
                    <a:txBody>
                      <a:bodyPr/>
                      <a:lstStyle/>
                      <a:p>
                        <a:pPr algn="ctr" defTabSz="1828619">
                          <a:defRPr sz="1800"/>
                        </a:pPr>
                        <a:r>
                          <a:rPr sz="3600"/>
                          <a:t>1</a:t>
                        </a:r>
                      </a:p>
                    </a:txBody>
                    <a:tcPr marL="0" marR="0" marT="0" marB="0" anchor="t" anchorCtr="0" horzOverflow="overflow">
                      <a:solidFill>
                        <a:schemeClr val="accent1">
                          <a:lumOff val="25000"/>
                        </a:schemeClr>
                      </a:solidFill>
                    </a:tcPr>
                  </a:tc>
                </a:tr>
                <a:tr h="642434">
                  <a:tc>
                    <a:txBody>
                      <a:bodyPr/>
                      <a:lstStyle/>
                      <a:p>
                        <a:pPr algn="ctr" defTabSz="1828619">
                          <a:defRPr sz="1800"/>
                        </a:pPr>
                        <a:r>
                          <a:rPr sz="3600"/>
                          <a:t>2</a:t>
                        </a:r>
                      </a:p>
                    </a:txBody>
                    <a:tcPr marL="0" marR="0" marT="0" marB="0" anchor="t" anchorCtr="0" horzOverflow="overflow">
                      <a:solidFill>
                        <a:schemeClr val="accent6">
                          <a:lumOff val="25000"/>
                        </a:schemeClr>
                      </a:solidFill>
                    </a:tcPr>
                  </a:tc>
                </a:tr>
                <a:tr h="642434">
                  <a:tc>
                    <a:txBody>
                      <a:bodyPr/>
                      <a:lstStyle/>
                      <a:p>
                        <a:pPr algn="ctr" defTabSz="1828619">
                          <a:defRPr sz="1800"/>
                        </a:pPr>
                        <a:r>
                          <a:rPr sz="3600"/>
                          <a:t>2</a:t>
                        </a:r>
                      </a:p>
                    </a:txBody>
                    <a:tcPr marL="0" marR="0" marT="0" marB="0" anchor="t" anchorCtr="0" horzOverflow="overflow">
                      <a:solidFill>
                        <a:schemeClr val="accent6">
                          <a:lumOff val="25000"/>
                        </a:schemeClr>
                      </a:solidFill>
                    </a:tcPr>
                  </a:tc>
                </a:tr>
                <a:tr h="642434">
                  <a:tc>
                    <a:txBody>
                      <a:bodyPr/>
                      <a:lstStyle/>
                      <a:p>
                        <a:pPr algn="ctr" defTabSz="1828619">
                          <a:defRPr sz="1800"/>
                        </a:pPr>
                        <a:r>
                          <a:rPr sz="3600"/>
                          <a:t>2</a:t>
                        </a:r>
                      </a:p>
                    </a:txBody>
                    <a:tcPr marL="0" marR="0" marT="0" marB="0" anchor="t" anchorCtr="0" horzOverflow="overflow">
                      <a:solidFill>
                        <a:schemeClr val="accent6">
                          <a:lumOff val="25000"/>
                        </a:schemeClr>
                      </a:solidFill>
                    </a:tcPr>
                  </a:tc>
                </a:tr>
                <a:tr h="642434">
                  <a:tc>
                    <a:txBody>
                      <a:bodyPr/>
                      <a:lstStyle/>
                      <a:p>
                        <a:pPr algn="ctr" defTabSz="1828619">
                          <a:defRPr sz="1800"/>
                        </a:pPr>
                        <a:r>
                          <a:rPr sz="3600"/>
                          <a:t>2</a:t>
                        </a:r>
                      </a:p>
                    </a:txBody>
                    <a:tcPr marL="0" marR="0" marT="0" marB="0" anchor="t" anchorCtr="0" horzOverflow="overflow">
                      <a:solidFill>
                        <a:schemeClr val="accent6">
                          <a:lumOff val="25000"/>
                        </a:schemeClr>
                      </a:solidFill>
                    </a:tcPr>
                  </a:tc>
                </a:tr>
                <a:tr h="642434">
                  <a:tc>
                    <a:txBody>
                      <a:bodyPr/>
                      <a:lstStyle/>
                      <a:p>
                        <a:pPr algn="ctr" defTabSz="1828619">
                          <a:defRPr sz="1800"/>
                        </a:pPr>
                        <a:r>
                          <a:rPr sz="3600"/>
                          <a:t>3</a:t>
                        </a:r>
                      </a:p>
                    </a:txBody>
                    <a:tcPr marL="0" marR="0" marT="0" marB="0" anchor="t" anchorCtr="0" horzOverflow="overflow">
                      <a:solidFill>
                        <a:schemeClr val="accent2">
                          <a:satOff val="-18641"/>
                          <a:lumOff val="29019"/>
                        </a:schemeClr>
                      </a:solidFill>
                    </a:tcPr>
                  </a:tc>
                </a:tr>
                <a:tr h="642434">
                  <a:tc>
                    <a:txBody>
                      <a:bodyPr/>
                      <a:lstStyle/>
                      <a:p>
                        <a:pPr algn="ctr" defTabSz="1828619">
                          <a:defRPr sz="1800"/>
                        </a:pPr>
                        <a:r>
                          <a:rPr sz="3600"/>
                          <a:t>3</a:t>
                        </a:r>
                      </a:p>
                    </a:txBody>
                    <a:tcPr marL="0" marR="0" marT="0" marB="0" anchor="t" anchorCtr="0" horzOverflow="overflow">
                      <a:solidFill>
                        <a:schemeClr val="accent2">
                          <a:satOff val="-18641"/>
                          <a:lumOff val="29019"/>
                        </a:schemeClr>
                      </a:solidFill>
                    </a:tcPr>
                  </a:tc>
                </a:tr>
                <a:tr h="642434">
                  <a:tc>
                    <a:txBody>
                      <a:bodyPr/>
                      <a:lstStyle/>
                      <a:p>
                        <a:pPr algn="ctr" defTabSz="1828619">
                          <a:defRPr sz="1800"/>
                        </a:pPr>
                        <a:r>
                          <a:rPr sz="3600"/>
                          <a:t>3</a:t>
                        </a:r>
                      </a:p>
                    </a:txBody>
                    <a:tcPr marL="0" marR="0" marT="0" marB="0" anchor="t" anchorCtr="0" horzOverflow="overflow">
                      <a:solidFill>
                        <a:schemeClr val="accent2">
                          <a:satOff val="-18641"/>
                          <a:lumOff val="29019"/>
                        </a:schemeClr>
                      </a:solidFill>
                    </a:tcPr>
                  </a:tc>
                </a:tr>
              </a:tbl>
            </a:graphicData>
          </a:graphic>
        </p:graphicFrame>
        <p:sp>
          <p:nvSpPr>
            <p:cNvPr id="1596" name="GroupId"/>
            <p:cNvSpPr/>
            <p:nvPr/>
          </p:nvSpPr>
          <p:spPr>
            <a:xfrm>
              <a:off x="675865" y="0"/>
              <a:ext cx="1270001" cy="1270000"/>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a:r>
                <a:t>GroupId</a:t>
              </a:r>
            </a:p>
          </p:txBody>
        </p:sp>
        <p:sp>
          <p:nvSpPr>
            <p:cNvPr id="1597" name="сгруппирован!"/>
            <p:cNvSpPr/>
            <p:nvPr/>
          </p:nvSpPr>
          <p:spPr>
            <a:xfrm>
              <a:off x="1508211" y="8142726"/>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ctr">
                <a:defRPr>
                  <a:solidFill>
                    <a:srgbClr val="FF0029"/>
                  </a:solidFill>
                </a:defRPr>
              </a:lvl1pPr>
            </a:lstStyle>
            <a:p>
              <a:pPr/>
              <a:r>
                <a:t>сгруппирован!</a:t>
              </a:r>
            </a:p>
          </p:txBody>
        </p:sp>
      </p:grpSp>
      <p:sp>
        <p:nvSpPr>
          <p:cNvPr id="1599" name="+"/>
          <p:cNvSpPr txBox="1"/>
          <p:nvPr/>
        </p:nvSpPr>
        <p:spPr>
          <a:xfrm>
            <a:off x="8796269" y="7185663"/>
            <a:ext cx="546696" cy="101148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7200"/>
            </a:lvl1pPr>
          </a:lstStyle>
          <a:p>
            <a:pPr/>
            <a:r>
              <a:t>+</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3" name="Метрики качества ранжирования"/>
          <p:cNvSpPr txBox="1"/>
          <p:nvPr>
            <p:ph type="title"/>
          </p:nvPr>
        </p:nvSpPr>
        <p:spPr>
          <a:prstGeom prst="rect">
            <a:avLst/>
          </a:prstGeom>
        </p:spPr>
        <p:txBody>
          <a:bodyPr/>
          <a:lstStyle/>
          <a:p>
            <a:pPr/>
            <a:r>
              <a:t>Метрики качества ранжирования</a:t>
            </a:r>
          </a:p>
        </p:txBody>
      </p:sp>
      <p:sp>
        <p:nvSpPr>
          <p:cNvPr id="160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05" name="DCG/NDCG…"/>
          <p:cNvSpPr txBox="1"/>
          <p:nvPr>
            <p:ph type="body" idx="1"/>
          </p:nvPr>
        </p:nvSpPr>
        <p:spPr>
          <a:prstGeom prst="rect">
            <a:avLst/>
          </a:prstGeom>
        </p:spPr>
        <p:txBody>
          <a:bodyPr numCol="2" spcCol="1061238"/>
          <a:lstStyle/>
          <a:p>
            <a:pPr lvl="1" marL="719999" indent="-719963" defTabSz="1907905">
              <a:lnSpc>
                <a:spcPct val="150000"/>
              </a:lnSpc>
              <a:buClr>
                <a:srgbClr val="FFCC00"/>
              </a:buClr>
              <a:buSzPct val="120000"/>
              <a:buFont typeface="Arial Unicode MS"/>
              <a:buChar char="▎"/>
              <a:defRPr sz="4800">
                <a:latin typeface="Yandex Sans Text Light"/>
                <a:ea typeface="Yandex Sans Text Light"/>
                <a:cs typeface="Yandex Sans Text Light"/>
                <a:sym typeface="Yandex Sans Text Light"/>
              </a:defRPr>
            </a:pPr>
            <a:r>
              <a:t>DCG/NDCG</a:t>
            </a:r>
          </a:p>
          <a:p>
            <a:pPr lvl="1" marL="719999" indent="-719963" defTabSz="1907905">
              <a:lnSpc>
                <a:spcPct val="150000"/>
              </a:lnSpc>
              <a:buClr>
                <a:srgbClr val="FFCC00"/>
              </a:buClr>
              <a:buSzPct val="120000"/>
              <a:buFont typeface="Arial Unicode MS"/>
              <a:buChar char="▎"/>
              <a:defRPr sz="4800">
                <a:latin typeface="Yandex Sans Text Light"/>
                <a:ea typeface="Yandex Sans Text Light"/>
                <a:cs typeface="Yandex Sans Text Light"/>
                <a:sym typeface="Yandex Sans Text Light"/>
              </a:defRPr>
            </a:pPr>
            <a:r>
              <a:t>PFound</a:t>
            </a:r>
          </a:p>
          <a:p>
            <a:pPr lvl="1" marL="719999" indent="-719963" defTabSz="1907905">
              <a:lnSpc>
                <a:spcPct val="150000"/>
              </a:lnSpc>
              <a:buClr>
                <a:srgbClr val="FFCC00"/>
              </a:buClr>
              <a:buSzPct val="120000"/>
              <a:buFont typeface="Arial Unicode MS"/>
              <a:buChar char="▎"/>
              <a:defRPr sz="4800">
                <a:latin typeface="Yandex Sans Text Light"/>
                <a:ea typeface="Yandex Sans Text Light"/>
                <a:cs typeface="Yandex Sans Text Light"/>
                <a:sym typeface="Yandex Sans Text Light"/>
              </a:defRPr>
            </a:pPr>
            <a:r>
              <a:t>PrecisionAt</a:t>
            </a:r>
          </a:p>
          <a:p>
            <a:pPr lvl="1" marL="719999" indent="-719963" defTabSz="1907905">
              <a:lnSpc>
                <a:spcPct val="150000"/>
              </a:lnSpc>
              <a:buClr>
                <a:srgbClr val="FFCC00"/>
              </a:buClr>
              <a:buSzPct val="120000"/>
              <a:buFont typeface="Arial Unicode MS"/>
              <a:buChar char="▎"/>
              <a:defRPr sz="4800">
                <a:latin typeface="Yandex Sans Text Light"/>
                <a:ea typeface="Yandex Sans Text Light"/>
                <a:cs typeface="Yandex Sans Text Light"/>
                <a:sym typeface="Yandex Sans Text Light"/>
              </a:defRPr>
            </a:pPr>
            <a:r>
              <a:t>RecallAt</a:t>
            </a:r>
          </a:p>
          <a:p>
            <a:pPr lvl="1" marL="719999" indent="-719963" defTabSz="1907905">
              <a:lnSpc>
                <a:spcPct val="150000"/>
              </a:lnSpc>
              <a:buClr>
                <a:srgbClr val="FFCC00"/>
              </a:buClr>
              <a:buSzPct val="120000"/>
              <a:buFont typeface="Arial Unicode MS"/>
              <a:buChar char="▎"/>
              <a:defRPr sz="4800">
                <a:latin typeface="Yandex Sans Text Light"/>
                <a:ea typeface="Yandex Sans Text Light"/>
                <a:cs typeface="Yandex Sans Text Light"/>
                <a:sym typeface="Yandex Sans Text Light"/>
              </a:defRPr>
            </a:pPr>
            <a:r>
              <a:t>FilteredDCG</a:t>
            </a:r>
          </a:p>
          <a:p>
            <a:pPr lvl="1" marL="719999" indent="-719963" defTabSz="1907905">
              <a:lnSpc>
                <a:spcPct val="150000"/>
              </a:lnSpc>
              <a:buClr>
                <a:srgbClr val="FFCC00"/>
              </a:buClr>
              <a:buSzPct val="120000"/>
              <a:buFont typeface="Arial Unicode MS"/>
              <a:buChar char="▎"/>
              <a:defRPr sz="4800">
                <a:latin typeface="Yandex Sans Text Light"/>
                <a:ea typeface="Yandex Sans Text Light"/>
                <a:cs typeface="Yandex Sans Text Light"/>
                <a:sym typeface="Yandex Sans Text Light"/>
              </a:defRPr>
            </a:pPr>
          </a:p>
          <a:p>
            <a:pPr lvl="1" marL="719999" indent="-719963" defTabSz="1907905">
              <a:lnSpc>
                <a:spcPct val="150000"/>
              </a:lnSpc>
              <a:buClr>
                <a:srgbClr val="FFCC00"/>
              </a:buClr>
              <a:buSzPct val="120000"/>
              <a:buFont typeface="Arial Unicode MS"/>
              <a:buChar char="▎"/>
              <a:defRPr sz="4800">
                <a:latin typeface="Yandex Sans Text Light"/>
                <a:ea typeface="Yandex Sans Text Light"/>
                <a:cs typeface="Yandex Sans Text Light"/>
                <a:sym typeface="Yandex Sans Text Light"/>
              </a:defRPr>
            </a:pPr>
          </a:p>
          <a:p>
            <a:pPr lvl="1" marL="719999" indent="-719963" defTabSz="1907905">
              <a:lnSpc>
                <a:spcPct val="150000"/>
              </a:lnSpc>
              <a:buClr>
                <a:srgbClr val="FFCC00"/>
              </a:buClr>
              <a:buSzPct val="120000"/>
              <a:buFont typeface="Arial Unicode MS"/>
              <a:buChar char="▎"/>
              <a:defRPr sz="4800">
                <a:latin typeface="Yandex Sans Text Light"/>
                <a:ea typeface="Yandex Sans Text Light"/>
                <a:cs typeface="Yandex Sans Text Light"/>
                <a:sym typeface="Yandex Sans Text Light"/>
              </a:defRPr>
            </a:pPr>
            <a:r>
              <a:t>AverageGain</a:t>
            </a:r>
          </a:p>
          <a:p>
            <a:pPr lvl="1" marL="719999" indent="-719963" defTabSz="1907905">
              <a:lnSpc>
                <a:spcPct val="150000"/>
              </a:lnSpc>
              <a:buClr>
                <a:srgbClr val="FFCC00"/>
              </a:buClr>
              <a:buSzPct val="120000"/>
              <a:buFont typeface="Arial Unicode MS"/>
              <a:buChar char="▎"/>
              <a:defRPr sz="4800">
                <a:latin typeface="Yandex Sans Text Light"/>
                <a:ea typeface="Yandex Sans Text Light"/>
                <a:cs typeface="Yandex Sans Text Light"/>
                <a:sym typeface="Yandex Sans Text Light"/>
              </a:defRPr>
            </a:pPr>
            <a:r>
              <a:t>MAP</a:t>
            </a:r>
          </a:p>
          <a:p>
            <a:pPr lvl="1" marL="719999" indent="-719963" defTabSz="1907905">
              <a:lnSpc>
                <a:spcPct val="150000"/>
              </a:lnSpc>
              <a:buClr>
                <a:srgbClr val="FFCC00"/>
              </a:buClr>
              <a:buSzPct val="120000"/>
              <a:buFont typeface="Arial Unicode MS"/>
              <a:buChar char="▎"/>
              <a:defRPr sz="4800">
                <a:latin typeface="Yandex Sans Text Light"/>
                <a:ea typeface="Yandex Sans Text Light"/>
                <a:cs typeface="Yandex Sans Text Light"/>
                <a:sym typeface="Yandex Sans Text Light"/>
              </a:defRPr>
            </a:pPr>
            <a:r>
              <a:t>AUC</a:t>
            </a:r>
          </a:p>
          <a:p>
            <a:pPr lvl="1" marL="719999" indent="-719963" defTabSz="1907905">
              <a:lnSpc>
                <a:spcPct val="150000"/>
              </a:lnSpc>
              <a:buClr>
                <a:srgbClr val="FFCC00"/>
              </a:buClr>
              <a:buSzPct val="120000"/>
              <a:buFont typeface="Arial Unicode MS"/>
              <a:buChar char="▎"/>
              <a:defRPr sz="4800">
                <a:latin typeface="Yandex Sans Text Light"/>
                <a:ea typeface="Yandex Sans Text Light"/>
                <a:cs typeface="Yandex Sans Text Light"/>
                <a:sym typeface="Yandex Sans Text Light"/>
              </a:defRPr>
            </a:pPr>
            <a:r>
              <a:t>PairAccuracy</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9" name="DCG/NDCG"/>
          <p:cNvSpPr txBox="1"/>
          <p:nvPr>
            <p:ph type="title"/>
          </p:nvPr>
        </p:nvSpPr>
        <p:spPr>
          <a:prstGeom prst="rect">
            <a:avLst/>
          </a:prstGeom>
        </p:spPr>
        <p:txBody>
          <a:bodyPr/>
          <a:lstStyle/>
          <a:p>
            <a:pPr/>
            <a:r>
              <a:t>DCG/NDCG</a:t>
            </a:r>
          </a:p>
        </p:txBody>
      </p:sp>
      <p:sp>
        <p:nvSpPr>
          <p:cNvPr id="161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11" name="Скругленный прямоугольник 56"/>
          <p:cNvSpPr/>
          <p:nvPr/>
        </p:nvSpPr>
        <p:spPr>
          <a:xfrm>
            <a:off x="2245812" y="2860508"/>
            <a:ext cx="6917707" cy="3397986"/>
          </a:xfrm>
          <a:prstGeom prst="roundRect">
            <a:avLst>
              <a:gd name="adj" fmla="val 16369"/>
            </a:avLst>
          </a:prstGeom>
          <a:solidFill>
            <a:srgbClr val="FFFFFF"/>
          </a:solidFill>
          <a:ln w="38100">
            <a:solidFill>
              <a:srgbClr val="000000"/>
            </a:solidFill>
            <a:miter/>
          </a:ln>
          <a:extLst>
            <a:ext uri="{C572A759-6A51-4108-AA02-DFA0A04FC94B}">
              <ma14:wrappingTextBoxFlag xmlns:ma14="http://schemas.microsoft.com/office/mac/drawingml/2011/main" val="1"/>
            </a:ext>
          </a:extLst>
        </p:spPr>
        <p:txBody>
          <a:bodyPr lIns="89999" tIns="89999" rIns="89999" bIns="89999" anchor="ctr"/>
          <a:lstStyle>
            <a:lvl1pPr algn="ctr" defTabSz="1828619">
              <a:defRPr sz="4800"/>
            </a:lvl1pPr>
          </a:lstStyle>
          <a:p>
            <a:pPr/>
            <a14:m>
              <m:oMathPara>
                <m:oMathParaPr>
                  <m:jc m:val="center"/>
                </m:oMathParaPr>
                <m:oMath>
                  <m:r>
                    <a:rPr xmlns:a="http://schemas.openxmlformats.org/drawingml/2006/main" sz="5700" i="1">
                      <a:solidFill>
                        <a:srgbClr val="000000"/>
                      </a:solidFill>
                      <a:latin typeface="Cambria Math" panose="02040503050406030204" pitchFamily="18" charset="0"/>
                    </a:rPr>
                    <m:t>D</m:t>
                  </m:r>
                  <m:r>
                    <a:rPr xmlns:a="http://schemas.openxmlformats.org/drawingml/2006/main" sz="5700" i="1">
                      <a:solidFill>
                        <a:srgbClr val="000000"/>
                      </a:solidFill>
                      <a:latin typeface="Cambria Math" panose="02040503050406030204" pitchFamily="18" charset="0"/>
                    </a:rPr>
                    <m:t>C</m:t>
                  </m:r>
                  <m:r>
                    <a:rPr xmlns:a="http://schemas.openxmlformats.org/drawingml/2006/main" sz="5700" i="1">
                      <a:solidFill>
                        <a:srgbClr val="000000"/>
                      </a:solidFill>
                      <a:latin typeface="Cambria Math" panose="02040503050406030204" pitchFamily="18" charset="0"/>
                    </a:rPr>
                    <m:t>G</m:t>
                  </m:r>
                  <m:r>
                    <a:rPr xmlns:a="http://schemas.openxmlformats.org/drawingml/2006/main" sz="5700" i="1">
                      <a:solidFill>
                        <a:srgbClr val="000000"/>
                      </a:solidFill>
                      <a:latin typeface="Cambria Math" panose="02040503050406030204" pitchFamily="18" charset="0"/>
                    </a:rPr>
                    <m:t>=</m:t>
                  </m:r>
                  <m:limUpp>
                    <m:e>
                      <m:limLow>
                        <m:e>
                          <m:r>
                            <a:rPr xmlns:a="http://schemas.openxmlformats.org/drawingml/2006/main" sz="5700" i="1">
                              <a:solidFill>
                                <a:srgbClr val="000000"/>
                              </a:solidFill>
                              <a:latin typeface="Cambria Math" panose="02040503050406030204" pitchFamily="18" charset="0"/>
                            </a:rPr>
                            <m:t>∑</m:t>
                          </m:r>
                        </m:e>
                        <m:lim>
                          <m:r>
                            <a:rPr xmlns:a="http://schemas.openxmlformats.org/drawingml/2006/main" sz="5700" i="1">
                              <a:solidFill>
                                <a:srgbClr val="000000"/>
                              </a:solidFill>
                              <a:latin typeface="Cambria Math" panose="02040503050406030204" pitchFamily="18" charset="0"/>
                            </a:rPr>
                            <m:t>i</m:t>
                          </m:r>
                          <m:r>
                            <a:rPr xmlns:a="http://schemas.openxmlformats.org/drawingml/2006/main" sz="5700" i="1">
                              <a:solidFill>
                                <a:srgbClr val="000000"/>
                              </a:solidFill>
                              <a:latin typeface="Cambria Math" panose="02040503050406030204" pitchFamily="18" charset="0"/>
                            </a:rPr>
                            <m:t>=</m:t>
                          </m:r>
                          <m:r>
                            <a:rPr xmlns:a="http://schemas.openxmlformats.org/drawingml/2006/main" sz="5700" i="1">
                              <a:solidFill>
                                <a:srgbClr val="000000"/>
                              </a:solidFill>
                              <a:latin typeface="Cambria Math" panose="02040503050406030204" pitchFamily="18" charset="0"/>
                            </a:rPr>
                            <m:t>1</m:t>
                          </m:r>
                        </m:lim>
                      </m:limLow>
                    </m:e>
                    <m:lim>
                      <m:r>
                        <a:rPr xmlns:a="http://schemas.openxmlformats.org/drawingml/2006/main" sz="5700" i="1">
                          <a:solidFill>
                            <a:srgbClr val="000000"/>
                          </a:solidFill>
                          <a:latin typeface="Cambria Math" panose="02040503050406030204" pitchFamily="18" charset="0"/>
                        </a:rPr>
                        <m:t>n</m:t>
                      </m:r>
                    </m:lim>
                  </m:limUpp>
                  <m:f>
                    <m:fPr>
                      <m:ctrlPr>
                        <a:rPr xmlns:a="http://schemas.openxmlformats.org/drawingml/2006/main" sz="5700" i="1">
                          <a:solidFill>
                            <a:srgbClr val="000000"/>
                          </a:solidFill>
                          <a:latin typeface="Cambria Math" panose="02040503050406030204" pitchFamily="18" charset="0"/>
                        </a:rPr>
                      </m:ctrlPr>
                      <m:type m:val="bar"/>
                    </m:fPr>
                    <m:num>
                      <m:sSup>
                        <m:e>
                          <m:r>
                            <a:rPr xmlns:a="http://schemas.openxmlformats.org/drawingml/2006/main" sz="5700" i="1">
                              <a:solidFill>
                                <a:srgbClr val="000000"/>
                              </a:solidFill>
                              <a:latin typeface="Cambria Math" panose="02040503050406030204" pitchFamily="18" charset="0"/>
                            </a:rPr>
                            <m:t>2</m:t>
                          </m:r>
                        </m:e>
                        <m:sup>
                          <m:r>
                            <a:rPr xmlns:a="http://schemas.openxmlformats.org/drawingml/2006/main" sz="5700" i="1">
                              <a:solidFill>
                                <a:srgbClr val="000000"/>
                              </a:solidFill>
                              <a:latin typeface="Cambria Math" panose="02040503050406030204" pitchFamily="18" charset="0"/>
                            </a:rPr>
                            <m:t>y</m:t>
                          </m:r>
                          <m:r>
                            <a:rPr xmlns:a="http://schemas.openxmlformats.org/drawingml/2006/main" sz="5700" i="1">
                              <a:solidFill>
                                <a:srgbClr val="000000"/>
                              </a:solidFill>
                              <a:latin typeface="Cambria Math" panose="02040503050406030204" pitchFamily="18" charset="0"/>
                            </a:rPr>
                            <m:t>(</m:t>
                          </m:r>
                          <m:sSub>
                            <m:e>
                              <m:r>
                                <a:rPr xmlns:a="http://schemas.openxmlformats.org/drawingml/2006/main" sz="5700" i="1">
                                  <a:solidFill>
                                    <a:srgbClr val="000000"/>
                                  </a:solidFill>
                                  <a:latin typeface="Cambria Math" panose="02040503050406030204" pitchFamily="18" charset="0"/>
                                </a:rPr>
                                <m:t>d</m:t>
                              </m:r>
                            </m:e>
                            <m:sub>
                              <m:r>
                                <a:rPr xmlns:a="http://schemas.openxmlformats.org/drawingml/2006/main" sz="5700" i="1">
                                  <a:solidFill>
                                    <a:srgbClr val="000000"/>
                                  </a:solidFill>
                                  <a:latin typeface="Cambria Math" panose="02040503050406030204" pitchFamily="18" charset="0"/>
                                </a:rPr>
                                <m:t>i</m:t>
                              </m:r>
                            </m:sub>
                          </m:sSub>
                          <m:r>
                            <a:rPr xmlns:a="http://schemas.openxmlformats.org/drawingml/2006/main" sz="5700" i="1">
                              <a:solidFill>
                                <a:srgbClr val="000000"/>
                              </a:solidFill>
                              <a:latin typeface="Cambria Math" panose="02040503050406030204" pitchFamily="18" charset="0"/>
                            </a:rPr>
                            <m:t>)</m:t>
                          </m:r>
                        </m:sup>
                      </m:sSup>
                      <m:r>
                        <a:rPr xmlns:a="http://schemas.openxmlformats.org/drawingml/2006/main" sz="5700" i="1">
                          <a:solidFill>
                            <a:srgbClr val="000000"/>
                          </a:solidFill>
                          <a:latin typeface="Cambria Math" panose="02040503050406030204" pitchFamily="18" charset="0"/>
                        </a:rPr>
                        <m:t>-</m:t>
                      </m:r>
                      <m:r>
                        <a:rPr xmlns:a="http://schemas.openxmlformats.org/drawingml/2006/main" sz="5700" i="1">
                          <a:solidFill>
                            <a:srgbClr val="000000"/>
                          </a:solidFill>
                          <a:latin typeface="Cambria Math" panose="02040503050406030204" pitchFamily="18" charset="0"/>
                        </a:rPr>
                        <m:t>1</m:t>
                      </m:r>
                    </m:num>
                    <m:den>
                      <m:r>
                        <a:rPr xmlns:a="http://schemas.openxmlformats.org/drawingml/2006/main" sz="5700" i="1">
                          <a:solidFill>
                            <a:srgbClr val="000000"/>
                          </a:solidFill>
                          <a:latin typeface="Cambria Math" panose="02040503050406030204" pitchFamily="18" charset="0"/>
                        </a:rPr>
                        <m:t>l</m:t>
                      </m:r>
                      <m:r>
                        <a:rPr xmlns:a="http://schemas.openxmlformats.org/drawingml/2006/main" sz="5700" i="1">
                          <a:solidFill>
                            <a:srgbClr val="000000"/>
                          </a:solidFill>
                          <a:latin typeface="Cambria Math" panose="02040503050406030204" pitchFamily="18" charset="0"/>
                        </a:rPr>
                        <m:t>o</m:t>
                      </m:r>
                      <m:sSub>
                        <m:e>
                          <m:r>
                            <a:rPr xmlns:a="http://schemas.openxmlformats.org/drawingml/2006/main" sz="5700" i="1">
                              <a:solidFill>
                                <a:srgbClr val="000000"/>
                              </a:solidFill>
                              <a:latin typeface="Cambria Math" panose="02040503050406030204" pitchFamily="18" charset="0"/>
                            </a:rPr>
                            <m:t>g</m:t>
                          </m:r>
                        </m:e>
                        <m:sub>
                          <m:r>
                            <a:rPr xmlns:a="http://schemas.openxmlformats.org/drawingml/2006/main" sz="5700" i="1">
                              <a:solidFill>
                                <a:srgbClr val="000000"/>
                              </a:solidFill>
                              <a:latin typeface="Cambria Math" panose="02040503050406030204" pitchFamily="18" charset="0"/>
                            </a:rPr>
                            <m:t>2</m:t>
                          </m:r>
                        </m:sub>
                      </m:sSub>
                      <m:r>
                        <a:rPr xmlns:a="http://schemas.openxmlformats.org/drawingml/2006/main" sz="5700" i="1">
                          <a:solidFill>
                            <a:srgbClr val="000000"/>
                          </a:solidFill>
                          <a:latin typeface="Cambria Math" panose="02040503050406030204" pitchFamily="18" charset="0"/>
                        </a:rPr>
                        <m:t>(</m:t>
                      </m:r>
                      <m:r>
                        <a:rPr xmlns:a="http://schemas.openxmlformats.org/drawingml/2006/main" sz="5700" i="1">
                          <a:solidFill>
                            <a:srgbClr val="000000"/>
                          </a:solidFill>
                          <a:latin typeface="Cambria Math" panose="02040503050406030204" pitchFamily="18" charset="0"/>
                        </a:rPr>
                        <m:t>i</m:t>
                      </m:r>
                      <m:r>
                        <a:rPr xmlns:a="http://schemas.openxmlformats.org/drawingml/2006/main" sz="5700" i="1">
                          <a:solidFill>
                            <a:srgbClr val="000000"/>
                          </a:solidFill>
                          <a:latin typeface="Cambria Math" panose="02040503050406030204" pitchFamily="18" charset="0"/>
                        </a:rPr>
                        <m:t>+</m:t>
                      </m:r>
                      <m:r>
                        <a:rPr xmlns:a="http://schemas.openxmlformats.org/drawingml/2006/main" sz="5700" i="1">
                          <a:solidFill>
                            <a:srgbClr val="000000"/>
                          </a:solidFill>
                          <a:latin typeface="Cambria Math" panose="02040503050406030204" pitchFamily="18" charset="0"/>
                        </a:rPr>
                        <m:t>1</m:t>
                      </m:r>
                      <m:r>
                        <a:rPr xmlns:a="http://schemas.openxmlformats.org/drawingml/2006/main" sz="5700" i="1">
                          <a:solidFill>
                            <a:srgbClr val="000000"/>
                          </a:solidFill>
                          <a:latin typeface="Cambria Math" panose="02040503050406030204" pitchFamily="18" charset="0"/>
                        </a:rPr>
                        <m:t>)</m:t>
                      </m:r>
                    </m:den>
                  </m:f>
                </m:oMath>
              </m:oMathPara>
            </a14:m>
          </a:p>
        </p:txBody>
      </p:sp>
      <p:sp>
        <p:nvSpPr>
          <p:cNvPr id="1612" name="Высокая релевантность → большой вклад"/>
          <p:cNvSpPr txBox="1"/>
          <p:nvPr/>
        </p:nvSpPr>
        <p:spPr>
          <a:xfrm>
            <a:off x="10577053" y="3686030"/>
            <a:ext cx="8870037" cy="56396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latin typeface="Yandex Sans Text Light"/>
                <a:ea typeface="Yandex Sans Text Light"/>
                <a:cs typeface="Yandex Sans Text Light"/>
                <a:sym typeface="Yandex Sans Text Light"/>
              </a:defRPr>
            </a:lvl1pPr>
          </a:lstStyle>
          <a:p>
            <a:pPr/>
            <a:r>
              <a:t>Высокая релевантность → большой вклад</a:t>
            </a:r>
          </a:p>
        </p:txBody>
      </p:sp>
      <p:sp>
        <p:nvSpPr>
          <p:cNvPr id="1613" name="Низкая позиция →меньший вклад"/>
          <p:cNvSpPr txBox="1"/>
          <p:nvPr/>
        </p:nvSpPr>
        <p:spPr>
          <a:xfrm>
            <a:off x="10521046" y="4704244"/>
            <a:ext cx="7194855" cy="56396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latin typeface="Yandex Sans Text Light"/>
                <a:ea typeface="Yandex Sans Text Light"/>
                <a:cs typeface="Yandex Sans Text Light"/>
                <a:sym typeface="Yandex Sans Text Light"/>
              </a:defRPr>
            </a:lvl1pPr>
          </a:lstStyle>
          <a:p>
            <a:pPr/>
            <a:r>
              <a:t>Низкая позиция →меньший вклад</a:t>
            </a:r>
          </a:p>
        </p:txBody>
      </p:sp>
      <p:sp>
        <p:nvSpPr>
          <p:cNvPr id="1614" name="Скругленный прямоугольник 56"/>
          <p:cNvSpPr/>
          <p:nvPr/>
        </p:nvSpPr>
        <p:spPr>
          <a:xfrm>
            <a:off x="2245812" y="7704421"/>
            <a:ext cx="6917707" cy="3397986"/>
          </a:xfrm>
          <a:prstGeom prst="roundRect">
            <a:avLst>
              <a:gd name="adj" fmla="val 16369"/>
            </a:avLst>
          </a:prstGeom>
          <a:solidFill>
            <a:srgbClr val="FFFFFF"/>
          </a:solidFill>
          <a:ln w="38100">
            <a:solidFill>
              <a:srgbClr val="000000"/>
            </a:solidFill>
            <a:miter/>
          </a:ln>
          <a:extLst>
            <a:ext uri="{C572A759-6A51-4108-AA02-DFA0A04FC94B}">
              <ma14:wrappingTextBoxFlag xmlns:ma14="http://schemas.microsoft.com/office/mac/drawingml/2011/main" val="1"/>
            </a:ext>
          </a:extLst>
        </p:spPr>
        <p:txBody>
          <a:bodyPr lIns="89999" tIns="89999" rIns="89999" bIns="89999" anchor="ctr"/>
          <a:lstStyle>
            <a:lvl1pPr algn="ctr" defTabSz="1828619">
              <a:defRPr sz="4800"/>
            </a:lvl1pPr>
          </a:lstStyle>
          <a:p>
            <a:pPr/>
            <a14:m>
              <m:oMathPara>
                <m:oMathParaPr>
                  <m:jc m:val="center"/>
                </m:oMathParaPr>
                <m:oMath>
                  <m:r>
                    <a:rPr xmlns:a="http://schemas.openxmlformats.org/drawingml/2006/main" sz="5750" i="1">
                      <a:solidFill>
                        <a:srgbClr val="000000"/>
                      </a:solidFill>
                      <a:latin typeface="Cambria Math" panose="02040503050406030204" pitchFamily="18" charset="0"/>
                    </a:rPr>
                    <m:t>N</m:t>
                  </m:r>
                  <m:r>
                    <a:rPr xmlns:a="http://schemas.openxmlformats.org/drawingml/2006/main" sz="5750" i="1">
                      <a:solidFill>
                        <a:srgbClr val="000000"/>
                      </a:solidFill>
                      <a:latin typeface="Cambria Math" panose="02040503050406030204" pitchFamily="18" charset="0"/>
                    </a:rPr>
                    <m:t>D</m:t>
                  </m:r>
                  <m:r>
                    <a:rPr xmlns:a="http://schemas.openxmlformats.org/drawingml/2006/main" sz="5750" i="1">
                      <a:solidFill>
                        <a:srgbClr val="000000"/>
                      </a:solidFill>
                      <a:latin typeface="Cambria Math" panose="02040503050406030204" pitchFamily="18" charset="0"/>
                    </a:rPr>
                    <m:t>C</m:t>
                  </m:r>
                  <m:r>
                    <a:rPr xmlns:a="http://schemas.openxmlformats.org/drawingml/2006/main" sz="5750" i="1">
                      <a:solidFill>
                        <a:srgbClr val="000000"/>
                      </a:solidFill>
                      <a:latin typeface="Cambria Math" panose="02040503050406030204" pitchFamily="18" charset="0"/>
                    </a:rPr>
                    <m:t>G</m:t>
                  </m:r>
                  <m:r>
                    <a:rPr xmlns:a="http://schemas.openxmlformats.org/drawingml/2006/main" sz="5750" i="1">
                      <a:solidFill>
                        <a:srgbClr val="000000"/>
                      </a:solidFill>
                      <a:latin typeface="Cambria Math" panose="02040503050406030204" pitchFamily="18" charset="0"/>
                    </a:rPr>
                    <m:t>=</m:t>
                  </m:r>
                  <m:f>
                    <m:fPr>
                      <m:ctrlPr>
                        <a:rPr xmlns:a="http://schemas.openxmlformats.org/drawingml/2006/main" sz="5750" i="1">
                          <a:solidFill>
                            <a:srgbClr val="000000"/>
                          </a:solidFill>
                          <a:latin typeface="Cambria Math" panose="02040503050406030204" pitchFamily="18" charset="0"/>
                        </a:rPr>
                      </m:ctrlPr>
                      <m:type m:val="bar"/>
                    </m:fPr>
                    <m:num>
                      <m:r>
                        <a:rPr xmlns:a="http://schemas.openxmlformats.org/drawingml/2006/main" sz="5750" i="1">
                          <a:solidFill>
                            <a:srgbClr val="000000"/>
                          </a:solidFill>
                          <a:latin typeface="Cambria Math" panose="02040503050406030204" pitchFamily="18" charset="0"/>
                        </a:rPr>
                        <m:t>D</m:t>
                      </m:r>
                      <m:r>
                        <a:rPr xmlns:a="http://schemas.openxmlformats.org/drawingml/2006/main" sz="5750" i="1">
                          <a:solidFill>
                            <a:srgbClr val="000000"/>
                          </a:solidFill>
                          <a:latin typeface="Cambria Math" panose="02040503050406030204" pitchFamily="18" charset="0"/>
                        </a:rPr>
                        <m:t>C</m:t>
                      </m:r>
                      <m:r>
                        <a:rPr xmlns:a="http://schemas.openxmlformats.org/drawingml/2006/main" sz="5750" i="1">
                          <a:solidFill>
                            <a:srgbClr val="000000"/>
                          </a:solidFill>
                          <a:latin typeface="Cambria Math" panose="02040503050406030204" pitchFamily="18" charset="0"/>
                        </a:rPr>
                        <m:t>G</m:t>
                      </m:r>
                    </m:num>
                    <m:den>
                      <m:r>
                        <a:rPr xmlns:a="http://schemas.openxmlformats.org/drawingml/2006/main" sz="5750" i="1">
                          <a:solidFill>
                            <a:srgbClr val="000000"/>
                          </a:solidFill>
                          <a:latin typeface="Cambria Math" panose="02040503050406030204" pitchFamily="18" charset="0"/>
                        </a:rPr>
                        <m:t>m</m:t>
                      </m:r>
                      <m:r>
                        <a:rPr xmlns:a="http://schemas.openxmlformats.org/drawingml/2006/main" sz="5750" i="1">
                          <a:solidFill>
                            <a:srgbClr val="000000"/>
                          </a:solidFill>
                          <a:latin typeface="Cambria Math" panose="02040503050406030204" pitchFamily="18" charset="0"/>
                        </a:rPr>
                        <m:t>a</m:t>
                      </m:r>
                      <m:r>
                        <a:rPr xmlns:a="http://schemas.openxmlformats.org/drawingml/2006/main" sz="5750" i="1">
                          <a:solidFill>
                            <a:srgbClr val="000000"/>
                          </a:solidFill>
                          <a:latin typeface="Cambria Math" panose="02040503050406030204" pitchFamily="18" charset="0"/>
                        </a:rPr>
                        <m:t>x</m:t>
                      </m:r>
                      <m:r>
                        <a:rPr xmlns:a="http://schemas.openxmlformats.org/drawingml/2006/main" sz="5750" i="1">
                          <a:solidFill>
                            <a:srgbClr val="000000"/>
                          </a:solidFill>
                          <a:latin typeface="Cambria Math" panose="02040503050406030204" pitchFamily="18" charset="0"/>
                        </a:rPr>
                        <m:t>D</m:t>
                      </m:r>
                      <m:r>
                        <a:rPr xmlns:a="http://schemas.openxmlformats.org/drawingml/2006/main" sz="5750" i="1">
                          <a:solidFill>
                            <a:srgbClr val="000000"/>
                          </a:solidFill>
                          <a:latin typeface="Cambria Math" panose="02040503050406030204" pitchFamily="18" charset="0"/>
                        </a:rPr>
                        <m:t>C</m:t>
                      </m:r>
                      <m:r>
                        <a:rPr xmlns:a="http://schemas.openxmlformats.org/drawingml/2006/main" sz="5750" i="1">
                          <a:solidFill>
                            <a:srgbClr val="000000"/>
                          </a:solidFill>
                          <a:latin typeface="Cambria Math" panose="02040503050406030204" pitchFamily="18" charset="0"/>
                        </a:rPr>
                        <m:t>G</m:t>
                      </m:r>
                    </m:den>
                  </m:f>
                </m:oMath>
              </m:oMathPara>
            </a14:m>
          </a:p>
        </p:txBody>
      </p:sp>
      <p:sp>
        <p:nvSpPr>
          <p:cNvPr id="1615" name="Нормализованный DCG проще сравнивать"/>
          <p:cNvSpPr txBox="1"/>
          <p:nvPr/>
        </p:nvSpPr>
        <p:spPr>
          <a:xfrm>
            <a:off x="10445837" y="9129094"/>
            <a:ext cx="9096351" cy="54864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latin typeface="Yandex Sans Text Light"/>
                <a:ea typeface="Yandex Sans Text Light"/>
                <a:cs typeface="Yandex Sans Text Light"/>
                <a:sym typeface="Yandex Sans Text Light"/>
              </a:defRPr>
            </a:lvl1pPr>
          </a:lstStyle>
          <a:p>
            <a:pPr/>
            <a:r>
              <a:t>Нормализованный DCG проще сравнивать</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9" name="PFound"/>
          <p:cNvSpPr txBox="1"/>
          <p:nvPr>
            <p:ph type="title"/>
          </p:nvPr>
        </p:nvSpPr>
        <p:spPr>
          <a:prstGeom prst="rect">
            <a:avLst/>
          </a:prstGeom>
        </p:spPr>
        <p:txBody>
          <a:bodyPr/>
          <a:lstStyle/>
          <a:p>
            <a:pPr/>
            <a:r>
              <a:t>PFound</a:t>
            </a:r>
          </a:p>
        </p:txBody>
      </p:sp>
      <p:sp>
        <p:nvSpPr>
          <p:cNvPr id="162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21" name="Скругленный прямоугольник 56"/>
          <p:cNvSpPr/>
          <p:nvPr/>
        </p:nvSpPr>
        <p:spPr>
          <a:xfrm>
            <a:off x="3683532" y="2900560"/>
            <a:ext cx="17004236" cy="3515841"/>
          </a:xfrm>
          <a:prstGeom prst="roundRect">
            <a:avLst>
              <a:gd name="adj" fmla="val 16366"/>
            </a:avLst>
          </a:prstGeom>
          <a:solidFill>
            <a:srgbClr val="FFFFFF"/>
          </a:solidFill>
          <a:ln w="38100">
            <a:solidFill>
              <a:srgbClr val="000000"/>
            </a:solidFill>
            <a:miter/>
          </a:ln>
          <a:extLst>
            <a:ext uri="{C572A759-6A51-4108-AA02-DFA0A04FC94B}">
              <ma14:wrappingTextBoxFlag xmlns:ma14="http://schemas.microsoft.com/office/mac/drawingml/2011/main" val="1"/>
            </a:ext>
          </a:extLst>
        </p:spPr>
        <p:txBody>
          <a:bodyPr lIns="89999" tIns="89999" rIns="89999" bIns="89999" anchor="ctr"/>
          <a:lstStyle>
            <a:lvl1pPr algn="ctr" defTabSz="1828619">
              <a:defRPr sz="6000">
                <a:latin typeface="YS Text Light"/>
                <a:ea typeface="YS Text Light"/>
                <a:cs typeface="YS Text Light"/>
                <a:sym typeface="YS Text Light"/>
              </a:defRPr>
            </a:lvl1pPr>
          </a:lstStyle>
          <a:p>
            <a:pPr/>
            <a14:m>
              <m:oMathPara>
                <m:oMathParaPr>
                  <m:jc m:val="center"/>
                </m:oMathParaPr>
                <m:oMath>
                  <m:r>
                    <a:rPr xmlns:a="http://schemas.openxmlformats.org/drawingml/2006/main" sz="7200" i="1">
                      <a:solidFill>
                        <a:srgbClr val="000000"/>
                      </a:solidFill>
                      <a:latin typeface="Cambria Math" panose="02040503050406030204" pitchFamily="18" charset="0"/>
                    </a:rPr>
                    <m:t>P</m:t>
                  </m:r>
                  <m:r>
                    <a:rPr xmlns:a="http://schemas.openxmlformats.org/drawingml/2006/main" sz="7200" i="1">
                      <a:solidFill>
                        <a:srgbClr val="000000"/>
                      </a:solidFill>
                      <a:latin typeface="Cambria Math" panose="02040503050406030204" pitchFamily="18" charset="0"/>
                    </a:rPr>
                    <m:t>F</m:t>
                  </m:r>
                  <m:r>
                    <a:rPr xmlns:a="http://schemas.openxmlformats.org/drawingml/2006/main" sz="7200" i="1">
                      <a:solidFill>
                        <a:srgbClr val="000000"/>
                      </a:solidFill>
                      <a:latin typeface="Cambria Math" panose="02040503050406030204" pitchFamily="18" charset="0"/>
                    </a:rPr>
                    <m:t>o</m:t>
                  </m:r>
                  <m:r>
                    <a:rPr xmlns:a="http://schemas.openxmlformats.org/drawingml/2006/main" sz="7200" i="1">
                      <a:solidFill>
                        <a:srgbClr val="000000"/>
                      </a:solidFill>
                      <a:latin typeface="Cambria Math" panose="02040503050406030204" pitchFamily="18" charset="0"/>
                    </a:rPr>
                    <m:t>u</m:t>
                  </m:r>
                  <m:r>
                    <a:rPr xmlns:a="http://schemas.openxmlformats.org/drawingml/2006/main" sz="7200" i="1">
                      <a:solidFill>
                        <a:srgbClr val="000000"/>
                      </a:solidFill>
                      <a:latin typeface="Cambria Math" panose="02040503050406030204" pitchFamily="18" charset="0"/>
                    </a:rPr>
                    <m:t>n</m:t>
                  </m:r>
                  <m:r>
                    <a:rPr xmlns:a="http://schemas.openxmlformats.org/drawingml/2006/main" sz="7200" i="1">
                      <a:solidFill>
                        <a:srgbClr val="000000"/>
                      </a:solidFill>
                      <a:latin typeface="Cambria Math" panose="02040503050406030204" pitchFamily="18" charset="0"/>
                    </a:rPr>
                    <m:t>d</m:t>
                  </m:r>
                  <m:r>
                    <a:rPr xmlns:a="http://schemas.openxmlformats.org/drawingml/2006/main" sz="7200" i="1">
                      <a:solidFill>
                        <a:srgbClr val="000000"/>
                      </a:solidFill>
                      <a:latin typeface="Cambria Math" panose="02040503050406030204" pitchFamily="18" charset="0"/>
                    </a:rPr>
                    <m:t>=</m:t>
                  </m:r>
                  <m:limUpp>
                    <m:e>
                      <m:limLow>
                        <m:e>
                          <m:r>
                            <a:rPr xmlns:a="http://schemas.openxmlformats.org/drawingml/2006/main" sz="7200" i="1">
                              <a:solidFill>
                                <a:srgbClr val="000000"/>
                              </a:solidFill>
                              <a:latin typeface="Cambria Math" panose="02040503050406030204" pitchFamily="18" charset="0"/>
                            </a:rPr>
                            <m:t>∑</m:t>
                          </m:r>
                        </m:e>
                        <m:lim>
                          <m:r>
                            <a:rPr xmlns:a="http://schemas.openxmlformats.org/drawingml/2006/main" sz="7200" i="1">
                              <a:solidFill>
                                <a:srgbClr val="000000"/>
                              </a:solidFill>
                              <a:latin typeface="Cambria Math" panose="02040503050406030204" pitchFamily="18" charset="0"/>
                            </a:rPr>
                            <m:t>i</m:t>
                          </m:r>
                          <m:r>
                            <a:rPr xmlns:a="http://schemas.openxmlformats.org/drawingml/2006/main" sz="7200" i="1">
                              <a:solidFill>
                                <a:srgbClr val="000000"/>
                              </a:solidFill>
                              <a:latin typeface="Cambria Math" panose="02040503050406030204" pitchFamily="18" charset="0"/>
                            </a:rPr>
                            <m:t>=</m:t>
                          </m:r>
                          <m:r>
                            <a:rPr xmlns:a="http://schemas.openxmlformats.org/drawingml/2006/main" sz="7200" i="1">
                              <a:solidFill>
                                <a:srgbClr val="000000"/>
                              </a:solidFill>
                              <a:latin typeface="Cambria Math" panose="02040503050406030204" pitchFamily="18" charset="0"/>
                            </a:rPr>
                            <m:t>1</m:t>
                          </m:r>
                        </m:lim>
                      </m:limLow>
                    </m:e>
                    <m:lim>
                      <m:r>
                        <a:rPr xmlns:a="http://schemas.openxmlformats.org/drawingml/2006/main" sz="7200" i="1">
                          <a:solidFill>
                            <a:srgbClr val="000000"/>
                          </a:solidFill>
                          <a:latin typeface="Cambria Math" panose="02040503050406030204" pitchFamily="18" charset="0"/>
                        </a:rPr>
                        <m:t>n</m:t>
                      </m:r>
                    </m:lim>
                  </m:limUpp>
                  <m:r>
                    <a:rPr xmlns:a="http://schemas.openxmlformats.org/drawingml/2006/main" sz="7200" i="1">
                      <a:solidFill>
                        <a:srgbClr val="000000"/>
                      </a:solidFill>
                      <a:latin typeface="Cambria Math" panose="02040503050406030204" pitchFamily="18" charset="0"/>
                    </a:rPr>
                    <m:t>y</m:t>
                  </m:r>
                  <m:r>
                    <a:rPr xmlns:a="http://schemas.openxmlformats.org/drawingml/2006/main" sz="7200" i="1">
                      <a:solidFill>
                        <a:srgbClr val="000000"/>
                      </a:solidFill>
                      <a:latin typeface="Cambria Math" panose="02040503050406030204" pitchFamily="18" charset="0"/>
                    </a:rPr>
                    <m:t>(</m:t>
                  </m:r>
                  <m:sSub>
                    <m:e>
                      <m:r>
                        <a:rPr xmlns:a="http://schemas.openxmlformats.org/drawingml/2006/main" sz="7200" i="1">
                          <a:solidFill>
                            <a:srgbClr val="000000"/>
                          </a:solidFill>
                          <a:latin typeface="Cambria Math" panose="02040503050406030204" pitchFamily="18" charset="0"/>
                        </a:rPr>
                        <m:t>d</m:t>
                      </m:r>
                    </m:e>
                    <m:sub>
                      <m:r>
                        <a:rPr xmlns:a="http://schemas.openxmlformats.org/drawingml/2006/main" sz="7200" i="1">
                          <a:solidFill>
                            <a:srgbClr val="000000"/>
                          </a:solidFill>
                          <a:latin typeface="Cambria Math" panose="02040503050406030204" pitchFamily="18" charset="0"/>
                        </a:rPr>
                        <m:t>i</m:t>
                      </m:r>
                    </m:sub>
                  </m:sSub>
                  <m:r>
                    <a:rPr xmlns:a="http://schemas.openxmlformats.org/drawingml/2006/main" sz="7200" i="1">
                      <a:solidFill>
                        <a:srgbClr val="000000"/>
                      </a:solidFill>
                      <a:latin typeface="Cambria Math" panose="02040503050406030204" pitchFamily="18" charset="0"/>
                    </a:rPr>
                    <m:t>)</m:t>
                  </m:r>
                  <m:r>
                    <a:rPr xmlns:a="http://schemas.openxmlformats.org/drawingml/2006/main" sz="7200" i="1">
                      <a:solidFill>
                        <a:srgbClr val="000000"/>
                      </a:solidFill>
                      <a:latin typeface="Cambria Math" panose="02040503050406030204" pitchFamily="18" charset="0"/>
                    </a:rPr>
                    <m:t>*</m:t>
                  </m:r>
                  <m:r>
                    <a:rPr xmlns:a="http://schemas.openxmlformats.org/drawingml/2006/main" sz="7200" i="1">
                      <a:solidFill>
                        <a:srgbClr val="000000"/>
                      </a:solidFill>
                      <a:latin typeface="Cambria Math" panose="02040503050406030204" pitchFamily="18" charset="0"/>
                    </a:rPr>
                    <m:t>d</m:t>
                  </m:r>
                  <m:r>
                    <a:rPr xmlns:a="http://schemas.openxmlformats.org/drawingml/2006/main" sz="7200" i="1">
                      <a:solidFill>
                        <a:srgbClr val="000000"/>
                      </a:solidFill>
                      <a:latin typeface="Cambria Math" panose="02040503050406030204" pitchFamily="18" charset="0"/>
                    </a:rPr>
                    <m:t>e</m:t>
                  </m:r>
                  <m:r>
                    <a:rPr xmlns:a="http://schemas.openxmlformats.org/drawingml/2006/main" sz="7200" i="1">
                      <a:solidFill>
                        <a:srgbClr val="000000"/>
                      </a:solidFill>
                      <a:latin typeface="Cambria Math" panose="02040503050406030204" pitchFamily="18" charset="0"/>
                    </a:rPr>
                    <m:t>c</m:t>
                  </m:r>
                  <m:r>
                    <a:rPr xmlns:a="http://schemas.openxmlformats.org/drawingml/2006/main" sz="7200" i="1">
                      <a:solidFill>
                        <a:srgbClr val="000000"/>
                      </a:solidFill>
                      <a:latin typeface="Cambria Math" panose="02040503050406030204" pitchFamily="18" charset="0"/>
                    </a:rPr>
                    <m:t>a</m:t>
                  </m:r>
                  <m:sSup>
                    <m:e>
                      <m:r>
                        <a:rPr xmlns:a="http://schemas.openxmlformats.org/drawingml/2006/main" sz="7200" i="1">
                          <a:solidFill>
                            <a:srgbClr val="000000"/>
                          </a:solidFill>
                          <a:latin typeface="Cambria Math" panose="02040503050406030204" pitchFamily="18" charset="0"/>
                        </a:rPr>
                        <m:t>y</m:t>
                      </m:r>
                    </m:e>
                    <m:sup>
                      <m:r>
                        <a:rPr xmlns:a="http://schemas.openxmlformats.org/drawingml/2006/main" sz="7200" i="1">
                          <a:solidFill>
                            <a:srgbClr val="000000"/>
                          </a:solidFill>
                          <a:latin typeface="Cambria Math" panose="02040503050406030204" pitchFamily="18" charset="0"/>
                        </a:rPr>
                        <m:t>i</m:t>
                      </m:r>
                      <m:r>
                        <a:rPr xmlns:a="http://schemas.openxmlformats.org/drawingml/2006/main" sz="7200" i="1">
                          <a:solidFill>
                            <a:srgbClr val="000000"/>
                          </a:solidFill>
                          <a:latin typeface="Cambria Math" panose="02040503050406030204" pitchFamily="18" charset="0"/>
                        </a:rPr>
                        <m:t>-</m:t>
                      </m:r>
                      <m:r>
                        <a:rPr xmlns:a="http://schemas.openxmlformats.org/drawingml/2006/main" sz="7200" i="1">
                          <a:solidFill>
                            <a:srgbClr val="000000"/>
                          </a:solidFill>
                          <a:latin typeface="Cambria Math" panose="02040503050406030204" pitchFamily="18" charset="0"/>
                        </a:rPr>
                        <m:t>1</m:t>
                      </m:r>
                    </m:sup>
                  </m:sSup>
                  <m:r>
                    <a:rPr xmlns:a="http://schemas.openxmlformats.org/drawingml/2006/main" sz="7200" i="1">
                      <a:solidFill>
                        <a:srgbClr val="000000"/>
                      </a:solidFill>
                      <a:latin typeface="Cambria Math" panose="02040503050406030204" pitchFamily="18" charset="0"/>
                    </a:rPr>
                    <m:t>*</m:t>
                  </m:r>
                  <m:limLow>
                    <m:e>
                      <m:r>
                        <a:rPr xmlns:a="http://schemas.openxmlformats.org/drawingml/2006/main" sz="7200" i="1">
                          <a:solidFill>
                            <a:srgbClr val="000000"/>
                          </a:solidFill>
                          <a:latin typeface="Cambria Math" panose="02040503050406030204" pitchFamily="18" charset="0"/>
                        </a:rPr>
                        <m:t>∏</m:t>
                      </m:r>
                    </m:e>
                    <m:lim>
                      <m:r>
                        <a:rPr xmlns:a="http://schemas.openxmlformats.org/drawingml/2006/main" sz="7200" i="1">
                          <a:solidFill>
                            <a:srgbClr val="000000"/>
                          </a:solidFill>
                          <a:latin typeface="Cambria Math" panose="02040503050406030204" pitchFamily="18" charset="0"/>
                        </a:rPr>
                        <m:t>j</m:t>
                      </m:r>
                      <m:r>
                        <a:rPr xmlns:a="http://schemas.openxmlformats.org/drawingml/2006/main" sz="7200" i="1">
                          <a:solidFill>
                            <a:srgbClr val="000000"/>
                          </a:solidFill>
                          <a:latin typeface="Cambria Math" panose="02040503050406030204" pitchFamily="18" charset="0"/>
                        </a:rPr>
                        <m:t>&lt;</m:t>
                      </m:r>
                      <m:r>
                        <a:rPr xmlns:a="http://schemas.openxmlformats.org/drawingml/2006/main" sz="7200" i="1">
                          <a:solidFill>
                            <a:srgbClr val="000000"/>
                          </a:solidFill>
                          <a:latin typeface="Cambria Math" panose="02040503050406030204" pitchFamily="18" charset="0"/>
                        </a:rPr>
                        <m:t>i</m:t>
                      </m:r>
                    </m:lim>
                  </m:limLow>
                  <m:r>
                    <a:rPr xmlns:a="http://schemas.openxmlformats.org/drawingml/2006/main" sz="7200" i="1">
                      <a:solidFill>
                        <a:srgbClr val="000000"/>
                      </a:solidFill>
                      <a:latin typeface="Cambria Math" panose="02040503050406030204" pitchFamily="18" charset="0"/>
                    </a:rPr>
                    <m:t>(</m:t>
                  </m:r>
                  <m:r>
                    <a:rPr xmlns:a="http://schemas.openxmlformats.org/drawingml/2006/main" sz="7200" i="1">
                      <a:solidFill>
                        <a:srgbClr val="000000"/>
                      </a:solidFill>
                      <a:latin typeface="Cambria Math" panose="02040503050406030204" pitchFamily="18" charset="0"/>
                    </a:rPr>
                    <m:t>1</m:t>
                  </m:r>
                  <m:r>
                    <a:rPr xmlns:a="http://schemas.openxmlformats.org/drawingml/2006/main" sz="7200" i="1">
                      <a:solidFill>
                        <a:srgbClr val="000000"/>
                      </a:solidFill>
                      <a:latin typeface="Cambria Math" panose="02040503050406030204" pitchFamily="18" charset="0"/>
                    </a:rPr>
                    <m:t>-</m:t>
                  </m:r>
                  <m:r>
                    <a:rPr xmlns:a="http://schemas.openxmlformats.org/drawingml/2006/main" sz="7200" i="1">
                      <a:solidFill>
                        <a:srgbClr val="000000"/>
                      </a:solidFill>
                      <a:latin typeface="Cambria Math" panose="02040503050406030204" pitchFamily="18" charset="0"/>
                    </a:rPr>
                    <m:t>y</m:t>
                  </m:r>
                  <m:r>
                    <a:rPr xmlns:a="http://schemas.openxmlformats.org/drawingml/2006/main" sz="7200" i="1">
                      <a:solidFill>
                        <a:srgbClr val="000000"/>
                      </a:solidFill>
                      <a:latin typeface="Cambria Math" panose="02040503050406030204" pitchFamily="18" charset="0"/>
                    </a:rPr>
                    <m:t>(</m:t>
                  </m:r>
                  <m:sSub>
                    <m:e>
                      <m:r>
                        <a:rPr xmlns:a="http://schemas.openxmlformats.org/drawingml/2006/main" sz="7200" i="1">
                          <a:solidFill>
                            <a:srgbClr val="000000"/>
                          </a:solidFill>
                          <a:latin typeface="Cambria Math" panose="02040503050406030204" pitchFamily="18" charset="0"/>
                        </a:rPr>
                        <m:t>d</m:t>
                      </m:r>
                    </m:e>
                    <m:sub>
                      <m:r>
                        <a:rPr xmlns:a="http://schemas.openxmlformats.org/drawingml/2006/main" sz="7200" i="1">
                          <a:solidFill>
                            <a:srgbClr val="000000"/>
                          </a:solidFill>
                          <a:latin typeface="Cambria Math" panose="02040503050406030204" pitchFamily="18" charset="0"/>
                        </a:rPr>
                        <m:t>j</m:t>
                      </m:r>
                    </m:sub>
                  </m:sSub>
                  <m:r>
                    <a:rPr xmlns:a="http://schemas.openxmlformats.org/drawingml/2006/main" sz="7200" i="1">
                      <a:solidFill>
                        <a:srgbClr val="000000"/>
                      </a:solidFill>
                      <a:latin typeface="Cambria Math" panose="02040503050406030204" pitchFamily="18" charset="0"/>
                    </a:rPr>
                    <m:t>)</m:t>
                  </m:r>
                  <m:r>
                    <a:rPr xmlns:a="http://schemas.openxmlformats.org/drawingml/2006/main" sz="7200" i="1">
                      <a:solidFill>
                        <a:srgbClr val="000000"/>
                      </a:solidFill>
                      <a:latin typeface="Cambria Math" panose="02040503050406030204" pitchFamily="18" charset="0"/>
                    </a:rPr>
                    <m:t>)</m:t>
                  </m:r>
                </m:oMath>
              </m:oMathPara>
            </a14:m>
          </a:p>
        </p:txBody>
      </p:sp>
      <p:sp>
        <p:nvSpPr>
          <p:cNvPr id="1622" name="Вероятность продолжить поиск после просмотра предыдущих документов"/>
          <p:cNvSpPr txBox="1"/>
          <p:nvPr/>
        </p:nvSpPr>
        <p:spPr>
          <a:xfrm>
            <a:off x="9374383" y="8555101"/>
            <a:ext cx="5659246" cy="169164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a:latin typeface="Yandex Sans Text Regular"/>
                <a:ea typeface="Yandex Sans Text Regular"/>
                <a:cs typeface="Yandex Sans Text Regular"/>
                <a:sym typeface="Yandex Sans Text Regular"/>
              </a:defRPr>
            </a:lvl1pPr>
          </a:lstStyle>
          <a:p>
            <a:pPr/>
            <a:r>
              <a:t>Вероятность продолжить поиск после просмотра предыдущих документов</a:t>
            </a:r>
          </a:p>
        </p:txBody>
      </p:sp>
      <p:sp>
        <p:nvSpPr>
          <p:cNvPr id="1623" name="Вероятность не найти ответ среди предыдущих документов"/>
          <p:cNvSpPr txBox="1"/>
          <p:nvPr/>
        </p:nvSpPr>
        <p:spPr>
          <a:xfrm>
            <a:off x="15721525" y="8555101"/>
            <a:ext cx="5659246" cy="169164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a:latin typeface="Yandex Sans Text Regular"/>
                <a:ea typeface="Yandex Sans Text Regular"/>
                <a:cs typeface="Yandex Sans Text Regular"/>
                <a:sym typeface="Yandex Sans Text Regular"/>
              </a:defRPr>
            </a:lvl1pPr>
          </a:lstStyle>
          <a:p>
            <a:pPr/>
            <a:r>
              <a:t>Вероятность не найти ответ среди предыдущих документов</a:t>
            </a:r>
          </a:p>
        </p:txBody>
      </p:sp>
      <p:sp>
        <p:nvSpPr>
          <p:cNvPr id="1624" name="Вероятность найти ответ в текущем документе"/>
          <p:cNvSpPr txBox="1"/>
          <p:nvPr/>
        </p:nvSpPr>
        <p:spPr>
          <a:xfrm>
            <a:off x="3027242" y="8601745"/>
            <a:ext cx="5659246" cy="112014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a:latin typeface="Yandex Sans Text Regular"/>
                <a:ea typeface="Yandex Sans Text Regular"/>
                <a:cs typeface="Yandex Sans Text Regular"/>
                <a:sym typeface="Yandex Sans Text Regular"/>
              </a:defRPr>
            </a:lvl1pPr>
          </a:lstStyle>
          <a:p>
            <a:pPr/>
            <a:r>
              <a:t>Вероятность найти ответ в текущем документе</a:t>
            </a:r>
          </a:p>
        </p:txBody>
      </p:sp>
      <p:sp>
        <p:nvSpPr>
          <p:cNvPr id="1625" name="Line"/>
          <p:cNvSpPr/>
          <p:nvPr/>
        </p:nvSpPr>
        <p:spPr>
          <a:xfrm flipV="1">
            <a:off x="7391589" y="5407442"/>
            <a:ext cx="2361772" cy="2889825"/>
          </a:xfrm>
          <a:prstGeom prst="line">
            <a:avLst/>
          </a:prstGeom>
          <a:ln w="50800">
            <a:solidFill>
              <a:srgbClr val="000000"/>
            </a:solidFill>
            <a:miter lim="400000"/>
            <a:tailEnd type="arrow"/>
          </a:ln>
        </p:spPr>
        <p:txBody>
          <a:bodyPr lIns="45719" rIns="45719"/>
          <a:lstStyle/>
          <a:p>
            <a:pPr/>
          </a:p>
        </p:txBody>
      </p:sp>
      <p:sp>
        <p:nvSpPr>
          <p:cNvPr id="1626" name="Line"/>
          <p:cNvSpPr/>
          <p:nvPr/>
        </p:nvSpPr>
        <p:spPr>
          <a:xfrm flipV="1">
            <a:off x="12423806" y="5008264"/>
            <a:ext cx="1" cy="3371926"/>
          </a:xfrm>
          <a:prstGeom prst="line">
            <a:avLst/>
          </a:prstGeom>
          <a:ln w="50800">
            <a:solidFill>
              <a:srgbClr val="000000"/>
            </a:solidFill>
            <a:miter lim="400000"/>
            <a:tailEnd type="arrow"/>
          </a:ln>
        </p:spPr>
        <p:txBody>
          <a:bodyPr lIns="45719" rIns="45719"/>
          <a:lstStyle/>
          <a:p>
            <a:pPr/>
          </a:p>
        </p:txBody>
      </p:sp>
      <p:sp>
        <p:nvSpPr>
          <p:cNvPr id="1627" name="Line"/>
          <p:cNvSpPr/>
          <p:nvPr/>
        </p:nvSpPr>
        <p:spPr>
          <a:xfrm flipV="1">
            <a:off x="18289354" y="5008264"/>
            <a:ext cx="1" cy="3371926"/>
          </a:xfrm>
          <a:prstGeom prst="line">
            <a:avLst/>
          </a:prstGeom>
          <a:ln w="50800">
            <a:solidFill>
              <a:srgbClr val="000000"/>
            </a:solidFill>
            <a:miter lim="400000"/>
            <a:tailEnd type="arrow"/>
          </a:ln>
        </p:spPr>
        <p:txBody>
          <a:bodyPr lIns="45719" rIns="45719"/>
          <a:lstStyle/>
          <a:p>
            <a:pP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1" name="PFound"/>
          <p:cNvSpPr txBox="1"/>
          <p:nvPr>
            <p:ph type="title"/>
          </p:nvPr>
        </p:nvSpPr>
        <p:spPr>
          <a:prstGeom prst="rect">
            <a:avLst/>
          </a:prstGeom>
        </p:spPr>
        <p:txBody>
          <a:bodyPr/>
          <a:lstStyle/>
          <a:p>
            <a:pPr/>
            <a:r>
              <a:t>PFound</a:t>
            </a:r>
          </a:p>
        </p:txBody>
      </p:sp>
      <p:sp>
        <p:nvSpPr>
          <p:cNvPr id="163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33" name="Screen Shot 2018-03-21 at 20.01.12.png" descr="Screen Shot 2018-03-21 at 20.01.12.png"/>
          <p:cNvPicPr>
            <a:picLocks noChangeAspect="1"/>
          </p:cNvPicPr>
          <p:nvPr/>
        </p:nvPicPr>
        <p:blipFill>
          <a:blip r:embed="rId3">
            <a:extLst/>
          </a:blip>
          <a:srcRect l="10915" t="0" r="25429" b="34869"/>
          <a:stretch>
            <a:fillRect/>
          </a:stretch>
        </p:blipFill>
        <p:spPr>
          <a:xfrm>
            <a:off x="1038153" y="1747667"/>
            <a:ext cx="12090717" cy="10932448"/>
          </a:xfrm>
          <a:prstGeom prst="rect">
            <a:avLst/>
          </a:prstGeom>
          <a:ln w="12700">
            <a:miter lim="400000"/>
          </a:ln>
        </p:spPr>
      </p:pic>
      <p:grpSp>
        <p:nvGrpSpPr>
          <p:cNvPr id="1636" name="Group"/>
          <p:cNvGrpSpPr/>
          <p:nvPr/>
        </p:nvGrpSpPr>
        <p:grpSpPr>
          <a:xfrm>
            <a:off x="17530686" y="2577781"/>
            <a:ext cx="932307" cy="2052961"/>
            <a:chOff x="0" y="114300"/>
            <a:chExt cx="932305" cy="2052959"/>
          </a:xfrm>
        </p:grpSpPr>
        <p:sp>
          <p:nvSpPr>
            <p:cNvPr id="1634" name="Line"/>
            <p:cNvSpPr/>
            <p:nvPr/>
          </p:nvSpPr>
          <p:spPr>
            <a:xfrm flipH="1">
              <a:off x="932305" y="114300"/>
              <a:ext cx="1" cy="2052961"/>
            </a:xfrm>
            <a:prstGeom prst="line">
              <a:avLst/>
            </a:prstGeom>
            <a:noFill/>
            <a:ln w="76200" cap="flat">
              <a:solidFill>
                <a:srgbClr val="000000"/>
              </a:solidFill>
              <a:prstDash val="solid"/>
              <a:miter lim="800000"/>
              <a:headEnd type="oval" w="med" len="med"/>
              <a:tailEnd type="triangle" w="med" len="med"/>
            </a:ln>
            <a:effectLst/>
          </p:spPr>
          <p:txBody>
            <a:bodyPr wrap="square" lIns="45719" tIns="45719" rIns="45719" bIns="45719" numCol="1" anchor="t">
              <a:noAutofit/>
            </a:bodyPr>
            <a:lstStyle/>
            <a:p>
              <a:pPr/>
            </a:p>
          </p:txBody>
        </p:sp>
        <p:sp>
          <p:nvSpPr>
            <p:cNvPr id="1635" name="1.0"/>
            <p:cNvSpPr txBox="1"/>
            <p:nvPr/>
          </p:nvSpPr>
          <p:spPr>
            <a:xfrm>
              <a:off x="0" y="809310"/>
              <a:ext cx="638607" cy="5486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a:latin typeface="Yandex Sans Text Light"/>
                  <a:ea typeface="Yandex Sans Text Light"/>
                  <a:cs typeface="Yandex Sans Text Light"/>
                  <a:sym typeface="Yandex Sans Text Light"/>
                </a:defRPr>
              </a:lvl1pPr>
            </a:lstStyle>
            <a:p>
              <a:pPr/>
              <a:r>
                <a:t>1.0</a:t>
              </a:r>
            </a:p>
          </p:txBody>
        </p:sp>
      </p:grpSp>
      <p:grpSp>
        <p:nvGrpSpPr>
          <p:cNvPr id="1643" name="Group"/>
          <p:cNvGrpSpPr/>
          <p:nvPr/>
        </p:nvGrpSpPr>
        <p:grpSpPr>
          <a:xfrm>
            <a:off x="12503045" y="3899877"/>
            <a:ext cx="6297642" cy="2160857"/>
            <a:chOff x="0" y="0"/>
            <a:chExt cx="6297641" cy="2160856"/>
          </a:xfrm>
        </p:grpSpPr>
        <p:sp>
          <p:nvSpPr>
            <p:cNvPr id="1637" name="Line"/>
            <p:cNvSpPr/>
            <p:nvPr/>
          </p:nvSpPr>
          <p:spPr>
            <a:xfrm>
              <a:off x="5959946" y="739491"/>
              <a:ext cx="1" cy="841951"/>
            </a:xfrm>
            <a:prstGeom prst="line">
              <a:avLst/>
            </a:prstGeom>
            <a:noFill/>
            <a:ln w="76200" cap="flat">
              <a:solidFill>
                <a:srgbClr val="000000"/>
              </a:solidFill>
              <a:prstDash val="solid"/>
              <a:miter lim="800000"/>
              <a:headEnd type="oval" w="med" len="med"/>
              <a:tailEnd type="triangle" w="med" len="med"/>
            </a:ln>
            <a:effectLst/>
          </p:spPr>
          <p:txBody>
            <a:bodyPr wrap="square" lIns="45719" tIns="45719" rIns="45719" bIns="45719" numCol="1" anchor="t">
              <a:noAutofit/>
            </a:bodyPr>
            <a:lstStyle/>
            <a:p>
              <a:pPr/>
            </a:p>
          </p:txBody>
        </p:sp>
        <p:sp>
          <p:nvSpPr>
            <p:cNvPr id="1638" name="Line"/>
            <p:cNvSpPr/>
            <p:nvPr/>
          </p:nvSpPr>
          <p:spPr>
            <a:xfrm flipH="1" flipV="1">
              <a:off x="2116867" y="717063"/>
              <a:ext cx="3808959" cy="1"/>
            </a:xfrm>
            <a:prstGeom prst="line">
              <a:avLst/>
            </a:prstGeom>
            <a:noFill/>
            <a:ln w="76200" cap="flat">
              <a:solidFill>
                <a:srgbClr val="000000"/>
              </a:solidFill>
              <a:prstDash val="solid"/>
              <a:miter lim="800000"/>
              <a:headEnd type="oval" w="med" len="med"/>
              <a:tailEnd type="triangle" w="med" len="med"/>
            </a:ln>
            <a:effectLst/>
          </p:spPr>
          <p:txBody>
            <a:bodyPr wrap="square" lIns="45719" tIns="45719" rIns="45719" bIns="45719" numCol="1" anchor="t">
              <a:noAutofit/>
            </a:bodyPr>
            <a:lstStyle/>
            <a:p>
              <a:pPr/>
            </a:p>
          </p:txBody>
        </p:sp>
        <p:sp>
          <p:nvSpPr>
            <p:cNvPr id="1639" name="0.7"/>
            <p:cNvSpPr/>
            <p:nvPr/>
          </p:nvSpPr>
          <p:spPr>
            <a:xfrm>
              <a:off x="3008194" y="0"/>
              <a:ext cx="1270001" cy="1270000"/>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a:latin typeface="Yandex Sans Text Light"/>
                  <a:ea typeface="Yandex Sans Text Light"/>
                  <a:cs typeface="Yandex Sans Text Light"/>
                  <a:sym typeface="Yandex Sans Text Light"/>
                </a:defRPr>
              </a:lvl1pPr>
            </a:lstStyle>
            <a:p>
              <a:pPr/>
              <a:r>
                <a:t>0.7</a:t>
              </a:r>
            </a:p>
          </p:txBody>
        </p:sp>
        <p:sp>
          <p:nvSpPr>
            <p:cNvPr id="1640" name="😊"/>
            <p:cNvSpPr/>
            <p:nvPr/>
          </p:nvSpPr>
          <p:spPr>
            <a:xfrm>
              <a:off x="914187" y="113813"/>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7200"/>
              </a:lvl1pPr>
            </a:lstStyle>
            <a:p>
              <a:pPr/>
              <a:r>
                <a:t>😊</a:t>
              </a:r>
            </a:p>
          </p:txBody>
        </p:sp>
        <p:sp>
          <p:nvSpPr>
            <p:cNvPr id="1641" name="0.3"/>
            <p:cNvSpPr/>
            <p:nvPr/>
          </p:nvSpPr>
          <p:spPr>
            <a:xfrm>
              <a:off x="5027641" y="890856"/>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a:latin typeface="Yandex Sans Text Light"/>
                  <a:ea typeface="Yandex Sans Text Light"/>
                  <a:cs typeface="Yandex Sans Text Light"/>
                  <a:sym typeface="Yandex Sans Text Light"/>
                </a:defRPr>
              </a:lvl1pPr>
            </a:lstStyle>
            <a:p>
              <a:pPr/>
              <a:r>
                <a:t>0.3</a:t>
              </a:r>
            </a:p>
          </p:txBody>
        </p:sp>
        <p:sp>
          <p:nvSpPr>
            <p:cNvPr id="1642" name="0.7"/>
            <p:cNvSpPr/>
            <p:nvPr/>
          </p:nvSpPr>
          <p:spPr>
            <a:xfrm>
              <a:off x="0" y="442743"/>
              <a:ext cx="1270000"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a:latin typeface="Yandex Sans Text Light"/>
                  <a:ea typeface="Yandex Sans Text Light"/>
                  <a:cs typeface="Yandex Sans Text Light"/>
                  <a:sym typeface="Yandex Sans Text Light"/>
                </a:defRPr>
              </a:lvl1pPr>
            </a:lstStyle>
            <a:p>
              <a:pPr/>
              <a:r>
                <a:t>0.7</a:t>
              </a:r>
            </a:p>
          </p:txBody>
        </p:sp>
      </p:grpSp>
      <p:grpSp>
        <p:nvGrpSpPr>
          <p:cNvPr id="1650" name="Group"/>
          <p:cNvGrpSpPr/>
          <p:nvPr/>
        </p:nvGrpSpPr>
        <p:grpSpPr>
          <a:xfrm>
            <a:off x="11740435" y="6058467"/>
            <a:ext cx="7089133" cy="2246292"/>
            <a:chOff x="0" y="0"/>
            <a:chExt cx="7089131" cy="2246291"/>
          </a:xfrm>
        </p:grpSpPr>
        <p:sp>
          <p:nvSpPr>
            <p:cNvPr id="1644" name="Line"/>
            <p:cNvSpPr/>
            <p:nvPr/>
          </p:nvSpPr>
          <p:spPr>
            <a:xfrm>
              <a:off x="6722556" y="664223"/>
              <a:ext cx="1" cy="1096572"/>
            </a:xfrm>
            <a:prstGeom prst="line">
              <a:avLst/>
            </a:prstGeom>
            <a:noFill/>
            <a:ln w="76200" cap="flat">
              <a:solidFill>
                <a:srgbClr val="000000"/>
              </a:solidFill>
              <a:prstDash val="solid"/>
              <a:miter lim="800000"/>
              <a:headEnd type="oval" w="med" len="med"/>
              <a:tailEnd type="triangle" w="med" len="med"/>
            </a:ln>
            <a:effectLst/>
          </p:spPr>
          <p:txBody>
            <a:bodyPr wrap="square" lIns="45719" tIns="45719" rIns="45719" bIns="45719" numCol="1" anchor="t">
              <a:noAutofit/>
            </a:bodyPr>
            <a:lstStyle/>
            <a:p>
              <a:pPr/>
            </a:p>
          </p:txBody>
        </p:sp>
        <p:sp>
          <p:nvSpPr>
            <p:cNvPr id="1645" name="Line"/>
            <p:cNvSpPr/>
            <p:nvPr/>
          </p:nvSpPr>
          <p:spPr>
            <a:xfrm flipH="1" flipV="1">
              <a:off x="2879476" y="717063"/>
              <a:ext cx="3808959" cy="1"/>
            </a:xfrm>
            <a:prstGeom prst="line">
              <a:avLst/>
            </a:prstGeom>
            <a:noFill/>
            <a:ln w="76200" cap="flat">
              <a:solidFill>
                <a:srgbClr val="000000"/>
              </a:solidFill>
              <a:prstDash val="solid"/>
              <a:miter lim="800000"/>
              <a:headEnd type="oval" w="med" len="med"/>
              <a:tailEnd type="triangle" w="med" len="med"/>
            </a:ln>
            <a:effectLst/>
          </p:spPr>
          <p:txBody>
            <a:bodyPr wrap="square" lIns="45719" tIns="45719" rIns="45719" bIns="45719" numCol="1" anchor="t">
              <a:noAutofit/>
            </a:bodyPr>
            <a:lstStyle/>
            <a:p>
              <a:pPr/>
            </a:p>
          </p:txBody>
        </p:sp>
        <p:sp>
          <p:nvSpPr>
            <p:cNvPr id="1646" name="0.3"/>
            <p:cNvSpPr/>
            <p:nvPr/>
          </p:nvSpPr>
          <p:spPr>
            <a:xfrm>
              <a:off x="3770803" y="0"/>
              <a:ext cx="1270001" cy="1270000"/>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a:latin typeface="Yandex Sans Text Light"/>
                  <a:ea typeface="Yandex Sans Text Light"/>
                  <a:cs typeface="Yandex Sans Text Light"/>
                  <a:sym typeface="Yandex Sans Text Light"/>
                </a:defRPr>
              </a:lvl1pPr>
            </a:lstStyle>
            <a:p>
              <a:pPr/>
              <a:r>
                <a:t>0.3</a:t>
              </a:r>
            </a:p>
          </p:txBody>
        </p:sp>
        <p:sp>
          <p:nvSpPr>
            <p:cNvPr id="1647" name="😊"/>
            <p:cNvSpPr/>
            <p:nvPr/>
          </p:nvSpPr>
          <p:spPr>
            <a:xfrm>
              <a:off x="1676796" y="113813"/>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7200"/>
              </a:lvl1pPr>
            </a:lstStyle>
            <a:p>
              <a:pPr/>
              <a:r>
                <a:t>😊</a:t>
              </a:r>
            </a:p>
          </p:txBody>
        </p:sp>
        <p:sp>
          <p:nvSpPr>
            <p:cNvPr id="1648" name="0.7"/>
            <p:cNvSpPr/>
            <p:nvPr/>
          </p:nvSpPr>
          <p:spPr>
            <a:xfrm>
              <a:off x="5819131" y="976291"/>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a:latin typeface="Yandex Sans Text Light"/>
                  <a:ea typeface="Yandex Sans Text Light"/>
                  <a:cs typeface="Yandex Sans Text Light"/>
                  <a:sym typeface="Yandex Sans Text Light"/>
                </a:defRPr>
              </a:lvl1pPr>
            </a:lstStyle>
            <a:p>
              <a:pPr/>
              <a:r>
                <a:t>0.7</a:t>
              </a:r>
            </a:p>
          </p:txBody>
        </p:sp>
        <p:sp>
          <p:nvSpPr>
            <p:cNvPr id="1649" name="0.0765"/>
            <p:cNvSpPr/>
            <p:nvPr/>
          </p:nvSpPr>
          <p:spPr>
            <a:xfrm>
              <a:off x="0" y="442743"/>
              <a:ext cx="1270000"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a:latin typeface="Yandex Sans Text Light"/>
                  <a:ea typeface="Yandex Sans Text Light"/>
                  <a:cs typeface="Yandex Sans Text Light"/>
                  <a:sym typeface="Yandex Sans Text Light"/>
                </a:defRPr>
              </a:lvl1pPr>
            </a:lstStyle>
            <a:p>
              <a:pPr/>
              <a:r>
                <a:t>0.0765</a:t>
              </a:r>
            </a:p>
          </p:txBody>
        </p:sp>
      </p:grpSp>
      <p:grpSp>
        <p:nvGrpSpPr>
          <p:cNvPr id="1657" name="Group"/>
          <p:cNvGrpSpPr/>
          <p:nvPr/>
        </p:nvGrpSpPr>
        <p:grpSpPr>
          <a:xfrm>
            <a:off x="11727735" y="10525429"/>
            <a:ext cx="7072952" cy="2293794"/>
            <a:chOff x="0" y="0"/>
            <a:chExt cx="7072951" cy="2293793"/>
          </a:xfrm>
        </p:grpSpPr>
        <p:sp>
          <p:nvSpPr>
            <p:cNvPr id="1651" name="Line"/>
            <p:cNvSpPr/>
            <p:nvPr/>
          </p:nvSpPr>
          <p:spPr>
            <a:xfrm>
              <a:off x="6713234" y="697032"/>
              <a:ext cx="1" cy="1068452"/>
            </a:xfrm>
            <a:prstGeom prst="line">
              <a:avLst/>
            </a:prstGeom>
            <a:noFill/>
            <a:ln w="76200" cap="flat">
              <a:solidFill>
                <a:srgbClr val="000000"/>
              </a:solidFill>
              <a:prstDash val="solid"/>
              <a:miter lim="800000"/>
              <a:headEnd type="oval" w="med" len="med"/>
              <a:tailEnd type="triangle" w="med" len="med"/>
            </a:ln>
            <a:effectLst/>
          </p:spPr>
          <p:txBody>
            <a:bodyPr wrap="square" lIns="45719" tIns="45719" rIns="45719" bIns="45719" numCol="1" anchor="t">
              <a:noAutofit/>
            </a:bodyPr>
            <a:lstStyle/>
            <a:p>
              <a:pPr/>
            </a:p>
          </p:txBody>
        </p:sp>
        <p:sp>
          <p:nvSpPr>
            <p:cNvPr id="1652" name="Line"/>
            <p:cNvSpPr/>
            <p:nvPr/>
          </p:nvSpPr>
          <p:spPr>
            <a:xfrm flipH="1" flipV="1">
              <a:off x="2879476" y="717063"/>
              <a:ext cx="3808959" cy="1"/>
            </a:xfrm>
            <a:prstGeom prst="line">
              <a:avLst/>
            </a:prstGeom>
            <a:noFill/>
            <a:ln w="76200" cap="flat">
              <a:solidFill>
                <a:srgbClr val="000000"/>
              </a:solidFill>
              <a:prstDash val="solid"/>
              <a:miter lim="800000"/>
              <a:headEnd type="oval" w="med" len="med"/>
              <a:tailEnd type="triangle" w="med" len="med"/>
            </a:ln>
            <a:effectLst/>
          </p:spPr>
          <p:txBody>
            <a:bodyPr wrap="square" lIns="45719" tIns="45719" rIns="45719" bIns="45719" numCol="1" anchor="t">
              <a:noAutofit/>
            </a:bodyPr>
            <a:lstStyle/>
            <a:p>
              <a:pPr/>
            </a:p>
          </p:txBody>
        </p:sp>
        <p:sp>
          <p:nvSpPr>
            <p:cNvPr id="1653" name="0.4"/>
            <p:cNvSpPr/>
            <p:nvPr/>
          </p:nvSpPr>
          <p:spPr>
            <a:xfrm>
              <a:off x="3770803" y="0"/>
              <a:ext cx="1270001" cy="1270000"/>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a:latin typeface="Yandex Sans Text Light"/>
                  <a:ea typeface="Yandex Sans Text Light"/>
                  <a:cs typeface="Yandex Sans Text Light"/>
                  <a:sym typeface="Yandex Sans Text Light"/>
                </a:defRPr>
              </a:lvl1pPr>
            </a:lstStyle>
            <a:p>
              <a:pPr/>
              <a:r>
                <a:t>0.4</a:t>
              </a:r>
            </a:p>
          </p:txBody>
        </p:sp>
        <p:sp>
          <p:nvSpPr>
            <p:cNvPr id="1654" name="😊"/>
            <p:cNvSpPr/>
            <p:nvPr/>
          </p:nvSpPr>
          <p:spPr>
            <a:xfrm>
              <a:off x="1676796" y="113813"/>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7200"/>
              </a:lvl1pPr>
            </a:lstStyle>
            <a:p>
              <a:pPr/>
              <a:r>
                <a:t>😊</a:t>
              </a:r>
            </a:p>
          </p:txBody>
        </p:sp>
        <p:sp>
          <p:nvSpPr>
            <p:cNvPr id="1655" name="0.6"/>
            <p:cNvSpPr/>
            <p:nvPr/>
          </p:nvSpPr>
          <p:spPr>
            <a:xfrm>
              <a:off x="5802951" y="1023793"/>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a:latin typeface="Yandex Sans Text Light"/>
                  <a:ea typeface="Yandex Sans Text Light"/>
                  <a:cs typeface="Yandex Sans Text Light"/>
                  <a:sym typeface="Yandex Sans Text Light"/>
                </a:defRPr>
              </a:lvl1pPr>
            </a:lstStyle>
            <a:p>
              <a:pPr/>
              <a:r>
                <a:t>0.6</a:t>
              </a:r>
            </a:p>
          </p:txBody>
        </p:sp>
        <p:sp>
          <p:nvSpPr>
            <p:cNvPr id="1656" name="0.0303"/>
            <p:cNvSpPr/>
            <p:nvPr/>
          </p:nvSpPr>
          <p:spPr>
            <a:xfrm>
              <a:off x="0" y="442743"/>
              <a:ext cx="1270000"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a:latin typeface="Yandex Sans Text Light"/>
                  <a:ea typeface="Yandex Sans Text Light"/>
                  <a:cs typeface="Yandex Sans Text Light"/>
                  <a:sym typeface="Yandex Sans Text Light"/>
                </a:defRPr>
              </a:lvl1pPr>
            </a:lstStyle>
            <a:p>
              <a:pPr/>
              <a:r>
                <a:t>0.0303</a:t>
              </a:r>
            </a:p>
          </p:txBody>
        </p:sp>
      </p:grpSp>
      <p:grpSp>
        <p:nvGrpSpPr>
          <p:cNvPr id="1663" name="Group"/>
          <p:cNvGrpSpPr/>
          <p:nvPr/>
        </p:nvGrpSpPr>
        <p:grpSpPr>
          <a:xfrm>
            <a:off x="17432464" y="7028339"/>
            <a:ext cx="6110726" cy="2127959"/>
            <a:chOff x="0" y="0"/>
            <a:chExt cx="6110724" cy="2127958"/>
          </a:xfrm>
        </p:grpSpPr>
        <p:sp>
          <p:nvSpPr>
            <p:cNvPr id="1658" name="0.85"/>
            <p:cNvSpPr txBox="1"/>
            <p:nvPr/>
          </p:nvSpPr>
          <p:spPr>
            <a:xfrm>
              <a:off x="0" y="1041294"/>
              <a:ext cx="892810" cy="5486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a:latin typeface="Yandex Sans Text Light"/>
                  <a:ea typeface="Yandex Sans Text Light"/>
                  <a:cs typeface="Yandex Sans Text Light"/>
                  <a:sym typeface="Yandex Sans Text Light"/>
                </a:defRPr>
              </a:lvl1pPr>
            </a:lstStyle>
            <a:p>
              <a:pPr/>
              <a:r>
                <a:t>0.85</a:t>
              </a:r>
            </a:p>
          </p:txBody>
        </p:sp>
        <p:sp>
          <p:nvSpPr>
            <p:cNvPr id="1659" name="Line"/>
            <p:cNvSpPr/>
            <p:nvPr/>
          </p:nvSpPr>
          <p:spPr>
            <a:xfrm>
              <a:off x="1034987" y="717063"/>
              <a:ext cx="3808959" cy="1"/>
            </a:xfrm>
            <a:prstGeom prst="line">
              <a:avLst/>
            </a:prstGeom>
            <a:noFill/>
            <a:ln w="76200" cap="flat">
              <a:solidFill>
                <a:srgbClr val="000000"/>
              </a:solidFill>
              <a:prstDash val="solid"/>
              <a:miter lim="800000"/>
              <a:headEnd type="oval" w="med" len="med"/>
              <a:tailEnd type="triangle" w="med" len="med"/>
            </a:ln>
            <a:effectLst/>
          </p:spPr>
          <p:txBody>
            <a:bodyPr wrap="square" lIns="45719" tIns="45719" rIns="45719" bIns="45719" numCol="1" anchor="t">
              <a:noAutofit/>
            </a:bodyPr>
            <a:lstStyle/>
            <a:p>
              <a:pPr/>
            </a:p>
          </p:txBody>
        </p:sp>
        <p:sp>
          <p:nvSpPr>
            <p:cNvPr id="1660" name="0.15"/>
            <p:cNvSpPr txBox="1"/>
            <p:nvPr/>
          </p:nvSpPr>
          <p:spPr>
            <a:xfrm>
              <a:off x="3378110" y="0"/>
              <a:ext cx="892811" cy="5486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a:latin typeface="Yandex Sans Text Light"/>
                  <a:ea typeface="Yandex Sans Text Light"/>
                  <a:cs typeface="Yandex Sans Text Light"/>
                  <a:sym typeface="Yandex Sans Text Light"/>
                </a:defRPr>
              </a:lvl1pPr>
            </a:lstStyle>
            <a:p>
              <a:pPr/>
              <a:r>
                <a:t>0.15</a:t>
              </a:r>
            </a:p>
          </p:txBody>
        </p:sp>
        <p:sp>
          <p:nvSpPr>
            <p:cNvPr id="1661" name="☹"/>
            <p:cNvSpPr txBox="1"/>
            <p:nvPr/>
          </p:nvSpPr>
          <p:spPr>
            <a:xfrm>
              <a:off x="5183624" y="113813"/>
              <a:ext cx="927101" cy="1206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7200"/>
              </a:lvl1pPr>
            </a:lstStyle>
            <a:p>
              <a:pPr/>
              <a:r>
                <a:t>☹</a:t>
              </a:r>
            </a:p>
          </p:txBody>
        </p:sp>
        <p:sp>
          <p:nvSpPr>
            <p:cNvPr id="1662" name="Line"/>
            <p:cNvSpPr/>
            <p:nvPr/>
          </p:nvSpPr>
          <p:spPr>
            <a:xfrm flipH="1">
              <a:off x="1030527" y="695258"/>
              <a:ext cx="1" cy="1432701"/>
            </a:xfrm>
            <a:prstGeom prst="line">
              <a:avLst/>
            </a:prstGeom>
            <a:noFill/>
            <a:ln w="76200" cap="flat">
              <a:solidFill>
                <a:srgbClr val="000000"/>
              </a:solidFill>
              <a:prstDash val="solid"/>
              <a:miter lim="800000"/>
              <a:headEnd type="oval" w="med" len="med"/>
              <a:tailEnd type="triangle" w="med" len="med"/>
            </a:ln>
            <a:effectLst/>
          </p:spPr>
          <p:txBody>
            <a:bodyPr wrap="square" lIns="45719" tIns="45719" rIns="45719" bIns="45719" numCol="1" anchor="t">
              <a:noAutofit/>
            </a:bodyPr>
            <a:lstStyle/>
            <a:p>
              <a:pPr/>
            </a:p>
          </p:txBody>
        </p:sp>
      </p:grpSp>
      <p:grpSp>
        <p:nvGrpSpPr>
          <p:cNvPr id="1669" name="Group"/>
          <p:cNvGrpSpPr/>
          <p:nvPr/>
        </p:nvGrpSpPr>
        <p:grpSpPr>
          <a:xfrm>
            <a:off x="17432464" y="9356561"/>
            <a:ext cx="6111907" cy="1844801"/>
            <a:chOff x="0" y="0"/>
            <a:chExt cx="6111906" cy="1844799"/>
          </a:xfrm>
        </p:grpSpPr>
        <p:sp>
          <p:nvSpPr>
            <p:cNvPr id="1664" name="0.85"/>
            <p:cNvSpPr txBox="1"/>
            <p:nvPr/>
          </p:nvSpPr>
          <p:spPr>
            <a:xfrm>
              <a:off x="0" y="1019165"/>
              <a:ext cx="892810" cy="5486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a:latin typeface="Yandex Sans Text Light"/>
                  <a:ea typeface="Yandex Sans Text Light"/>
                  <a:cs typeface="Yandex Sans Text Light"/>
                  <a:sym typeface="Yandex Sans Text Light"/>
                </a:defRPr>
              </a:lvl1pPr>
            </a:lstStyle>
            <a:p>
              <a:pPr/>
              <a:r>
                <a:t>0.85</a:t>
              </a:r>
            </a:p>
          </p:txBody>
        </p:sp>
        <p:sp>
          <p:nvSpPr>
            <p:cNvPr id="1665" name="Line"/>
            <p:cNvSpPr/>
            <p:nvPr/>
          </p:nvSpPr>
          <p:spPr>
            <a:xfrm>
              <a:off x="1036169" y="717063"/>
              <a:ext cx="3808958" cy="1"/>
            </a:xfrm>
            <a:prstGeom prst="line">
              <a:avLst/>
            </a:prstGeom>
            <a:noFill/>
            <a:ln w="76200" cap="flat">
              <a:solidFill>
                <a:srgbClr val="000000"/>
              </a:solidFill>
              <a:prstDash val="solid"/>
              <a:miter lim="800000"/>
              <a:headEnd type="oval" w="med" len="med"/>
              <a:tailEnd type="triangle" w="med" len="med"/>
            </a:ln>
            <a:effectLst/>
          </p:spPr>
          <p:txBody>
            <a:bodyPr wrap="square" lIns="45719" tIns="45719" rIns="45719" bIns="45719" numCol="1" anchor="t">
              <a:noAutofit/>
            </a:bodyPr>
            <a:lstStyle/>
            <a:p>
              <a:pPr/>
            </a:p>
          </p:txBody>
        </p:sp>
        <p:sp>
          <p:nvSpPr>
            <p:cNvPr id="1666" name="0.15"/>
            <p:cNvSpPr txBox="1"/>
            <p:nvPr/>
          </p:nvSpPr>
          <p:spPr>
            <a:xfrm>
              <a:off x="3379291" y="0"/>
              <a:ext cx="892811" cy="5486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a:latin typeface="Yandex Sans Text Light"/>
                  <a:ea typeface="Yandex Sans Text Light"/>
                  <a:cs typeface="Yandex Sans Text Light"/>
                  <a:sym typeface="Yandex Sans Text Light"/>
                </a:defRPr>
              </a:lvl1pPr>
            </a:lstStyle>
            <a:p>
              <a:pPr/>
              <a:r>
                <a:t>0.15</a:t>
              </a:r>
            </a:p>
          </p:txBody>
        </p:sp>
        <p:sp>
          <p:nvSpPr>
            <p:cNvPr id="1667" name="☹"/>
            <p:cNvSpPr txBox="1"/>
            <p:nvPr/>
          </p:nvSpPr>
          <p:spPr>
            <a:xfrm>
              <a:off x="5184806" y="113813"/>
              <a:ext cx="927101" cy="1206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7200"/>
              </a:lvl1pPr>
            </a:lstStyle>
            <a:p>
              <a:pPr/>
              <a:r>
                <a:t>☹</a:t>
              </a:r>
            </a:p>
          </p:txBody>
        </p:sp>
        <p:sp>
          <p:nvSpPr>
            <p:cNvPr id="1668" name="Line"/>
            <p:cNvSpPr/>
            <p:nvPr/>
          </p:nvSpPr>
          <p:spPr>
            <a:xfrm flipH="1">
              <a:off x="1045299" y="748229"/>
              <a:ext cx="1" cy="1096571"/>
            </a:xfrm>
            <a:prstGeom prst="line">
              <a:avLst/>
            </a:prstGeom>
            <a:noFill/>
            <a:ln w="76200" cap="flat">
              <a:solidFill>
                <a:srgbClr val="000000"/>
              </a:solidFill>
              <a:prstDash val="solid"/>
              <a:miter lim="800000"/>
              <a:headEnd type="oval" w="med" len="med"/>
              <a:tailEnd type="triangle" w="med" len="med"/>
            </a:ln>
            <a:effectLst/>
          </p:spPr>
          <p:txBody>
            <a:bodyPr wrap="square" lIns="45719" tIns="45719" rIns="45719" bIns="45719" numCol="1" anchor="t">
              <a:noAutofit/>
            </a:bodyPr>
            <a:lstStyle/>
            <a:p>
              <a:pPr/>
            </a:p>
          </p:txBody>
        </p:sp>
      </p:grpSp>
      <p:grpSp>
        <p:nvGrpSpPr>
          <p:cNvPr id="1675" name="Group"/>
          <p:cNvGrpSpPr/>
          <p:nvPr/>
        </p:nvGrpSpPr>
        <p:grpSpPr>
          <a:xfrm>
            <a:off x="17421597" y="4813929"/>
            <a:ext cx="6112556" cy="1995912"/>
            <a:chOff x="0" y="0"/>
            <a:chExt cx="6112555" cy="1995910"/>
          </a:xfrm>
        </p:grpSpPr>
        <p:sp>
          <p:nvSpPr>
            <p:cNvPr id="1670" name="0.85"/>
            <p:cNvSpPr txBox="1"/>
            <p:nvPr/>
          </p:nvSpPr>
          <p:spPr>
            <a:xfrm>
              <a:off x="0" y="899301"/>
              <a:ext cx="892810" cy="5486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a:latin typeface="Yandex Sans Text Light"/>
                  <a:ea typeface="Yandex Sans Text Light"/>
                  <a:cs typeface="Yandex Sans Text Light"/>
                  <a:sym typeface="Yandex Sans Text Light"/>
                </a:defRPr>
              </a:lvl1pPr>
            </a:lstStyle>
            <a:p>
              <a:pPr/>
              <a:r>
                <a:t>0.85</a:t>
              </a:r>
            </a:p>
          </p:txBody>
        </p:sp>
        <p:sp>
          <p:nvSpPr>
            <p:cNvPr id="1671" name="Line"/>
            <p:cNvSpPr/>
            <p:nvPr/>
          </p:nvSpPr>
          <p:spPr>
            <a:xfrm>
              <a:off x="1036818" y="717063"/>
              <a:ext cx="3808959" cy="1"/>
            </a:xfrm>
            <a:prstGeom prst="line">
              <a:avLst/>
            </a:prstGeom>
            <a:noFill/>
            <a:ln w="76200" cap="flat">
              <a:solidFill>
                <a:srgbClr val="000000"/>
              </a:solidFill>
              <a:prstDash val="solid"/>
              <a:miter lim="800000"/>
              <a:headEnd type="oval" w="med" len="med"/>
              <a:tailEnd type="triangle" w="med" len="med"/>
            </a:ln>
            <a:effectLst/>
          </p:spPr>
          <p:txBody>
            <a:bodyPr wrap="square" lIns="45719" tIns="45719" rIns="45719" bIns="45719" numCol="1" anchor="t">
              <a:noAutofit/>
            </a:bodyPr>
            <a:lstStyle/>
            <a:p>
              <a:pPr/>
            </a:p>
          </p:txBody>
        </p:sp>
        <p:sp>
          <p:nvSpPr>
            <p:cNvPr id="1672" name="0.15"/>
            <p:cNvSpPr txBox="1"/>
            <p:nvPr/>
          </p:nvSpPr>
          <p:spPr>
            <a:xfrm>
              <a:off x="3379940" y="0"/>
              <a:ext cx="892811" cy="5486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a:latin typeface="Yandex Sans Text Light"/>
                  <a:ea typeface="Yandex Sans Text Light"/>
                  <a:cs typeface="Yandex Sans Text Light"/>
                  <a:sym typeface="Yandex Sans Text Light"/>
                </a:defRPr>
              </a:lvl1pPr>
            </a:lstStyle>
            <a:p>
              <a:pPr/>
              <a:r>
                <a:t>0.15</a:t>
              </a:r>
            </a:p>
          </p:txBody>
        </p:sp>
        <p:sp>
          <p:nvSpPr>
            <p:cNvPr id="1673" name="☹"/>
            <p:cNvSpPr txBox="1"/>
            <p:nvPr/>
          </p:nvSpPr>
          <p:spPr>
            <a:xfrm>
              <a:off x="5185455" y="113813"/>
              <a:ext cx="927101" cy="1206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7200"/>
              </a:lvl1pPr>
            </a:lstStyle>
            <a:p>
              <a:pPr/>
              <a:r>
                <a:t>☹</a:t>
              </a:r>
            </a:p>
          </p:txBody>
        </p:sp>
        <p:sp>
          <p:nvSpPr>
            <p:cNvPr id="1674" name="Line"/>
            <p:cNvSpPr/>
            <p:nvPr/>
          </p:nvSpPr>
          <p:spPr>
            <a:xfrm flipH="1">
              <a:off x="1041395" y="714274"/>
              <a:ext cx="1" cy="1281637"/>
            </a:xfrm>
            <a:prstGeom prst="line">
              <a:avLst/>
            </a:prstGeom>
            <a:noFill/>
            <a:ln w="76200" cap="flat">
              <a:solidFill>
                <a:srgbClr val="000000"/>
              </a:solidFill>
              <a:prstDash val="solid"/>
              <a:miter lim="800000"/>
              <a:headEnd type="oval" w="med" len="med"/>
              <a:tailEnd type="triangle" w="med" len="med"/>
            </a:ln>
            <a:effectLst/>
          </p:spPr>
          <p:txBody>
            <a:bodyPr wrap="square" lIns="45719" tIns="45719" rIns="45719" bIns="45719" numCol="1" anchor="t">
              <a:noAutofit/>
            </a:bodyPr>
            <a:lstStyle/>
            <a:p>
              <a:pPr/>
            </a:p>
          </p:txBody>
        </p:sp>
      </p:grpSp>
      <p:grpSp>
        <p:nvGrpSpPr>
          <p:cNvPr id="1682" name="Group"/>
          <p:cNvGrpSpPr/>
          <p:nvPr/>
        </p:nvGrpSpPr>
        <p:grpSpPr>
          <a:xfrm>
            <a:off x="11753135" y="8381671"/>
            <a:ext cx="7076433" cy="2304325"/>
            <a:chOff x="0" y="0"/>
            <a:chExt cx="7076431" cy="2304324"/>
          </a:xfrm>
        </p:grpSpPr>
        <p:sp>
          <p:nvSpPr>
            <p:cNvPr id="1676" name="Line"/>
            <p:cNvSpPr/>
            <p:nvPr/>
          </p:nvSpPr>
          <p:spPr>
            <a:xfrm flipH="1" flipV="1">
              <a:off x="2879476" y="717063"/>
              <a:ext cx="3808959" cy="1"/>
            </a:xfrm>
            <a:prstGeom prst="line">
              <a:avLst/>
            </a:prstGeom>
            <a:noFill/>
            <a:ln w="76200" cap="flat">
              <a:solidFill>
                <a:srgbClr val="000000"/>
              </a:solidFill>
              <a:prstDash val="solid"/>
              <a:miter lim="800000"/>
              <a:headEnd type="oval" w="med" len="med"/>
              <a:tailEnd type="triangle" w="med" len="med"/>
            </a:ln>
            <a:effectLst/>
          </p:spPr>
          <p:txBody>
            <a:bodyPr wrap="square" lIns="45719" tIns="45719" rIns="45719" bIns="45719" numCol="1" anchor="t">
              <a:noAutofit/>
            </a:bodyPr>
            <a:lstStyle/>
            <a:p>
              <a:pPr/>
            </a:p>
          </p:txBody>
        </p:sp>
        <p:sp>
          <p:nvSpPr>
            <p:cNvPr id="1677" name="0.5"/>
            <p:cNvSpPr/>
            <p:nvPr/>
          </p:nvSpPr>
          <p:spPr>
            <a:xfrm>
              <a:off x="3770803" y="0"/>
              <a:ext cx="1270001" cy="1270000"/>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a:latin typeface="Yandex Sans Text Light"/>
                  <a:ea typeface="Yandex Sans Text Light"/>
                  <a:cs typeface="Yandex Sans Text Light"/>
                  <a:sym typeface="Yandex Sans Text Light"/>
                </a:defRPr>
              </a:lvl1pPr>
            </a:lstStyle>
            <a:p>
              <a:pPr/>
              <a:r>
                <a:t>0.5</a:t>
              </a:r>
            </a:p>
          </p:txBody>
        </p:sp>
        <p:sp>
          <p:nvSpPr>
            <p:cNvPr id="1678" name="😊"/>
            <p:cNvSpPr/>
            <p:nvPr/>
          </p:nvSpPr>
          <p:spPr>
            <a:xfrm>
              <a:off x="1676796" y="113813"/>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7200"/>
              </a:lvl1pPr>
            </a:lstStyle>
            <a:p>
              <a:pPr/>
              <a:r>
                <a:t>😊</a:t>
              </a:r>
            </a:p>
          </p:txBody>
        </p:sp>
        <p:sp>
          <p:nvSpPr>
            <p:cNvPr id="1679" name="Line"/>
            <p:cNvSpPr/>
            <p:nvPr/>
          </p:nvSpPr>
          <p:spPr>
            <a:xfrm>
              <a:off x="6716714" y="707563"/>
              <a:ext cx="1" cy="1068452"/>
            </a:xfrm>
            <a:prstGeom prst="line">
              <a:avLst/>
            </a:prstGeom>
            <a:noFill/>
            <a:ln w="76200" cap="flat">
              <a:solidFill>
                <a:srgbClr val="000000"/>
              </a:solidFill>
              <a:prstDash val="solid"/>
              <a:miter lim="800000"/>
              <a:headEnd type="oval" w="med" len="med"/>
              <a:tailEnd type="triangle" w="med" len="med"/>
            </a:ln>
            <a:effectLst/>
          </p:spPr>
          <p:txBody>
            <a:bodyPr wrap="square" lIns="45719" tIns="45719" rIns="45719" bIns="45719" numCol="1" anchor="t">
              <a:noAutofit/>
            </a:bodyPr>
            <a:lstStyle/>
            <a:p>
              <a:pPr/>
            </a:p>
          </p:txBody>
        </p:sp>
        <p:sp>
          <p:nvSpPr>
            <p:cNvPr id="1680" name="0.5"/>
            <p:cNvSpPr/>
            <p:nvPr/>
          </p:nvSpPr>
          <p:spPr>
            <a:xfrm>
              <a:off x="5806431" y="103432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a:latin typeface="Yandex Sans Text Light"/>
                  <a:ea typeface="Yandex Sans Text Light"/>
                  <a:cs typeface="Yandex Sans Text Light"/>
                  <a:sym typeface="Yandex Sans Text Light"/>
                </a:defRPr>
              </a:lvl1pPr>
            </a:lstStyle>
            <a:p>
              <a:pPr/>
              <a:r>
                <a:t>0.5</a:t>
              </a:r>
            </a:p>
          </p:txBody>
        </p:sp>
        <p:sp>
          <p:nvSpPr>
            <p:cNvPr id="1681" name="0.0759"/>
            <p:cNvSpPr/>
            <p:nvPr/>
          </p:nvSpPr>
          <p:spPr>
            <a:xfrm>
              <a:off x="0" y="442743"/>
              <a:ext cx="1270000"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a:latin typeface="Yandex Sans Text Light"/>
                  <a:ea typeface="Yandex Sans Text Light"/>
                  <a:cs typeface="Yandex Sans Text Light"/>
                  <a:sym typeface="Yandex Sans Text Light"/>
                </a:defRPr>
              </a:lvl1pPr>
            </a:lstStyle>
            <a:p>
              <a:pPr/>
              <a:r>
                <a:t>0.0759</a:t>
              </a:r>
            </a:p>
          </p:txBody>
        </p:sp>
      </p:grpSp>
      <p:grpSp>
        <p:nvGrpSpPr>
          <p:cNvPr id="1688" name="Group"/>
          <p:cNvGrpSpPr/>
          <p:nvPr/>
        </p:nvGrpSpPr>
        <p:grpSpPr>
          <a:xfrm>
            <a:off x="8131509" y="11590362"/>
            <a:ext cx="15724721" cy="1383814"/>
            <a:chOff x="0" y="0"/>
            <a:chExt cx="15724719" cy="1383813"/>
          </a:xfrm>
        </p:grpSpPr>
        <p:grpSp>
          <p:nvGrpSpPr>
            <p:cNvPr id="1686" name="Group"/>
            <p:cNvGrpSpPr/>
            <p:nvPr/>
          </p:nvGrpSpPr>
          <p:grpSpPr>
            <a:xfrm>
              <a:off x="10306082" y="0"/>
              <a:ext cx="5418638" cy="1383814"/>
              <a:chOff x="114300" y="0"/>
              <a:chExt cx="5418636" cy="1383813"/>
            </a:xfrm>
          </p:grpSpPr>
          <p:sp>
            <p:nvSpPr>
              <p:cNvPr id="1683" name="Line"/>
              <p:cNvSpPr/>
              <p:nvPr/>
            </p:nvSpPr>
            <p:spPr>
              <a:xfrm>
                <a:off x="114300" y="717063"/>
                <a:ext cx="3808958" cy="1"/>
              </a:xfrm>
              <a:prstGeom prst="line">
                <a:avLst/>
              </a:prstGeom>
              <a:noFill/>
              <a:ln w="76200" cap="flat">
                <a:solidFill>
                  <a:srgbClr val="000000"/>
                </a:solidFill>
                <a:prstDash val="solid"/>
                <a:miter lim="800000"/>
                <a:headEnd type="oval" w="med" len="med"/>
                <a:tailEnd type="triangle" w="med" len="med"/>
              </a:ln>
              <a:effectLst/>
            </p:spPr>
            <p:txBody>
              <a:bodyPr wrap="square" lIns="45719" tIns="45719" rIns="45719" bIns="45719" numCol="1" anchor="t">
                <a:noAutofit/>
              </a:bodyPr>
              <a:lstStyle/>
              <a:p>
                <a:pPr/>
              </a:p>
            </p:txBody>
          </p:sp>
          <p:sp>
            <p:nvSpPr>
              <p:cNvPr id="1684" name="1.0"/>
              <p:cNvSpPr/>
              <p:nvPr/>
            </p:nvSpPr>
            <p:spPr>
              <a:xfrm>
                <a:off x="2457422" y="0"/>
                <a:ext cx="1270001" cy="1270000"/>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a:latin typeface="Yandex Sans Text Light"/>
                    <a:ea typeface="Yandex Sans Text Light"/>
                    <a:cs typeface="Yandex Sans Text Light"/>
                    <a:sym typeface="Yandex Sans Text Light"/>
                  </a:defRPr>
                </a:lvl1pPr>
              </a:lstStyle>
              <a:p>
                <a:pPr/>
                <a:r>
                  <a:t>1.0</a:t>
                </a:r>
              </a:p>
            </p:txBody>
          </p:sp>
          <p:sp>
            <p:nvSpPr>
              <p:cNvPr id="1685" name="☹"/>
              <p:cNvSpPr/>
              <p:nvPr/>
            </p:nvSpPr>
            <p:spPr>
              <a:xfrm>
                <a:off x="4262936" y="113813"/>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7200"/>
                </a:lvl1pPr>
              </a:lstStyle>
              <a:p>
                <a:pPr/>
                <a:r>
                  <a:t>☹</a:t>
                </a:r>
              </a:p>
            </p:txBody>
          </p:sp>
        </p:grpSp>
        <p:sp>
          <p:nvSpPr>
            <p:cNvPr id="1687" name="Equation"/>
            <p:cNvSpPr txBox="1"/>
            <p:nvPr/>
          </p:nvSpPr>
          <p:spPr>
            <a:xfrm>
              <a:off x="0" y="493278"/>
              <a:ext cx="9282075" cy="333757"/>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r>
                      <a:rPr xmlns:a="http://schemas.openxmlformats.org/drawingml/2006/main" sz="3600" i="1">
                        <a:solidFill>
                          <a:srgbClr val="000000"/>
                        </a:solidFill>
                        <a:latin typeface="Cambria Math" panose="02040503050406030204" pitchFamily="18" charset="0"/>
                      </a:rPr>
                      <m:t>P</m:t>
                    </m:r>
                    <m:r>
                      <a:rPr xmlns:a="http://schemas.openxmlformats.org/drawingml/2006/main" sz="3600" i="1">
                        <a:solidFill>
                          <a:srgbClr val="000000"/>
                        </a:solidFill>
                        <a:latin typeface="Cambria Math" panose="02040503050406030204" pitchFamily="18" charset="0"/>
                      </a:rPr>
                      <m:t>F</m:t>
                    </m:r>
                    <m:r>
                      <a:rPr xmlns:a="http://schemas.openxmlformats.org/drawingml/2006/main" sz="3600" i="1">
                        <a:solidFill>
                          <a:srgbClr val="000000"/>
                        </a:solidFill>
                        <a:latin typeface="Cambria Math" panose="02040503050406030204" pitchFamily="18" charset="0"/>
                      </a:rPr>
                      <m:t>o</m:t>
                    </m:r>
                    <m:r>
                      <a:rPr xmlns:a="http://schemas.openxmlformats.org/drawingml/2006/main" sz="3600" i="1">
                        <a:solidFill>
                          <a:srgbClr val="000000"/>
                        </a:solidFill>
                        <a:latin typeface="Cambria Math" panose="02040503050406030204" pitchFamily="18" charset="0"/>
                      </a:rPr>
                      <m:t>u</m:t>
                    </m:r>
                    <m:r>
                      <a:rPr xmlns:a="http://schemas.openxmlformats.org/drawingml/2006/main" sz="3600" i="1">
                        <a:solidFill>
                          <a:srgbClr val="000000"/>
                        </a:solidFill>
                        <a:latin typeface="Cambria Math" panose="02040503050406030204" pitchFamily="18" charset="0"/>
                      </a:rPr>
                      <m:t>n</m:t>
                    </m:r>
                    <m:r>
                      <a:rPr xmlns:a="http://schemas.openxmlformats.org/drawingml/2006/main" sz="3600" i="1">
                        <a:solidFill>
                          <a:srgbClr val="000000"/>
                        </a:solidFill>
                        <a:latin typeface="Cambria Math" panose="02040503050406030204" pitchFamily="18" charset="0"/>
                      </a:rPr>
                      <m:t>d</m:t>
                    </m:r>
                    <m:r>
                      <a:rPr xmlns:a="http://schemas.openxmlformats.org/drawingml/2006/main" sz="3600" i="1">
                        <a:solidFill>
                          <a:srgbClr val="000000"/>
                        </a:solidFill>
                        <a:latin typeface="Cambria Math" panose="02040503050406030204" pitchFamily="18" charset="0"/>
                      </a:rPr>
                      <m:t>=</m:t>
                    </m:r>
                    <m:r>
                      <a:rPr xmlns:a="http://schemas.openxmlformats.org/drawingml/2006/main" sz="3600" i="1">
                        <a:solidFill>
                          <a:srgbClr val="000000"/>
                        </a:solidFill>
                        <a:latin typeface="Cambria Math" panose="02040503050406030204" pitchFamily="18" charset="0"/>
                      </a:rPr>
                      <m:t>0.7</m:t>
                    </m:r>
                    <m:r>
                      <a:rPr xmlns:a="http://schemas.openxmlformats.org/drawingml/2006/main" sz="3600" i="1">
                        <a:solidFill>
                          <a:srgbClr val="000000"/>
                        </a:solidFill>
                        <a:latin typeface="Cambria Math" panose="02040503050406030204" pitchFamily="18" charset="0"/>
                      </a:rPr>
                      <m:t>+</m:t>
                    </m:r>
                    <m:r>
                      <a:rPr xmlns:a="http://schemas.openxmlformats.org/drawingml/2006/main" sz="3600" i="1">
                        <a:solidFill>
                          <a:srgbClr val="000000"/>
                        </a:solidFill>
                        <a:latin typeface="Cambria Math" panose="02040503050406030204" pitchFamily="18" charset="0"/>
                      </a:rPr>
                      <m:t>0.0765</m:t>
                    </m:r>
                    <m:r>
                      <a:rPr xmlns:a="http://schemas.openxmlformats.org/drawingml/2006/main" sz="3600" i="1">
                        <a:solidFill>
                          <a:srgbClr val="000000"/>
                        </a:solidFill>
                        <a:latin typeface="Cambria Math" panose="02040503050406030204" pitchFamily="18" charset="0"/>
                      </a:rPr>
                      <m:t>+</m:t>
                    </m:r>
                    <m:r>
                      <a:rPr xmlns:a="http://schemas.openxmlformats.org/drawingml/2006/main" sz="3600" i="1">
                        <a:solidFill>
                          <a:srgbClr val="000000"/>
                        </a:solidFill>
                        <a:latin typeface="Cambria Math" panose="02040503050406030204" pitchFamily="18" charset="0"/>
                      </a:rPr>
                      <m:t>0.0759</m:t>
                    </m:r>
                    <m:r>
                      <a:rPr xmlns:a="http://schemas.openxmlformats.org/drawingml/2006/main" sz="3600" i="1">
                        <a:solidFill>
                          <a:srgbClr val="000000"/>
                        </a:solidFill>
                        <a:latin typeface="Cambria Math" panose="02040503050406030204" pitchFamily="18" charset="0"/>
                      </a:rPr>
                      <m:t>+</m:t>
                    </m:r>
                    <m:r>
                      <a:rPr xmlns:a="http://schemas.openxmlformats.org/drawingml/2006/main" sz="3600" i="1">
                        <a:solidFill>
                          <a:srgbClr val="000000"/>
                        </a:solidFill>
                        <a:latin typeface="Cambria Math" panose="02040503050406030204" pitchFamily="18" charset="0"/>
                      </a:rPr>
                      <m:t>0.0303</m:t>
                    </m:r>
                    <m:r>
                      <a:rPr xmlns:a="http://schemas.openxmlformats.org/drawingml/2006/main" sz="3600" i="1">
                        <a:solidFill>
                          <a:srgbClr val="000000"/>
                        </a:solidFill>
                        <a:latin typeface="Cambria Math" panose="02040503050406030204" pitchFamily="18" charset="0"/>
                      </a:rPr>
                      <m:t>≈</m:t>
                    </m:r>
                    <m:r>
                      <a:rPr xmlns:a="http://schemas.openxmlformats.org/drawingml/2006/main" sz="3600" i="1">
                        <a:solidFill>
                          <a:srgbClr val="000000"/>
                        </a:solidFill>
                        <a:latin typeface="Cambria Math" panose="02040503050406030204" pitchFamily="18" charset="0"/>
                      </a:rPr>
                      <m:t>0.88</m:t>
                    </m:r>
                  </m:oMath>
                </m:oMathPara>
              </a14:m>
              <a:endParaRPr sz="3600"/>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6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6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6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16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16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168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7" fill="hold">
                                  <p:stCondLst>
                                    <p:cond delay="0"/>
                                  </p:stCondLst>
                                  <p:iterate type="el" backwards="0">
                                    <p:tmAbs val="0"/>
                                  </p:iterate>
                                  <p:childTnLst>
                                    <p:set>
                                      <p:cBhvr>
                                        <p:cTn id="30" fill="hold"/>
                                        <p:tgtEl>
                                          <p:spTgt spid="166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8" fill="hold">
                                  <p:stCondLst>
                                    <p:cond delay="0"/>
                                  </p:stCondLst>
                                  <p:iterate type="el" backwards="0">
                                    <p:tmAbs val="0"/>
                                  </p:iterate>
                                  <p:childTnLst>
                                    <p:set>
                                      <p:cBhvr>
                                        <p:cTn id="34" fill="hold"/>
                                        <p:tgtEl>
                                          <p:spTgt spid="165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9" fill="hold">
                                  <p:stCondLst>
                                    <p:cond delay="0"/>
                                  </p:stCondLst>
                                  <p:iterate type="el" backwards="0">
                                    <p:tmAbs val="0"/>
                                  </p:iterate>
                                  <p:childTnLst>
                                    <p:set>
                                      <p:cBhvr>
                                        <p:cTn id="38" fill="hold"/>
                                        <p:tgtEl>
                                          <p:spTgt spid="16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43" grpId="2"/>
      <p:bldP build="whole" bldLvl="1" animBg="1" rev="0" advAuto="0" spid="1669" grpId="7"/>
      <p:bldP build="whole" bldLvl="1" animBg="1" rev="0" advAuto="0" spid="1675" grpId="3"/>
      <p:bldP build="whole" bldLvl="1" animBg="1" rev="0" advAuto="0" spid="1636" grpId="1"/>
      <p:bldP build="whole" bldLvl="1" animBg="1" rev="0" advAuto="0" spid="1657" grpId="8"/>
      <p:bldP build="whole" bldLvl="1" animBg="1" rev="0" advAuto="0" spid="1688" grpId="9"/>
      <p:bldP build="whole" bldLvl="1" animBg="1" rev="0" advAuto="0" spid="1663" grpId="5"/>
      <p:bldP build="whole" bldLvl="1" animBg="1" rev="0" advAuto="0" spid="1682" grpId="6"/>
      <p:bldP build="whole" bldLvl="1" animBg="1" rev="0" advAuto="0" spid="1650" grpId="4"/>
    </p:bldLst>
  </p:timing>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2" name="PrecisionAt"/>
          <p:cNvSpPr txBox="1"/>
          <p:nvPr>
            <p:ph type="title"/>
          </p:nvPr>
        </p:nvSpPr>
        <p:spPr>
          <a:prstGeom prst="rect">
            <a:avLst/>
          </a:prstGeom>
        </p:spPr>
        <p:txBody>
          <a:bodyPr/>
          <a:lstStyle/>
          <a:p>
            <a:pPr/>
            <a:r>
              <a:t>PrecisionAt</a:t>
            </a:r>
          </a:p>
        </p:txBody>
      </p:sp>
      <p:sp>
        <p:nvSpPr>
          <p:cNvPr id="169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94" name="Screen Shot 2018-03-21 at 20.01.12.png" descr="Screen Shot 2018-03-21 at 20.01.12.png"/>
          <p:cNvPicPr>
            <a:picLocks noChangeAspect="1"/>
          </p:cNvPicPr>
          <p:nvPr/>
        </p:nvPicPr>
        <p:blipFill>
          <a:blip r:embed="rId3">
            <a:extLst/>
          </a:blip>
          <a:srcRect l="0" t="0" r="24951" b="0"/>
          <a:stretch>
            <a:fillRect/>
          </a:stretch>
        </p:blipFill>
        <p:spPr>
          <a:xfrm>
            <a:off x="1045066" y="1920098"/>
            <a:ext cx="9556676" cy="11253279"/>
          </a:xfrm>
          <a:prstGeom prst="rect">
            <a:avLst/>
          </a:prstGeom>
          <a:ln w="12700">
            <a:miter lim="400000"/>
          </a:ln>
        </p:spPr>
      </p:pic>
      <p:sp>
        <p:nvSpPr>
          <p:cNvPr id="1695" name="✅"/>
          <p:cNvSpPr txBox="1"/>
          <p:nvPr/>
        </p:nvSpPr>
        <p:spPr>
          <a:xfrm>
            <a:off x="11071795" y="3533872"/>
            <a:ext cx="622301" cy="800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4800"/>
            </a:lvl1pPr>
          </a:lstStyle>
          <a:p>
            <a:pPr/>
            <a:r>
              <a:t>✅</a:t>
            </a:r>
          </a:p>
        </p:txBody>
      </p:sp>
      <p:sp>
        <p:nvSpPr>
          <p:cNvPr id="1696" name="❌"/>
          <p:cNvSpPr txBox="1"/>
          <p:nvPr/>
        </p:nvSpPr>
        <p:spPr>
          <a:xfrm>
            <a:off x="11071795" y="9463775"/>
            <a:ext cx="622301" cy="800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4800"/>
            </a:lvl1pPr>
          </a:lstStyle>
          <a:p>
            <a:pPr/>
            <a:r>
              <a:t>❌</a:t>
            </a:r>
          </a:p>
        </p:txBody>
      </p:sp>
      <p:sp>
        <p:nvSpPr>
          <p:cNvPr id="1697" name="❌"/>
          <p:cNvSpPr txBox="1"/>
          <p:nvPr/>
        </p:nvSpPr>
        <p:spPr>
          <a:xfrm>
            <a:off x="11071795" y="12352220"/>
            <a:ext cx="622301" cy="800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4800"/>
            </a:lvl1pPr>
          </a:lstStyle>
          <a:p>
            <a:pPr/>
            <a:r>
              <a:t>❌</a:t>
            </a:r>
          </a:p>
        </p:txBody>
      </p:sp>
      <p:sp>
        <p:nvSpPr>
          <p:cNvPr id="1698" name="✅"/>
          <p:cNvSpPr txBox="1"/>
          <p:nvPr/>
        </p:nvSpPr>
        <p:spPr>
          <a:xfrm>
            <a:off x="11071795" y="5054601"/>
            <a:ext cx="622301" cy="800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4800"/>
            </a:lvl1pPr>
          </a:lstStyle>
          <a:p>
            <a:pPr/>
            <a:r>
              <a:t>✅</a:t>
            </a:r>
          </a:p>
        </p:txBody>
      </p:sp>
      <p:sp>
        <p:nvSpPr>
          <p:cNvPr id="1699" name="✅"/>
          <p:cNvSpPr txBox="1"/>
          <p:nvPr/>
        </p:nvSpPr>
        <p:spPr>
          <a:xfrm>
            <a:off x="11071795" y="6575331"/>
            <a:ext cx="622301" cy="800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4800"/>
            </a:lvl1pPr>
          </a:lstStyle>
          <a:p>
            <a:pPr/>
            <a:r>
              <a:t>✅</a:t>
            </a:r>
          </a:p>
        </p:txBody>
      </p:sp>
      <p:sp>
        <p:nvSpPr>
          <p:cNvPr id="1700" name="✅"/>
          <p:cNvSpPr txBox="1"/>
          <p:nvPr/>
        </p:nvSpPr>
        <p:spPr>
          <a:xfrm>
            <a:off x="11071795" y="7943046"/>
            <a:ext cx="622301" cy="800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4800"/>
            </a:lvl1pPr>
          </a:lstStyle>
          <a:p>
            <a:pPr/>
            <a:r>
              <a:t>✅</a:t>
            </a:r>
          </a:p>
        </p:txBody>
      </p:sp>
      <p:sp>
        <p:nvSpPr>
          <p:cNvPr id="1701" name="✅"/>
          <p:cNvSpPr txBox="1"/>
          <p:nvPr/>
        </p:nvSpPr>
        <p:spPr>
          <a:xfrm>
            <a:off x="11071795" y="10831491"/>
            <a:ext cx="622301" cy="800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4800"/>
            </a:lvl1pPr>
          </a:lstStyle>
          <a:p>
            <a:pPr/>
            <a:r>
              <a:t>✅</a:t>
            </a:r>
          </a:p>
        </p:txBody>
      </p:sp>
      <p:sp>
        <p:nvSpPr>
          <p:cNvPr id="1702" name="Equation"/>
          <p:cNvSpPr txBox="1"/>
          <p:nvPr/>
        </p:nvSpPr>
        <p:spPr>
          <a:xfrm>
            <a:off x="13587654" y="6888390"/>
            <a:ext cx="8156297" cy="1316432"/>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a:rPr xmlns:a="http://schemas.openxmlformats.org/drawingml/2006/main" sz="4800" i="1">
                      <a:solidFill>
                        <a:srgbClr val="000000"/>
                      </a:solidFill>
                      <a:latin typeface="Cambria Math" panose="02040503050406030204" pitchFamily="18" charset="0"/>
                    </a:rPr>
                    <m:t>P</m:t>
                  </m:r>
                  <m:r>
                    <a:rPr xmlns:a="http://schemas.openxmlformats.org/drawingml/2006/main" sz="4800" i="1">
                      <a:solidFill>
                        <a:srgbClr val="000000"/>
                      </a:solidFill>
                      <a:latin typeface="Cambria Math" panose="02040503050406030204" pitchFamily="18" charset="0"/>
                    </a:rPr>
                    <m:t>r</m:t>
                  </m:r>
                  <m:r>
                    <a:rPr xmlns:a="http://schemas.openxmlformats.org/drawingml/2006/main" sz="4800" i="1">
                      <a:solidFill>
                        <a:srgbClr val="000000"/>
                      </a:solidFill>
                      <a:latin typeface="Cambria Math" panose="02040503050406030204" pitchFamily="18" charset="0"/>
                    </a:rPr>
                    <m:t>e</m:t>
                  </m:r>
                  <m:r>
                    <a:rPr xmlns:a="http://schemas.openxmlformats.org/drawingml/2006/main" sz="4800" i="1">
                      <a:solidFill>
                        <a:srgbClr val="000000"/>
                      </a:solidFill>
                      <a:latin typeface="Cambria Math" panose="02040503050406030204" pitchFamily="18" charset="0"/>
                    </a:rPr>
                    <m:t>c</m:t>
                  </m:r>
                  <m:r>
                    <a:rPr xmlns:a="http://schemas.openxmlformats.org/drawingml/2006/main" sz="4800" i="1">
                      <a:solidFill>
                        <a:srgbClr val="000000"/>
                      </a:solidFill>
                      <a:latin typeface="Cambria Math" panose="02040503050406030204" pitchFamily="18" charset="0"/>
                    </a:rPr>
                    <m:t>i</m:t>
                  </m:r>
                  <m:r>
                    <a:rPr xmlns:a="http://schemas.openxmlformats.org/drawingml/2006/main" sz="4800" i="1">
                      <a:solidFill>
                        <a:srgbClr val="000000"/>
                      </a:solidFill>
                      <a:latin typeface="Cambria Math" panose="02040503050406030204" pitchFamily="18" charset="0"/>
                    </a:rPr>
                    <m:t>s</m:t>
                  </m:r>
                  <m:r>
                    <a:rPr xmlns:a="http://schemas.openxmlformats.org/drawingml/2006/main" sz="4800" i="1">
                      <a:solidFill>
                        <a:srgbClr val="000000"/>
                      </a:solidFill>
                      <a:latin typeface="Cambria Math" panose="02040503050406030204" pitchFamily="18" charset="0"/>
                    </a:rPr>
                    <m:t>i</m:t>
                  </m:r>
                  <m:r>
                    <a:rPr xmlns:a="http://schemas.openxmlformats.org/drawingml/2006/main" sz="4800" i="1">
                      <a:solidFill>
                        <a:srgbClr val="000000"/>
                      </a:solidFill>
                      <a:latin typeface="Cambria Math" panose="02040503050406030204" pitchFamily="18" charset="0"/>
                    </a:rPr>
                    <m:t>o</m:t>
                  </m:r>
                  <m:r>
                    <a:rPr xmlns:a="http://schemas.openxmlformats.org/drawingml/2006/main" sz="4800" i="1">
                      <a:solidFill>
                        <a:srgbClr val="000000"/>
                      </a:solidFill>
                      <a:latin typeface="Cambria Math" panose="02040503050406030204" pitchFamily="18" charset="0"/>
                    </a:rPr>
                    <m:t>n</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k</m:t>
                  </m:r>
                  <m:r>
                    <a:rPr xmlns:a="http://schemas.openxmlformats.org/drawingml/2006/main" sz="4800" i="1">
                      <a:solidFill>
                        <a:srgbClr val="000000"/>
                      </a:solidFill>
                      <a:latin typeface="Cambria Math" panose="02040503050406030204" pitchFamily="18" charset="0"/>
                    </a:rPr>
                    <m:t>=</m:t>
                  </m:r>
                  <m:f>
                    <m:fPr>
                      <m:ctrlPr>
                        <a:rPr xmlns:a="http://schemas.openxmlformats.org/drawingml/2006/main" sz="4800" i="1">
                          <a:solidFill>
                            <a:srgbClr val="000000"/>
                          </a:solidFill>
                          <a:latin typeface="Cambria Math" panose="02040503050406030204" pitchFamily="18" charset="0"/>
                        </a:rPr>
                      </m:ctrlPr>
                      <m:type m:val="bar"/>
                    </m:fPr>
                    <m:num>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R</m:t>
                      </m:r>
                      <m:r>
                        <a:rPr xmlns:a="http://schemas.openxmlformats.org/drawingml/2006/main" sz="4800" i="1">
                          <a:solidFill>
                            <a:srgbClr val="000000"/>
                          </a:solidFill>
                          <a:latin typeface="Cambria Math" panose="02040503050406030204" pitchFamily="18" charset="0"/>
                        </a:rPr>
                        <m:t>e</m:t>
                      </m:r>
                      <m:r>
                        <a:rPr xmlns:a="http://schemas.openxmlformats.org/drawingml/2006/main" sz="4800" i="1">
                          <a:solidFill>
                            <a:srgbClr val="000000"/>
                          </a:solidFill>
                          <a:latin typeface="Cambria Math" panose="02040503050406030204" pitchFamily="18" charset="0"/>
                        </a:rPr>
                        <m:t>l</m:t>
                      </m:r>
                      <m:r>
                        <a:rPr xmlns:a="http://schemas.openxmlformats.org/drawingml/2006/main" sz="4800" i="1">
                          <a:solidFill>
                            <a:srgbClr val="000000"/>
                          </a:solidFill>
                          <a:latin typeface="Cambria Math" panose="02040503050406030204" pitchFamily="18" charset="0"/>
                        </a:rPr>
                        <m:t>e</m:t>
                      </m:r>
                      <m:r>
                        <a:rPr xmlns:a="http://schemas.openxmlformats.org/drawingml/2006/main" sz="4800" i="1">
                          <a:solidFill>
                            <a:srgbClr val="000000"/>
                          </a:solidFill>
                          <a:latin typeface="Cambria Math" panose="02040503050406030204" pitchFamily="18" charset="0"/>
                        </a:rPr>
                        <m:t>v</m:t>
                      </m:r>
                      <m:r>
                        <a:rPr xmlns:a="http://schemas.openxmlformats.org/drawingml/2006/main" sz="4800" i="1">
                          <a:solidFill>
                            <a:srgbClr val="000000"/>
                          </a:solidFill>
                          <a:latin typeface="Cambria Math" panose="02040503050406030204" pitchFamily="18" charset="0"/>
                        </a:rPr>
                        <m:t>a</m:t>
                      </m:r>
                      <m:r>
                        <a:rPr xmlns:a="http://schemas.openxmlformats.org/drawingml/2006/main" sz="4800" i="1">
                          <a:solidFill>
                            <a:srgbClr val="000000"/>
                          </a:solidFill>
                          <a:latin typeface="Cambria Math" panose="02040503050406030204" pitchFamily="18" charset="0"/>
                        </a:rPr>
                        <m:t>n</m:t>
                      </m:r>
                      <m:r>
                        <a:rPr xmlns:a="http://schemas.openxmlformats.org/drawingml/2006/main" sz="4800" i="1">
                          <a:solidFill>
                            <a:srgbClr val="000000"/>
                          </a:solidFill>
                          <a:latin typeface="Cambria Math" panose="02040503050406030204" pitchFamily="18" charset="0"/>
                        </a:rPr>
                        <m:t>t</m:t>
                      </m:r>
                      <m:r>
                        <a:rPr xmlns:a="http://schemas.openxmlformats.org/drawingml/2006/main" sz="4800" i="1">
                          <a:solidFill>
                            <a:srgbClr val="000000"/>
                          </a:solidFill>
                          <a:latin typeface="Cambria Math" panose="02040503050406030204" pitchFamily="18" charset="0"/>
                        </a:rPr>
                        <m:t>|</m:t>
                      </m:r>
                    </m:num>
                    <m:den>
                      <m:r>
                        <a:rPr xmlns:a="http://schemas.openxmlformats.org/drawingml/2006/main" sz="4800" i="1">
                          <a:solidFill>
                            <a:srgbClr val="000000"/>
                          </a:solidFill>
                          <a:latin typeface="Cambria Math" panose="02040503050406030204" pitchFamily="18" charset="0"/>
                        </a:rPr>
                        <m:t>k</m:t>
                      </m:r>
                    </m:den>
                  </m:f>
                  <m:r>
                    <a:rPr xmlns:a="http://schemas.openxmlformats.org/drawingml/2006/main" sz="4800" i="1">
                      <a:solidFill>
                        <a:srgbClr val="000000"/>
                      </a:solidFill>
                      <a:latin typeface="Cambria Math" panose="02040503050406030204" pitchFamily="18" charset="0"/>
                    </a:rPr>
                    <m:t>=</m:t>
                  </m:r>
                  <m:f>
                    <m:fPr>
                      <m:ctrlPr>
                        <a:rPr xmlns:a="http://schemas.openxmlformats.org/drawingml/2006/main" sz="4800" i="1">
                          <a:solidFill>
                            <a:srgbClr val="000000"/>
                          </a:solidFill>
                          <a:latin typeface="Cambria Math" panose="02040503050406030204" pitchFamily="18" charset="0"/>
                        </a:rPr>
                      </m:ctrlPr>
                      <m:type m:val="bar"/>
                    </m:fPr>
                    <m:num>
                      <m:r>
                        <a:rPr xmlns:a="http://schemas.openxmlformats.org/drawingml/2006/main" sz="4800" i="1">
                          <a:solidFill>
                            <a:srgbClr val="000000"/>
                          </a:solidFill>
                          <a:latin typeface="Cambria Math" panose="02040503050406030204" pitchFamily="18" charset="0"/>
                        </a:rPr>
                        <m:t>5</m:t>
                      </m:r>
                    </m:num>
                    <m:den>
                      <m:r>
                        <a:rPr xmlns:a="http://schemas.openxmlformats.org/drawingml/2006/main" sz="4800" i="1">
                          <a:solidFill>
                            <a:srgbClr val="000000"/>
                          </a:solidFill>
                          <a:latin typeface="Cambria Math" panose="02040503050406030204" pitchFamily="18" charset="0"/>
                        </a:rPr>
                        <m:t>7</m:t>
                      </m:r>
                    </m:den>
                  </m:f>
                </m:oMath>
              </m:oMathPara>
            </a14:m>
            <a:endParaRPr sz="4800"/>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6" name="Ранжирующие режимы в CatBoost"/>
          <p:cNvSpPr txBox="1"/>
          <p:nvPr>
            <p:ph type="title"/>
          </p:nvPr>
        </p:nvSpPr>
        <p:spPr>
          <a:prstGeom prst="rect">
            <a:avLst/>
          </a:prstGeom>
        </p:spPr>
        <p:txBody>
          <a:bodyPr/>
          <a:lstStyle/>
          <a:p>
            <a:pPr lvl="1"/>
            <a:r>
              <a:t>Ранжирующие режимы в CatBoost</a:t>
            </a:r>
          </a:p>
        </p:txBody>
      </p:sp>
      <p:sp>
        <p:nvSpPr>
          <p:cNvPr id="170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08" name="QueryRMSE…"/>
          <p:cNvSpPr txBox="1"/>
          <p:nvPr>
            <p:ph type="body" idx="1"/>
          </p:nvPr>
        </p:nvSpPr>
        <p:spPr>
          <a:xfrm>
            <a:off x="1587599" y="3429849"/>
            <a:ext cx="21224776" cy="9117081"/>
          </a:xfrm>
          <a:prstGeom prst="rect">
            <a:avLst/>
          </a:prstGeom>
        </p:spPr>
        <p:txBody>
          <a:bodyPr numCol="2" spcCol="1061238"/>
          <a:lstStyle/>
          <a:p>
            <a:pPr lvl="1" marL="719999" indent="-719963" defTabSz="1907905">
              <a:lnSpc>
                <a:spcPct val="200000"/>
              </a:lnSpc>
              <a:buClr>
                <a:srgbClr val="FFCC00"/>
              </a:buClr>
              <a:buSzPct val="120000"/>
              <a:buFont typeface="Arial Unicode MS"/>
              <a:buChar char="▎"/>
              <a:defRPr sz="4800">
                <a:latin typeface="Yandex Sans Text Light"/>
                <a:ea typeface="Yandex Sans Text Light"/>
                <a:cs typeface="Yandex Sans Text Light"/>
                <a:sym typeface="Yandex Sans Text Light"/>
              </a:defRPr>
            </a:pPr>
            <a:r>
              <a:t>QueryRMSE</a:t>
            </a:r>
          </a:p>
          <a:p>
            <a:pPr lvl="1" marL="719999" indent="-719963" defTabSz="1907905">
              <a:lnSpc>
                <a:spcPct val="200000"/>
              </a:lnSpc>
              <a:buClr>
                <a:srgbClr val="FFCC00"/>
              </a:buClr>
              <a:buSzPct val="120000"/>
              <a:buFont typeface="Arial Unicode MS"/>
              <a:buChar char="▎"/>
              <a:defRPr sz="4800">
                <a:latin typeface="Yandex Sans Text Light"/>
                <a:ea typeface="Yandex Sans Text Light"/>
                <a:cs typeface="Yandex Sans Text Light"/>
                <a:sym typeface="Yandex Sans Text Light"/>
              </a:defRPr>
            </a:pPr>
            <a:r>
              <a:t>QueryCrossEntropy</a:t>
            </a:r>
          </a:p>
          <a:p>
            <a:pPr lvl="1" marL="719999" indent="-719963" defTabSz="1907905">
              <a:lnSpc>
                <a:spcPct val="200000"/>
              </a:lnSpc>
              <a:buClr>
                <a:srgbClr val="FFCC00"/>
              </a:buClr>
              <a:buSzPct val="120000"/>
              <a:buFont typeface="Arial Unicode MS"/>
              <a:buChar char="▎"/>
              <a:defRPr sz="4800">
                <a:latin typeface="Yandex Sans Text Light"/>
                <a:ea typeface="Yandex Sans Text Light"/>
                <a:cs typeface="Yandex Sans Text Light"/>
                <a:sym typeface="Yandex Sans Text Light"/>
              </a:defRPr>
            </a:pPr>
            <a:r>
              <a:t>QuerySoftMax</a:t>
            </a:r>
          </a:p>
          <a:p>
            <a:pPr lvl="1" marL="719999" indent="-719963" defTabSz="1907905">
              <a:lnSpc>
                <a:spcPct val="200000"/>
              </a:lnSpc>
              <a:buClr>
                <a:srgbClr val="FFCC00"/>
              </a:buClr>
              <a:buSzPct val="120000"/>
              <a:buFont typeface="Arial Unicode MS"/>
              <a:buChar char="▎"/>
              <a:defRPr sz="4800">
                <a:latin typeface="Yandex Sans Text Light"/>
                <a:ea typeface="Yandex Sans Text Light"/>
                <a:cs typeface="Yandex Sans Text Light"/>
                <a:sym typeface="Yandex Sans Text Light"/>
              </a:defRPr>
            </a:pPr>
            <a:r>
              <a:t>StochasticRank</a:t>
            </a:r>
          </a:p>
          <a:p>
            <a:pPr lvl="1" marL="719999" indent="-719963" defTabSz="1907905">
              <a:lnSpc>
                <a:spcPct val="200000"/>
              </a:lnSpc>
              <a:buClr>
                <a:srgbClr val="FFCC00"/>
              </a:buClr>
              <a:buSzPct val="120000"/>
              <a:buFont typeface="Arial Unicode MS"/>
              <a:buChar char="▎"/>
              <a:defRPr sz="4800">
                <a:latin typeface="Yandex Sans Text Light"/>
                <a:ea typeface="Yandex Sans Text Light"/>
                <a:cs typeface="Yandex Sans Text Light"/>
                <a:sym typeface="Yandex Sans Text Light"/>
              </a:defRPr>
            </a:pPr>
          </a:p>
          <a:p>
            <a:pPr lvl="1" marL="719999" indent="-719963" defTabSz="1907905">
              <a:lnSpc>
                <a:spcPct val="200000"/>
              </a:lnSpc>
              <a:buClr>
                <a:srgbClr val="FFCC00"/>
              </a:buClr>
              <a:buSzPct val="120000"/>
              <a:buFont typeface="Arial Unicode MS"/>
              <a:buChar char="▎"/>
              <a:defRPr sz="4800">
                <a:latin typeface="Yandex Sans Text Light"/>
                <a:ea typeface="Yandex Sans Text Light"/>
                <a:cs typeface="Yandex Sans Text Light"/>
                <a:sym typeface="Yandex Sans Text Light"/>
              </a:defRPr>
            </a:pPr>
          </a:p>
          <a:p>
            <a:pPr lvl="1" marL="719999" indent="-719963" defTabSz="1907905">
              <a:lnSpc>
                <a:spcPct val="200000"/>
              </a:lnSpc>
              <a:buClr>
                <a:srgbClr val="FFCC00"/>
              </a:buClr>
              <a:buSzPct val="120000"/>
              <a:buFont typeface="Arial Unicode MS"/>
              <a:buChar char="▎"/>
              <a:defRPr sz="4800">
                <a:latin typeface="Yandex Sans Text Light"/>
                <a:ea typeface="Yandex Sans Text Light"/>
                <a:cs typeface="Yandex Sans Text Light"/>
                <a:sym typeface="Yandex Sans Text Light"/>
              </a:defRPr>
            </a:pPr>
            <a:r>
              <a:t>PairLogit</a:t>
            </a:r>
          </a:p>
          <a:p>
            <a:pPr lvl="1" marL="719999" indent="-719963" defTabSz="1907905">
              <a:lnSpc>
                <a:spcPct val="200000"/>
              </a:lnSpc>
              <a:buClr>
                <a:srgbClr val="FFCC00"/>
              </a:buClr>
              <a:buSzPct val="120000"/>
              <a:buFont typeface="Arial Unicode MS"/>
              <a:buChar char="▎"/>
              <a:defRPr sz="4800">
                <a:latin typeface="Yandex Sans Text Light"/>
                <a:ea typeface="Yandex Sans Text Light"/>
                <a:cs typeface="Yandex Sans Text Light"/>
                <a:sym typeface="Yandex Sans Text Light"/>
              </a:defRPr>
            </a:pPr>
            <a:r>
              <a:t>PairLogitPairwise</a:t>
            </a:r>
          </a:p>
          <a:p>
            <a:pPr lvl="1" marL="719999" indent="-719963" defTabSz="1907905">
              <a:lnSpc>
                <a:spcPct val="200000"/>
              </a:lnSpc>
              <a:buClr>
                <a:srgbClr val="FFCC00"/>
              </a:buClr>
              <a:buSzPct val="120000"/>
              <a:buFont typeface="Arial Unicode MS"/>
              <a:buChar char="▎"/>
              <a:defRPr sz="4800">
                <a:latin typeface="Yandex Sans Text Light"/>
                <a:ea typeface="Yandex Sans Text Light"/>
                <a:cs typeface="Yandex Sans Text Light"/>
                <a:sym typeface="Yandex Sans Text Light"/>
              </a:defRPr>
            </a:pPr>
            <a:r>
              <a:t>YetiRank</a:t>
            </a:r>
          </a:p>
          <a:p>
            <a:pPr lvl="1" marL="719999" indent="-719963" defTabSz="1907905">
              <a:lnSpc>
                <a:spcPct val="200000"/>
              </a:lnSpc>
              <a:buClr>
                <a:srgbClr val="FFCC00"/>
              </a:buClr>
              <a:buSzPct val="120000"/>
              <a:buFont typeface="Arial Unicode MS"/>
              <a:buChar char="▎"/>
              <a:defRPr sz="4800">
                <a:latin typeface="Yandex Sans Text Light"/>
                <a:ea typeface="Yandex Sans Text Light"/>
                <a:cs typeface="Yandex Sans Text Light"/>
                <a:sym typeface="Yandex Sans Text Light"/>
              </a:defRPr>
            </a:pPr>
            <a:r>
              <a:t>YetiRankPairwise</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2" name="QueryRMSE"/>
          <p:cNvSpPr txBox="1"/>
          <p:nvPr>
            <p:ph type="title"/>
          </p:nvPr>
        </p:nvSpPr>
        <p:spPr>
          <a:prstGeom prst="rect">
            <a:avLst/>
          </a:prstGeom>
        </p:spPr>
        <p:txBody>
          <a:bodyPr/>
          <a:lstStyle/>
          <a:p>
            <a:pPr/>
            <a:r>
              <a:t>QueryRMSE</a:t>
            </a:r>
          </a:p>
        </p:txBody>
      </p:sp>
      <p:sp>
        <p:nvSpPr>
          <p:cNvPr id="171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14" name="Equation"/>
          <p:cNvSpPr txBox="1"/>
          <p:nvPr/>
        </p:nvSpPr>
        <p:spPr>
          <a:xfrm>
            <a:off x="3855591" y="3671894"/>
            <a:ext cx="4227966" cy="1654790"/>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m:rPr>
                      <m:scr m:val="script"/>
                    </m:rPr>
                    <a:rPr xmlns:a="http://schemas.openxmlformats.org/drawingml/2006/main" sz="3600" i="1">
                      <a:solidFill>
                        <a:srgbClr val="000000"/>
                      </a:solidFill>
                      <a:latin typeface="Cambria Math" panose="02040503050406030204" pitchFamily="18" charset="0"/>
                    </a:rPr>
                    <m:t>L</m:t>
                  </m:r>
                  <m:r>
                    <a:rPr xmlns:a="http://schemas.openxmlformats.org/drawingml/2006/main" sz="3600" i="1">
                      <a:solidFill>
                        <a:srgbClr val="000000"/>
                      </a:solidFill>
                      <a:latin typeface="Cambria Math" panose="02040503050406030204" pitchFamily="18" charset="0"/>
                    </a:rPr>
                    <m:t>=</m:t>
                  </m:r>
                  <m:rad>
                    <m:radPr>
                      <m:ctrlPr>
                        <a:rPr xmlns:a="http://schemas.openxmlformats.org/drawingml/2006/main" sz="3600" i="1">
                          <a:solidFill>
                            <a:srgbClr val="000000"/>
                          </a:solidFill>
                          <a:latin typeface="Cambria Math" panose="02040503050406030204" pitchFamily="18" charset="0"/>
                        </a:rPr>
                      </m:ctrlPr>
                      <m:degHide m:val="on"/>
                    </m:radPr>
                    <m:deg/>
                    <m:e>
                      <m:f>
                        <m:fPr>
                          <m:ctrlPr>
                            <a:rPr xmlns:a="http://schemas.openxmlformats.org/drawingml/2006/main" sz="3600" i="1">
                              <a:solidFill>
                                <a:srgbClr val="000000"/>
                              </a:solidFill>
                              <a:latin typeface="Cambria Math" panose="02040503050406030204" pitchFamily="18" charset="0"/>
                            </a:rPr>
                          </m:ctrlPr>
                          <m:type m:val="bar"/>
                        </m:fPr>
                        <m:num>
                          <m:r>
                            <a:rPr xmlns:a="http://schemas.openxmlformats.org/drawingml/2006/main" sz="3600" i="1">
                              <a:solidFill>
                                <a:srgbClr val="000000"/>
                              </a:solidFill>
                              <a:latin typeface="Cambria Math" panose="02040503050406030204" pitchFamily="18" charset="0"/>
                            </a:rPr>
                            <m:t>1</m:t>
                          </m:r>
                        </m:num>
                        <m:den>
                          <m:r>
                            <a:rPr xmlns:a="http://schemas.openxmlformats.org/drawingml/2006/main" sz="3600" i="1">
                              <a:solidFill>
                                <a:srgbClr val="000000"/>
                              </a:solidFill>
                              <a:latin typeface="Cambria Math" panose="02040503050406030204" pitchFamily="18" charset="0"/>
                            </a:rPr>
                            <m:t>N</m:t>
                          </m:r>
                        </m:den>
                      </m:f>
                      <m:limUpp>
                        <m:e>
                          <m:limLow>
                            <m:e>
                              <m:r>
                                <a:rPr xmlns:a="http://schemas.openxmlformats.org/drawingml/2006/main" sz="3600" i="1">
                                  <a:solidFill>
                                    <a:srgbClr val="000000"/>
                                  </a:solidFill>
                                  <a:latin typeface="Cambria Math" panose="02040503050406030204" pitchFamily="18" charset="0"/>
                                </a:rPr>
                                <m:t>∑</m:t>
                              </m:r>
                            </m:e>
                            <m:lim>
                              <m:r>
                                <a:rPr xmlns:a="http://schemas.openxmlformats.org/drawingml/2006/main" sz="3600" i="1">
                                  <a:solidFill>
                                    <a:srgbClr val="000000"/>
                                  </a:solidFill>
                                  <a:latin typeface="Cambria Math" panose="02040503050406030204" pitchFamily="18" charset="0"/>
                                </a:rPr>
                                <m:t>i</m:t>
                              </m:r>
                              <m:r>
                                <a:rPr xmlns:a="http://schemas.openxmlformats.org/drawingml/2006/main" sz="3600" i="1">
                                  <a:solidFill>
                                    <a:srgbClr val="000000"/>
                                  </a:solidFill>
                                  <a:latin typeface="Cambria Math" panose="02040503050406030204" pitchFamily="18" charset="0"/>
                                </a:rPr>
                                <m:t>=</m:t>
                              </m:r>
                              <m:r>
                                <a:rPr xmlns:a="http://schemas.openxmlformats.org/drawingml/2006/main" sz="3600" i="1">
                                  <a:solidFill>
                                    <a:srgbClr val="000000"/>
                                  </a:solidFill>
                                  <a:latin typeface="Cambria Math" panose="02040503050406030204" pitchFamily="18" charset="0"/>
                                </a:rPr>
                                <m:t>1</m:t>
                              </m:r>
                            </m:lim>
                          </m:limLow>
                        </m:e>
                        <m:lim>
                          <m:r>
                            <a:rPr xmlns:a="http://schemas.openxmlformats.org/drawingml/2006/main" sz="3600" i="1">
                              <a:solidFill>
                                <a:srgbClr val="000000"/>
                              </a:solidFill>
                              <a:latin typeface="Cambria Math" panose="02040503050406030204" pitchFamily="18" charset="0"/>
                            </a:rPr>
                            <m:t>N</m:t>
                          </m:r>
                        </m:lim>
                      </m:limUpp>
                      <m:sSup>
                        <m:e>
                          <m:d>
                            <m:dPr>
                              <m:ctrlPr>
                                <a:rPr xmlns:a="http://schemas.openxmlformats.org/drawingml/2006/main" sz="3600" i="1">
                                  <a:solidFill>
                                    <a:srgbClr val="000000"/>
                                  </a:solidFill>
                                  <a:latin typeface="Cambria Math" panose="02040503050406030204" pitchFamily="18" charset="0"/>
                                </a:rPr>
                              </m:ctrlPr>
                            </m:dPr>
                            <m:e>
                              <m:sSub>
                                <m:e>
                                  <m:r>
                                    <a:rPr xmlns:a="http://schemas.openxmlformats.org/drawingml/2006/main" sz="3600" i="1">
                                      <a:solidFill>
                                        <a:srgbClr val="000000"/>
                                      </a:solidFill>
                                      <a:latin typeface="Cambria Math" panose="02040503050406030204" pitchFamily="18" charset="0"/>
                                    </a:rPr>
                                    <m:t>a</m:t>
                                  </m:r>
                                </m:e>
                                <m:sub>
                                  <m:r>
                                    <a:rPr xmlns:a="http://schemas.openxmlformats.org/drawingml/2006/main" sz="3600" i="1">
                                      <a:solidFill>
                                        <a:srgbClr val="000000"/>
                                      </a:solidFill>
                                      <a:latin typeface="Cambria Math" panose="02040503050406030204" pitchFamily="18" charset="0"/>
                                    </a:rPr>
                                    <m:t>i</m:t>
                                  </m:r>
                                </m:sub>
                              </m:sSub>
                              <m:r>
                                <a:rPr xmlns:a="http://schemas.openxmlformats.org/drawingml/2006/main" sz="3600" i="1">
                                  <a:solidFill>
                                    <a:srgbClr val="000000"/>
                                  </a:solidFill>
                                  <a:latin typeface="Cambria Math" panose="02040503050406030204" pitchFamily="18" charset="0"/>
                                </a:rPr>
                                <m:t>-</m:t>
                              </m:r>
                              <m:sSub>
                                <m:e>
                                  <m:r>
                                    <a:rPr xmlns:a="http://schemas.openxmlformats.org/drawingml/2006/main" sz="3600" i="1">
                                      <a:solidFill>
                                        <a:srgbClr val="000000"/>
                                      </a:solidFill>
                                      <a:latin typeface="Cambria Math" panose="02040503050406030204" pitchFamily="18" charset="0"/>
                                    </a:rPr>
                                    <m:t>t</m:t>
                                  </m:r>
                                </m:e>
                                <m:sub>
                                  <m:r>
                                    <a:rPr xmlns:a="http://schemas.openxmlformats.org/drawingml/2006/main" sz="3600" i="1">
                                      <a:solidFill>
                                        <a:srgbClr val="000000"/>
                                      </a:solidFill>
                                      <a:latin typeface="Cambria Math" panose="02040503050406030204" pitchFamily="18" charset="0"/>
                                    </a:rPr>
                                    <m:t>i</m:t>
                                  </m:r>
                                </m:sub>
                              </m:sSub>
                            </m:e>
                          </m:d>
                        </m:e>
                        <m:sup>
                          <m:r>
                            <a:rPr xmlns:a="http://schemas.openxmlformats.org/drawingml/2006/main" sz="3600" i="1">
                              <a:solidFill>
                                <a:srgbClr val="000000"/>
                              </a:solidFill>
                              <a:latin typeface="Cambria Math" panose="02040503050406030204" pitchFamily="18" charset="0"/>
                            </a:rPr>
                            <m:t>2</m:t>
                          </m:r>
                        </m:sup>
                      </m:sSup>
                    </m:e>
                  </m:rad>
                </m:oMath>
              </m:oMathPara>
            </a14:m>
            <a:endParaRPr sz="3600"/>
          </a:p>
        </p:txBody>
      </p:sp>
      <p:sp>
        <p:nvSpPr>
          <p:cNvPr id="1715" name="- число объектов…"/>
          <p:cNvSpPr txBox="1"/>
          <p:nvPr/>
        </p:nvSpPr>
        <p:spPr>
          <a:xfrm>
            <a:off x="13053535" y="2805279"/>
            <a:ext cx="10972099" cy="4292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825500">
              <a:lnSpc>
                <a:spcPts val="6000"/>
              </a:lnSpc>
              <a:spcBef>
                <a:spcPts val="3000"/>
              </a:spcBef>
              <a:defRPr baseline="6250" sz="4800">
                <a:latin typeface="Yandex Sans Text Light"/>
                <a:ea typeface="Yandex Sans Text Light"/>
                <a:cs typeface="Yandex Sans Text Light"/>
                <a:sym typeface="Yandex Sans Text Light"/>
              </a:defRPr>
            </a:pPr>
            <a:r>
              <a:t>- число объектов</a:t>
            </a:r>
          </a:p>
          <a:p>
            <a:pPr defTabSz="825500">
              <a:lnSpc>
                <a:spcPts val="6000"/>
              </a:lnSpc>
              <a:spcBef>
                <a:spcPts val="3000"/>
              </a:spcBef>
              <a:defRPr baseline="6250" sz="4800">
                <a:latin typeface="Yandex Sans Text Light"/>
                <a:ea typeface="Yandex Sans Text Light"/>
                <a:cs typeface="Yandex Sans Text Light"/>
                <a:sym typeface="Yandex Sans Text Light"/>
              </a:defRPr>
            </a:pPr>
            <a:r>
              <a:t>- истинная релевантность для объекта</a:t>
            </a:r>
          </a:p>
          <a:p>
            <a:pPr defTabSz="825500">
              <a:lnSpc>
                <a:spcPts val="6000"/>
              </a:lnSpc>
              <a:spcBef>
                <a:spcPts val="3000"/>
              </a:spcBef>
              <a:defRPr baseline="6250" sz="4800">
                <a:latin typeface="Yandex Sans Text Light"/>
                <a:ea typeface="Yandex Sans Text Light"/>
                <a:cs typeface="Yandex Sans Text Light"/>
                <a:sym typeface="Yandex Sans Text Light"/>
              </a:defRPr>
            </a:pPr>
            <a:r>
              <a:t>- предсказание для объекта</a:t>
            </a:r>
          </a:p>
        </p:txBody>
      </p:sp>
      <p:sp>
        <p:nvSpPr>
          <p:cNvPr id="1716" name="Equation"/>
          <p:cNvSpPr txBox="1"/>
          <p:nvPr/>
        </p:nvSpPr>
        <p:spPr>
          <a:xfrm>
            <a:off x="12596593" y="3037571"/>
            <a:ext cx="455981" cy="407823"/>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a:rPr xmlns:a="http://schemas.openxmlformats.org/drawingml/2006/main" sz="4800" i="1">
                      <a:solidFill>
                        <a:srgbClr val="000000"/>
                      </a:solidFill>
                      <a:latin typeface="Cambria Math" panose="02040503050406030204" pitchFamily="18" charset="0"/>
                    </a:rPr>
                    <m:t>N</m:t>
                  </m:r>
                </m:oMath>
              </m:oMathPara>
            </a14:m>
            <a:endParaRPr sz="4800"/>
          </a:p>
        </p:txBody>
      </p:sp>
      <p:sp>
        <p:nvSpPr>
          <p:cNvPr id="1717" name="RMSE:"/>
          <p:cNvSpPr txBox="1"/>
          <p:nvPr/>
        </p:nvSpPr>
        <p:spPr>
          <a:xfrm>
            <a:off x="1209764" y="4069969"/>
            <a:ext cx="189738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lnSpc>
                <a:spcPts val="6000"/>
              </a:lnSpc>
              <a:spcBef>
                <a:spcPts val="3000"/>
              </a:spcBef>
              <a:defRPr baseline="6250" sz="4800">
                <a:latin typeface="Yandex Sans Text Light"/>
                <a:ea typeface="Yandex Sans Text Light"/>
                <a:cs typeface="Yandex Sans Text Light"/>
                <a:sym typeface="Yandex Sans Text Light"/>
              </a:defRPr>
            </a:lvl1pPr>
          </a:lstStyle>
          <a:p>
            <a:pPr/>
            <a:r>
              <a:t>RMSE:</a:t>
            </a:r>
          </a:p>
        </p:txBody>
      </p:sp>
      <p:sp>
        <p:nvSpPr>
          <p:cNvPr id="1718" name="Equation"/>
          <p:cNvSpPr txBox="1"/>
          <p:nvPr/>
        </p:nvSpPr>
        <p:spPr>
          <a:xfrm>
            <a:off x="12704792" y="4173328"/>
            <a:ext cx="239583" cy="490437"/>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4800" i="1">
                          <a:solidFill>
                            <a:srgbClr val="000000"/>
                          </a:solidFill>
                          <a:latin typeface="Cambria Math" panose="02040503050406030204" pitchFamily="18" charset="0"/>
                        </a:rPr>
                        <m:t>t</m:t>
                      </m:r>
                    </m:e>
                    <m:sub>
                      <m:r>
                        <a:rPr xmlns:a="http://schemas.openxmlformats.org/drawingml/2006/main" sz="4800" i="1">
                          <a:solidFill>
                            <a:srgbClr val="000000"/>
                          </a:solidFill>
                          <a:latin typeface="Cambria Math" panose="02040503050406030204" pitchFamily="18" charset="0"/>
                        </a:rPr>
                        <m:t>i</m:t>
                      </m:r>
                    </m:sub>
                  </m:sSub>
                </m:oMath>
              </m:oMathPara>
            </a14:m>
            <a:endParaRPr sz="4800"/>
          </a:p>
        </p:txBody>
      </p:sp>
      <p:sp>
        <p:nvSpPr>
          <p:cNvPr id="1719" name="Equation"/>
          <p:cNvSpPr txBox="1"/>
          <p:nvPr/>
        </p:nvSpPr>
        <p:spPr>
          <a:xfrm>
            <a:off x="12649013" y="5391699"/>
            <a:ext cx="388326" cy="426428"/>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4800" i="1">
                          <a:solidFill>
                            <a:srgbClr val="000000"/>
                          </a:solidFill>
                          <a:latin typeface="Cambria Math" panose="02040503050406030204" pitchFamily="18" charset="0"/>
                        </a:rPr>
                        <m:t>a</m:t>
                      </m:r>
                    </m:e>
                    <m:sub>
                      <m:r>
                        <a:rPr xmlns:a="http://schemas.openxmlformats.org/drawingml/2006/main" sz="4800" i="1">
                          <a:solidFill>
                            <a:srgbClr val="000000"/>
                          </a:solidFill>
                          <a:latin typeface="Cambria Math" panose="02040503050406030204" pitchFamily="18" charset="0"/>
                        </a:rPr>
                        <m:t>i</m:t>
                      </m:r>
                    </m:sub>
                  </m:sSub>
                </m:oMath>
              </m:oMathPara>
            </a14:m>
            <a:endParaRPr sz="4800"/>
          </a:p>
        </p:txBody>
      </p:sp>
      <p:grpSp>
        <p:nvGrpSpPr>
          <p:cNvPr id="1722" name="Group"/>
          <p:cNvGrpSpPr/>
          <p:nvPr/>
        </p:nvGrpSpPr>
        <p:grpSpPr>
          <a:xfrm>
            <a:off x="1209764" y="7104865"/>
            <a:ext cx="5062671" cy="1524405"/>
            <a:chOff x="0" y="177395"/>
            <a:chExt cx="5062670" cy="1524404"/>
          </a:xfrm>
        </p:grpSpPr>
        <p:sp>
          <p:nvSpPr>
            <p:cNvPr id="1720" name="Equation"/>
            <p:cNvSpPr txBox="1"/>
            <p:nvPr/>
          </p:nvSpPr>
          <p:spPr>
            <a:xfrm>
              <a:off x="3026342" y="177395"/>
              <a:ext cx="2036329" cy="510871"/>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5000" i="1">
                            <a:solidFill>
                              <a:srgbClr val="000000"/>
                            </a:solidFill>
                            <a:latin typeface="Cambria Math" panose="02040503050406030204" pitchFamily="18" charset="0"/>
                          </a:rPr>
                          <m:t>a</m:t>
                        </m:r>
                      </m:e>
                      <m:sub>
                        <m:r>
                          <a:rPr xmlns:a="http://schemas.openxmlformats.org/drawingml/2006/main" sz="5000" i="1">
                            <a:solidFill>
                              <a:srgbClr val="000000"/>
                            </a:solidFill>
                            <a:latin typeface="Cambria Math" panose="02040503050406030204" pitchFamily="18" charset="0"/>
                          </a:rPr>
                          <m:t>i</m:t>
                        </m:r>
                      </m:sub>
                    </m:sSub>
                    <m:r>
                      <a:rPr xmlns:a="http://schemas.openxmlformats.org/drawingml/2006/main" sz="5000" i="1">
                        <a:solidFill>
                          <a:srgbClr val="000000"/>
                        </a:solidFill>
                        <a:latin typeface="Cambria Math" panose="02040503050406030204" pitchFamily="18" charset="0"/>
                      </a:rPr>
                      <m:t>⟶</m:t>
                    </m:r>
                    <m:sSub>
                      <m:e>
                        <m:r>
                          <a:rPr xmlns:a="http://schemas.openxmlformats.org/drawingml/2006/main" sz="5000" i="1">
                            <a:solidFill>
                              <a:srgbClr val="000000"/>
                            </a:solidFill>
                            <a:latin typeface="Cambria Math" panose="02040503050406030204" pitchFamily="18" charset="0"/>
                          </a:rPr>
                          <m:t>t</m:t>
                        </m:r>
                      </m:e>
                      <m:sub>
                        <m:r>
                          <a:rPr xmlns:a="http://schemas.openxmlformats.org/drawingml/2006/main" sz="5000" i="1">
                            <a:solidFill>
                              <a:srgbClr val="000000"/>
                            </a:solidFill>
                            <a:latin typeface="Cambria Math" panose="02040503050406030204" pitchFamily="18" charset="0"/>
                          </a:rPr>
                          <m:t>i</m:t>
                        </m:r>
                      </m:sub>
                    </m:sSub>
                  </m:oMath>
                </m:oMathPara>
              </a14:m>
              <a:endParaRPr sz="5000"/>
            </a:p>
          </p:txBody>
        </p:sp>
        <p:sp>
          <p:nvSpPr>
            <p:cNvPr id="1721" name="RMSE:"/>
            <p:cNvSpPr/>
            <p:nvPr/>
          </p:nvSpPr>
          <p:spPr>
            <a:xfrm>
              <a:off x="0" y="431800"/>
              <a:ext cx="1270000"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defTabSz="825500">
                <a:lnSpc>
                  <a:spcPts val="6000"/>
                </a:lnSpc>
                <a:spcBef>
                  <a:spcPts val="3000"/>
                </a:spcBef>
                <a:defRPr baseline="6250" sz="4800">
                  <a:latin typeface="Yandex Sans Text Light"/>
                  <a:ea typeface="Yandex Sans Text Light"/>
                  <a:cs typeface="Yandex Sans Text Light"/>
                  <a:sym typeface="Yandex Sans Text Light"/>
                </a:defRPr>
              </a:lvl1pPr>
            </a:lstStyle>
            <a:p>
              <a:pPr/>
              <a:r>
                <a:t>RMSE:</a:t>
              </a:r>
            </a:p>
          </p:txBody>
        </p:sp>
      </p:grpSp>
      <p:grpSp>
        <p:nvGrpSpPr>
          <p:cNvPr id="1728" name="Group"/>
          <p:cNvGrpSpPr/>
          <p:nvPr/>
        </p:nvGrpSpPr>
        <p:grpSpPr>
          <a:xfrm>
            <a:off x="12603860" y="6382565"/>
            <a:ext cx="6447320" cy="2743201"/>
            <a:chOff x="0" y="0"/>
            <a:chExt cx="6447319" cy="2743200"/>
          </a:xfrm>
        </p:grpSpPr>
        <p:grpSp>
          <p:nvGrpSpPr>
            <p:cNvPr id="1726" name="Group"/>
            <p:cNvGrpSpPr/>
            <p:nvPr/>
          </p:nvGrpSpPr>
          <p:grpSpPr>
            <a:xfrm>
              <a:off x="0" y="0"/>
              <a:ext cx="4521200" cy="2743200"/>
              <a:chOff x="0" y="0"/>
              <a:chExt cx="4521200" cy="2743200"/>
            </a:xfrm>
          </p:grpSpPr>
          <p:graphicFrame>
            <p:nvGraphicFramePr>
              <p:cNvPr id="1723" name="Table"/>
              <p:cNvGraphicFramePr/>
              <p:nvPr/>
            </p:nvGraphicFramePr>
            <p:xfrm>
              <a:off x="0" y="0"/>
              <a:ext cx="4521200" cy="2743200"/>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2232300"/>
                    <a:gridCol w="2232300"/>
                  </a:tblGrid>
                  <a:tr h="671863">
                    <a:tc>
                      <a:txBody>
                        <a:bodyPr/>
                        <a:lstStyle/>
                        <a:p>
                          <a:pPr defTabSz="1828619"/>
                        </a:p>
                      </a:txBody>
                      <a:tcPr marL="0" marR="0" marT="0" marB="0" anchor="t" anchorCtr="0" horzOverflow="overflow">
                        <a:lnB w="12700">
                          <a:solidFill>
                            <a:srgbClr val="FFFFFF"/>
                          </a:solidFill>
                        </a:lnB>
                        <a:solidFill>
                          <a:srgbClr val="FFCC00"/>
                        </a:solidFill>
                      </a:tcPr>
                    </a:tc>
                    <a:tc>
                      <a:txBody>
                        <a:bodyPr/>
                        <a:lstStyle/>
                        <a:p>
                          <a:pPr defTabSz="1828619"/>
                        </a:p>
                      </a:txBody>
                      <a:tcPr marL="0" marR="0" marT="0" marB="0" anchor="t" anchorCtr="0" horzOverflow="overflow">
                        <a:lnB w="12700">
                          <a:solidFill>
                            <a:srgbClr val="FFFFFF"/>
                          </a:solidFill>
                        </a:lnB>
                        <a:solidFill>
                          <a:srgbClr val="FFCC00"/>
                        </a:solidFill>
                      </a:tcPr>
                    </a:tc>
                  </a:tr>
                  <a:tr h="671863">
                    <a:tc>
                      <a:txBody>
                        <a:bodyPr/>
                        <a:lstStyle/>
                        <a:p>
                          <a:pPr algn="ctr" defTabSz="1828619">
                            <a:defRPr sz="1800"/>
                          </a:pPr>
                          <a:r>
                            <a:rPr sz="3600"/>
                            <a:t>1</a:t>
                          </a:r>
                        </a:p>
                      </a:txBody>
                      <a:tcPr marL="0" marR="0" marT="0" marB="0" anchor="t" anchorCtr="0" horzOverflow="overflow">
                        <a:lnT w="12700">
                          <a:solidFill>
                            <a:srgbClr val="FFFFFF"/>
                          </a:solidFill>
                        </a:lnT>
                        <a:solidFill>
                          <a:srgbClr val="FFCC00"/>
                        </a:solidFill>
                      </a:tcPr>
                    </a:tc>
                    <a:tc>
                      <a:txBody>
                        <a:bodyPr/>
                        <a:lstStyle/>
                        <a:p>
                          <a:pPr algn="ctr" defTabSz="1828619">
                            <a:defRPr sz="1800"/>
                          </a:pPr>
                          <a:r>
                            <a:rPr sz="3600"/>
                            <a:t>7</a:t>
                          </a:r>
                        </a:p>
                      </a:txBody>
                      <a:tcPr marL="0" marR="0" marT="0" marB="0" anchor="t" anchorCtr="0" horzOverflow="overflow">
                        <a:lnT w="12700">
                          <a:solidFill>
                            <a:srgbClr val="FFFFFF"/>
                          </a:solidFill>
                        </a:lnT>
                        <a:solidFill>
                          <a:srgbClr val="FFCC00"/>
                        </a:solidFill>
                      </a:tcPr>
                    </a:tc>
                  </a:tr>
                  <a:tr h="671863">
                    <a:tc>
                      <a:txBody>
                        <a:bodyPr/>
                        <a:lstStyle/>
                        <a:p>
                          <a:pPr algn="ctr" defTabSz="1828619">
                            <a:defRPr sz="1800"/>
                          </a:pPr>
                          <a:r>
                            <a:rPr sz="3600"/>
                            <a:t>2</a:t>
                          </a:r>
                        </a:p>
                      </a:txBody>
                      <a:tcPr marL="0" marR="0" marT="0" marB="0" anchor="t" anchorCtr="0" horzOverflow="overflow">
                        <a:solidFill>
                          <a:srgbClr val="FFCC00"/>
                        </a:solidFill>
                      </a:tcPr>
                    </a:tc>
                    <a:tc>
                      <a:txBody>
                        <a:bodyPr/>
                        <a:lstStyle/>
                        <a:p>
                          <a:pPr algn="ctr" defTabSz="1828619">
                            <a:defRPr sz="1800"/>
                          </a:pPr>
                          <a:r>
                            <a:rPr sz="3600"/>
                            <a:t>8</a:t>
                          </a:r>
                        </a:p>
                      </a:txBody>
                      <a:tcPr marL="0" marR="0" marT="0" marB="0" anchor="t" anchorCtr="0" horzOverflow="overflow">
                        <a:solidFill>
                          <a:srgbClr val="FFCC00"/>
                        </a:solidFill>
                      </a:tcPr>
                    </a:tc>
                  </a:tr>
                  <a:tr h="671863">
                    <a:tc>
                      <a:txBody>
                        <a:bodyPr/>
                        <a:lstStyle/>
                        <a:p>
                          <a:pPr algn="ctr" defTabSz="1828619">
                            <a:defRPr sz="1800"/>
                          </a:pPr>
                          <a:r>
                            <a:rPr sz="3600"/>
                            <a:t>3</a:t>
                          </a:r>
                        </a:p>
                      </a:txBody>
                      <a:tcPr marL="0" marR="0" marT="0" marB="0" anchor="t" anchorCtr="0" horzOverflow="overflow">
                        <a:solidFill>
                          <a:srgbClr val="FFCC00"/>
                        </a:solidFill>
                      </a:tcPr>
                    </a:tc>
                    <a:tc>
                      <a:txBody>
                        <a:bodyPr/>
                        <a:lstStyle/>
                        <a:p>
                          <a:pPr algn="ctr" defTabSz="1828619">
                            <a:defRPr sz="1800"/>
                          </a:pPr>
                          <a:r>
                            <a:rPr sz="3600"/>
                            <a:t>9</a:t>
                          </a:r>
                        </a:p>
                      </a:txBody>
                      <a:tcPr marL="0" marR="0" marT="0" marB="0" anchor="t" anchorCtr="0" horzOverflow="overflow">
                        <a:solidFill>
                          <a:srgbClr val="FFCC00"/>
                        </a:solidFill>
                      </a:tcPr>
                    </a:tc>
                  </a:tr>
                </a:tbl>
              </a:graphicData>
            </a:graphic>
          </p:graphicFrame>
          <p:sp>
            <p:nvSpPr>
              <p:cNvPr id="1724" name="Equation"/>
              <p:cNvSpPr txBox="1"/>
              <p:nvPr/>
            </p:nvSpPr>
            <p:spPr>
              <a:xfrm>
                <a:off x="1020168" y="163365"/>
                <a:ext cx="388325" cy="426429"/>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4800" i="1">
                              <a:solidFill>
                                <a:srgbClr val="000000"/>
                              </a:solidFill>
                              <a:latin typeface="Cambria Math" panose="02040503050406030204" pitchFamily="18" charset="0"/>
                            </a:rPr>
                            <m:t>a</m:t>
                          </m:r>
                        </m:e>
                        <m:sub>
                          <m:r>
                            <a:rPr xmlns:a="http://schemas.openxmlformats.org/drawingml/2006/main" sz="4800" i="1">
                              <a:solidFill>
                                <a:srgbClr val="000000"/>
                              </a:solidFill>
                              <a:latin typeface="Cambria Math" panose="02040503050406030204" pitchFamily="18" charset="0"/>
                            </a:rPr>
                            <m:t>i</m:t>
                          </m:r>
                        </m:sub>
                      </m:sSub>
                    </m:oMath>
                  </m:oMathPara>
                </a14:m>
                <a:endParaRPr sz="4800"/>
              </a:p>
            </p:txBody>
          </p:sp>
          <p:sp>
            <p:nvSpPr>
              <p:cNvPr id="1725" name="Equation"/>
              <p:cNvSpPr txBox="1"/>
              <p:nvPr/>
            </p:nvSpPr>
            <p:spPr>
              <a:xfrm>
                <a:off x="3255650" y="163365"/>
                <a:ext cx="239583" cy="490437"/>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4800" i="1">
                              <a:solidFill>
                                <a:srgbClr val="000000"/>
                              </a:solidFill>
                              <a:latin typeface="Cambria Math" panose="02040503050406030204" pitchFamily="18" charset="0"/>
                            </a:rPr>
                            <m:t>t</m:t>
                          </m:r>
                        </m:e>
                        <m:sub>
                          <m:r>
                            <a:rPr xmlns:a="http://schemas.openxmlformats.org/drawingml/2006/main" sz="4800" i="1">
                              <a:solidFill>
                                <a:srgbClr val="000000"/>
                              </a:solidFill>
                              <a:latin typeface="Cambria Math" panose="02040503050406030204" pitchFamily="18" charset="0"/>
                            </a:rPr>
                            <m:t>i</m:t>
                          </m:r>
                        </m:sub>
                      </m:sSub>
                    </m:oMath>
                  </m:oMathPara>
                </a14:m>
                <a:endParaRPr sz="4800"/>
              </a:p>
            </p:txBody>
          </p:sp>
        </p:grpSp>
        <p:sp>
          <p:nvSpPr>
            <p:cNvPr id="1727" name="RMSE=10.4"/>
            <p:cNvSpPr/>
            <p:nvPr/>
          </p:nvSpPr>
          <p:spPr>
            <a:xfrm>
              <a:off x="5177319" y="1112378"/>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i="1">
                  <a:latin typeface="Yandex Sans Text Regular"/>
                  <a:ea typeface="Yandex Sans Text Regular"/>
                  <a:cs typeface="Yandex Sans Text Regular"/>
                  <a:sym typeface="Yandex Sans Text Regular"/>
                </a:defRPr>
              </a:lvl1pPr>
            </a:lstStyle>
            <a:p>
              <a:pPr/>
              <a:r>
                <a:t>RMSE=10.4</a:t>
              </a:r>
            </a:p>
          </p:txBody>
        </p:sp>
      </p:grpSp>
      <p:grpSp>
        <p:nvGrpSpPr>
          <p:cNvPr id="1731" name="Group"/>
          <p:cNvGrpSpPr/>
          <p:nvPr/>
        </p:nvGrpSpPr>
        <p:grpSpPr>
          <a:xfrm>
            <a:off x="2321361" y="10085996"/>
            <a:ext cx="19728578" cy="2097060"/>
            <a:chOff x="0" y="0"/>
            <a:chExt cx="19728577" cy="2097059"/>
          </a:xfrm>
        </p:grpSpPr>
        <p:sp>
          <p:nvSpPr>
            <p:cNvPr id="1729" name="Вычтем среднее из таргета и аппрокса"/>
            <p:cNvSpPr/>
            <p:nvPr/>
          </p:nvSpPr>
          <p:spPr>
            <a:xfrm>
              <a:off x="0" y="827059"/>
              <a:ext cx="1270000"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defTabSz="825500">
                <a:lnSpc>
                  <a:spcPts val="6000"/>
                </a:lnSpc>
                <a:spcBef>
                  <a:spcPts val="3000"/>
                </a:spcBef>
                <a:defRPr baseline="6250" sz="4800">
                  <a:latin typeface="Yandex Sans Text Light"/>
                  <a:ea typeface="Yandex Sans Text Light"/>
                  <a:cs typeface="Yandex Sans Text Light"/>
                  <a:sym typeface="Yandex Sans Text Light"/>
                </a:defRPr>
              </a:lvl1pPr>
            </a:lstStyle>
            <a:p>
              <a:pPr/>
              <a:r>
                <a:t>Вычтем среднее из таргета и аппрокса</a:t>
              </a:r>
            </a:p>
          </p:txBody>
        </p:sp>
        <p:sp>
          <p:nvSpPr>
            <p:cNvPr id="1730" name="Equation"/>
            <p:cNvSpPr txBox="1"/>
            <p:nvPr/>
          </p:nvSpPr>
          <p:spPr>
            <a:xfrm>
              <a:off x="11665686" y="0"/>
              <a:ext cx="8062892" cy="1654120"/>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4000" i="1">
                            <a:solidFill>
                              <a:srgbClr val="000000"/>
                            </a:solidFill>
                            <a:latin typeface="Cambria Math" panose="02040503050406030204" pitchFamily="18" charset="0"/>
                          </a:rPr>
                          <m:t>a</m:t>
                        </m:r>
                      </m:e>
                      <m:sub>
                        <m:r>
                          <a:rPr xmlns:a="http://schemas.openxmlformats.org/drawingml/2006/main" sz="4000" i="1">
                            <a:solidFill>
                              <a:srgbClr val="000000"/>
                            </a:solidFill>
                            <a:latin typeface="Cambria Math" panose="02040503050406030204" pitchFamily="18" charset="0"/>
                          </a:rPr>
                          <m:t>i</m:t>
                        </m:r>
                      </m:sub>
                    </m:sSub>
                    <m:r>
                      <a:rPr xmlns:a="http://schemas.openxmlformats.org/drawingml/2006/main" sz="4000" i="1">
                        <a:solidFill>
                          <a:srgbClr val="000000"/>
                        </a:solidFill>
                        <a:latin typeface="Cambria Math" panose="02040503050406030204" pitchFamily="18" charset="0"/>
                      </a:rPr>
                      <m:t>-</m:t>
                    </m:r>
                    <m:f>
                      <m:fPr>
                        <m:ctrlPr>
                          <a:rPr xmlns:a="http://schemas.openxmlformats.org/drawingml/2006/main" sz="4000" i="1">
                            <a:solidFill>
                              <a:srgbClr val="000000"/>
                            </a:solidFill>
                            <a:latin typeface="Cambria Math" panose="02040503050406030204" pitchFamily="18" charset="0"/>
                          </a:rPr>
                        </m:ctrlPr>
                        <m:type m:val="bar"/>
                      </m:fPr>
                      <m:num>
                        <m:nary>
                          <m:naryPr>
                            <m:ctrlPr>
                              <a:rPr xmlns:a="http://schemas.openxmlformats.org/drawingml/2006/main" sz="4000" i="1">
                                <a:solidFill>
                                  <a:srgbClr val="000000"/>
                                </a:solidFill>
                                <a:latin typeface="Cambria Math" panose="02040503050406030204" pitchFamily="18" charset="0"/>
                              </a:rPr>
                            </m:ctrlPr>
                            <m:chr m:val="∑"/>
                            <m:limLoc m:val="undOvr"/>
                            <m:grow m:val="1"/>
                            <m:subHide m:val="off"/>
                            <m:supHide m:val="on"/>
                          </m:naryPr>
                          <m:sub>
                            <m:r>
                              <a:rPr xmlns:a="http://schemas.openxmlformats.org/drawingml/2006/main" sz="4000" i="1">
                                <a:solidFill>
                                  <a:srgbClr val="000000"/>
                                </a:solidFill>
                                <a:latin typeface="Cambria Math" panose="02040503050406030204" pitchFamily="18" charset="0"/>
                              </a:rPr>
                              <m:t>j</m:t>
                            </m:r>
                            <m:r>
                              <a:rPr xmlns:a="http://schemas.openxmlformats.org/drawingml/2006/main" sz="4000" i="1">
                                <a:solidFill>
                                  <a:srgbClr val="000000"/>
                                </a:solidFill>
                                <a:latin typeface="Cambria Math" panose="02040503050406030204" pitchFamily="18" charset="0"/>
                              </a:rPr>
                              <m:t>∈</m:t>
                            </m:r>
                            <m:r>
                              <a:rPr xmlns:a="http://schemas.openxmlformats.org/drawingml/2006/main" sz="4000" i="1">
                                <a:solidFill>
                                  <a:srgbClr val="000000"/>
                                </a:solidFill>
                                <a:latin typeface="Cambria Math" panose="02040503050406030204" pitchFamily="18" charset="0"/>
                              </a:rPr>
                              <m:t>g</m:t>
                            </m:r>
                            <m:r>
                              <a:rPr xmlns:a="http://schemas.openxmlformats.org/drawingml/2006/main" sz="4000" i="1">
                                <a:solidFill>
                                  <a:srgbClr val="000000"/>
                                </a:solidFill>
                                <a:latin typeface="Cambria Math" panose="02040503050406030204" pitchFamily="18" charset="0"/>
                              </a:rPr>
                              <m:t>r</m:t>
                            </m:r>
                            <m:r>
                              <a:rPr xmlns:a="http://schemas.openxmlformats.org/drawingml/2006/main" sz="4000" i="1">
                                <a:solidFill>
                                  <a:srgbClr val="000000"/>
                                </a:solidFill>
                                <a:latin typeface="Cambria Math" panose="02040503050406030204" pitchFamily="18" charset="0"/>
                              </a:rPr>
                              <m:t>o</m:t>
                            </m:r>
                            <m:r>
                              <a:rPr xmlns:a="http://schemas.openxmlformats.org/drawingml/2006/main" sz="4000" i="1">
                                <a:solidFill>
                                  <a:srgbClr val="000000"/>
                                </a:solidFill>
                                <a:latin typeface="Cambria Math" panose="02040503050406030204" pitchFamily="18" charset="0"/>
                              </a:rPr>
                              <m:t>u</m:t>
                            </m:r>
                            <m:r>
                              <a:rPr xmlns:a="http://schemas.openxmlformats.org/drawingml/2006/main" sz="4000" i="1">
                                <a:solidFill>
                                  <a:srgbClr val="000000"/>
                                </a:solidFill>
                                <a:latin typeface="Cambria Math" panose="02040503050406030204" pitchFamily="18" charset="0"/>
                              </a:rPr>
                              <m:t>p</m:t>
                            </m:r>
                            <m:r>
                              <a:rPr xmlns:a="http://schemas.openxmlformats.org/drawingml/2006/main" sz="4000" i="1">
                                <a:solidFill>
                                  <a:srgbClr val="000000"/>
                                </a:solidFill>
                                <a:latin typeface="Cambria Math" panose="02040503050406030204" pitchFamily="18" charset="0"/>
                              </a:rPr>
                              <m:t>(</m:t>
                            </m:r>
                            <m:r>
                              <a:rPr xmlns:a="http://schemas.openxmlformats.org/drawingml/2006/main" sz="4000" i="1">
                                <a:solidFill>
                                  <a:srgbClr val="000000"/>
                                </a:solidFill>
                                <a:latin typeface="Cambria Math" panose="02040503050406030204" pitchFamily="18" charset="0"/>
                              </a:rPr>
                              <m:t>i</m:t>
                            </m:r>
                            <m:r>
                              <a:rPr xmlns:a="http://schemas.openxmlformats.org/drawingml/2006/main" sz="4000" i="1">
                                <a:solidFill>
                                  <a:srgbClr val="000000"/>
                                </a:solidFill>
                                <a:latin typeface="Cambria Math" panose="02040503050406030204" pitchFamily="18" charset="0"/>
                              </a:rPr>
                              <m:t>)</m:t>
                            </m:r>
                          </m:sub>
                          <m:sup/>
                          <m:e>
                            <m:sSub>
                              <m:e>
                                <m:r>
                                  <a:rPr xmlns:a="http://schemas.openxmlformats.org/drawingml/2006/main" sz="4000" i="1">
                                    <a:solidFill>
                                      <a:srgbClr val="000000"/>
                                    </a:solidFill>
                                    <a:latin typeface="Cambria Math" panose="02040503050406030204" pitchFamily="18" charset="0"/>
                                  </a:rPr>
                                  <m:t>a</m:t>
                                </m:r>
                              </m:e>
                              <m:sub>
                                <m:r>
                                  <a:rPr xmlns:a="http://schemas.openxmlformats.org/drawingml/2006/main" sz="4000" i="1">
                                    <a:solidFill>
                                      <a:srgbClr val="000000"/>
                                    </a:solidFill>
                                    <a:latin typeface="Cambria Math" panose="02040503050406030204" pitchFamily="18" charset="0"/>
                                  </a:rPr>
                                  <m:t>i</m:t>
                                </m:r>
                              </m:sub>
                            </m:sSub>
                          </m:e>
                        </m:nary>
                      </m:num>
                      <m:den>
                        <m:r>
                          <a:rPr xmlns:a="http://schemas.openxmlformats.org/drawingml/2006/main" sz="4000" i="1">
                            <a:solidFill>
                              <a:srgbClr val="000000"/>
                            </a:solidFill>
                            <a:latin typeface="Cambria Math" panose="02040503050406030204" pitchFamily="18" charset="0"/>
                          </a:rPr>
                          <m:t>g</m:t>
                        </m:r>
                        <m:r>
                          <a:rPr xmlns:a="http://schemas.openxmlformats.org/drawingml/2006/main" sz="4000" i="1">
                            <a:solidFill>
                              <a:srgbClr val="000000"/>
                            </a:solidFill>
                            <a:latin typeface="Cambria Math" panose="02040503050406030204" pitchFamily="18" charset="0"/>
                          </a:rPr>
                          <m:t>r</m:t>
                        </m:r>
                        <m:r>
                          <a:rPr xmlns:a="http://schemas.openxmlformats.org/drawingml/2006/main" sz="4000" i="1">
                            <a:solidFill>
                              <a:srgbClr val="000000"/>
                            </a:solidFill>
                            <a:latin typeface="Cambria Math" panose="02040503050406030204" pitchFamily="18" charset="0"/>
                          </a:rPr>
                          <m:t>o</m:t>
                        </m:r>
                        <m:r>
                          <a:rPr xmlns:a="http://schemas.openxmlformats.org/drawingml/2006/main" sz="4000" i="1">
                            <a:solidFill>
                              <a:srgbClr val="000000"/>
                            </a:solidFill>
                            <a:latin typeface="Cambria Math" panose="02040503050406030204" pitchFamily="18" charset="0"/>
                          </a:rPr>
                          <m:t>u</m:t>
                        </m:r>
                        <m:r>
                          <a:rPr xmlns:a="http://schemas.openxmlformats.org/drawingml/2006/main" sz="4000" i="1">
                            <a:solidFill>
                              <a:srgbClr val="000000"/>
                            </a:solidFill>
                            <a:latin typeface="Cambria Math" panose="02040503050406030204" pitchFamily="18" charset="0"/>
                          </a:rPr>
                          <m:t>p</m:t>
                        </m:r>
                        <m:r>
                          <a:rPr xmlns:a="http://schemas.openxmlformats.org/drawingml/2006/main" sz="4000" i="1">
                            <a:solidFill>
                              <a:srgbClr val="000000"/>
                            </a:solidFill>
                            <a:latin typeface="Cambria Math" panose="02040503050406030204" pitchFamily="18" charset="0"/>
                          </a:rPr>
                          <m:t>S</m:t>
                        </m:r>
                        <m:r>
                          <a:rPr xmlns:a="http://schemas.openxmlformats.org/drawingml/2006/main" sz="4000" i="1">
                            <a:solidFill>
                              <a:srgbClr val="000000"/>
                            </a:solidFill>
                            <a:latin typeface="Cambria Math" panose="02040503050406030204" pitchFamily="18" charset="0"/>
                          </a:rPr>
                          <m:t>i</m:t>
                        </m:r>
                        <m:r>
                          <a:rPr xmlns:a="http://schemas.openxmlformats.org/drawingml/2006/main" sz="4000" i="1">
                            <a:solidFill>
                              <a:srgbClr val="000000"/>
                            </a:solidFill>
                            <a:latin typeface="Cambria Math" panose="02040503050406030204" pitchFamily="18" charset="0"/>
                          </a:rPr>
                          <m:t>z</m:t>
                        </m:r>
                        <m:r>
                          <a:rPr xmlns:a="http://schemas.openxmlformats.org/drawingml/2006/main" sz="4000" i="1">
                            <a:solidFill>
                              <a:srgbClr val="000000"/>
                            </a:solidFill>
                            <a:latin typeface="Cambria Math" panose="02040503050406030204" pitchFamily="18" charset="0"/>
                          </a:rPr>
                          <m:t>e</m:t>
                        </m:r>
                        <m:r>
                          <a:rPr xmlns:a="http://schemas.openxmlformats.org/drawingml/2006/main" sz="4000" i="1">
                            <a:solidFill>
                              <a:srgbClr val="000000"/>
                            </a:solidFill>
                            <a:latin typeface="Cambria Math" panose="02040503050406030204" pitchFamily="18" charset="0"/>
                          </a:rPr>
                          <m:t>(</m:t>
                        </m:r>
                        <m:r>
                          <a:rPr xmlns:a="http://schemas.openxmlformats.org/drawingml/2006/main" sz="4000" i="1">
                            <a:solidFill>
                              <a:srgbClr val="000000"/>
                            </a:solidFill>
                            <a:latin typeface="Cambria Math" panose="02040503050406030204" pitchFamily="18" charset="0"/>
                          </a:rPr>
                          <m:t>i</m:t>
                        </m:r>
                        <m:r>
                          <a:rPr xmlns:a="http://schemas.openxmlformats.org/drawingml/2006/main" sz="4000" i="1">
                            <a:solidFill>
                              <a:srgbClr val="000000"/>
                            </a:solidFill>
                            <a:latin typeface="Cambria Math" panose="02040503050406030204" pitchFamily="18" charset="0"/>
                          </a:rPr>
                          <m:t>)</m:t>
                        </m:r>
                      </m:den>
                    </m:f>
                    <m:r>
                      <a:rPr xmlns:a="http://schemas.openxmlformats.org/drawingml/2006/main" sz="4000" i="1">
                        <a:solidFill>
                          <a:srgbClr val="000000"/>
                        </a:solidFill>
                        <a:latin typeface="Cambria Math" panose="02040503050406030204" pitchFamily="18" charset="0"/>
                      </a:rPr>
                      <m:t>⟶</m:t>
                    </m:r>
                    <m:sSub>
                      <m:e>
                        <m:r>
                          <a:rPr xmlns:a="http://schemas.openxmlformats.org/drawingml/2006/main" sz="4000" i="1">
                            <a:solidFill>
                              <a:srgbClr val="000000"/>
                            </a:solidFill>
                            <a:latin typeface="Cambria Math" panose="02040503050406030204" pitchFamily="18" charset="0"/>
                          </a:rPr>
                          <m:t>t</m:t>
                        </m:r>
                      </m:e>
                      <m:sub>
                        <m:r>
                          <a:rPr xmlns:a="http://schemas.openxmlformats.org/drawingml/2006/main" sz="4000" i="1">
                            <a:solidFill>
                              <a:srgbClr val="000000"/>
                            </a:solidFill>
                            <a:latin typeface="Cambria Math" panose="02040503050406030204" pitchFamily="18" charset="0"/>
                          </a:rPr>
                          <m:t>i</m:t>
                        </m:r>
                      </m:sub>
                    </m:sSub>
                    <m:r>
                      <a:rPr xmlns:a="http://schemas.openxmlformats.org/drawingml/2006/main" sz="4000" i="1">
                        <a:solidFill>
                          <a:srgbClr val="000000"/>
                        </a:solidFill>
                        <a:latin typeface="Cambria Math" panose="02040503050406030204" pitchFamily="18" charset="0"/>
                      </a:rPr>
                      <m:t>-</m:t>
                    </m:r>
                    <m:f>
                      <m:fPr>
                        <m:ctrlPr>
                          <a:rPr xmlns:a="http://schemas.openxmlformats.org/drawingml/2006/main" sz="4000" i="1">
                            <a:solidFill>
                              <a:srgbClr val="000000"/>
                            </a:solidFill>
                            <a:latin typeface="Cambria Math" panose="02040503050406030204" pitchFamily="18" charset="0"/>
                          </a:rPr>
                        </m:ctrlPr>
                        <m:type m:val="bar"/>
                      </m:fPr>
                      <m:num>
                        <m:nary>
                          <m:naryPr>
                            <m:ctrlPr>
                              <a:rPr xmlns:a="http://schemas.openxmlformats.org/drawingml/2006/main" sz="4000" i="1">
                                <a:solidFill>
                                  <a:srgbClr val="000000"/>
                                </a:solidFill>
                                <a:latin typeface="Cambria Math" panose="02040503050406030204" pitchFamily="18" charset="0"/>
                              </a:rPr>
                            </m:ctrlPr>
                            <m:chr m:val="∑"/>
                            <m:limLoc m:val="undOvr"/>
                            <m:grow m:val="1"/>
                            <m:subHide m:val="off"/>
                            <m:supHide m:val="on"/>
                          </m:naryPr>
                          <m:sub>
                            <m:r>
                              <a:rPr xmlns:a="http://schemas.openxmlformats.org/drawingml/2006/main" sz="4000" i="1">
                                <a:solidFill>
                                  <a:srgbClr val="000000"/>
                                </a:solidFill>
                                <a:latin typeface="Cambria Math" panose="02040503050406030204" pitchFamily="18" charset="0"/>
                              </a:rPr>
                              <m:t>j</m:t>
                            </m:r>
                            <m:r>
                              <a:rPr xmlns:a="http://schemas.openxmlformats.org/drawingml/2006/main" sz="4000" i="1">
                                <a:solidFill>
                                  <a:srgbClr val="000000"/>
                                </a:solidFill>
                                <a:latin typeface="Cambria Math" panose="02040503050406030204" pitchFamily="18" charset="0"/>
                              </a:rPr>
                              <m:t>∈</m:t>
                            </m:r>
                            <m:r>
                              <a:rPr xmlns:a="http://schemas.openxmlformats.org/drawingml/2006/main" sz="4000" i="1">
                                <a:solidFill>
                                  <a:srgbClr val="000000"/>
                                </a:solidFill>
                                <a:latin typeface="Cambria Math" panose="02040503050406030204" pitchFamily="18" charset="0"/>
                              </a:rPr>
                              <m:t>g</m:t>
                            </m:r>
                            <m:r>
                              <a:rPr xmlns:a="http://schemas.openxmlformats.org/drawingml/2006/main" sz="4000" i="1">
                                <a:solidFill>
                                  <a:srgbClr val="000000"/>
                                </a:solidFill>
                                <a:latin typeface="Cambria Math" panose="02040503050406030204" pitchFamily="18" charset="0"/>
                              </a:rPr>
                              <m:t>r</m:t>
                            </m:r>
                            <m:r>
                              <a:rPr xmlns:a="http://schemas.openxmlformats.org/drawingml/2006/main" sz="4000" i="1">
                                <a:solidFill>
                                  <a:srgbClr val="000000"/>
                                </a:solidFill>
                                <a:latin typeface="Cambria Math" panose="02040503050406030204" pitchFamily="18" charset="0"/>
                              </a:rPr>
                              <m:t>o</m:t>
                            </m:r>
                            <m:r>
                              <a:rPr xmlns:a="http://schemas.openxmlformats.org/drawingml/2006/main" sz="4000" i="1">
                                <a:solidFill>
                                  <a:srgbClr val="000000"/>
                                </a:solidFill>
                                <a:latin typeface="Cambria Math" panose="02040503050406030204" pitchFamily="18" charset="0"/>
                              </a:rPr>
                              <m:t>u</m:t>
                            </m:r>
                            <m:r>
                              <a:rPr xmlns:a="http://schemas.openxmlformats.org/drawingml/2006/main" sz="4000" i="1">
                                <a:solidFill>
                                  <a:srgbClr val="000000"/>
                                </a:solidFill>
                                <a:latin typeface="Cambria Math" panose="02040503050406030204" pitchFamily="18" charset="0"/>
                              </a:rPr>
                              <m:t>p</m:t>
                            </m:r>
                            <m:r>
                              <a:rPr xmlns:a="http://schemas.openxmlformats.org/drawingml/2006/main" sz="4000" i="1">
                                <a:solidFill>
                                  <a:srgbClr val="000000"/>
                                </a:solidFill>
                                <a:latin typeface="Cambria Math" panose="02040503050406030204" pitchFamily="18" charset="0"/>
                              </a:rPr>
                              <m:t>(</m:t>
                            </m:r>
                            <m:r>
                              <a:rPr xmlns:a="http://schemas.openxmlformats.org/drawingml/2006/main" sz="4000" i="1">
                                <a:solidFill>
                                  <a:srgbClr val="000000"/>
                                </a:solidFill>
                                <a:latin typeface="Cambria Math" panose="02040503050406030204" pitchFamily="18" charset="0"/>
                              </a:rPr>
                              <m:t>i</m:t>
                            </m:r>
                            <m:r>
                              <a:rPr xmlns:a="http://schemas.openxmlformats.org/drawingml/2006/main" sz="4000" i="1">
                                <a:solidFill>
                                  <a:srgbClr val="000000"/>
                                </a:solidFill>
                                <a:latin typeface="Cambria Math" panose="02040503050406030204" pitchFamily="18" charset="0"/>
                              </a:rPr>
                              <m:t>)</m:t>
                            </m:r>
                          </m:sub>
                          <m:sup/>
                          <m:e>
                            <m:sSub>
                              <m:e>
                                <m:r>
                                  <a:rPr xmlns:a="http://schemas.openxmlformats.org/drawingml/2006/main" sz="4000" i="1">
                                    <a:solidFill>
                                      <a:srgbClr val="000000"/>
                                    </a:solidFill>
                                    <a:latin typeface="Cambria Math" panose="02040503050406030204" pitchFamily="18" charset="0"/>
                                  </a:rPr>
                                  <m:t>t</m:t>
                                </m:r>
                              </m:e>
                              <m:sub>
                                <m:r>
                                  <a:rPr xmlns:a="http://schemas.openxmlformats.org/drawingml/2006/main" sz="4000" i="1">
                                    <a:solidFill>
                                      <a:srgbClr val="000000"/>
                                    </a:solidFill>
                                    <a:latin typeface="Cambria Math" panose="02040503050406030204" pitchFamily="18" charset="0"/>
                                  </a:rPr>
                                  <m:t>i</m:t>
                                </m:r>
                              </m:sub>
                            </m:sSub>
                          </m:e>
                        </m:nary>
                      </m:num>
                      <m:den>
                        <m:r>
                          <a:rPr xmlns:a="http://schemas.openxmlformats.org/drawingml/2006/main" sz="4000" i="1">
                            <a:solidFill>
                              <a:srgbClr val="000000"/>
                            </a:solidFill>
                            <a:latin typeface="Cambria Math" panose="02040503050406030204" pitchFamily="18" charset="0"/>
                          </a:rPr>
                          <m:t>g</m:t>
                        </m:r>
                        <m:r>
                          <a:rPr xmlns:a="http://schemas.openxmlformats.org/drawingml/2006/main" sz="4000" i="1">
                            <a:solidFill>
                              <a:srgbClr val="000000"/>
                            </a:solidFill>
                            <a:latin typeface="Cambria Math" panose="02040503050406030204" pitchFamily="18" charset="0"/>
                          </a:rPr>
                          <m:t>r</m:t>
                        </m:r>
                        <m:r>
                          <a:rPr xmlns:a="http://schemas.openxmlformats.org/drawingml/2006/main" sz="4000" i="1">
                            <a:solidFill>
                              <a:srgbClr val="000000"/>
                            </a:solidFill>
                            <a:latin typeface="Cambria Math" panose="02040503050406030204" pitchFamily="18" charset="0"/>
                          </a:rPr>
                          <m:t>o</m:t>
                        </m:r>
                        <m:r>
                          <a:rPr xmlns:a="http://schemas.openxmlformats.org/drawingml/2006/main" sz="4000" i="1">
                            <a:solidFill>
                              <a:srgbClr val="000000"/>
                            </a:solidFill>
                            <a:latin typeface="Cambria Math" panose="02040503050406030204" pitchFamily="18" charset="0"/>
                          </a:rPr>
                          <m:t>u</m:t>
                        </m:r>
                        <m:r>
                          <a:rPr xmlns:a="http://schemas.openxmlformats.org/drawingml/2006/main" sz="4000" i="1">
                            <a:solidFill>
                              <a:srgbClr val="000000"/>
                            </a:solidFill>
                            <a:latin typeface="Cambria Math" panose="02040503050406030204" pitchFamily="18" charset="0"/>
                          </a:rPr>
                          <m:t>p</m:t>
                        </m:r>
                        <m:r>
                          <a:rPr xmlns:a="http://schemas.openxmlformats.org/drawingml/2006/main" sz="4000" i="1">
                            <a:solidFill>
                              <a:srgbClr val="000000"/>
                            </a:solidFill>
                            <a:latin typeface="Cambria Math" panose="02040503050406030204" pitchFamily="18" charset="0"/>
                          </a:rPr>
                          <m:t>S</m:t>
                        </m:r>
                        <m:r>
                          <a:rPr xmlns:a="http://schemas.openxmlformats.org/drawingml/2006/main" sz="4000" i="1">
                            <a:solidFill>
                              <a:srgbClr val="000000"/>
                            </a:solidFill>
                            <a:latin typeface="Cambria Math" panose="02040503050406030204" pitchFamily="18" charset="0"/>
                          </a:rPr>
                          <m:t>i</m:t>
                        </m:r>
                        <m:r>
                          <a:rPr xmlns:a="http://schemas.openxmlformats.org/drawingml/2006/main" sz="4000" i="1">
                            <a:solidFill>
                              <a:srgbClr val="000000"/>
                            </a:solidFill>
                            <a:latin typeface="Cambria Math" panose="02040503050406030204" pitchFamily="18" charset="0"/>
                          </a:rPr>
                          <m:t>z</m:t>
                        </m:r>
                        <m:r>
                          <a:rPr xmlns:a="http://schemas.openxmlformats.org/drawingml/2006/main" sz="4000" i="1">
                            <a:solidFill>
                              <a:srgbClr val="000000"/>
                            </a:solidFill>
                            <a:latin typeface="Cambria Math" panose="02040503050406030204" pitchFamily="18" charset="0"/>
                          </a:rPr>
                          <m:t>e</m:t>
                        </m:r>
                        <m:r>
                          <a:rPr xmlns:a="http://schemas.openxmlformats.org/drawingml/2006/main" sz="4000" i="1">
                            <a:solidFill>
                              <a:srgbClr val="000000"/>
                            </a:solidFill>
                            <a:latin typeface="Cambria Math" panose="02040503050406030204" pitchFamily="18" charset="0"/>
                          </a:rPr>
                          <m:t>(</m:t>
                        </m:r>
                        <m:r>
                          <a:rPr xmlns:a="http://schemas.openxmlformats.org/drawingml/2006/main" sz="4000" i="1">
                            <a:solidFill>
                              <a:srgbClr val="000000"/>
                            </a:solidFill>
                            <a:latin typeface="Cambria Math" panose="02040503050406030204" pitchFamily="18" charset="0"/>
                          </a:rPr>
                          <m:t>i</m:t>
                        </m:r>
                        <m:r>
                          <a:rPr xmlns:a="http://schemas.openxmlformats.org/drawingml/2006/main" sz="4000" i="1">
                            <a:solidFill>
                              <a:srgbClr val="000000"/>
                            </a:solidFill>
                            <a:latin typeface="Cambria Math" panose="02040503050406030204" pitchFamily="18" charset="0"/>
                          </a:rPr>
                          <m:t>)</m:t>
                        </m:r>
                      </m:den>
                    </m:f>
                  </m:oMath>
                </m:oMathPara>
              </a14:m>
              <a:endParaRPr sz="4000"/>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16" presetID="23" grpId="2" fill="hold">
                                  <p:stCondLst>
                                    <p:cond delay="0"/>
                                  </p:stCondLst>
                                  <p:iterate type="el" backwards="0">
                                    <p:tmAbs val="0"/>
                                  </p:iterate>
                                  <p:childTnLst>
                                    <p:set>
                                      <p:cBhvr>
                                        <p:cTn id="10" fill="hold"/>
                                        <p:tgtEl>
                                          <p:spTgt spid="1731"/>
                                        </p:tgtEl>
                                        <p:attrNameLst>
                                          <p:attrName>style.visibility</p:attrName>
                                        </p:attrNameLst>
                                      </p:cBhvr>
                                      <p:to>
                                        <p:strVal val="visible"/>
                                      </p:to>
                                    </p:set>
                                    <p:anim calcmode="lin" valueType="num">
                                      <p:cBhvr>
                                        <p:cTn id="11" dur="0" fill="hold"/>
                                        <p:tgtEl>
                                          <p:spTgt spid="1731"/>
                                        </p:tgtEl>
                                        <p:attrNameLst>
                                          <p:attrName>ppt_w</p:attrName>
                                        </p:attrNameLst>
                                      </p:cBhvr>
                                      <p:tavLst>
                                        <p:tav tm="0">
                                          <p:val>
                                            <p:fltVal val="0"/>
                                          </p:val>
                                        </p:tav>
                                        <p:tav tm="100000">
                                          <p:val>
                                            <p:strVal val="#ppt_w"/>
                                          </p:val>
                                        </p:tav>
                                      </p:tavLst>
                                    </p:anim>
                                    <p:anim calcmode="lin" valueType="num">
                                      <p:cBhvr>
                                        <p:cTn id="12" dur="0" fill="hold"/>
                                        <p:tgtEl>
                                          <p:spTgt spid="173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31" grpId="2"/>
      <p:bldP build="whole" bldLvl="1" animBg="1" rev="0" advAuto="0" spid="1728" grpId="1"/>
    </p:bldLst>
  </p:timing>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5" name="QueryRMSE"/>
          <p:cNvSpPr txBox="1"/>
          <p:nvPr>
            <p:ph type="title"/>
          </p:nvPr>
        </p:nvSpPr>
        <p:spPr>
          <a:prstGeom prst="rect">
            <a:avLst/>
          </a:prstGeom>
        </p:spPr>
        <p:txBody>
          <a:bodyPr/>
          <a:lstStyle/>
          <a:p>
            <a:pPr/>
            <a:r>
              <a:t>QueryRMSE</a:t>
            </a:r>
          </a:p>
        </p:txBody>
      </p:sp>
      <p:sp>
        <p:nvSpPr>
          <p:cNvPr id="173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37" name="- число объектов…"/>
          <p:cNvSpPr txBox="1"/>
          <p:nvPr/>
        </p:nvSpPr>
        <p:spPr>
          <a:xfrm>
            <a:off x="3021935" y="8366645"/>
            <a:ext cx="9527155" cy="4292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825500">
              <a:lnSpc>
                <a:spcPts val="6000"/>
              </a:lnSpc>
              <a:spcBef>
                <a:spcPts val="3000"/>
              </a:spcBef>
              <a:defRPr baseline="6250" sz="4800">
                <a:latin typeface="Yandex Sans Text Light"/>
                <a:ea typeface="Yandex Sans Text Light"/>
                <a:cs typeface="Yandex Sans Text Light"/>
                <a:sym typeface="Yandex Sans Text Light"/>
              </a:defRPr>
            </a:pPr>
            <a:r>
              <a:t>- число объектов</a:t>
            </a:r>
          </a:p>
          <a:p>
            <a:pPr defTabSz="825500">
              <a:lnSpc>
                <a:spcPts val="6000"/>
              </a:lnSpc>
              <a:spcBef>
                <a:spcPts val="3000"/>
              </a:spcBef>
              <a:defRPr baseline="6250" sz="4800">
                <a:latin typeface="Yandex Sans Text Light"/>
                <a:ea typeface="Yandex Sans Text Light"/>
                <a:cs typeface="Yandex Sans Text Light"/>
                <a:sym typeface="Yandex Sans Text Light"/>
              </a:defRPr>
            </a:pPr>
            <a:r>
              <a:t>- истинная метка для объекта</a:t>
            </a:r>
          </a:p>
          <a:p>
            <a:pPr defTabSz="825500">
              <a:lnSpc>
                <a:spcPts val="6000"/>
              </a:lnSpc>
              <a:spcBef>
                <a:spcPts val="3000"/>
              </a:spcBef>
              <a:defRPr baseline="6250" sz="4800">
                <a:latin typeface="Yandex Sans Text Light"/>
                <a:ea typeface="Yandex Sans Text Light"/>
                <a:cs typeface="Yandex Sans Text Light"/>
                <a:sym typeface="Yandex Sans Text Light"/>
              </a:defRPr>
            </a:pPr>
            <a:r>
              <a:t>- предсказание для объекта</a:t>
            </a:r>
          </a:p>
        </p:txBody>
      </p:sp>
      <p:sp>
        <p:nvSpPr>
          <p:cNvPr id="1738" name="Equation"/>
          <p:cNvSpPr txBox="1"/>
          <p:nvPr/>
        </p:nvSpPr>
        <p:spPr>
          <a:xfrm>
            <a:off x="2502162" y="8523371"/>
            <a:ext cx="455982" cy="407824"/>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a:rPr xmlns:a="http://schemas.openxmlformats.org/drawingml/2006/main" sz="4800" i="1">
                      <a:solidFill>
                        <a:srgbClr val="000000"/>
                      </a:solidFill>
                      <a:latin typeface="Cambria Math" panose="02040503050406030204" pitchFamily="18" charset="0"/>
                    </a:rPr>
                    <m:t>N</m:t>
                  </m:r>
                </m:oMath>
              </m:oMathPara>
            </a14:m>
            <a:endParaRPr sz="4800"/>
          </a:p>
        </p:txBody>
      </p:sp>
      <p:sp>
        <p:nvSpPr>
          <p:cNvPr id="1739" name="Equation"/>
          <p:cNvSpPr txBox="1"/>
          <p:nvPr/>
        </p:nvSpPr>
        <p:spPr>
          <a:xfrm>
            <a:off x="2594139" y="9716717"/>
            <a:ext cx="239583" cy="490437"/>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4800" i="1">
                          <a:solidFill>
                            <a:srgbClr val="000000"/>
                          </a:solidFill>
                          <a:latin typeface="Cambria Math" panose="02040503050406030204" pitchFamily="18" charset="0"/>
                        </a:rPr>
                        <m:t>t</m:t>
                      </m:r>
                    </m:e>
                    <m:sub>
                      <m:r>
                        <a:rPr xmlns:a="http://schemas.openxmlformats.org/drawingml/2006/main" sz="4800" i="1">
                          <a:solidFill>
                            <a:srgbClr val="000000"/>
                          </a:solidFill>
                          <a:latin typeface="Cambria Math" panose="02040503050406030204" pitchFamily="18" charset="0"/>
                        </a:rPr>
                        <m:t>i</m:t>
                      </m:r>
                    </m:sub>
                  </m:sSub>
                </m:oMath>
              </m:oMathPara>
            </a14:m>
            <a:endParaRPr sz="4800"/>
          </a:p>
        </p:txBody>
      </p:sp>
      <p:sp>
        <p:nvSpPr>
          <p:cNvPr id="1740" name="Equation"/>
          <p:cNvSpPr txBox="1"/>
          <p:nvPr/>
        </p:nvSpPr>
        <p:spPr>
          <a:xfrm>
            <a:off x="2491397" y="10939889"/>
            <a:ext cx="388325" cy="426429"/>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4800" i="1">
                          <a:solidFill>
                            <a:srgbClr val="000000"/>
                          </a:solidFill>
                          <a:latin typeface="Cambria Math" panose="02040503050406030204" pitchFamily="18" charset="0"/>
                        </a:rPr>
                        <m:t>a</m:t>
                      </m:r>
                    </m:e>
                    <m:sub>
                      <m:r>
                        <a:rPr xmlns:a="http://schemas.openxmlformats.org/drawingml/2006/main" sz="4800" i="1">
                          <a:solidFill>
                            <a:srgbClr val="000000"/>
                          </a:solidFill>
                          <a:latin typeface="Cambria Math" panose="02040503050406030204" pitchFamily="18" charset="0"/>
                        </a:rPr>
                        <m:t>i</m:t>
                      </m:r>
                    </m:sub>
                  </m:sSub>
                </m:oMath>
              </m:oMathPara>
            </a14:m>
            <a:endParaRPr sz="4800"/>
          </a:p>
        </p:txBody>
      </p:sp>
      <p:sp>
        <p:nvSpPr>
          <p:cNvPr id="1741" name="Equation"/>
          <p:cNvSpPr txBox="1"/>
          <p:nvPr/>
        </p:nvSpPr>
        <p:spPr>
          <a:xfrm>
            <a:off x="2261123" y="2817954"/>
            <a:ext cx="10770042" cy="1874521"/>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m:rPr>
                      <m:scr m:val="script"/>
                    </m:rPr>
                    <a:rPr xmlns:a="http://schemas.openxmlformats.org/drawingml/2006/main" sz="4800" i="1">
                      <a:solidFill>
                        <a:srgbClr val="000000"/>
                      </a:solidFill>
                      <a:latin typeface="Cambria Math" panose="02040503050406030204" pitchFamily="18" charset="0"/>
                    </a:rPr>
                    <m:t>L</m:t>
                  </m:r>
                  <m:r>
                    <a:rPr xmlns:a="http://schemas.openxmlformats.org/drawingml/2006/main" sz="4800" i="1">
                      <a:solidFill>
                        <a:srgbClr val="000000"/>
                      </a:solidFill>
                      <a:latin typeface="Cambria Math" panose="02040503050406030204" pitchFamily="18" charset="0"/>
                    </a:rPr>
                    <m:t>=</m:t>
                  </m:r>
                  <m:rad>
                    <m:radPr>
                      <m:ctrlPr>
                        <a:rPr xmlns:a="http://schemas.openxmlformats.org/drawingml/2006/main" sz="4800" i="1">
                          <a:solidFill>
                            <a:srgbClr val="000000"/>
                          </a:solidFill>
                          <a:latin typeface="Cambria Math" panose="02040503050406030204" pitchFamily="18" charset="0"/>
                        </a:rPr>
                      </m:ctrlPr>
                      <m:degHide m:val="on"/>
                    </m:radPr>
                    <m:deg/>
                    <m:e>
                      <m:f>
                        <m:fPr>
                          <m:ctrlPr>
                            <a:rPr xmlns:a="http://schemas.openxmlformats.org/drawingml/2006/main" sz="4800" i="1">
                              <a:solidFill>
                                <a:srgbClr val="000000"/>
                              </a:solidFill>
                              <a:latin typeface="Cambria Math" panose="02040503050406030204" pitchFamily="18" charset="0"/>
                            </a:rPr>
                          </m:ctrlPr>
                          <m:type m:val="bar"/>
                        </m:fPr>
                        <m:num>
                          <m:r>
                            <a:rPr xmlns:a="http://schemas.openxmlformats.org/drawingml/2006/main" sz="4800" i="1">
                              <a:solidFill>
                                <a:srgbClr val="000000"/>
                              </a:solidFill>
                              <a:latin typeface="Cambria Math" panose="02040503050406030204" pitchFamily="18" charset="0"/>
                            </a:rPr>
                            <m:t>1</m:t>
                          </m:r>
                        </m:num>
                        <m:den>
                          <m:r>
                            <a:rPr xmlns:a="http://schemas.openxmlformats.org/drawingml/2006/main" sz="4800" i="1">
                              <a:solidFill>
                                <a:srgbClr val="000000"/>
                              </a:solidFill>
                              <a:latin typeface="Cambria Math" panose="02040503050406030204" pitchFamily="18" charset="0"/>
                            </a:rPr>
                            <m:t>N</m:t>
                          </m:r>
                        </m:den>
                      </m:f>
                      <m:limLow>
                        <m:e>
                          <m:r>
                            <a:rPr xmlns:a="http://schemas.openxmlformats.org/drawingml/2006/main" sz="4800" i="1">
                              <a:solidFill>
                                <a:srgbClr val="000000"/>
                              </a:solidFill>
                              <a:latin typeface="Cambria Math" panose="02040503050406030204" pitchFamily="18" charset="0"/>
                            </a:rPr>
                            <m:t>∑</m:t>
                          </m:r>
                        </m:e>
                        <m:lim>
                          <m:r>
                            <a:rPr xmlns:a="http://schemas.openxmlformats.org/drawingml/2006/main" sz="4800" i="1">
                              <a:solidFill>
                                <a:srgbClr val="000000"/>
                              </a:solidFill>
                              <a:latin typeface="Cambria Math" panose="02040503050406030204" pitchFamily="18" charset="0"/>
                            </a:rPr>
                            <m:t>g</m:t>
                          </m:r>
                          <m:r>
                            <a:rPr xmlns:a="http://schemas.openxmlformats.org/drawingml/2006/main" sz="4800" i="1">
                              <a:solidFill>
                                <a:srgbClr val="000000"/>
                              </a:solidFill>
                              <a:latin typeface="Cambria Math" panose="02040503050406030204" pitchFamily="18" charset="0"/>
                            </a:rPr>
                            <m:t>r</m:t>
                          </m:r>
                          <m:r>
                            <a:rPr xmlns:a="http://schemas.openxmlformats.org/drawingml/2006/main" sz="4800" i="1">
                              <a:solidFill>
                                <a:srgbClr val="000000"/>
                              </a:solidFill>
                              <a:latin typeface="Cambria Math" panose="02040503050406030204" pitchFamily="18" charset="0"/>
                            </a:rPr>
                            <m:t>o</m:t>
                          </m:r>
                          <m:r>
                            <a:rPr xmlns:a="http://schemas.openxmlformats.org/drawingml/2006/main" sz="4800" i="1">
                              <a:solidFill>
                                <a:srgbClr val="000000"/>
                              </a:solidFill>
                              <a:latin typeface="Cambria Math" panose="02040503050406030204" pitchFamily="18" charset="0"/>
                            </a:rPr>
                            <m:t>u</m:t>
                          </m:r>
                          <m:r>
                            <a:rPr xmlns:a="http://schemas.openxmlformats.org/drawingml/2006/main" sz="4800" i="1">
                              <a:solidFill>
                                <a:srgbClr val="000000"/>
                              </a:solidFill>
                              <a:latin typeface="Cambria Math" panose="02040503050406030204" pitchFamily="18" charset="0"/>
                            </a:rPr>
                            <m:t>p</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G</m:t>
                          </m:r>
                        </m:lim>
                      </m:limLow>
                      <m:limLow>
                        <m:e>
                          <m:r>
                            <a:rPr xmlns:a="http://schemas.openxmlformats.org/drawingml/2006/main" sz="4800" i="1">
                              <a:solidFill>
                                <a:srgbClr val="000000"/>
                              </a:solidFill>
                              <a:latin typeface="Cambria Math" panose="02040503050406030204" pitchFamily="18" charset="0"/>
                            </a:rPr>
                            <m:t>∑</m:t>
                          </m:r>
                        </m:e>
                        <m:lim>
                          <m:r>
                            <a:rPr xmlns:a="http://schemas.openxmlformats.org/drawingml/2006/main" sz="4800" i="1">
                              <a:solidFill>
                                <a:srgbClr val="000000"/>
                              </a:solidFill>
                              <a:latin typeface="Cambria Math" panose="02040503050406030204" pitchFamily="18" charset="0"/>
                            </a:rPr>
                            <m:t>i</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g</m:t>
                          </m:r>
                          <m:r>
                            <a:rPr xmlns:a="http://schemas.openxmlformats.org/drawingml/2006/main" sz="4800" i="1">
                              <a:solidFill>
                                <a:srgbClr val="000000"/>
                              </a:solidFill>
                              <a:latin typeface="Cambria Math" panose="02040503050406030204" pitchFamily="18" charset="0"/>
                            </a:rPr>
                            <m:t>r</m:t>
                          </m:r>
                          <m:r>
                            <a:rPr xmlns:a="http://schemas.openxmlformats.org/drawingml/2006/main" sz="4800" i="1">
                              <a:solidFill>
                                <a:srgbClr val="000000"/>
                              </a:solidFill>
                              <a:latin typeface="Cambria Math" panose="02040503050406030204" pitchFamily="18" charset="0"/>
                            </a:rPr>
                            <m:t>o</m:t>
                          </m:r>
                          <m:r>
                            <a:rPr xmlns:a="http://schemas.openxmlformats.org/drawingml/2006/main" sz="4800" i="1">
                              <a:solidFill>
                                <a:srgbClr val="000000"/>
                              </a:solidFill>
                              <a:latin typeface="Cambria Math" panose="02040503050406030204" pitchFamily="18" charset="0"/>
                            </a:rPr>
                            <m:t>u</m:t>
                          </m:r>
                          <m:r>
                            <a:rPr xmlns:a="http://schemas.openxmlformats.org/drawingml/2006/main" sz="4800" i="1">
                              <a:solidFill>
                                <a:srgbClr val="000000"/>
                              </a:solidFill>
                              <a:latin typeface="Cambria Math" panose="02040503050406030204" pitchFamily="18" charset="0"/>
                            </a:rPr>
                            <m:t>p</m:t>
                          </m:r>
                        </m:lim>
                      </m:limLow>
                      <m:sSup>
                        <m:e>
                          <m:d>
                            <m:dPr>
                              <m:ctrlPr>
                                <a:rPr xmlns:a="http://schemas.openxmlformats.org/drawingml/2006/main" sz="4800" i="1">
                                  <a:solidFill>
                                    <a:srgbClr val="000000"/>
                                  </a:solidFill>
                                  <a:latin typeface="Cambria Math" panose="02040503050406030204" pitchFamily="18" charset="0"/>
                                </a:rPr>
                              </m:ctrlPr>
                            </m:dPr>
                            <m:e>
                              <m:sSub>
                                <m:e>
                                  <m:r>
                                    <a:rPr xmlns:a="http://schemas.openxmlformats.org/drawingml/2006/main" sz="4800" i="1">
                                      <a:solidFill>
                                        <a:srgbClr val="000000"/>
                                      </a:solidFill>
                                      <a:latin typeface="Cambria Math" panose="02040503050406030204" pitchFamily="18" charset="0"/>
                                    </a:rPr>
                                    <m:t>a</m:t>
                                  </m:r>
                                </m:e>
                                <m:sub>
                                  <m:r>
                                    <a:rPr xmlns:a="http://schemas.openxmlformats.org/drawingml/2006/main" sz="4800" i="1">
                                      <a:solidFill>
                                        <a:srgbClr val="000000"/>
                                      </a:solidFill>
                                      <a:latin typeface="Cambria Math" panose="02040503050406030204" pitchFamily="18" charset="0"/>
                                    </a:rPr>
                                    <m:t>i</m:t>
                                  </m:r>
                                </m:sub>
                              </m:sSub>
                              <m:r>
                                <a:rPr xmlns:a="http://schemas.openxmlformats.org/drawingml/2006/main" sz="4800" i="1">
                                  <a:solidFill>
                                    <a:srgbClr val="000000"/>
                                  </a:solidFill>
                                  <a:latin typeface="Cambria Math" panose="02040503050406030204" pitchFamily="18" charset="0"/>
                                </a:rPr>
                                <m:t>-</m:t>
                              </m:r>
                              <m:sSub>
                                <m:e>
                                  <m:r>
                                    <a:rPr xmlns:a="http://schemas.openxmlformats.org/drawingml/2006/main" sz="4800" i="1">
                                      <a:solidFill>
                                        <a:srgbClr val="000000"/>
                                      </a:solidFill>
                                      <a:latin typeface="Cambria Math" panose="02040503050406030204" pitchFamily="18" charset="0"/>
                                    </a:rPr>
                                    <m:t>t</m:t>
                                  </m:r>
                                </m:e>
                                <m:sub>
                                  <m:r>
                                    <a:rPr xmlns:a="http://schemas.openxmlformats.org/drawingml/2006/main" sz="4800" i="1">
                                      <a:solidFill>
                                        <a:srgbClr val="000000"/>
                                      </a:solidFill>
                                      <a:latin typeface="Cambria Math" panose="02040503050406030204" pitchFamily="18" charset="0"/>
                                    </a:rPr>
                                    <m:t>i</m:t>
                                  </m:r>
                                </m:sub>
                              </m:sSub>
                              <m:r>
                                <a:rPr xmlns:a="http://schemas.openxmlformats.org/drawingml/2006/main" sz="4800" i="1">
                                  <a:solidFill>
                                    <a:srgbClr val="FF0000"/>
                                  </a:solidFill>
                                  <a:latin typeface="Cambria Math" panose="02040503050406030204" pitchFamily="18" charset="0"/>
                                </a:rPr>
                                <m:t>-</m:t>
                              </m:r>
                              <m:r>
                                <a:rPr xmlns:a="http://schemas.openxmlformats.org/drawingml/2006/main" sz="4800" i="1">
                                  <a:solidFill>
                                    <a:srgbClr val="FF0000"/>
                                  </a:solidFill>
                                  <a:latin typeface="Cambria Math" panose="02040503050406030204" pitchFamily="18" charset="0"/>
                                </a:rPr>
                                <m:t>A</m:t>
                              </m:r>
                              <m:r>
                                <a:rPr xmlns:a="http://schemas.openxmlformats.org/drawingml/2006/main" sz="4800" i="1">
                                  <a:solidFill>
                                    <a:srgbClr val="FF0000"/>
                                  </a:solidFill>
                                  <a:latin typeface="Cambria Math" panose="02040503050406030204" pitchFamily="18" charset="0"/>
                                </a:rPr>
                                <m:t>(</m:t>
                              </m:r>
                              <m:r>
                                <a:rPr xmlns:a="http://schemas.openxmlformats.org/drawingml/2006/main" sz="4800" i="1">
                                  <a:solidFill>
                                    <a:srgbClr val="FF0000"/>
                                  </a:solidFill>
                                  <a:latin typeface="Cambria Math" panose="02040503050406030204" pitchFamily="18" charset="0"/>
                                </a:rPr>
                                <m:t>g</m:t>
                              </m:r>
                              <m:r>
                                <a:rPr xmlns:a="http://schemas.openxmlformats.org/drawingml/2006/main" sz="4800" i="1">
                                  <a:solidFill>
                                    <a:srgbClr val="FF0000"/>
                                  </a:solidFill>
                                  <a:latin typeface="Cambria Math" panose="02040503050406030204" pitchFamily="18" charset="0"/>
                                </a:rPr>
                                <m:t>r</m:t>
                              </m:r>
                              <m:r>
                                <a:rPr xmlns:a="http://schemas.openxmlformats.org/drawingml/2006/main" sz="4800" i="1">
                                  <a:solidFill>
                                    <a:srgbClr val="FF0000"/>
                                  </a:solidFill>
                                  <a:latin typeface="Cambria Math" panose="02040503050406030204" pitchFamily="18" charset="0"/>
                                </a:rPr>
                                <m:t>o</m:t>
                              </m:r>
                              <m:r>
                                <a:rPr xmlns:a="http://schemas.openxmlformats.org/drawingml/2006/main" sz="4800" i="1">
                                  <a:solidFill>
                                    <a:srgbClr val="FF0000"/>
                                  </a:solidFill>
                                  <a:latin typeface="Cambria Math" panose="02040503050406030204" pitchFamily="18" charset="0"/>
                                </a:rPr>
                                <m:t>u</m:t>
                              </m:r>
                              <m:r>
                                <a:rPr xmlns:a="http://schemas.openxmlformats.org/drawingml/2006/main" sz="4800" i="1">
                                  <a:solidFill>
                                    <a:srgbClr val="FF0000"/>
                                  </a:solidFill>
                                  <a:latin typeface="Cambria Math" panose="02040503050406030204" pitchFamily="18" charset="0"/>
                                </a:rPr>
                                <m:t>p</m:t>
                              </m:r>
                              <m:r>
                                <a:rPr xmlns:a="http://schemas.openxmlformats.org/drawingml/2006/main" sz="4800" i="1">
                                  <a:solidFill>
                                    <a:srgbClr val="FF0000"/>
                                  </a:solidFill>
                                  <a:latin typeface="Cambria Math" panose="02040503050406030204" pitchFamily="18" charset="0"/>
                                </a:rPr>
                                <m:t>)</m:t>
                              </m:r>
                            </m:e>
                          </m:d>
                        </m:e>
                        <m:sup>
                          <m:r>
                            <a:rPr xmlns:a="http://schemas.openxmlformats.org/drawingml/2006/main" sz="4800" i="1">
                              <a:solidFill>
                                <a:srgbClr val="000000"/>
                              </a:solidFill>
                              <a:latin typeface="Cambria Math" panose="02040503050406030204" pitchFamily="18" charset="0"/>
                            </a:rPr>
                            <m:t>2</m:t>
                          </m:r>
                        </m:sup>
                      </m:sSup>
                    </m:e>
                  </m:rad>
                </m:oMath>
              </m:oMathPara>
            </a14:m>
            <a:endParaRPr sz="4800"/>
          </a:p>
        </p:txBody>
      </p:sp>
      <p:sp>
        <p:nvSpPr>
          <p:cNvPr id="1742" name="Equation"/>
          <p:cNvSpPr txBox="1"/>
          <p:nvPr/>
        </p:nvSpPr>
        <p:spPr>
          <a:xfrm>
            <a:off x="2117277" y="5549888"/>
            <a:ext cx="8954635" cy="1677425"/>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a:rPr xmlns:a="http://schemas.openxmlformats.org/drawingml/2006/main" sz="4800" i="1">
                      <a:solidFill>
                        <a:srgbClr val="000000"/>
                      </a:solidFill>
                      <a:latin typeface="Cambria Math" panose="02040503050406030204" pitchFamily="18" charset="0"/>
                    </a:rPr>
                    <m:t>A</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g</m:t>
                  </m:r>
                  <m:r>
                    <a:rPr xmlns:a="http://schemas.openxmlformats.org/drawingml/2006/main" sz="4800" i="1">
                      <a:solidFill>
                        <a:srgbClr val="000000"/>
                      </a:solidFill>
                      <a:latin typeface="Cambria Math" panose="02040503050406030204" pitchFamily="18" charset="0"/>
                    </a:rPr>
                    <m:t>r</m:t>
                  </m:r>
                  <m:r>
                    <a:rPr xmlns:a="http://schemas.openxmlformats.org/drawingml/2006/main" sz="4800" i="1">
                      <a:solidFill>
                        <a:srgbClr val="000000"/>
                      </a:solidFill>
                      <a:latin typeface="Cambria Math" panose="02040503050406030204" pitchFamily="18" charset="0"/>
                    </a:rPr>
                    <m:t>o</m:t>
                  </m:r>
                  <m:r>
                    <a:rPr xmlns:a="http://schemas.openxmlformats.org/drawingml/2006/main" sz="4800" i="1">
                      <a:solidFill>
                        <a:srgbClr val="000000"/>
                      </a:solidFill>
                      <a:latin typeface="Cambria Math" panose="02040503050406030204" pitchFamily="18" charset="0"/>
                    </a:rPr>
                    <m:t>u</m:t>
                  </m:r>
                  <m:r>
                    <a:rPr xmlns:a="http://schemas.openxmlformats.org/drawingml/2006/main" sz="4800" i="1">
                      <a:solidFill>
                        <a:srgbClr val="000000"/>
                      </a:solidFill>
                      <a:latin typeface="Cambria Math" panose="02040503050406030204" pitchFamily="18" charset="0"/>
                    </a:rPr>
                    <m:t>p</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m:t>
                  </m:r>
                  <m:f>
                    <m:fPr>
                      <m:ctrlPr>
                        <a:rPr xmlns:a="http://schemas.openxmlformats.org/drawingml/2006/main" sz="4800" i="1">
                          <a:solidFill>
                            <a:srgbClr val="000000"/>
                          </a:solidFill>
                          <a:latin typeface="Cambria Math" panose="02040503050406030204" pitchFamily="18" charset="0"/>
                        </a:rPr>
                      </m:ctrlPr>
                      <m:type m:val="bar"/>
                    </m:fPr>
                    <m:num>
                      <m:r>
                        <a:rPr xmlns:a="http://schemas.openxmlformats.org/drawingml/2006/main" sz="4800" i="1">
                          <a:solidFill>
                            <a:srgbClr val="000000"/>
                          </a:solidFill>
                          <a:latin typeface="Cambria Math" panose="02040503050406030204" pitchFamily="18" charset="0"/>
                        </a:rPr>
                        <m:t>1</m:t>
                      </m:r>
                    </m:num>
                    <m:den>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g</m:t>
                      </m:r>
                      <m:r>
                        <a:rPr xmlns:a="http://schemas.openxmlformats.org/drawingml/2006/main" sz="4800" i="1">
                          <a:solidFill>
                            <a:srgbClr val="000000"/>
                          </a:solidFill>
                          <a:latin typeface="Cambria Math" panose="02040503050406030204" pitchFamily="18" charset="0"/>
                        </a:rPr>
                        <m:t>r</m:t>
                      </m:r>
                      <m:r>
                        <a:rPr xmlns:a="http://schemas.openxmlformats.org/drawingml/2006/main" sz="4800" i="1">
                          <a:solidFill>
                            <a:srgbClr val="000000"/>
                          </a:solidFill>
                          <a:latin typeface="Cambria Math" panose="02040503050406030204" pitchFamily="18" charset="0"/>
                        </a:rPr>
                        <m:t>o</m:t>
                      </m:r>
                      <m:r>
                        <a:rPr xmlns:a="http://schemas.openxmlformats.org/drawingml/2006/main" sz="4800" i="1">
                          <a:solidFill>
                            <a:srgbClr val="000000"/>
                          </a:solidFill>
                          <a:latin typeface="Cambria Math" panose="02040503050406030204" pitchFamily="18" charset="0"/>
                        </a:rPr>
                        <m:t>u</m:t>
                      </m:r>
                      <m:r>
                        <a:rPr xmlns:a="http://schemas.openxmlformats.org/drawingml/2006/main" sz="4800" i="1">
                          <a:solidFill>
                            <a:srgbClr val="000000"/>
                          </a:solidFill>
                          <a:latin typeface="Cambria Math" panose="02040503050406030204" pitchFamily="18" charset="0"/>
                        </a:rPr>
                        <m:t>p</m:t>
                      </m:r>
                      <m:r>
                        <a:rPr xmlns:a="http://schemas.openxmlformats.org/drawingml/2006/main" sz="4800" i="1">
                          <a:solidFill>
                            <a:srgbClr val="000000"/>
                          </a:solidFill>
                          <a:latin typeface="Cambria Math" panose="02040503050406030204" pitchFamily="18" charset="0"/>
                        </a:rPr>
                        <m:t>|</m:t>
                      </m:r>
                    </m:den>
                  </m:f>
                  <m:limLow>
                    <m:e>
                      <m:r>
                        <a:rPr xmlns:a="http://schemas.openxmlformats.org/drawingml/2006/main" sz="4800" i="1">
                          <a:solidFill>
                            <a:srgbClr val="000000"/>
                          </a:solidFill>
                          <a:latin typeface="Cambria Math" panose="02040503050406030204" pitchFamily="18" charset="0"/>
                        </a:rPr>
                        <m:t>∑</m:t>
                      </m:r>
                    </m:e>
                    <m:lim>
                      <m:r>
                        <a:rPr xmlns:a="http://schemas.openxmlformats.org/drawingml/2006/main" sz="4800" i="1">
                          <a:solidFill>
                            <a:srgbClr val="000000"/>
                          </a:solidFill>
                          <a:latin typeface="Cambria Math" panose="02040503050406030204" pitchFamily="18" charset="0"/>
                        </a:rPr>
                        <m:t>j</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g</m:t>
                      </m:r>
                      <m:r>
                        <a:rPr xmlns:a="http://schemas.openxmlformats.org/drawingml/2006/main" sz="4800" i="1">
                          <a:solidFill>
                            <a:srgbClr val="000000"/>
                          </a:solidFill>
                          <a:latin typeface="Cambria Math" panose="02040503050406030204" pitchFamily="18" charset="0"/>
                        </a:rPr>
                        <m:t>r</m:t>
                      </m:r>
                      <m:r>
                        <a:rPr xmlns:a="http://schemas.openxmlformats.org/drawingml/2006/main" sz="4800" i="1">
                          <a:solidFill>
                            <a:srgbClr val="000000"/>
                          </a:solidFill>
                          <a:latin typeface="Cambria Math" panose="02040503050406030204" pitchFamily="18" charset="0"/>
                        </a:rPr>
                        <m:t>o</m:t>
                      </m:r>
                      <m:r>
                        <a:rPr xmlns:a="http://schemas.openxmlformats.org/drawingml/2006/main" sz="4800" i="1">
                          <a:solidFill>
                            <a:srgbClr val="000000"/>
                          </a:solidFill>
                          <a:latin typeface="Cambria Math" panose="02040503050406030204" pitchFamily="18" charset="0"/>
                        </a:rPr>
                        <m:t>u</m:t>
                      </m:r>
                      <m:r>
                        <a:rPr xmlns:a="http://schemas.openxmlformats.org/drawingml/2006/main" sz="4800" i="1">
                          <a:solidFill>
                            <a:srgbClr val="000000"/>
                          </a:solidFill>
                          <a:latin typeface="Cambria Math" panose="02040503050406030204" pitchFamily="18" charset="0"/>
                        </a:rPr>
                        <m:t>p</m:t>
                      </m:r>
                    </m:lim>
                  </m:limLow>
                  <m:d>
                    <m:dPr>
                      <m:ctrlPr>
                        <a:rPr xmlns:a="http://schemas.openxmlformats.org/drawingml/2006/main" sz="4800" i="1">
                          <a:solidFill>
                            <a:srgbClr val="000000"/>
                          </a:solidFill>
                          <a:latin typeface="Cambria Math" panose="02040503050406030204" pitchFamily="18" charset="0"/>
                        </a:rPr>
                      </m:ctrlPr>
                    </m:dPr>
                    <m:e>
                      <m:sSub>
                        <m:e>
                          <m:r>
                            <a:rPr xmlns:a="http://schemas.openxmlformats.org/drawingml/2006/main" sz="4800" i="1">
                              <a:solidFill>
                                <a:srgbClr val="000000"/>
                              </a:solidFill>
                              <a:latin typeface="Cambria Math" panose="02040503050406030204" pitchFamily="18" charset="0"/>
                            </a:rPr>
                            <m:t>a</m:t>
                          </m:r>
                        </m:e>
                        <m:sub>
                          <m:r>
                            <a:rPr xmlns:a="http://schemas.openxmlformats.org/drawingml/2006/main" sz="4800" i="1">
                              <a:solidFill>
                                <a:srgbClr val="000000"/>
                              </a:solidFill>
                              <a:latin typeface="Cambria Math" panose="02040503050406030204" pitchFamily="18" charset="0"/>
                            </a:rPr>
                            <m:t>j</m:t>
                          </m:r>
                        </m:sub>
                      </m:sSub>
                      <m:r>
                        <a:rPr xmlns:a="http://schemas.openxmlformats.org/drawingml/2006/main" sz="4800" i="1">
                          <a:solidFill>
                            <a:srgbClr val="000000"/>
                          </a:solidFill>
                          <a:latin typeface="Cambria Math" panose="02040503050406030204" pitchFamily="18" charset="0"/>
                        </a:rPr>
                        <m:t>-</m:t>
                      </m:r>
                      <m:sSub>
                        <m:e>
                          <m:r>
                            <a:rPr xmlns:a="http://schemas.openxmlformats.org/drawingml/2006/main" sz="4800" i="1">
                              <a:solidFill>
                                <a:srgbClr val="000000"/>
                              </a:solidFill>
                              <a:latin typeface="Cambria Math" panose="02040503050406030204" pitchFamily="18" charset="0"/>
                            </a:rPr>
                            <m:t>t</m:t>
                          </m:r>
                        </m:e>
                        <m:sub>
                          <m:r>
                            <a:rPr xmlns:a="http://schemas.openxmlformats.org/drawingml/2006/main" sz="4800" i="1">
                              <a:solidFill>
                                <a:srgbClr val="000000"/>
                              </a:solidFill>
                              <a:latin typeface="Cambria Math" panose="02040503050406030204" pitchFamily="18" charset="0"/>
                            </a:rPr>
                            <m:t>j</m:t>
                          </m:r>
                        </m:sub>
                      </m:sSub>
                    </m:e>
                  </m:d>
                </m:oMath>
              </m:oMathPara>
            </a14:m>
            <a:endParaRPr sz="4800"/>
          </a:p>
        </p:txBody>
      </p:sp>
      <p:grpSp>
        <p:nvGrpSpPr>
          <p:cNvPr id="1748" name="Group"/>
          <p:cNvGrpSpPr/>
          <p:nvPr/>
        </p:nvGrpSpPr>
        <p:grpSpPr>
          <a:xfrm>
            <a:off x="13821128" y="5017000"/>
            <a:ext cx="6447321" cy="2743201"/>
            <a:chOff x="0" y="0"/>
            <a:chExt cx="6447319" cy="2743200"/>
          </a:xfrm>
        </p:grpSpPr>
        <p:grpSp>
          <p:nvGrpSpPr>
            <p:cNvPr id="1746" name="Group"/>
            <p:cNvGrpSpPr/>
            <p:nvPr/>
          </p:nvGrpSpPr>
          <p:grpSpPr>
            <a:xfrm>
              <a:off x="0" y="0"/>
              <a:ext cx="4521200" cy="2743200"/>
              <a:chOff x="0" y="0"/>
              <a:chExt cx="4521200" cy="2743200"/>
            </a:xfrm>
          </p:grpSpPr>
          <p:graphicFrame>
            <p:nvGraphicFramePr>
              <p:cNvPr id="1743" name="Table"/>
              <p:cNvGraphicFramePr/>
              <p:nvPr/>
            </p:nvGraphicFramePr>
            <p:xfrm>
              <a:off x="0" y="0"/>
              <a:ext cx="4521200" cy="2743200"/>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2232300"/>
                    <a:gridCol w="2232300"/>
                  </a:tblGrid>
                  <a:tr h="671863">
                    <a:tc>
                      <a:txBody>
                        <a:bodyPr/>
                        <a:lstStyle/>
                        <a:p>
                          <a:pPr defTabSz="1828619"/>
                        </a:p>
                      </a:txBody>
                      <a:tcPr marL="0" marR="0" marT="0" marB="0" anchor="t" anchorCtr="0" horzOverflow="overflow">
                        <a:lnB w="12700">
                          <a:solidFill>
                            <a:srgbClr val="FFFFFF"/>
                          </a:solidFill>
                        </a:lnB>
                        <a:solidFill>
                          <a:srgbClr val="FFCC00"/>
                        </a:solidFill>
                      </a:tcPr>
                    </a:tc>
                    <a:tc>
                      <a:txBody>
                        <a:bodyPr/>
                        <a:lstStyle/>
                        <a:p>
                          <a:pPr defTabSz="1828619"/>
                        </a:p>
                      </a:txBody>
                      <a:tcPr marL="0" marR="0" marT="0" marB="0" anchor="t" anchorCtr="0" horzOverflow="overflow">
                        <a:lnB w="12700">
                          <a:solidFill>
                            <a:srgbClr val="FFFFFF"/>
                          </a:solidFill>
                        </a:lnB>
                        <a:solidFill>
                          <a:srgbClr val="FFCC00"/>
                        </a:solidFill>
                      </a:tcPr>
                    </a:tc>
                  </a:tr>
                  <a:tr h="671863">
                    <a:tc>
                      <a:txBody>
                        <a:bodyPr/>
                        <a:lstStyle/>
                        <a:p>
                          <a:pPr algn="ctr" defTabSz="1828619">
                            <a:defRPr sz="1800"/>
                          </a:pPr>
                          <a:r>
                            <a:rPr sz="3600"/>
                            <a:t>1</a:t>
                          </a:r>
                        </a:p>
                      </a:txBody>
                      <a:tcPr marL="0" marR="0" marT="0" marB="0" anchor="t" anchorCtr="0" horzOverflow="overflow">
                        <a:lnT w="12700">
                          <a:solidFill>
                            <a:srgbClr val="FFFFFF"/>
                          </a:solidFill>
                        </a:lnT>
                        <a:solidFill>
                          <a:srgbClr val="FFCC00"/>
                        </a:solidFill>
                      </a:tcPr>
                    </a:tc>
                    <a:tc>
                      <a:txBody>
                        <a:bodyPr/>
                        <a:lstStyle/>
                        <a:p>
                          <a:pPr algn="ctr" defTabSz="1828619">
                            <a:defRPr sz="1800"/>
                          </a:pPr>
                          <a:r>
                            <a:rPr sz="3600"/>
                            <a:t>7</a:t>
                          </a:r>
                        </a:p>
                      </a:txBody>
                      <a:tcPr marL="0" marR="0" marT="0" marB="0" anchor="t" anchorCtr="0" horzOverflow="overflow">
                        <a:lnT w="12700">
                          <a:solidFill>
                            <a:srgbClr val="FFFFFF"/>
                          </a:solidFill>
                        </a:lnT>
                        <a:solidFill>
                          <a:srgbClr val="FFCC00"/>
                        </a:solidFill>
                      </a:tcPr>
                    </a:tc>
                  </a:tr>
                  <a:tr h="671863">
                    <a:tc>
                      <a:txBody>
                        <a:bodyPr/>
                        <a:lstStyle/>
                        <a:p>
                          <a:pPr algn="ctr" defTabSz="1828619">
                            <a:defRPr sz="1800"/>
                          </a:pPr>
                          <a:r>
                            <a:rPr sz="3600"/>
                            <a:t>2</a:t>
                          </a:r>
                        </a:p>
                      </a:txBody>
                      <a:tcPr marL="0" marR="0" marT="0" marB="0" anchor="t" anchorCtr="0" horzOverflow="overflow">
                        <a:solidFill>
                          <a:srgbClr val="FFCC00"/>
                        </a:solidFill>
                      </a:tcPr>
                    </a:tc>
                    <a:tc>
                      <a:txBody>
                        <a:bodyPr/>
                        <a:lstStyle/>
                        <a:p>
                          <a:pPr algn="ctr" defTabSz="1828619">
                            <a:defRPr sz="1800"/>
                          </a:pPr>
                          <a:r>
                            <a:rPr sz="3600"/>
                            <a:t>8</a:t>
                          </a:r>
                        </a:p>
                      </a:txBody>
                      <a:tcPr marL="0" marR="0" marT="0" marB="0" anchor="t" anchorCtr="0" horzOverflow="overflow">
                        <a:solidFill>
                          <a:srgbClr val="FFCC00"/>
                        </a:solidFill>
                      </a:tcPr>
                    </a:tc>
                  </a:tr>
                  <a:tr h="671863">
                    <a:tc>
                      <a:txBody>
                        <a:bodyPr/>
                        <a:lstStyle/>
                        <a:p>
                          <a:pPr algn="ctr" defTabSz="1828619">
                            <a:defRPr sz="1800"/>
                          </a:pPr>
                          <a:r>
                            <a:rPr sz="3600"/>
                            <a:t>3</a:t>
                          </a:r>
                        </a:p>
                      </a:txBody>
                      <a:tcPr marL="0" marR="0" marT="0" marB="0" anchor="t" anchorCtr="0" horzOverflow="overflow">
                        <a:solidFill>
                          <a:srgbClr val="FFCC00"/>
                        </a:solidFill>
                      </a:tcPr>
                    </a:tc>
                    <a:tc>
                      <a:txBody>
                        <a:bodyPr/>
                        <a:lstStyle/>
                        <a:p>
                          <a:pPr algn="ctr" defTabSz="1828619">
                            <a:defRPr sz="1800"/>
                          </a:pPr>
                          <a:r>
                            <a:rPr sz="3600"/>
                            <a:t>9</a:t>
                          </a:r>
                        </a:p>
                      </a:txBody>
                      <a:tcPr marL="0" marR="0" marT="0" marB="0" anchor="t" anchorCtr="0" horzOverflow="overflow">
                        <a:solidFill>
                          <a:srgbClr val="FFCC00"/>
                        </a:solidFill>
                      </a:tcPr>
                    </a:tc>
                  </a:tr>
                </a:tbl>
              </a:graphicData>
            </a:graphic>
          </p:graphicFrame>
          <p:sp>
            <p:nvSpPr>
              <p:cNvPr id="1744" name="Equation"/>
              <p:cNvSpPr txBox="1"/>
              <p:nvPr/>
            </p:nvSpPr>
            <p:spPr>
              <a:xfrm>
                <a:off x="1020168" y="163365"/>
                <a:ext cx="388325" cy="426429"/>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4800" i="1">
                              <a:solidFill>
                                <a:srgbClr val="000000"/>
                              </a:solidFill>
                              <a:latin typeface="Cambria Math" panose="02040503050406030204" pitchFamily="18" charset="0"/>
                            </a:rPr>
                            <m:t>a</m:t>
                          </m:r>
                        </m:e>
                        <m:sub>
                          <m:r>
                            <a:rPr xmlns:a="http://schemas.openxmlformats.org/drawingml/2006/main" sz="4800" i="1">
                              <a:solidFill>
                                <a:srgbClr val="000000"/>
                              </a:solidFill>
                              <a:latin typeface="Cambria Math" panose="02040503050406030204" pitchFamily="18" charset="0"/>
                            </a:rPr>
                            <m:t>i</m:t>
                          </m:r>
                        </m:sub>
                      </m:sSub>
                    </m:oMath>
                  </m:oMathPara>
                </a14:m>
                <a:endParaRPr sz="4800"/>
              </a:p>
            </p:txBody>
          </p:sp>
          <p:sp>
            <p:nvSpPr>
              <p:cNvPr id="1745" name="Equation"/>
              <p:cNvSpPr txBox="1"/>
              <p:nvPr/>
            </p:nvSpPr>
            <p:spPr>
              <a:xfrm>
                <a:off x="3255650" y="163365"/>
                <a:ext cx="239583" cy="490437"/>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4800" i="1">
                              <a:solidFill>
                                <a:srgbClr val="000000"/>
                              </a:solidFill>
                              <a:latin typeface="Cambria Math" panose="02040503050406030204" pitchFamily="18" charset="0"/>
                            </a:rPr>
                            <m:t>t</m:t>
                          </m:r>
                        </m:e>
                        <m:sub>
                          <m:r>
                            <a:rPr xmlns:a="http://schemas.openxmlformats.org/drawingml/2006/main" sz="4800" i="1">
                              <a:solidFill>
                                <a:srgbClr val="000000"/>
                              </a:solidFill>
                              <a:latin typeface="Cambria Math" panose="02040503050406030204" pitchFamily="18" charset="0"/>
                            </a:rPr>
                            <m:t>i</m:t>
                          </m:r>
                        </m:sub>
                      </m:sSub>
                    </m:oMath>
                  </m:oMathPara>
                </a14:m>
                <a:endParaRPr sz="4800"/>
              </a:p>
            </p:txBody>
          </p:sp>
        </p:grpSp>
        <p:sp>
          <p:nvSpPr>
            <p:cNvPr id="1747" name="QueryRMSE=0"/>
            <p:cNvSpPr/>
            <p:nvPr/>
          </p:nvSpPr>
          <p:spPr>
            <a:xfrm>
              <a:off x="5177319" y="1112378"/>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i="1">
                  <a:latin typeface="Yandex Sans Text Regular"/>
                  <a:ea typeface="Yandex Sans Text Regular"/>
                  <a:cs typeface="Yandex Sans Text Regular"/>
                  <a:sym typeface="Yandex Sans Text Regular"/>
                </a:defRPr>
              </a:lvl1pPr>
            </a:lstStyle>
            <a:p>
              <a:pPr/>
              <a:r>
                <a:t>QueryRMSE=0</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48"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950" name="Группа 187"/>
          <p:cNvGrpSpPr/>
          <p:nvPr/>
        </p:nvGrpSpPr>
        <p:grpSpPr>
          <a:xfrm>
            <a:off x="13022867" y="10276934"/>
            <a:ext cx="995877" cy="1041060"/>
            <a:chOff x="-1" y="0"/>
            <a:chExt cx="995875" cy="1041058"/>
          </a:xfrm>
        </p:grpSpPr>
        <p:sp>
          <p:nvSpPr>
            <p:cNvPr id="941" name="Прямая соединительная линия 116"/>
            <p:cNvSpPr/>
            <p:nvPr/>
          </p:nvSpPr>
          <p:spPr>
            <a:xfrm flipV="1">
              <a:off x="308541" y="164004"/>
              <a:ext cx="237829" cy="393683"/>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942" name="Прямая соединительная линия 117"/>
            <p:cNvSpPr/>
            <p:nvPr/>
          </p:nvSpPr>
          <p:spPr>
            <a:xfrm flipH="1" flipV="1">
              <a:off x="624032" y="167207"/>
              <a:ext cx="230905" cy="382222"/>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943" name="Прямая соединительная линия 119"/>
            <p:cNvSpPr/>
            <p:nvPr/>
          </p:nvSpPr>
          <p:spPr>
            <a:xfrm flipV="1">
              <a:off x="100127" y="678860"/>
              <a:ext cx="135235" cy="223858"/>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944" name="Прямая соединительная линия 121"/>
            <p:cNvSpPr/>
            <p:nvPr/>
          </p:nvSpPr>
          <p:spPr>
            <a:xfrm flipH="1" flipV="1">
              <a:off x="305052" y="678860"/>
              <a:ext cx="135236" cy="223858"/>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945" name="Овал 123"/>
            <p:cNvSpPr/>
            <p:nvPr/>
          </p:nvSpPr>
          <p:spPr>
            <a:xfrm flipH="1" rot="16200000">
              <a:off x="-2" y="857224"/>
              <a:ext cx="179725" cy="179725"/>
            </a:xfrm>
            <a:prstGeom prst="ellipse">
              <a:avLst/>
            </a:prstGeom>
            <a:solidFill>
              <a:srgbClr val="FFCC00"/>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946" name="Овал 124"/>
            <p:cNvSpPr/>
            <p:nvPr/>
          </p:nvSpPr>
          <p:spPr>
            <a:xfrm flipH="1" rot="16200000">
              <a:off x="371470" y="861334"/>
              <a:ext cx="179725" cy="179725"/>
            </a:xfrm>
            <a:prstGeom prst="ellipse">
              <a:avLst/>
            </a:prstGeom>
            <a:solidFill>
              <a:srgbClr val="FFCC00"/>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947" name="Овал 126"/>
            <p:cNvSpPr/>
            <p:nvPr/>
          </p:nvSpPr>
          <p:spPr>
            <a:xfrm flipH="1" rot="16200000">
              <a:off x="492192" y="-1"/>
              <a:ext cx="179725" cy="179725"/>
            </a:xfrm>
            <a:prstGeom prst="ellipse">
              <a:avLst/>
            </a:prstGeom>
            <a:solidFill>
              <a:srgbClr val="FFCC00"/>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948" name="Овал 127"/>
            <p:cNvSpPr/>
            <p:nvPr/>
          </p:nvSpPr>
          <p:spPr>
            <a:xfrm flipH="1" rot="16200000">
              <a:off x="816150" y="507102"/>
              <a:ext cx="179725" cy="179725"/>
            </a:xfrm>
            <a:prstGeom prst="ellipse">
              <a:avLst/>
            </a:prstGeom>
            <a:solidFill>
              <a:srgbClr val="FFCC00"/>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949" name="Овал 128"/>
            <p:cNvSpPr/>
            <p:nvPr/>
          </p:nvSpPr>
          <p:spPr>
            <a:xfrm flipH="1" rot="16200000">
              <a:off x="197856" y="507102"/>
              <a:ext cx="179725" cy="179725"/>
            </a:xfrm>
            <a:prstGeom prst="ellipse">
              <a:avLst/>
            </a:prstGeom>
            <a:solidFill>
              <a:srgbClr val="FFCC00"/>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grpSp>
      <p:grpSp>
        <p:nvGrpSpPr>
          <p:cNvPr id="976" name="Group"/>
          <p:cNvGrpSpPr/>
          <p:nvPr/>
        </p:nvGrpSpPr>
        <p:grpSpPr>
          <a:xfrm>
            <a:off x="15032937" y="10276933"/>
            <a:ext cx="2436626" cy="1041061"/>
            <a:chOff x="-1" y="-1"/>
            <a:chExt cx="2436624" cy="1041060"/>
          </a:xfrm>
        </p:grpSpPr>
        <p:sp>
          <p:nvSpPr>
            <p:cNvPr id="951" name="TextBox 3"/>
            <p:cNvSpPr txBox="1"/>
            <p:nvPr/>
          </p:nvSpPr>
          <p:spPr>
            <a:xfrm>
              <a:off x="1038132" y="237833"/>
              <a:ext cx="286948" cy="6098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5" tIns="45715" rIns="45715" bIns="45715" numCol="1" anchor="t">
              <a:spAutoFit/>
            </a:bodyPr>
            <a:lstStyle/>
            <a:p>
              <a:pPr/>
              <a:r>
                <a:t>+</a:t>
              </a:r>
            </a:p>
          </p:txBody>
        </p:sp>
        <p:grpSp>
          <p:nvGrpSpPr>
            <p:cNvPr id="965" name="Группа 190"/>
            <p:cNvGrpSpPr/>
            <p:nvPr/>
          </p:nvGrpSpPr>
          <p:grpSpPr>
            <a:xfrm>
              <a:off x="1236402" y="-2"/>
              <a:ext cx="1200221" cy="1041062"/>
              <a:chOff x="-1" y="0"/>
              <a:chExt cx="1200219" cy="1041060"/>
            </a:xfrm>
          </p:grpSpPr>
          <p:sp>
            <p:nvSpPr>
              <p:cNvPr id="952" name="Прямая соединительная линия 165"/>
              <p:cNvSpPr/>
              <p:nvPr/>
            </p:nvSpPr>
            <p:spPr>
              <a:xfrm flipV="1">
                <a:off x="308541" y="164005"/>
                <a:ext cx="237829" cy="393683"/>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953" name="Прямая соединительная линия 166"/>
              <p:cNvSpPr/>
              <p:nvPr/>
            </p:nvSpPr>
            <p:spPr>
              <a:xfrm flipH="1" flipV="1">
                <a:off x="624032" y="167207"/>
                <a:ext cx="230905" cy="382223"/>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954" name="Прямая соединительная линия 167"/>
              <p:cNvSpPr/>
              <p:nvPr/>
            </p:nvSpPr>
            <p:spPr>
              <a:xfrm flipH="1" flipV="1">
                <a:off x="930313" y="673432"/>
                <a:ext cx="135235" cy="223858"/>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955" name="Прямая соединительная линия 168"/>
              <p:cNvSpPr/>
              <p:nvPr/>
            </p:nvSpPr>
            <p:spPr>
              <a:xfrm flipV="1">
                <a:off x="100127" y="678861"/>
                <a:ext cx="135235" cy="223859"/>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956" name="Прямая соединительная линия 169"/>
              <p:cNvSpPr/>
              <p:nvPr/>
            </p:nvSpPr>
            <p:spPr>
              <a:xfrm flipV="1">
                <a:off x="720113" y="677504"/>
                <a:ext cx="135236" cy="223858"/>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957" name="Прямая соединительная линия 170"/>
              <p:cNvSpPr/>
              <p:nvPr/>
            </p:nvSpPr>
            <p:spPr>
              <a:xfrm flipH="1" flipV="1">
                <a:off x="305052" y="678861"/>
                <a:ext cx="135236" cy="223859"/>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958" name="Овал 171"/>
              <p:cNvSpPr/>
              <p:nvPr/>
            </p:nvSpPr>
            <p:spPr>
              <a:xfrm flipH="1" rot="16200000">
                <a:off x="630464" y="857226"/>
                <a:ext cx="179725" cy="179725"/>
              </a:xfrm>
              <a:prstGeom prst="ellipse">
                <a:avLst/>
              </a:prstGeom>
              <a:solidFill>
                <a:schemeClr val="accent5"/>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959" name="Овал 172"/>
              <p:cNvSpPr/>
              <p:nvPr/>
            </p:nvSpPr>
            <p:spPr>
              <a:xfrm flipH="1" rot="16200000">
                <a:off x="-2" y="857226"/>
                <a:ext cx="179725" cy="179725"/>
              </a:xfrm>
              <a:prstGeom prst="ellipse">
                <a:avLst/>
              </a:prstGeom>
              <a:solidFill>
                <a:schemeClr val="accent5"/>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960" name="Овал 173"/>
              <p:cNvSpPr/>
              <p:nvPr/>
            </p:nvSpPr>
            <p:spPr>
              <a:xfrm flipH="1" rot="16200000">
                <a:off x="371470" y="861335"/>
                <a:ext cx="179725" cy="179725"/>
              </a:xfrm>
              <a:prstGeom prst="ellipse">
                <a:avLst/>
              </a:prstGeom>
              <a:solidFill>
                <a:schemeClr val="accent5"/>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961" name="Овал 174"/>
              <p:cNvSpPr/>
              <p:nvPr/>
            </p:nvSpPr>
            <p:spPr>
              <a:xfrm flipH="1" rot="16200000">
                <a:off x="1020494" y="857226"/>
                <a:ext cx="179725" cy="179725"/>
              </a:xfrm>
              <a:prstGeom prst="ellipse">
                <a:avLst/>
              </a:prstGeom>
              <a:solidFill>
                <a:schemeClr val="accent5"/>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962" name="Овал 175"/>
              <p:cNvSpPr/>
              <p:nvPr/>
            </p:nvSpPr>
            <p:spPr>
              <a:xfrm flipH="1" rot="16200000">
                <a:off x="492192" y="-1"/>
                <a:ext cx="179725" cy="179725"/>
              </a:xfrm>
              <a:prstGeom prst="ellipse">
                <a:avLst/>
              </a:prstGeom>
              <a:solidFill>
                <a:schemeClr val="accent5"/>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963" name="Овал 176"/>
              <p:cNvSpPr/>
              <p:nvPr/>
            </p:nvSpPr>
            <p:spPr>
              <a:xfrm flipH="1" rot="16200000">
                <a:off x="816150" y="507103"/>
                <a:ext cx="179725" cy="179725"/>
              </a:xfrm>
              <a:prstGeom prst="ellipse">
                <a:avLst/>
              </a:prstGeom>
              <a:solidFill>
                <a:schemeClr val="accent5"/>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964" name="Овал 177"/>
              <p:cNvSpPr/>
              <p:nvPr/>
            </p:nvSpPr>
            <p:spPr>
              <a:xfrm flipH="1" rot="16200000">
                <a:off x="197856" y="507103"/>
                <a:ext cx="179725" cy="179725"/>
              </a:xfrm>
              <a:prstGeom prst="ellipse">
                <a:avLst/>
              </a:prstGeom>
              <a:solidFill>
                <a:schemeClr val="accent5"/>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grpSp>
        <p:grpSp>
          <p:nvGrpSpPr>
            <p:cNvPr id="975" name="Группа 188"/>
            <p:cNvGrpSpPr/>
            <p:nvPr/>
          </p:nvGrpSpPr>
          <p:grpSpPr>
            <a:xfrm>
              <a:off x="-2" y="-2"/>
              <a:ext cx="995877" cy="1041062"/>
              <a:chOff x="0" y="0"/>
              <a:chExt cx="995876" cy="1041060"/>
            </a:xfrm>
          </p:grpSpPr>
          <p:sp>
            <p:nvSpPr>
              <p:cNvPr id="966" name="Прямая соединительная линия 178"/>
              <p:cNvSpPr/>
              <p:nvPr/>
            </p:nvSpPr>
            <p:spPr>
              <a:xfrm flipV="1">
                <a:off x="308541" y="164005"/>
                <a:ext cx="237830" cy="393683"/>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967" name="Прямая соединительная линия 179"/>
              <p:cNvSpPr/>
              <p:nvPr/>
            </p:nvSpPr>
            <p:spPr>
              <a:xfrm flipH="1" flipV="1">
                <a:off x="624033" y="167207"/>
                <a:ext cx="230905" cy="382223"/>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968" name="Прямая соединительная линия 180"/>
              <p:cNvSpPr/>
              <p:nvPr/>
            </p:nvSpPr>
            <p:spPr>
              <a:xfrm flipV="1">
                <a:off x="100127" y="678861"/>
                <a:ext cx="135235" cy="223859"/>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969" name="Прямая соединительная линия 181"/>
              <p:cNvSpPr/>
              <p:nvPr/>
            </p:nvSpPr>
            <p:spPr>
              <a:xfrm flipH="1" flipV="1">
                <a:off x="305052" y="678861"/>
                <a:ext cx="135236" cy="223859"/>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970" name="Овал 182"/>
              <p:cNvSpPr/>
              <p:nvPr/>
            </p:nvSpPr>
            <p:spPr>
              <a:xfrm flipH="1" rot="16200000">
                <a:off x="-1" y="857226"/>
                <a:ext cx="179725" cy="179725"/>
              </a:xfrm>
              <a:prstGeom prst="ellipse">
                <a:avLst/>
              </a:prstGeom>
              <a:solidFill>
                <a:srgbClr val="FFCC00"/>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971" name="Овал 183"/>
              <p:cNvSpPr/>
              <p:nvPr/>
            </p:nvSpPr>
            <p:spPr>
              <a:xfrm flipH="1" rot="16200000">
                <a:off x="371470" y="861335"/>
                <a:ext cx="179725" cy="179725"/>
              </a:xfrm>
              <a:prstGeom prst="ellipse">
                <a:avLst/>
              </a:prstGeom>
              <a:solidFill>
                <a:srgbClr val="FFCC00"/>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972" name="Овал 184"/>
              <p:cNvSpPr/>
              <p:nvPr/>
            </p:nvSpPr>
            <p:spPr>
              <a:xfrm flipH="1" rot="16200000">
                <a:off x="492192" y="-1"/>
                <a:ext cx="179725" cy="179725"/>
              </a:xfrm>
              <a:prstGeom prst="ellipse">
                <a:avLst/>
              </a:prstGeom>
              <a:solidFill>
                <a:srgbClr val="FFCC00"/>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973" name="Овал 185"/>
              <p:cNvSpPr/>
              <p:nvPr/>
            </p:nvSpPr>
            <p:spPr>
              <a:xfrm flipH="1" rot="16200000">
                <a:off x="816151" y="507103"/>
                <a:ext cx="179725" cy="179725"/>
              </a:xfrm>
              <a:prstGeom prst="ellipse">
                <a:avLst/>
              </a:prstGeom>
              <a:solidFill>
                <a:srgbClr val="FFCC00"/>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974" name="Овал 186"/>
              <p:cNvSpPr/>
              <p:nvPr/>
            </p:nvSpPr>
            <p:spPr>
              <a:xfrm flipH="1" rot="16200000">
                <a:off x="197856" y="507103"/>
                <a:ext cx="179725" cy="179725"/>
              </a:xfrm>
              <a:prstGeom prst="ellipse">
                <a:avLst/>
              </a:prstGeom>
              <a:solidFill>
                <a:srgbClr val="FFCC00"/>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grpSp>
      </p:grpSp>
      <p:grpSp>
        <p:nvGrpSpPr>
          <p:cNvPr id="1019" name="Group"/>
          <p:cNvGrpSpPr/>
          <p:nvPr/>
        </p:nvGrpSpPr>
        <p:grpSpPr>
          <a:xfrm>
            <a:off x="18271804" y="10222669"/>
            <a:ext cx="4558188" cy="1488458"/>
            <a:chOff x="0" y="0"/>
            <a:chExt cx="4558187" cy="1488457"/>
          </a:xfrm>
        </p:grpSpPr>
        <p:sp>
          <p:nvSpPr>
            <p:cNvPr id="977" name="TextBox 132"/>
            <p:cNvSpPr txBox="1"/>
            <p:nvPr/>
          </p:nvSpPr>
          <p:spPr>
            <a:xfrm>
              <a:off x="2343626" y="261448"/>
              <a:ext cx="496435" cy="12270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5" tIns="45715" rIns="45715" bIns="45715" numCol="1" anchor="t">
              <a:spAutoFit/>
            </a:bodyPr>
            <a:lstStyle>
              <a:lvl1pPr>
                <a:defRPr sz="7900"/>
              </a:lvl1pPr>
            </a:lstStyle>
            <a:p>
              <a:pPr/>
              <a:r>
                <a:t>…</a:t>
              </a:r>
            </a:p>
          </p:txBody>
        </p:sp>
        <p:sp>
          <p:nvSpPr>
            <p:cNvPr id="978" name="TextBox 191"/>
            <p:cNvSpPr txBox="1"/>
            <p:nvPr/>
          </p:nvSpPr>
          <p:spPr>
            <a:xfrm>
              <a:off x="1038134" y="237835"/>
              <a:ext cx="286948" cy="6098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5" tIns="45715" rIns="45715" bIns="45715" numCol="1" anchor="t">
              <a:spAutoFit/>
            </a:bodyPr>
            <a:lstStyle/>
            <a:p>
              <a:pPr/>
              <a:r>
                <a:t>+</a:t>
              </a:r>
            </a:p>
          </p:txBody>
        </p:sp>
        <p:grpSp>
          <p:nvGrpSpPr>
            <p:cNvPr id="992" name="Группа 192"/>
            <p:cNvGrpSpPr/>
            <p:nvPr/>
          </p:nvGrpSpPr>
          <p:grpSpPr>
            <a:xfrm>
              <a:off x="1236404" y="0"/>
              <a:ext cx="1200220" cy="1041062"/>
              <a:chOff x="0" y="0"/>
              <a:chExt cx="1200219" cy="1041061"/>
            </a:xfrm>
          </p:grpSpPr>
          <p:sp>
            <p:nvSpPr>
              <p:cNvPr id="979" name="Прямая соединительная линия 193"/>
              <p:cNvSpPr/>
              <p:nvPr/>
            </p:nvSpPr>
            <p:spPr>
              <a:xfrm flipV="1">
                <a:off x="308541" y="164005"/>
                <a:ext cx="237829" cy="393684"/>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980" name="Прямая соединительная линия 194"/>
              <p:cNvSpPr/>
              <p:nvPr/>
            </p:nvSpPr>
            <p:spPr>
              <a:xfrm flipH="1" flipV="1">
                <a:off x="624032" y="167207"/>
                <a:ext cx="230905" cy="382223"/>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981" name="Прямая соединительная линия 195"/>
              <p:cNvSpPr/>
              <p:nvPr/>
            </p:nvSpPr>
            <p:spPr>
              <a:xfrm flipH="1" flipV="1">
                <a:off x="930313" y="673433"/>
                <a:ext cx="135235" cy="223858"/>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982" name="Прямая соединительная линия 196"/>
              <p:cNvSpPr/>
              <p:nvPr/>
            </p:nvSpPr>
            <p:spPr>
              <a:xfrm flipV="1">
                <a:off x="100127" y="678862"/>
                <a:ext cx="135235" cy="223859"/>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983" name="Прямая соединительная линия 197"/>
              <p:cNvSpPr/>
              <p:nvPr/>
            </p:nvSpPr>
            <p:spPr>
              <a:xfrm flipV="1">
                <a:off x="720113" y="677505"/>
                <a:ext cx="135236" cy="223858"/>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984" name="Прямая соединительная линия 198"/>
              <p:cNvSpPr/>
              <p:nvPr/>
            </p:nvSpPr>
            <p:spPr>
              <a:xfrm flipH="1" flipV="1">
                <a:off x="305051" y="678862"/>
                <a:ext cx="135236" cy="223859"/>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985" name="Овал 199"/>
              <p:cNvSpPr/>
              <p:nvPr/>
            </p:nvSpPr>
            <p:spPr>
              <a:xfrm flipH="1" rot="16200000">
                <a:off x="630462" y="857228"/>
                <a:ext cx="179727" cy="179725"/>
              </a:xfrm>
              <a:prstGeom prst="ellipse">
                <a:avLst/>
              </a:prstGeom>
              <a:solidFill>
                <a:schemeClr val="accent5"/>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986" name="Овал 200"/>
              <p:cNvSpPr/>
              <p:nvPr/>
            </p:nvSpPr>
            <p:spPr>
              <a:xfrm flipH="1" rot="16200000">
                <a:off x="-2" y="857228"/>
                <a:ext cx="179727" cy="179725"/>
              </a:xfrm>
              <a:prstGeom prst="ellipse">
                <a:avLst/>
              </a:prstGeom>
              <a:solidFill>
                <a:schemeClr val="accent5"/>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987" name="Овал 201"/>
              <p:cNvSpPr/>
              <p:nvPr/>
            </p:nvSpPr>
            <p:spPr>
              <a:xfrm flipH="1" rot="16200000">
                <a:off x="371470" y="861336"/>
                <a:ext cx="179725" cy="179725"/>
              </a:xfrm>
              <a:prstGeom prst="ellipse">
                <a:avLst/>
              </a:prstGeom>
              <a:solidFill>
                <a:schemeClr val="accent5"/>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988" name="Овал 202"/>
              <p:cNvSpPr/>
              <p:nvPr/>
            </p:nvSpPr>
            <p:spPr>
              <a:xfrm flipH="1" rot="16200000">
                <a:off x="1020493" y="857228"/>
                <a:ext cx="179727" cy="179725"/>
              </a:xfrm>
              <a:prstGeom prst="ellipse">
                <a:avLst/>
              </a:prstGeom>
              <a:solidFill>
                <a:schemeClr val="accent5"/>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989" name="Овал 203"/>
              <p:cNvSpPr/>
              <p:nvPr/>
            </p:nvSpPr>
            <p:spPr>
              <a:xfrm flipH="1" rot="16200000">
                <a:off x="492191" y="0"/>
                <a:ext cx="179727" cy="179725"/>
              </a:xfrm>
              <a:prstGeom prst="ellipse">
                <a:avLst/>
              </a:prstGeom>
              <a:solidFill>
                <a:schemeClr val="accent5"/>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990" name="Овал 204"/>
              <p:cNvSpPr/>
              <p:nvPr/>
            </p:nvSpPr>
            <p:spPr>
              <a:xfrm flipH="1" rot="16200000">
                <a:off x="816150" y="507104"/>
                <a:ext cx="179725" cy="179725"/>
              </a:xfrm>
              <a:prstGeom prst="ellipse">
                <a:avLst/>
              </a:prstGeom>
              <a:solidFill>
                <a:schemeClr val="accent5"/>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991" name="Овал 205"/>
              <p:cNvSpPr/>
              <p:nvPr/>
            </p:nvSpPr>
            <p:spPr>
              <a:xfrm flipH="1" rot="16200000">
                <a:off x="197856" y="507104"/>
                <a:ext cx="179725" cy="179725"/>
              </a:xfrm>
              <a:prstGeom prst="ellipse">
                <a:avLst/>
              </a:prstGeom>
              <a:solidFill>
                <a:schemeClr val="accent5"/>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grpSp>
        <p:grpSp>
          <p:nvGrpSpPr>
            <p:cNvPr id="1002" name="Группа 206"/>
            <p:cNvGrpSpPr/>
            <p:nvPr/>
          </p:nvGrpSpPr>
          <p:grpSpPr>
            <a:xfrm>
              <a:off x="0" y="0"/>
              <a:ext cx="995877" cy="1041062"/>
              <a:chOff x="0" y="0"/>
              <a:chExt cx="995876" cy="1041061"/>
            </a:xfrm>
          </p:grpSpPr>
          <p:sp>
            <p:nvSpPr>
              <p:cNvPr id="993" name="Прямая соединительная линия 207"/>
              <p:cNvSpPr/>
              <p:nvPr/>
            </p:nvSpPr>
            <p:spPr>
              <a:xfrm flipV="1">
                <a:off x="308541" y="164005"/>
                <a:ext cx="237830" cy="393684"/>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994" name="Прямая соединительная линия 208"/>
              <p:cNvSpPr/>
              <p:nvPr/>
            </p:nvSpPr>
            <p:spPr>
              <a:xfrm flipH="1" flipV="1">
                <a:off x="624033" y="167207"/>
                <a:ext cx="230905" cy="382223"/>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995" name="Прямая соединительная линия 209"/>
              <p:cNvSpPr/>
              <p:nvPr/>
            </p:nvSpPr>
            <p:spPr>
              <a:xfrm flipV="1">
                <a:off x="100127" y="678862"/>
                <a:ext cx="135235" cy="223859"/>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996" name="Прямая соединительная линия 210"/>
              <p:cNvSpPr/>
              <p:nvPr/>
            </p:nvSpPr>
            <p:spPr>
              <a:xfrm flipH="1" flipV="1">
                <a:off x="305052" y="678862"/>
                <a:ext cx="135236" cy="223859"/>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997" name="Овал 211"/>
              <p:cNvSpPr/>
              <p:nvPr/>
            </p:nvSpPr>
            <p:spPr>
              <a:xfrm flipH="1" rot="16200000">
                <a:off x="-2" y="857228"/>
                <a:ext cx="179727" cy="179725"/>
              </a:xfrm>
              <a:prstGeom prst="ellipse">
                <a:avLst/>
              </a:prstGeom>
              <a:solidFill>
                <a:srgbClr val="FFCC00"/>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998" name="Овал 212"/>
              <p:cNvSpPr/>
              <p:nvPr/>
            </p:nvSpPr>
            <p:spPr>
              <a:xfrm flipH="1" rot="16200000">
                <a:off x="371470" y="861336"/>
                <a:ext cx="179725" cy="179725"/>
              </a:xfrm>
              <a:prstGeom prst="ellipse">
                <a:avLst/>
              </a:prstGeom>
              <a:solidFill>
                <a:srgbClr val="FFCC00"/>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999" name="Овал 213"/>
              <p:cNvSpPr/>
              <p:nvPr/>
            </p:nvSpPr>
            <p:spPr>
              <a:xfrm flipH="1" rot="16200000">
                <a:off x="492191" y="0"/>
                <a:ext cx="179727" cy="179725"/>
              </a:xfrm>
              <a:prstGeom prst="ellipse">
                <a:avLst/>
              </a:prstGeom>
              <a:solidFill>
                <a:srgbClr val="FFCC00"/>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1000" name="Овал 214"/>
              <p:cNvSpPr/>
              <p:nvPr/>
            </p:nvSpPr>
            <p:spPr>
              <a:xfrm flipH="1" rot="16200000">
                <a:off x="816151" y="507104"/>
                <a:ext cx="179725" cy="179725"/>
              </a:xfrm>
              <a:prstGeom prst="ellipse">
                <a:avLst/>
              </a:prstGeom>
              <a:solidFill>
                <a:srgbClr val="FFCC00"/>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1001" name="Овал 215"/>
              <p:cNvSpPr/>
              <p:nvPr/>
            </p:nvSpPr>
            <p:spPr>
              <a:xfrm flipH="1" rot="16200000">
                <a:off x="197856" y="507104"/>
                <a:ext cx="179725" cy="179725"/>
              </a:xfrm>
              <a:prstGeom prst="ellipse">
                <a:avLst/>
              </a:prstGeom>
              <a:solidFill>
                <a:srgbClr val="FFCC00"/>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grpSp>
        <p:sp>
          <p:nvSpPr>
            <p:cNvPr id="1003" name="TextBox 216"/>
            <p:cNvSpPr txBox="1"/>
            <p:nvPr/>
          </p:nvSpPr>
          <p:spPr>
            <a:xfrm>
              <a:off x="3159698" y="237835"/>
              <a:ext cx="286948" cy="6098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5" tIns="45715" rIns="45715" bIns="45715" numCol="1" anchor="t">
              <a:spAutoFit/>
            </a:bodyPr>
            <a:lstStyle/>
            <a:p>
              <a:pPr/>
              <a:r>
                <a:t>+</a:t>
              </a:r>
            </a:p>
          </p:txBody>
        </p:sp>
        <p:grpSp>
          <p:nvGrpSpPr>
            <p:cNvPr id="1017" name="Группа 217"/>
            <p:cNvGrpSpPr/>
            <p:nvPr/>
          </p:nvGrpSpPr>
          <p:grpSpPr>
            <a:xfrm>
              <a:off x="3357968" y="0"/>
              <a:ext cx="1200220" cy="1041062"/>
              <a:chOff x="0" y="0"/>
              <a:chExt cx="1200219" cy="1041061"/>
            </a:xfrm>
          </p:grpSpPr>
          <p:sp>
            <p:nvSpPr>
              <p:cNvPr id="1004" name="Прямая соединительная линия 218"/>
              <p:cNvSpPr/>
              <p:nvPr/>
            </p:nvSpPr>
            <p:spPr>
              <a:xfrm flipV="1">
                <a:off x="308541" y="164005"/>
                <a:ext cx="237829" cy="393684"/>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1005" name="Прямая соединительная линия 219"/>
              <p:cNvSpPr/>
              <p:nvPr/>
            </p:nvSpPr>
            <p:spPr>
              <a:xfrm flipH="1" flipV="1">
                <a:off x="624032" y="167207"/>
                <a:ext cx="230905" cy="382223"/>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1006" name="Прямая соединительная линия 220"/>
              <p:cNvSpPr/>
              <p:nvPr/>
            </p:nvSpPr>
            <p:spPr>
              <a:xfrm flipH="1" flipV="1">
                <a:off x="930313" y="673433"/>
                <a:ext cx="135235" cy="223858"/>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1007" name="Прямая соединительная линия 221"/>
              <p:cNvSpPr/>
              <p:nvPr/>
            </p:nvSpPr>
            <p:spPr>
              <a:xfrm flipV="1">
                <a:off x="100127" y="678862"/>
                <a:ext cx="135235" cy="223859"/>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1008" name="Прямая соединительная линия 222"/>
              <p:cNvSpPr/>
              <p:nvPr/>
            </p:nvSpPr>
            <p:spPr>
              <a:xfrm flipV="1">
                <a:off x="720113" y="677505"/>
                <a:ext cx="135236" cy="223858"/>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1009" name="Прямая соединительная линия 223"/>
              <p:cNvSpPr/>
              <p:nvPr/>
            </p:nvSpPr>
            <p:spPr>
              <a:xfrm flipH="1" flipV="1">
                <a:off x="305051" y="678862"/>
                <a:ext cx="135236" cy="223859"/>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1010" name="Овал 224"/>
              <p:cNvSpPr/>
              <p:nvPr/>
            </p:nvSpPr>
            <p:spPr>
              <a:xfrm flipH="1" rot="16200000">
                <a:off x="630462" y="857228"/>
                <a:ext cx="179727" cy="179725"/>
              </a:xfrm>
              <a:prstGeom prst="ellipse">
                <a:avLst/>
              </a:prstGeom>
              <a:solidFill>
                <a:srgbClr val="A6A6A6"/>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1011" name="Овал 225"/>
              <p:cNvSpPr/>
              <p:nvPr/>
            </p:nvSpPr>
            <p:spPr>
              <a:xfrm flipH="1" rot="16200000">
                <a:off x="-2" y="857228"/>
                <a:ext cx="179727" cy="179725"/>
              </a:xfrm>
              <a:prstGeom prst="ellipse">
                <a:avLst/>
              </a:prstGeom>
              <a:solidFill>
                <a:srgbClr val="A6A6A6"/>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1012" name="Овал 226"/>
              <p:cNvSpPr/>
              <p:nvPr/>
            </p:nvSpPr>
            <p:spPr>
              <a:xfrm flipH="1" rot="16200000">
                <a:off x="371470" y="861336"/>
                <a:ext cx="179725" cy="179725"/>
              </a:xfrm>
              <a:prstGeom prst="ellipse">
                <a:avLst/>
              </a:prstGeom>
              <a:solidFill>
                <a:srgbClr val="A6A6A6"/>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1013" name="Овал 227"/>
              <p:cNvSpPr/>
              <p:nvPr/>
            </p:nvSpPr>
            <p:spPr>
              <a:xfrm flipH="1" rot="16200000">
                <a:off x="1020493" y="857228"/>
                <a:ext cx="179727" cy="179725"/>
              </a:xfrm>
              <a:prstGeom prst="ellipse">
                <a:avLst/>
              </a:prstGeom>
              <a:solidFill>
                <a:srgbClr val="A6A6A6"/>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1014" name="Овал 228"/>
              <p:cNvSpPr/>
              <p:nvPr/>
            </p:nvSpPr>
            <p:spPr>
              <a:xfrm flipH="1" rot="16200000">
                <a:off x="492191" y="0"/>
                <a:ext cx="179727" cy="179725"/>
              </a:xfrm>
              <a:prstGeom prst="ellipse">
                <a:avLst/>
              </a:prstGeom>
              <a:solidFill>
                <a:srgbClr val="A6A6A6"/>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1015" name="Овал 229"/>
              <p:cNvSpPr/>
              <p:nvPr/>
            </p:nvSpPr>
            <p:spPr>
              <a:xfrm flipH="1" rot="16200000">
                <a:off x="816150" y="507104"/>
                <a:ext cx="179725" cy="179725"/>
              </a:xfrm>
              <a:prstGeom prst="ellipse">
                <a:avLst/>
              </a:prstGeom>
              <a:solidFill>
                <a:srgbClr val="A6A6A6"/>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1016" name="Овал 230"/>
              <p:cNvSpPr/>
              <p:nvPr/>
            </p:nvSpPr>
            <p:spPr>
              <a:xfrm flipH="1" rot="16200000">
                <a:off x="197856" y="507104"/>
                <a:ext cx="179725" cy="179725"/>
              </a:xfrm>
              <a:prstGeom prst="ellipse">
                <a:avLst/>
              </a:prstGeom>
              <a:solidFill>
                <a:srgbClr val="A6A6A6"/>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grpSp>
        <p:sp>
          <p:nvSpPr>
            <p:cNvPr id="1018" name="TextBox 216"/>
            <p:cNvSpPr txBox="1"/>
            <p:nvPr/>
          </p:nvSpPr>
          <p:spPr>
            <a:xfrm>
              <a:off x="2289655" y="223116"/>
              <a:ext cx="286948" cy="6098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5" tIns="45715" rIns="45715" bIns="45715" numCol="1" anchor="t">
              <a:spAutoFit/>
            </a:bodyPr>
            <a:lstStyle/>
            <a:p>
              <a:pPr/>
              <a:r>
                <a:t>+</a:t>
              </a:r>
            </a:p>
          </p:txBody>
        </p:sp>
      </p:grpSp>
      <p:sp>
        <p:nvSpPr>
          <p:cNvPr id="1020" name="Прямоугольник 141"/>
          <p:cNvSpPr/>
          <p:nvPr/>
        </p:nvSpPr>
        <p:spPr>
          <a:xfrm flipH="1" rot="10800000">
            <a:off x="13037508" y="11656507"/>
            <a:ext cx="1112274" cy="176009"/>
          </a:xfrm>
          <a:prstGeom prst="rect">
            <a:avLst/>
          </a:prstGeom>
          <a:solidFill>
            <a:srgbClr val="000000"/>
          </a:solidFill>
          <a:ln w="12700">
            <a:miter lim="400000"/>
          </a:ln>
        </p:spPr>
        <p:txBody>
          <a:bodyPr lIns="89999" tIns="89999" rIns="89999" bIns="89999" anchor="ctr"/>
          <a:lstStyle/>
          <a:p>
            <a:pPr>
              <a:defRPr>
                <a:solidFill>
                  <a:srgbClr val="FFFFFF"/>
                </a:solidFill>
              </a:defRPr>
            </a:pPr>
          </a:p>
        </p:txBody>
      </p:sp>
      <p:sp>
        <p:nvSpPr>
          <p:cNvPr id="1021" name="Прямоугольник 238"/>
          <p:cNvSpPr/>
          <p:nvPr/>
        </p:nvSpPr>
        <p:spPr>
          <a:xfrm flipH="1" rot="10800000">
            <a:off x="13012960" y="11656507"/>
            <a:ext cx="995875" cy="176009"/>
          </a:xfrm>
          <a:prstGeom prst="rect">
            <a:avLst/>
          </a:prstGeom>
          <a:solidFill>
            <a:srgbClr val="FF0000"/>
          </a:solidFill>
          <a:ln w="12700">
            <a:miter lim="400000"/>
          </a:ln>
        </p:spPr>
        <p:txBody>
          <a:bodyPr lIns="89999" tIns="89999" rIns="89999" bIns="89999" anchor="ctr"/>
          <a:lstStyle/>
          <a:p>
            <a:pPr algn="ctr">
              <a:defRPr>
                <a:solidFill>
                  <a:srgbClr val="FFFFFF"/>
                </a:solidFill>
              </a:defRPr>
            </a:pPr>
          </a:p>
        </p:txBody>
      </p:sp>
      <p:sp>
        <p:nvSpPr>
          <p:cNvPr id="1022" name="Прямоугольник 141"/>
          <p:cNvSpPr/>
          <p:nvPr/>
        </p:nvSpPr>
        <p:spPr>
          <a:xfrm flipH="1" rot="10800000">
            <a:off x="15695843" y="11657948"/>
            <a:ext cx="1112274" cy="176009"/>
          </a:xfrm>
          <a:prstGeom prst="rect">
            <a:avLst/>
          </a:prstGeom>
          <a:solidFill>
            <a:srgbClr val="000000"/>
          </a:solidFill>
          <a:ln w="12700">
            <a:miter lim="400000"/>
          </a:ln>
        </p:spPr>
        <p:txBody>
          <a:bodyPr lIns="89999" tIns="89999" rIns="89999" bIns="89999" anchor="ctr"/>
          <a:lstStyle/>
          <a:p>
            <a:pPr>
              <a:defRPr>
                <a:solidFill>
                  <a:srgbClr val="FFFFFF"/>
                </a:solidFill>
              </a:defRPr>
            </a:pPr>
          </a:p>
        </p:txBody>
      </p:sp>
      <p:sp>
        <p:nvSpPr>
          <p:cNvPr id="1023" name="Прямоугольник 238"/>
          <p:cNvSpPr/>
          <p:nvPr/>
        </p:nvSpPr>
        <p:spPr>
          <a:xfrm flipH="1" rot="10800000">
            <a:off x="15694384" y="11657948"/>
            <a:ext cx="721192" cy="176009"/>
          </a:xfrm>
          <a:prstGeom prst="rect">
            <a:avLst/>
          </a:prstGeom>
          <a:solidFill>
            <a:srgbClr val="FF0000"/>
          </a:solidFill>
          <a:ln w="12700">
            <a:miter lim="400000"/>
          </a:ln>
        </p:spPr>
        <p:txBody>
          <a:bodyPr lIns="89999" tIns="89999" rIns="89999" bIns="89999" anchor="ctr"/>
          <a:lstStyle/>
          <a:p>
            <a:pPr algn="ctr">
              <a:defRPr>
                <a:solidFill>
                  <a:srgbClr val="FFFFFF"/>
                </a:solidFill>
              </a:defRPr>
            </a:pPr>
          </a:p>
        </p:txBody>
      </p:sp>
      <p:sp>
        <p:nvSpPr>
          <p:cNvPr id="1024" name="Прямоугольник 141"/>
          <p:cNvSpPr/>
          <p:nvPr/>
        </p:nvSpPr>
        <p:spPr>
          <a:xfrm flipH="1" rot="10800000">
            <a:off x="20021061" y="11746393"/>
            <a:ext cx="1112274" cy="176009"/>
          </a:xfrm>
          <a:prstGeom prst="rect">
            <a:avLst/>
          </a:prstGeom>
          <a:solidFill>
            <a:srgbClr val="000000"/>
          </a:solidFill>
          <a:ln w="12700">
            <a:miter lim="400000"/>
          </a:ln>
        </p:spPr>
        <p:txBody>
          <a:bodyPr lIns="89999" tIns="89999" rIns="89999" bIns="89999" anchor="ctr"/>
          <a:lstStyle/>
          <a:p>
            <a:pPr>
              <a:defRPr>
                <a:solidFill>
                  <a:srgbClr val="FFFFFF"/>
                </a:solidFill>
              </a:defRPr>
            </a:pPr>
          </a:p>
        </p:txBody>
      </p:sp>
      <p:sp>
        <p:nvSpPr>
          <p:cNvPr id="1025" name="Прямоугольник 238"/>
          <p:cNvSpPr/>
          <p:nvPr/>
        </p:nvSpPr>
        <p:spPr>
          <a:xfrm flipH="1" rot="10800000">
            <a:off x="20014125" y="11746393"/>
            <a:ext cx="299716" cy="176009"/>
          </a:xfrm>
          <a:prstGeom prst="rect">
            <a:avLst/>
          </a:prstGeom>
          <a:solidFill>
            <a:srgbClr val="FF0000"/>
          </a:solidFill>
          <a:ln w="12700">
            <a:miter lim="400000"/>
          </a:ln>
        </p:spPr>
        <p:txBody>
          <a:bodyPr lIns="89999" tIns="89999" rIns="89999" bIns="89999" anchor="ctr"/>
          <a:lstStyle/>
          <a:p>
            <a:pPr algn="ctr">
              <a:defRPr>
                <a:solidFill>
                  <a:srgbClr val="FFFFFF"/>
                </a:solidFill>
              </a:defRPr>
            </a:pPr>
          </a:p>
        </p:txBody>
      </p:sp>
      <p:sp>
        <p:nvSpPr>
          <p:cNvPr id="1026" name="TextBox 144"/>
          <p:cNvSpPr txBox="1"/>
          <p:nvPr/>
        </p:nvSpPr>
        <p:spPr>
          <a:xfrm>
            <a:off x="13053113" y="11999996"/>
            <a:ext cx="1372249" cy="350655"/>
          </a:xfrm>
          <a:prstGeom prst="rect">
            <a:avLst/>
          </a:prstGeom>
          <a:ln w="12700">
            <a:miter lim="400000"/>
          </a:ln>
          <a:extLst>
            <a:ext uri="{C572A759-6A51-4108-AA02-DFA0A04FC94B}">
              <ma14:wrappingTextBoxFlag xmlns:ma14="http://schemas.microsoft.com/office/mac/drawingml/2011/main" val="1"/>
            </a:ext>
          </a:extLst>
        </p:spPr>
        <p:txBody>
          <a:bodyPr lIns="45715" tIns="45715" rIns="45715" bIns="45715">
            <a:spAutoFit/>
          </a:bodyPr>
          <a:lstStyle>
            <a:lvl1pPr>
              <a:defRPr sz="1800"/>
            </a:lvl1pPr>
          </a:lstStyle>
          <a:p>
            <a:pPr/>
            <a:r>
              <a:t>Big error</a:t>
            </a:r>
          </a:p>
        </p:txBody>
      </p:sp>
      <p:sp>
        <p:nvSpPr>
          <p:cNvPr id="1027" name="TextBox 144"/>
          <p:cNvSpPr txBox="1"/>
          <p:nvPr/>
        </p:nvSpPr>
        <p:spPr>
          <a:xfrm>
            <a:off x="15830010" y="12023155"/>
            <a:ext cx="2314825" cy="350654"/>
          </a:xfrm>
          <a:prstGeom prst="rect">
            <a:avLst/>
          </a:prstGeom>
          <a:ln w="12700">
            <a:miter lim="400000"/>
          </a:ln>
          <a:extLst>
            <a:ext uri="{C572A759-6A51-4108-AA02-DFA0A04FC94B}">
              <ma14:wrappingTextBoxFlag xmlns:ma14="http://schemas.microsoft.com/office/mac/drawingml/2011/main" val="1"/>
            </a:ext>
          </a:extLst>
        </p:spPr>
        <p:txBody>
          <a:bodyPr lIns="45715" tIns="45715" rIns="45715" bIns="45715">
            <a:spAutoFit/>
          </a:bodyPr>
          <a:lstStyle>
            <a:lvl1pPr>
              <a:defRPr sz="1800"/>
            </a:lvl1pPr>
          </a:lstStyle>
          <a:p>
            <a:pPr/>
            <a:r>
              <a:t>Better</a:t>
            </a:r>
          </a:p>
        </p:txBody>
      </p:sp>
      <p:sp>
        <p:nvSpPr>
          <p:cNvPr id="1028" name="TextBox 144"/>
          <p:cNvSpPr txBox="1"/>
          <p:nvPr/>
        </p:nvSpPr>
        <p:spPr>
          <a:xfrm>
            <a:off x="20166953" y="12003798"/>
            <a:ext cx="2025196" cy="350654"/>
          </a:xfrm>
          <a:prstGeom prst="rect">
            <a:avLst/>
          </a:prstGeom>
          <a:ln w="12700">
            <a:miter lim="400000"/>
          </a:ln>
          <a:extLst>
            <a:ext uri="{C572A759-6A51-4108-AA02-DFA0A04FC94B}">
              <ma14:wrappingTextBoxFlag xmlns:ma14="http://schemas.microsoft.com/office/mac/drawingml/2011/main" val="1"/>
            </a:ext>
          </a:extLst>
        </p:spPr>
        <p:txBody>
          <a:bodyPr lIns="45715" tIns="45715" rIns="45715" bIns="45715">
            <a:spAutoFit/>
          </a:bodyPr>
          <a:lstStyle>
            <a:lvl1pPr>
              <a:defRPr sz="1800"/>
            </a:lvl1pPr>
          </a:lstStyle>
          <a:p>
            <a:pPr/>
            <a:r>
              <a:t>Ship it</a:t>
            </a:r>
          </a:p>
        </p:txBody>
      </p:sp>
      <p:sp>
        <p:nvSpPr>
          <p:cNvPr id="1029" name="Заголовок 1"/>
          <p:cNvSpPr txBox="1"/>
          <p:nvPr>
            <p:ph type="title"/>
          </p:nvPr>
        </p:nvSpPr>
        <p:spPr>
          <a:xfrm>
            <a:off x="1587599" y="547140"/>
            <a:ext cx="21232814" cy="1454699"/>
          </a:xfrm>
          <a:prstGeom prst="rect">
            <a:avLst/>
          </a:prstGeom>
        </p:spPr>
        <p:txBody>
          <a:bodyPr/>
          <a:lstStyle>
            <a:lvl1pPr algn="ctr"/>
          </a:lstStyle>
          <a:p>
            <a:pPr/>
            <a:r>
              <a:t>Тип данных</a:t>
            </a:r>
          </a:p>
        </p:txBody>
      </p:sp>
      <p:sp>
        <p:nvSpPr>
          <p:cNvPr id="1030" name="Unstructured data"/>
          <p:cNvSpPr txBox="1"/>
          <p:nvPr/>
        </p:nvSpPr>
        <p:spPr>
          <a:xfrm>
            <a:off x="1557170" y="2737954"/>
            <a:ext cx="9880601" cy="840323"/>
          </a:xfrm>
          <a:prstGeom prst="rect">
            <a:avLst/>
          </a:prstGeom>
          <a:ln w="12700">
            <a:miter lim="400000"/>
          </a:ln>
          <a:extLst>
            <a:ext uri="{C572A759-6A51-4108-AA02-DFA0A04FC94B}">
              <ma14:wrappingTextBoxFlag xmlns:ma14="http://schemas.microsoft.com/office/mac/drawingml/2011/main" val="1"/>
            </a:ext>
          </a:extLst>
        </p:spPr>
        <p:txBody>
          <a:bodyPr lIns="50769" tIns="50769" rIns="50769" bIns="50769" anchor="ctr">
            <a:spAutoFit/>
          </a:bodyPr>
          <a:lstStyle>
            <a:lvl1pPr algn="ctr" defTabSz="825500">
              <a:lnSpc>
                <a:spcPts val="6000"/>
              </a:lnSpc>
              <a:spcBef>
                <a:spcPts val="3000"/>
              </a:spcBef>
              <a:defRPr b="1" sz="4800"/>
            </a:lvl1pPr>
          </a:lstStyle>
          <a:p>
            <a:pPr/>
            <a:r>
              <a:t>Однородные данные</a:t>
            </a:r>
          </a:p>
        </p:txBody>
      </p:sp>
      <p:sp>
        <p:nvSpPr>
          <p:cNvPr id="1031" name="Tabular (or structured) data"/>
          <p:cNvSpPr txBox="1"/>
          <p:nvPr/>
        </p:nvSpPr>
        <p:spPr>
          <a:xfrm>
            <a:off x="12917075" y="2737954"/>
            <a:ext cx="9912919" cy="840323"/>
          </a:xfrm>
          <a:prstGeom prst="rect">
            <a:avLst/>
          </a:prstGeom>
          <a:ln w="12700">
            <a:miter lim="400000"/>
          </a:ln>
          <a:extLst>
            <a:ext uri="{C572A759-6A51-4108-AA02-DFA0A04FC94B}">
              <ma14:wrappingTextBoxFlag xmlns:ma14="http://schemas.microsoft.com/office/mac/drawingml/2011/main" val="1"/>
            </a:ext>
          </a:extLst>
        </p:spPr>
        <p:txBody>
          <a:bodyPr lIns="50769" tIns="50769" rIns="50769" bIns="50769" anchor="ctr">
            <a:spAutoFit/>
          </a:bodyPr>
          <a:lstStyle>
            <a:lvl1pPr algn="ctr" defTabSz="825500">
              <a:lnSpc>
                <a:spcPts val="6000"/>
              </a:lnSpc>
              <a:spcBef>
                <a:spcPts val="3000"/>
              </a:spcBef>
              <a:defRPr b="1" sz="4800"/>
            </a:lvl1pPr>
          </a:lstStyle>
          <a:p>
            <a:pPr/>
            <a:r>
              <a:t>Неоднородные данные</a:t>
            </a:r>
          </a:p>
        </p:txBody>
      </p:sp>
      <p:pic>
        <p:nvPicPr>
          <p:cNvPr id="1032" name="seqcore_slider_img_resized.jpg" descr="seqcore_slider_img_resized.jpg"/>
          <p:cNvPicPr>
            <a:picLocks noChangeAspect="1"/>
          </p:cNvPicPr>
          <p:nvPr/>
        </p:nvPicPr>
        <p:blipFill>
          <a:blip r:embed="rId3">
            <a:extLst/>
          </a:blip>
          <a:stretch>
            <a:fillRect/>
          </a:stretch>
        </p:blipFill>
        <p:spPr>
          <a:xfrm>
            <a:off x="4489736" y="4814418"/>
            <a:ext cx="2250234" cy="843840"/>
          </a:xfrm>
          <a:prstGeom prst="rect">
            <a:avLst/>
          </a:prstGeom>
          <a:ln w="12700">
            <a:miter lim="400000"/>
          </a:ln>
        </p:spPr>
      </p:pic>
      <p:sp>
        <p:nvSpPr>
          <p:cNvPr id="1033" name="DNA"/>
          <p:cNvSpPr txBox="1"/>
          <p:nvPr/>
        </p:nvSpPr>
        <p:spPr>
          <a:xfrm>
            <a:off x="2960233" y="6210235"/>
            <a:ext cx="5309239" cy="829409"/>
          </a:xfrm>
          <a:prstGeom prst="rect">
            <a:avLst/>
          </a:prstGeom>
          <a:ln w="12700">
            <a:miter lim="400000"/>
          </a:ln>
          <a:extLst>
            <a:ext uri="{C572A759-6A51-4108-AA02-DFA0A04FC94B}">
              <ma14:wrappingTextBoxFlag xmlns:ma14="http://schemas.microsoft.com/office/mac/drawingml/2011/main" val="1"/>
            </a:ext>
          </a:extLst>
        </p:spPr>
        <p:txBody>
          <a:bodyPr lIns="50769" tIns="50769" rIns="50769" bIns="50769" anchor="ctr">
            <a:spAutoFit/>
          </a:bodyPr>
          <a:lstStyle>
            <a:lvl1pPr algn="ctr" defTabSz="825500">
              <a:lnSpc>
                <a:spcPts val="6000"/>
              </a:lnSpc>
              <a:spcBef>
                <a:spcPts val="3000"/>
              </a:spcBef>
              <a:defRPr baseline="7141" sz="4200"/>
            </a:lvl1pPr>
          </a:lstStyle>
          <a:p>
            <a:pPr/>
            <a:r>
              <a:t>ДНК</a:t>
            </a:r>
          </a:p>
        </p:txBody>
      </p:sp>
      <p:sp>
        <p:nvSpPr>
          <p:cNvPr id="1034" name="Open Book"/>
          <p:cNvSpPr/>
          <p:nvPr/>
        </p:nvSpPr>
        <p:spPr>
          <a:xfrm>
            <a:off x="9777387" y="4614048"/>
            <a:ext cx="1284298" cy="11890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974" y="0"/>
                </a:moveTo>
                <a:lnTo>
                  <a:pt x="12381" y="2366"/>
                </a:lnTo>
                <a:lnTo>
                  <a:pt x="12373" y="2368"/>
                </a:lnTo>
                <a:cubicBezTo>
                  <a:pt x="11868" y="2611"/>
                  <a:pt x="11498" y="3043"/>
                  <a:pt x="11273" y="3649"/>
                </a:cubicBezTo>
                <a:cubicBezTo>
                  <a:pt x="11070" y="4192"/>
                  <a:pt x="11055" y="4701"/>
                  <a:pt x="11055" y="4845"/>
                </a:cubicBezTo>
                <a:lnTo>
                  <a:pt x="11055" y="5127"/>
                </a:lnTo>
                <a:lnTo>
                  <a:pt x="20346" y="1249"/>
                </a:lnTo>
                <a:lnTo>
                  <a:pt x="19907" y="1017"/>
                </a:lnTo>
                <a:lnTo>
                  <a:pt x="11770" y="4414"/>
                </a:lnTo>
                <a:cubicBezTo>
                  <a:pt x="12018" y="4052"/>
                  <a:pt x="12419" y="3735"/>
                  <a:pt x="12972" y="3468"/>
                </a:cubicBezTo>
                <a:lnTo>
                  <a:pt x="19369" y="735"/>
                </a:lnTo>
                <a:lnTo>
                  <a:pt x="18934" y="505"/>
                </a:lnTo>
                <a:lnTo>
                  <a:pt x="12837" y="3109"/>
                </a:lnTo>
                <a:lnTo>
                  <a:pt x="12830" y="3113"/>
                </a:lnTo>
                <a:cubicBezTo>
                  <a:pt x="12227" y="3403"/>
                  <a:pt x="11780" y="3756"/>
                  <a:pt x="11494" y="4167"/>
                </a:cubicBezTo>
                <a:cubicBezTo>
                  <a:pt x="11607" y="3668"/>
                  <a:pt x="11876" y="3033"/>
                  <a:pt x="12515" y="2723"/>
                </a:cubicBezTo>
                <a:lnTo>
                  <a:pt x="18411" y="230"/>
                </a:lnTo>
                <a:lnTo>
                  <a:pt x="17974" y="0"/>
                </a:lnTo>
                <a:close/>
                <a:moveTo>
                  <a:pt x="3633" y="2"/>
                </a:moveTo>
                <a:lnTo>
                  <a:pt x="3194" y="231"/>
                </a:lnTo>
                <a:lnTo>
                  <a:pt x="9084" y="2723"/>
                </a:lnTo>
                <a:cubicBezTo>
                  <a:pt x="9723" y="3033"/>
                  <a:pt x="9992" y="3668"/>
                  <a:pt x="10105" y="4167"/>
                </a:cubicBezTo>
                <a:cubicBezTo>
                  <a:pt x="9819" y="3756"/>
                  <a:pt x="9371" y="3403"/>
                  <a:pt x="8768" y="3113"/>
                </a:cubicBezTo>
                <a:lnTo>
                  <a:pt x="2670" y="507"/>
                </a:lnTo>
                <a:lnTo>
                  <a:pt x="2233" y="736"/>
                </a:lnTo>
                <a:lnTo>
                  <a:pt x="8626" y="3468"/>
                </a:lnTo>
                <a:cubicBezTo>
                  <a:pt x="9179" y="3735"/>
                  <a:pt x="9581" y="4051"/>
                  <a:pt x="9828" y="4414"/>
                </a:cubicBezTo>
                <a:lnTo>
                  <a:pt x="1694" y="1019"/>
                </a:lnTo>
                <a:lnTo>
                  <a:pt x="1254" y="1250"/>
                </a:lnTo>
                <a:lnTo>
                  <a:pt x="10543" y="5127"/>
                </a:lnTo>
                <a:lnTo>
                  <a:pt x="10543" y="4845"/>
                </a:lnTo>
                <a:cubicBezTo>
                  <a:pt x="10544" y="4701"/>
                  <a:pt x="10528" y="4192"/>
                  <a:pt x="10326" y="3649"/>
                </a:cubicBezTo>
                <a:cubicBezTo>
                  <a:pt x="10100" y="3043"/>
                  <a:pt x="9730" y="2611"/>
                  <a:pt x="9226" y="2368"/>
                </a:cubicBezTo>
                <a:lnTo>
                  <a:pt x="3633" y="2"/>
                </a:lnTo>
                <a:close/>
                <a:moveTo>
                  <a:pt x="0" y="1735"/>
                </a:moveTo>
                <a:lnTo>
                  <a:pt x="0" y="17289"/>
                </a:lnTo>
                <a:lnTo>
                  <a:pt x="8756" y="20993"/>
                </a:lnTo>
                <a:lnTo>
                  <a:pt x="8756" y="5441"/>
                </a:lnTo>
                <a:lnTo>
                  <a:pt x="0" y="1735"/>
                </a:lnTo>
                <a:close/>
                <a:moveTo>
                  <a:pt x="21600" y="1735"/>
                </a:moveTo>
                <a:lnTo>
                  <a:pt x="12844" y="5441"/>
                </a:lnTo>
                <a:lnTo>
                  <a:pt x="12844" y="20993"/>
                </a:lnTo>
                <a:lnTo>
                  <a:pt x="21600" y="17289"/>
                </a:lnTo>
                <a:lnTo>
                  <a:pt x="21600" y="1735"/>
                </a:lnTo>
                <a:close/>
                <a:moveTo>
                  <a:pt x="9325" y="5827"/>
                </a:moveTo>
                <a:lnTo>
                  <a:pt x="9325" y="21600"/>
                </a:lnTo>
                <a:lnTo>
                  <a:pt x="12275" y="21600"/>
                </a:lnTo>
                <a:lnTo>
                  <a:pt x="12275" y="5827"/>
                </a:lnTo>
                <a:lnTo>
                  <a:pt x="9325" y="5827"/>
                </a:lnTo>
                <a:close/>
              </a:path>
            </a:pathLst>
          </a:custGeom>
          <a:solidFill>
            <a:srgbClr val="FFCC00"/>
          </a:solidFill>
          <a:ln w="12700">
            <a:miter lim="400000"/>
          </a:ln>
        </p:spPr>
        <p:txBody>
          <a:bodyPr lIns="89999" tIns="89999" rIns="89999" bIns="89999" anchor="ctr"/>
          <a:lstStyle/>
          <a:p>
            <a:pPr algn="ctr" defTabSz="825416">
              <a:lnSpc>
                <a:spcPts val="5900"/>
              </a:lnSpc>
              <a:spcBef>
                <a:spcPts val="3000"/>
              </a:spcBef>
              <a:defRPr baseline="6250" sz="4800">
                <a:solidFill>
                  <a:srgbClr val="FFFFFF"/>
                </a:solidFill>
              </a:defRPr>
            </a:pPr>
          </a:p>
        </p:txBody>
      </p:sp>
      <p:sp>
        <p:nvSpPr>
          <p:cNvPr id="1035" name="Text"/>
          <p:cNvSpPr txBox="1"/>
          <p:nvPr/>
        </p:nvSpPr>
        <p:spPr>
          <a:xfrm>
            <a:off x="9351915" y="6226308"/>
            <a:ext cx="2135240" cy="797263"/>
          </a:xfrm>
          <a:prstGeom prst="rect">
            <a:avLst/>
          </a:prstGeom>
          <a:ln w="12700">
            <a:miter lim="400000"/>
          </a:ln>
          <a:extLst>
            <a:ext uri="{C572A759-6A51-4108-AA02-DFA0A04FC94B}">
              <ma14:wrappingTextBoxFlag xmlns:ma14="http://schemas.microsoft.com/office/mac/drawingml/2011/main" val="1"/>
            </a:ext>
          </a:extLst>
        </p:spPr>
        <p:txBody>
          <a:bodyPr lIns="50769" tIns="50769" rIns="50769" bIns="50769" anchor="ctr">
            <a:spAutoFit/>
          </a:bodyPr>
          <a:lstStyle>
            <a:lvl1pPr algn="ctr" defTabSz="825500">
              <a:lnSpc>
                <a:spcPts val="6000"/>
              </a:lnSpc>
              <a:spcBef>
                <a:spcPts val="3000"/>
              </a:spcBef>
              <a:defRPr sz="3200"/>
            </a:lvl1pPr>
          </a:lstStyle>
          <a:p>
            <a:pPr/>
            <a:r>
              <a:t>Текст</a:t>
            </a:r>
          </a:p>
        </p:txBody>
      </p:sp>
      <p:sp>
        <p:nvSpPr>
          <p:cNvPr id="1036" name="Headphones"/>
          <p:cNvSpPr/>
          <p:nvPr/>
        </p:nvSpPr>
        <p:spPr>
          <a:xfrm>
            <a:off x="2660082" y="4578297"/>
            <a:ext cx="1202495" cy="1274129"/>
          </a:xfrm>
          <a:custGeom>
            <a:avLst/>
            <a:gdLst/>
            <a:ahLst/>
            <a:cxnLst>
              <a:cxn ang="0">
                <a:pos x="wd2" y="hd2"/>
              </a:cxn>
              <a:cxn ang="5400000">
                <a:pos x="wd2" y="hd2"/>
              </a:cxn>
              <a:cxn ang="10800000">
                <a:pos x="wd2" y="hd2"/>
              </a:cxn>
              <a:cxn ang="16200000">
                <a:pos x="wd2" y="hd2"/>
              </a:cxn>
            </a:cxnLst>
            <a:rect l="0" t="0" r="r" b="b"/>
            <a:pathLst>
              <a:path w="21546" h="21532" fill="norm" stroke="1" extrusionOk="0">
                <a:moveTo>
                  <a:pt x="10761" y="0"/>
                </a:moveTo>
                <a:cubicBezTo>
                  <a:pt x="4815" y="14"/>
                  <a:pt x="0" y="4562"/>
                  <a:pt x="0" y="10172"/>
                </a:cubicBezTo>
                <a:cubicBezTo>
                  <a:pt x="0" y="10172"/>
                  <a:pt x="-27" y="14369"/>
                  <a:pt x="617" y="15259"/>
                </a:cubicBezTo>
                <a:cubicBezTo>
                  <a:pt x="1057" y="15867"/>
                  <a:pt x="1522" y="16227"/>
                  <a:pt x="1773" y="16394"/>
                </a:cubicBezTo>
                <a:lnTo>
                  <a:pt x="1728" y="16763"/>
                </a:lnTo>
                <a:cubicBezTo>
                  <a:pt x="1697" y="17023"/>
                  <a:pt x="1763" y="17285"/>
                  <a:pt x="1917" y="17503"/>
                </a:cubicBezTo>
                <a:lnTo>
                  <a:pt x="4175" y="20687"/>
                </a:lnTo>
                <a:cubicBezTo>
                  <a:pt x="4449" y="21073"/>
                  <a:pt x="4948" y="21256"/>
                  <a:pt x="5426" y="21146"/>
                </a:cubicBezTo>
                <a:lnTo>
                  <a:pt x="5686" y="21088"/>
                </a:lnTo>
                <a:cubicBezTo>
                  <a:pt x="5872" y="21417"/>
                  <a:pt x="6277" y="21600"/>
                  <a:pt x="6680" y="21508"/>
                </a:cubicBezTo>
                <a:lnTo>
                  <a:pt x="7777" y="21257"/>
                </a:lnTo>
                <a:cubicBezTo>
                  <a:pt x="8254" y="21149"/>
                  <a:pt x="8547" y="20695"/>
                  <a:pt x="8431" y="20245"/>
                </a:cubicBezTo>
                <a:lnTo>
                  <a:pt x="6191" y="11511"/>
                </a:lnTo>
                <a:cubicBezTo>
                  <a:pt x="6075" y="11061"/>
                  <a:pt x="5594" y="10785"/>
                  <a:pt x="5117" y="10894"/>
                </a:cubicBezTo>
                <a:lnTo>
                  <a:pt x="4020" y="11144"/>
                </a:lnTo>
                <a:cubicBezTo>
                  <a:pt x="3618" y="11236"/>
                  <a:pt x="3347" y="11572"/>
                  <a:pt x="3341" y="11945"/>
                </a:cubicBezTo>
                <a:lnTo>
                  <a:pt x="3080" y="12006"/>
                </a:lnTo>
                <a:cubicBezTo>
                  <a:pt x="2604" y="12115"/>
                  <a:pt x="2250" y="12493"/>
                  <a:pt x="2194" y="12953"/>
                </a:cubicBezTo>
                <a:lnTo>
                  <a:pt x="1999" y="14546"/>
                </a:lnTo>
                <a:cubicBezTo>
                  <a:pt x="1704" y="14355"/>
                  <a:pt x="1419" y="13987"/>
                  <a:pt x="1338" y="13531"/>
                </a:cubicBezTo>
                <a:cubicBezTo>
                  <a:pt x="1093" y="12161"/>
                  <a:pt x="1124" y="10179"/>
                  <a:pt x="1124" y="10179"/>
                </a:cubicBezTo>
                <a:cubicBezTo>
                  <a:pt x="1124" y="8464"/>
                  <a:pt x="1625" y="6859"/>
                  <a:pt x="2499" y="5489"/>
                </a:cubicBezTo>
                <a:cubicBezTo>
                  <a:pt x="2894" y="5535"/>
                  <a:pt x="3610" y="5477"/>
                  <a:pt x="4379" y="4724"/>
                </a:cubicBezTo>
                <a:cubicBezTo>
                  <a:pt x="5540" y="3586"/>
                  <a:pt x="7780" y="2347"/>
                  <a:pt x="10805" y="2347"/>
                </a:cubicBezTo>
                <a:cubicBezTo>
                  <a:pt x="13887" y="2347"/>
                  <a:pt x="16056" y="3586"/>
                  <a:pt x="17217" y="4724"/>
                </a:cubicBezTo>
                <a:cubicBezTo>
                  <a:pt x="17964" y="5455"/>
                  <a:pt x="18654" y="5531"/>
                  <a:pt x="19051" y="5492"/>
                </a:cubicBezTo>
                <a:cubicBezTo>
                  <a:pt x="19923" y="6862"/>
                  <a:pt x="20424" y="8465"/>
                  <a:pt x="20424" y="10179"/>
                </a:cubicBezTo>
                <a:cubicBezTo>
                  <a:pt x="20424" y="10179"/>
                  <a:pt x="20455" y="12161"/>
                  <a:pt x="20210" y="13531"/>
                </a:cubicBezTo>
                <a:cubicBezTo>
                  <a:pt x="20129" y="13987"/>
                  <a:pt x="19844" y="14355"/>
                  <a:pt x="19548" y="14546"/>
                </a:cubicBezTo>
                <a:lnTo>
                  <a:pt x="19354" y="12953"/>
                </a:lnTo>
                <a:cubicBezTo>
                  <a:pt x="19298" y="12493"/>
                  <a:pt x="18944" y="12115"/>
                  <a:pt x="18468" y="12006"/>
                </a:cubicBezTo>
                <a:lnTo>
                  <a:pt x="18205" y="11945"/>
                </a:lnTo>
                <a:cubicBezTo>
                  <a:pt x="18199" y="11572"/>
                  <a:pt x="17930" y="11236"/>
                  <a:pt x="17528" y="11144"/>
                </a:cubicBezTo>
                <a:lnTo>
                  <a:pt x="16429" y="10894"/>
                </a:lnTo>
                <a:cubicBezTo>
                  <a:pt x="15952" y="10785"/>
                  <a:pt x="15472" y="11061"/>
                  <a:pt x="15357" y="11511"/>
                </a:cubicBezTo>
                <a:lnTo>
                  <a:pt x="13115" y="20245"/>
                </a:lnTo>
                <a:cubicBezTo>
                  <a:pt x="12999" y="20695"/>
                  <a:pt x="13294" y="21149"/>
                  <a:pt x="13771" y="21257"/>
                </a:cubicBezTo>
                <a:lnTo>
                  <a:pt x="14868" y="21508"/>
                </a:lnTo>
                <a:cubicBezTo>
                  <a:pt x="15271" y="21600"/>
                  <a:pt x="15674" y="21417"/>
                  <a:pt x="15860" y="21088"/>
                </a:cubicBezTo>
                <a:lnTo>
                  <a:pt x="16122" y="21146"/>
                </a:lnTo>
                <a:cubicBezTo>
                  <a:pt x="16600" y="21256"/>
                  <a:pt x="17099" y="21073"/>
                  <a:pt x="17372" y="20687"/>
                </a:cubicBezTo>
                <a:lnTo>
                  <a:pt x="19629" y="17503"/>
                </a:lnTo>
                <a:cubicBezTo>
                  <a:pt x="19783" y="17285"/>
                  <a:pt x="19851" y="17023"/>
                  <a:pt x="19819" y="16763"/>
                </a:cubicBezTo>
                <a:lnTo>
                  <a:pt x="19773" y="16394"/>
                </a:lnTo>
                <a:cubicBezTo>
                  <a:pt x="20024" y="16227"/>
                  <a:pt x="20489" y="15867"/>
                  <a:pt x="20929" y="15259"/>
                </a:cubicBezTo>
                <a:cubicBezTo>
                  <a:pt x="21573" y="14369"/>
                  <a:pt x="21546" y="10172"/>
                  <a:pt x="21546" y="10172"/>
                </a:cubicBezTo>
                <a:cubicBezTo>
                  <a:pt x="21546" y="4562"/>
                  <a:pt x="16731" y="13"/>
                  <a:pt x="10785" y="0"/>
                </a:cubicBezTo>
                <a:cubicBezTo>
                  <a:pt x="10781" y="0"/>
                  <a:pt x="10777" y="0"/>
                  <a:pt x="10773" y="0"/>
                </a:cubicBezTo>
                <a:cubicBezTo>
                  <a:pt x="10769" y="0"/>
                  <a:pt x="10765" y="0"/>
                  <a:pt x="10761" y="0"/>
                </a:cubicBezTo>
                <a:close/>
              </a:path>
            </a:pathLst>
          </a:custGeom>
          <a:solidFill>
            <a:srgbClr val="FFCC00"/>
          </a:solidFill>
          <a:ln w="12700">
            <a:miter lim="400000"/>
          </a:ln>
        </p:spPr>
        <p:txBody>
          <a:bodyPr lIns="89999" tIns="89999" rIns="89999" bIns="89999" anchor="ctr"/>
          <a:lstStyle/>
          <a:p>
            <a:pPr algn="ctr" defTabSz="825416">
              <a:lnSpc>
                <a:spcPts val="5900"/>
              </a:lnSpc>
              <a:spcBef>
                <a:spcPts val="3000"/>
              </a:spcBef>
              <a:defRPr baseline="6250" sz="4800">
                <a:solidFill>
                  <a:srgbClr val="FFFFFF"/>
                </a:solidFill>
              </a:defRPr>
            </a:pPr>
          </a:p>
        </p:txBody>
      </p:sp>
      <p:sp>
        <p:nvSpPr>
          <p:cNvPr id="1037" name="Music"/>
          <p:cNvSpPr txBox="1"/>
          <p:nvPr/>
        </p:nvSpPr>
        <p:spPr>
          <a:xfrm>
            <a:off x="771582" y="6226308"/>
            <a:ext cx="4913029" cy="797263"/>
          </a:xfrm>
          <a:prstGeom prst="rect">
            <a:avLst/>
          </a:prstGeom>
          <a:ln w="12700">
            <a:miter lim="400000"/>
          </a:ln>
          <a:extLst>
            <a:ext uri="{C572A759-6A51-4108-AA02-DFA0A04FC94B}">
              <ma14:wrappingTextBoxFlag xmlns:ma14="http://schemas.microsoft.com/office/mac/drawingml/2011/main" val="1"/>
            </a:ext>
          </a:extLst>
        </p:spPr>
        <p:txBody>
          <a:bodyPr lIns="50769" tIns="50769" rIns="50769" bIns="50769" anchor="ctr">
            <a:spAutoFit/>
          </a:bodyPr>
          <a:lstStyle>
            <a:lvl1pPr algn="ctr" defTabSz="825500">
              <a:lnSpc>
                <a:spcPts val="6000"/>
              </a:lnSpc>
              <a:spcBef>
                <a:spcPts val="3000"/>
              </a:spcBef>
              <a:defRPr sz="3200"/>
            </a:lvl1pPr>
          </a:lstStyle>
          <a:p>
            <a:pPr/>
            <a:r>
              <a:t>Музыка</a:t>
            </a:r>
          </a:p>
        </p:txBody>
      </p:sp>
      <p:sp>
        <p:nvSpPr>
          <p:cNvPr id="1038" name="Well engineered features"/>
          <p:cNvSpPr txBox="1"/>
          <p:nvPr/>
        </p:nvSpPr>
        <p:spPr>
          <a:xfrm>
            <a:off x="12931775" y="3605132"/>
            <a:ext cx="9871075" cy="797262"/>
          </a:xfrm>
          <a:prstGeom prst="rect">
            <a:avLst/>
          </a:prstGeom>
          <a:ln w="12700">
            <a:miter lim="400000"/>
          </a:ln>
          <a:extLst>
            <a:ext uri="{C572A759-6A51-4108-AA02-DFA0A04FC94B}">
              <ma14:wrappingTextBoxFlag xmlns:ma14="http://schemas.microsoft.com/office/mac/drawingml/2011/main" val="1"/>
            </a:ext>
          </a:extLst>
        </p:spPr>
        <p:txBody>
          <a:bodyPr lIns="50769" tIns="50769" rIns="50769" bIns="50769" anchor="ctr">
            <a:spAutoFit/>
          </a:bodyPr>
          <a:lstStyle>
            <a:lvl1pPr algn="ctr" defTabSz="825500">
              <a:lnSpc>
                <a:spcPts val="6000"/>
              </a:lnSpc>
              <a:spcBef>
                <a:spcPts val="3000"/>
              </a:spcBef>
              <a:defRPr sz="3200"/>
            </a:lvl1pPr>
          </a:lstStyle>
          <a:p>
            <a:pPr/>
            <a:r>
              <a:t>Сгенерированные экспертом фичи</a:t>
            </a:r>
          </a:p>
        </p:txBody>
      </p:sp>
      <p:graphicFrame>
        <p:nvGraphicFramePr>
          <p:cNvPr id="1039" name="Table"/>
          <p:cNvGraphicFramePr/>
          <p:nvPr/>
        </p:nvGraphicFramePr>
        <p:xfrm>
          <a:off x="13767655" y="4739101"/>
          <a:ext cx="8180090" cy="256180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045022"/>
                <a:gridCol w="2045022"/>
                <a:gridCol w="2045022"/>
                <a:gridCol w="2045022"/>
              </a:tblGrid>
              <a:tr h="640451">
                <a:tc>
                  <a:txBody>
                    <a:bodyPr/>
                    <a:lstStyle/>
                    <a:p>
                      <a:pPr algn="ctr" defTabSz="825500">
                        <a:lnSpc>
                          <a:spcPct val="90000"/>
                        </a:lnSpc>
                        <a:spcBef>
                          <a:spcPts val="500"/>
                        </a:spcBef>
                        <a:defRPr sz="1800"/>
                      </a:pPr>
                      <a:r>
                        <a:rPr b="1" sz="2000"/>
                        <a:t>Music track length</a:t>
                      </a:r>
                    </a:p>
                  </a:txBody>
                  <a:tcPr marL="0" marR="0" marT="0" marB="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defTabSz="825500">
                        <a:lnSpc>
                          <a:spcPct val="90000"/>
                        </a:lnSpc>
                        <a:spcBef>
                          <a:spcPts val="500"/>
                        </a:spcBef>
                        <a:defRPr sz="1800"/>
                      </a:pPr>
                      <a:r>
                        <a:rPr b="1" sz="2000"/>
                        <a:t>Year</a:t>
                      </a:r>
                    </a:p>
                  </a:txBody>
                  <a:tcPr marL="0" marR="0" marT="0" marB="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defTabSz="825500">
                        <a:lnSpc>
                          <a:spcPct val="90000"/>
                        </a:lnSpc>
                        <a:spcBef>
                          <a:spcPts val="500"/>
                        </a:spcBef>
                        <a:defRPr sz="1800"/>
                      </a:pPr>
                      <a:r>
                        <a:rPr b="1" sz="2000"/>
                        <a:t>Rating</a:t>
                      </a:r>
                    </a:p>
                  </a:txBody>
                  <a:tcPr marL="0" marR="0" marT="0" marB="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defTabSz="825500">
                        <a:lnSpc>
                          <a:spcPct val="90000"/>
                        </a:lnSpc>
                        <a:spcBef>
                          <a:spcPts val="500"/>
                        </a:spcBef>
                        <a:defRPr sz="1800"/>
                      </a:pPr>
                      <a:r>
                        <a:rPr b="1" sz="2000"/>
                        <a:t>Label</a:t>
                      </a:r>
                    </a:p>
                  </a:txBody>
                  <a:tcPr marL="0" marR="0" marT="0" marB="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640451">
                <a:tc>
                  <a:txBody>
                    <a:bodyPr/>
                    <a:lstStyle/>
                    <a:p>
                      <a:pPr algn="ctr" defTabSz="825500">
                        <a:lnSpc>
                          <a:spcPct val="90000"/>
                        </a:lnSpc>
                        <a:spcBef>
                          <a:spcPts val="500"/>
                        </a:spcBef>
                        <a:defRPr sz="1800"/>
                      </a:pPr>
                      <a:r>
                        <a:rPr sz="2000"/>
                        <a:t>2</a:t>
                      </a:r>
                    </a:p>
                  </a:txBody>
                  <a:tcPr marL="0" marR="0" marT="0" marB="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defTabSz="825500">
                        <a:lnSpc>
                          <a:spcPct val="90000"/>
                        </a:lnSpc>
                        <a:spcBef>
                          <a:spcPts val="500"/>
                        </a:spcBef>
                        <a:defRPr sz="1800"/>
                      </a:pPr>
                      <a:r>
                        <a:rPr sz="2000"/>
                        <a:t>1990</a:t>
                      </a:r>
                    </a:p>
                  </a:txBody>
                  <a:tcPr marL="0" marR="0" marT="0" marB="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defTabSz="825500">
                        <a:lnSpc>
                          <a:spcPct val="90000"/>
                        </a:lnSpc>
                        <a:spcBef>
                          <a:spcPts val="500"/>
                        </a:spcBef>
                        <a:defRPr sz="1800"/>
                      </a:pPr>
                      <a:r>
                        <a:rPr sz="2000"/>
                        <a:t>3</a:t>
                      </a:r>
                    </a:p>
                  </a:txBody>
                  <a:tcPr marL="0" marR="0" marT="0" marB="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defTabSz="825500">
                        <a:lnSpc>
                          <a:spcPct val="90000"/>
                        </a:lnSpc>
                        <a:spcBef>
                          <a:spcPts val="500"/>
                        </a:spcBef>
                        <a:defRPr sz="1800"/>
                      </a:pPr>
                      <a:r>
                        <a:rPr sz="2000"/>
                        <a:t>1</a:t>
                      </a:r>
                    </a:p>
                  </a:txBody>
                  <a:tcPr marL="0" marR="0" marT="0" marB="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640451">
                <a:tc>
                  <a:txBody>
                    <a:bodyPr/>
                    <a:lstStyle/>
                    <a:p>
                      <a:pPr algn="ctr" defTabSz="825500">
                        <a:lnSpc>
                          <a:spcPct val="90000"/>
                        </a:lnSpc>
                        <a:spcBef>
                          <a:spcPts val="500"/>
                        </a:spcBef>
                        <a:defRPr sz="1800"/>
                      </a:pPr>
                      <a:r>
                        <a:rPr sz="2000"/>
                        <a:t>3</a:t>
                      </a:r>
                    </a:p>
                  </a:txBody>
                  <a:tcPr marL="0" marR="0" marT="0" marB="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defTabSz="825500">
                        <a:lnSpc>
                          <a:spcPct val="90000"/>
                        </a:lnSpc>
                        <a:spcBef>
                          <a:spcPts val="500"/>
                        </a:spcBef>
                        <a:defRPr sz="1800"/>
                      </a:pPr>
                      <a:r>
                        <a:rPr sz="2000"/>
                        <a:t>1950</a:t>
                      </a:r>
                    </a:p>
                  </a:txBody>
                  <a:tcPr marL="0" marR="0" marT="0" marB="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defTabSz="825500">
                        <a:lnSpc>
                          <a:spcPct val="90000"/>
                        </a:lnSpc>
                        <a:spcBef>
                          <a:spcPts val="500"/>
                        </a:spcBef>
                        <a:defRPr sz="1800"/>
                      </a:pPr>
                      <a:r>
                        <a:rPr sz="2000"/>
                        <a:t>5</a:t>
                      </a:r>
                    </a:p>
                  </a:txBody>
                  <a:tcPr marL="0" marR="0" marT="0" marB="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defTabSz="825500">
                        <a:lnSpc>
                          <a:spcPct val="90000"/>
                        </a:lnSpc>
                        <a:spcBef>
                          <a:spcPts val="500"/>
                        </a:spcBef>
                        <a:defRPr sz="1800"/>
                      </a:pPr>
                      <a:r>
                        <a:rPr sz="2000"/>
                        <a:t>0</a:t>
                      </a:r>
                    </a:p>
                  </a:txBody>
                  <a:tcPr marL="0" marR="0" marT="0" marB="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640451">
                <a:tc>
                  <a:txBody>
                    <a:bodyPr/>
                    <a:lstStyle/>
                    <a:p>
                      <a:pPr algn="ctr" defTabSz="825500">
                        <a:lnSpc>
                          <a:spcPct val="90000"/>
                        </a:lnSpc>
                        <a:spcBef>
                          <a:spcPts val="500"/>
                        </a:spcBef>
                        <a:defRPr sz="1800"/>
                      </a:pPr>
                      <a:r>
                        <a:rPr sz="2000"/>
                        <a:t>15</a:t>
                      </a:r>
                    </a:p>
                  </a:txBody>
                  <a:tcPr marL="0" marR="0" marT="0" marB="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defTabSz="825500">
                        <a:lnSpc>
                          <a:spcPct val="90000"/>
                        </a:lnSpc>
                        <a:spcBef>
                          <a:spcPts val="500"/>
                        </a:spcBef>
                        <a:defRPr sz="1800"/>
                      </a:pPr>
                      <a:r>
                        <a:rPr sz="2000"/>
                        <a:t>1970</a:t>
                      </a:r>
                    </a:p>
                  </a:txBody>
                  <a:tcPr marL="0" marR="0" marT="0" marB="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defTabSz="825500">
                        <a:lnSpc>
                          <a:spcPct val="90000"/>
                        </a:lnSpc>
                        <a:spcBef>
                          <a:spcPts val="500"/>
                        </a:spcBef>
                        <a:defRPr sz="1800"/>
                      </a:pPr>
                      <a:r>
                        <a:rPr sz="2000"/>
                        <a:t>4</a:t>
                      </a:r>
                    </a:p>
                  </a:txBody>
                  <a:tcPr marL="0" marR="0" marT="0" marB="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defTabSz="825500">
                        <a:lnSpc>
                          <a:spcPct val="90000"/>
                        </a:lnSpc>
                        <a:spcBef>
                          <a:spcPts val="500"/>
                        </a:spcBef>
                        <a:defRPr sz="1800"/>
                      </a:pPr>
                      <a:r>
                        <a:rPr sz="2000"/>
                        <a:t>1</a:t>
                      </a:r>
                    </a:p>
                  </a:txBody>
                  <a:tcPr marL="0" marR="0" marT="0" marB="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bl>
          </a:graphicData>
        </a:graphic>
      </p:graphicFrame>
      <p:sp>
        <p:nvSpPr>
          <p:cNvPr id="1040" name="End2End with Deep NN"/>
          <p:cNvSpPr txBox="1"/>
          <p:nvPr/>
        </p:nvSpPr>
        <p:spPr>
          <a:xfrm>
            <a:off x="1598789" y="8889867"/>
            <a:ext cx="9861375" cy="797263"/>
          </a:xfrm>
          <a:prstGeom prst="rect">
            <a:avLst/>
          </a:prstGeom>
          <a:ln w="12700">
            <a:miter lim="400000"/>
          </a:ln>
          <a:extLst>
            <a:ext uri="{C572A759-6A51-4108-AA02-DFA0A04FC94B}">
              <ma14:wrappingTextBoxFlag xmlns:ma14="http://schemas.microsoft.com/office/mac/drawingml/2011/main" val="1"/>
            </a:ext>
          </a:extLst>
        </p:spPr>
        <p:txBody>
          <a:bodyPr lIns="50769" tIns="50769" rIns="50769" bIns="50769" anchor="ctr">
            <a:spAutoFit/>
          </a:bodyPr>
          <a:lstStyle>
            <a:lvl1pPr algn="ctr" defTabSz="825500">
              <a:lnSpc>
                <a:spcPts val="6000"/>
              </a:lnSpc>
              <a:spcBef>
                <a:spcPts val="3000"/>
              </a:spcBef>
              <a:defRPr sz="3200"/>
            </a:lvl1pPr>
          </a:lstStyle>
          <a:p>
            <a:pPr/>
            <a:r>
              <a:t>Глубокие нейронные сети</a:t>
            </a:r>
          </a:p>
        </p:txBody>
      </p:sp>
      <p:sp>
        <p:nvSpPr>
          <p:cNvPr id="1041" name="GBDT"/>
          <p:cNvSpPr txBox="1"/>
          <p:nvPr/>
        </p:nvSpPr>
        <p:spPr>
          <a:xfrm>
            <a:off x="12931775" y="8927492"/>
            <a:ext cx="9851850" cy="797262"/>
          </a:xfrm>
          <a:prstGeom prst="rect">
            <a:avLst/>
          </a:prstGeom>
          <a:ln w="12700">
            <a:miter lim="400000"/>
          </a:ln>
          <a:extLst>
            <a:ext uri="{C572A759-6A51-4108-AA02-DFA0A04FC94B}">
              <ma14:wrappingTextBoxFlag xmlns:ma14="http://schemas.microsoft.com/office/mac/drawingml/2011/main" val="1"/>
            </a:ext>
          </a:extLst>
        </p:spPr>
        <p:txBody>
          <a:bodyPr lIns="50769" tIns="50769" rIns="50769" bIns="50769" anchor="ctr">
            <a:spAutoFit/>
          </a:bodyPr>
          <a:lstStyle>
            <a:lvl1pPr algn="ctr" defTabSz="825500">
              <a:lnSpc>
                <a:spcPts val="6000"/>
              </a:lnSpc>
              <a:spcBef>
                <a:spcPts val="3000"/>
              </a:spcBef>
              <a:defRPr sz="3200"/>
            </a:lvl1pPr>
          </a:lstStyle>
          <a:p>
            <a:pPr/>
            <a:r>
              <a:t>Градиентный бустинг на деревьях решений</a:t>
            </a:r>
          </a:p>
        </p:txBody>
      </p:sp>
      <p:pic>
        <p:nvPicPr>
          <p:cNvPr id="1042" name="cifar-10.png" descr="cifar-10.png"/>
          <p:cNvPicPr>
            <a:picLocks noChangeAspect="1"/>
          </p:cNvPicPr>
          <p:nvPr/>
        </p:nvPicPr>
        <p:blipFill>
          <a:blip r:embed="rId4">
            <a:extLst/>
          </a:blip>
          <a:stretch>
            <a:fillRect/>
          </a:stretch>
        </p:blipFill>
        <p:spPr>
          <a:xfrm>
            <a:off x="7516807" y="4632350"/>
            <a:ext cx="1179333" cy="1189079"/>
          </a:xfrm>
          <a:prstGeom prst="rect">
            <a:avLst/>
          </a:prstGeom>
          <a:ln w="12700">
            <a:miter lim="400000"/>
          </a:ln>
        </p:spPr>
      </p:pic>
      <p:sp>
        <p:nvSpPr>
          <p:cNvPr id="1043" name="Images"/>
          <p:cNvSpPr txBox="1"/>
          <p:nvPr/>
        </p:nvSpPr>
        <p:spPr>
          <a:xfrm>
            <a:off x="6384412" y="6226308"/>
            <a:ext cx="3444124" cy="797263"/>
          </a:xfrm>
          <a:prstGeom prst="rect">
            <a:avLst/>
          </a:prstGeom>
          <a:ln w="12700">
            <a:miter lim="400000"/>
          </a:ln>
          <a:extLst>
            <a:ext uri="{C572A759-6A51-4108-AA02-DFA0A04FC94B}">
              <ma14:wrappingTextBoxFlag xmlns:ma14="http://schemas.microsoft.com/office/mac/drawingml/2011/main" val="1"/>
            </a:ext>
          </a:extLst>
        </p:spPr>
        <p:txBody>
          <a:bodyPr lIns="50769" tIns="50769" rIns="50769" bIns="50769" anchor="ctr">
            <a:spAutoFit/>
          </a:bodyPr>
          <a:lstStyle>
            <a:lvl1pPr algn="ctr" defTabSz="825500">
              <a:lnSpc>
                <a:spcPts val="6000"/>
              </a:lnSpc>
              <a:spcBef>
                <a:spcPts val="3000"/>
              </a:spcBef>
              <a:defRPr sz="3200"/>
            </a:lvl1pPr>
          </a:lstStyle>
          <a:p>
            <a:pPr/>
            <a:r>
              <a:t>Изображения</a:t>
            </a:r>
          </a:p>
        </p:txBody>
      </p:sp>
      <p:sp>
        <p:nvSpPr>
          <p:cNvPr id="1044" name="Прямая со стрелкой 174"/>
          <p:cNvSpPr/>
          <p:nvPr/>
        </p:nvSpPr>
        <p:spPr>
          <a:xfrm>
            <a:off x="17865382" y="8039664"/>
            <a:ext cx="1" cy="733426"/>
          </a:xfrm>
          <a:prstGeom prst="line">
            <a:avLst/>
          </a:prstGeom>
          <a:ln w="38100">
            <a:solidFill>
              <a:srgbClr val="000000"/>
            </a:solidFill>
            <a:miter/>
            <a:tailEnd type="triangle"/>
          </a:ln>
        </p:spPr>
        <p:txBody>
          <a:bodyPr lIns="45719" rIns="45719"/>
          <a:lstStyle/>
          <a:p>
            <a:pPr/>
          </a:p>
        </p:txBody>
      </p:sp>
      <p:sp>
        <p:nvSpPr>
          <p:cNvPr id="1045" name="Прямая со стрелкой 179"/>
          <p:cNvSpPr/>
          <p:nvPr/>
        </p:nvSpPr>
        <p:spPr>
          <a:xfrm>
            <a:off x="6526811" y="8039664"/>
            <a:ext cx="1" cy="733426"/>
          </a:xfrm>
          <a:prstGeom prst="line">
            <a:avLst/>
          </a:prstGeom>
          <a:ln w="38100">
            <a:solidFill>
              <a:srgbClr val="000000"/>
            </a:solidFill>
            <a:miter/>
            <a:tailEnd type="triangle"/>
          </a:ln>
        </p:spPr>
        <p:txBody>
          <a:bodyPr lIns="45719" rIns="45719"/>
          <a:lstStyle/>
          <a:p>
            <a:pPr/>
          </a:p>
        </p:txBody>
      </p:sp>
      <p:grpSp>
        <p:nvGrpSpPr>
          <p:cNvPr id="1052" name="Группа 28"/>
          <p:cNvGrpSpPr/>
          <p:nvPr/>
        </p:nvGrpSpPr>
        <p:grpSpPr>
          <a:xfrm>
            <a:off x="6500867" y="1396039"/>
            <a:ext cx="11381949" cy="975686"/>
            <a:chOff x="0" y="0"/>
            <a:chExt cx="11381948" cy="975685"/>
          </a:xfrm>
        </p:grpSpPr>
        <p:grpSp>
          <p:nvGrpSpPr>
            <p:cNvPr id="1048" name="Группа 27"/>
            <p:cNvGrpSpPr/>
            <p:nvPr/>
          </p:nvGrpSpPr>
          <p:grpSpPr>
            <a:xfrm>
              <a:off x="8986849" y="2355"/>
              <a:ext cx="2395100" cy="973331"/>
              <a:chOff x="0" y="0"/>
              <a:chExt cx="2395099" cy="973329"/>
            </a:xfrm>
          </p:grpSpPr>
          <p:sp>
            <p:nvSpPr>
              <p:cNvPr id="1046" name="Прямая со стрелкой 180"/>
              <p:cNvSpPr/>
              <p:nvPr/>
            </p:nvSpPr>
            <p:spPr>
              <a:xfrm>
                <a:off x="2395099" y="-1"/>
                <a:ext cx="1" cy="973331"/>
              </a:xfrm>
              <a:prstGeom prst="line">
                <a:avLst/>
              </a:prstGeom>
              <a:noFill/>
              <a:ln w="38100" cap="flat">
                <a:solidFill>
                  <a:srgbClr val="000000"/>
                </a:solidFill>
                <a:prstDash val="solid"/>
                <a:miter lim="800000"/>
                <a:tailEnd type="triangle" w="med" len="med"/>
              </a:ln>
              <a:effectLst/>
            </p:spPr>
            <p:txBody>
              <a:bodyPr wrap="square" lIns="45719" tIns="45719" rIns="45719" bIns="45719" numCol="1" anchor="t">
                <a:noAutofit/>
              </a:bodyPr>
              <a:lstStyle/>
              <a:p>
                <a:pPr/>
              </a:p>
            </p:txBody>
          </p:sp>
          <p:sp>
            <p:nvSpPr>
              <p:cNvPr id="1047" name="Прямая со стрелкой 181"/>
              <p:cNvSpPr/>
              <p:nvPr/>
            </p:nvSpPr>
            <p:spPr>
              <a:xfrm>
                <a:off x="-1" y="0"/>
                <a:ext cx="2393169" cy="1"/>
              </a:xfrm>
              <a:prstGeom prst="line">
                <a:avLst/>
              </a:prstGeom>
              <a:noFill/>
              <a:ln w="38100" cap="flat">
                <a:solidFill>
                  <a:srgbClr val="000000"/>
                </a:solidFill>
                <a:prstDash val="solid"/>
                <a:miter lim="800000"/>
              </a:ln>
              <a:effectLst/>
            </p:spPr>
            <p:txBody>
              <a:bodyPr wrap="square" lIns="45719" tIns="45719" rIns="45719" bIns="45719" numCol="1" anchor="t">
                <a:noAutofit/>
              </a:bodyPr>
              <a:lstStyle/>
              <a:p>
                <a:pPr/>
              </a:p>
            </p:txBody>
          </p:sp>
        </p:grpSp>
        <p:grpSp>
          <p:nvGrpSpPr>
            <p:cNvPr id="1051" name="Группа 186"/>
            <p:cNvGrpSpPr/>
            <p:nvPr/>
          </p:nvGrpSpPr>
          <p:grpSpPr>
            <a:xfrm>
              <a:off x="0" y="0"/>
              <a:ext cx="2393830" cy="973330"/>
              <a:chOff x="0" y="0"/>
              <a:chExt cx="2393829" cy="973329"/>
            </a:xfrm>
          </p:grpSpPr>
          <p:sp>
            <p:nvSpPr>
              <p:cNvPr id="1049" name="Прямая со стрелкой 187"/>
              <p:cNvSpPr/>
              <p:nvPr/>
            </p:nvSpPr>
            <p:spPr>
              <a:xfrm flipH="1">
                <a:off x="-1" y="0"/>
                <a:ext cx="2" cy="973330"/>
              </a:xfrm>
              <a:prstGeom prst="line">
                <a:avLst/>
              </a:prstGeom>
              <a:noFill/>
              <a:ln w="38100" cap="flat">
                <a:solidFill>
                  <a:srgbClr val="000000"/>
                </a:solidFill>
                <a:prstDash val="solid"/>
                <a:miter lim="800000"/>
                <a:tailEnd type="triangle" w="med" len="med"/>
              </a:ln>
              <a:effectLst/>
            </p:spPr>
            <p:txBody>
              <a:bodyPr wrap="square" lIns="45719" tIns="45719" rIns="45719" bIns="45719" numCol="1" anchor="t">
                <a:noAutofit/>
              </a:bodyPr>
              <a:lstStyle/>
              <a:p>
                <a:pPr/>
              </a:p>
            </p:txBody>
          </p:sp>
          <p:sp>
            <p:nvSpPr>
              <p:cNvPr id="1050" name="Прямая со стрелкой 188"/>
              <p:cNvSpPr/>
              <p:nvPr/>
            </p:nvSpPr>
            <p:spPr>
              <a:xfrm flipH="1" flipV="1">
                <a:off x="661" y="0"/>
                <a:ext cx="2393169" cy="1"/>
              </a:xfrm>
              <a:prstGeom prst="line">
                <a:avLst/>
              </a:prstGeom>
              <a:noFill/>
              <a:ln w="38100" cap="flat">
                <a:solidFill>
                  <a:srgbClr val="000000"/>
                </a:solidFill>
                <a:prstDash val="solid"/>
                <a:miter lim="800000"/>
              </a:ln>
              <a:effectLst/>
            </p:spPr>
            <p:txBody>
              <a:bodyPr wrap="square" lIns="45719" tIns="45719" rIns="45719" bIns="45719" numCol="1" anchor="t">
                <a:noAutofit/>
              </a:bodyPr>
              <a:lstStyle/>
              <a:p>
                <a:pPr/>
              </a:p>
            </p:txBody>
          </p:sp>
        </p:grpSp>
      </p:grpSp>
      <p:pic>
        <p:nvPicPr>
          <p:cNvPr id="1053" name="Рисунок 3" descr="Рисунок 3"/>
          <p:cNvPicPr>
            <a:picLocks noChangeAspect="1"/>
          </p:cNvPicPr>
          <p:nvPr/>
        </p:nvPicPr>
        <p:blipFill>
          <a:blip r:embed="rId5">
            <a:extLst/>
          </a:blip>
          <a:stretch>
            <a:fillRect/>
          </a:stretch>
        </p:blipFill>
        <p:spPr>
          <a:xfrm>
            <a:off x="5538620" y="10004703"/>
            <a:ext cx="1917701" cy="1917701"/>
          </a:xfrm>
          <a:prstGeom prst="rect">
            <a:avLst/>
          </a:prstGeom>
          <a:ln w="12700">
            <a:miter lim="400000"/>
          </a:ln>
        </p:spPr>
      </p:pic>
      <p:sp>
        <p:nvSpPr>
          <p:cNvPr id="1054" name="Slide Number"/>
          <p:cNvSpPr txBox="1"/>
          <p:nvPr>
            <p:ph type="sldNum" sz="quarter" idx="2"/>
          </p:nvPr>
        </p:nvSpPr>
        <p:spPr>
          <a:xfrm>
            <a:off x="22630159" y="12669188"/>
            <a:ext cx="182217" cy="34563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1752" name="QueryCrossEntropy"/>
          <p:cNvSpPr txBox="1"/>
          <p:nvPr>
            <p:ph type="title"/>
          </p:nvPr>
        </p:nvSpPr>
        <p:spPr>
          <a:prstGeom prst="rect">
            <a:avLst/>
          </a:prstGeom>
        </p:spPr>
        <p:txBody>
          <a:bodyPr/>
          <a:lstStyle/>
          <a:p>
            <a:pPr/>
            <a:r>
              <a:t>QueryCrossEntropy</a:t>
            </a:r>
          </a:p>
        </p:txBody>
      </p:sp>
      <p:sp>
        <p:nvSpPr>
          <p:cNvPr id="1753" name="Slide Number"/>
          <p:cNvSpPr txBox="1"/>
          <p:nvPr>
            <p:ph type="sldNum" sz="quarter" idx="2"/>
          </p:nvPr>
        </p:nvSpPr>
        <p:spPr>
          <a:xfrm>
            <a:off x="22580203" y="12669188"/>
            <a:ext cx="216000" cy="34563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54" name="CrossEntropy:"/>
          <p:cNvSpPr txBox="1"/>
          <p:nvPr/>
        </p:nvSpPr>
        <p:spPr>
          <a:xfrm>
            <a:off x="2860764" y="7371969"/>
            <a:ext cx="3993795"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lnSpc>
                <a:spcPts val="6000"/>
              </a:lnSpc>
              <a:spcBef>
                <a:spcPts val="3000"/>
              </a:spcBef>
              <a:defRPr baseline="6250" sz="4800">
                <a:latin typeface="Yandex Sans Text Light"/>
                <a:ea typeface="Yandex Sans Text Light"/>
                <a:cs typeface="Yandex Sans Text Light"/>
                <a:sym typeface="Yandex Sans Text Light"/>
              </a:defRPr>
            </a:lvl1pPr>
          </a:lstStyle>
          <a:p>
            <a:pPr/>
            <a:r>
              <a:t>CrossEntropy:</a:t>
            </a:r>
          </a:p>
        </p:txBody>
      </p:sp>
      <p:sp>
        <p:nvSpPr>
          <p:cNvPr id="1755" name="Equation"/>
          <p:cNvSpPr txBox="1"/>
          <p:nvPr/>
        </p:nvSpPr>
        <p:spPr>
          <a:xfrm>
            <a:off x="10143119" y="9022093"/>
            <a:ext cx="3709005" cy="1324662"/>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a:rPr xmlns:a="http://schemas.openxmlformats.org/drawingml/2006/main" sz="4800" i="1">
                      <a:solidFill>
                        <a:srgbClr val="000000"/>
                      </a:solidFill>
                      <a:latin typeface="Cambria Math" panose="02040503050406030204" pitchFamily="18" charset="0"/>
                    </a:rPr>
                    <m:t>σ</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a</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m:t>
                  </m:r>
                  <m:f>
                    <m:fPr>
                      <m:ctrlPr>
                        <a:rPr xmlns:a="http://schemas.openxmlformats.org/drawingml/2006/main" sz="4800" i="1">
                          <a:solidFill>
                            <a:srgbClr val="000000"/>
                          </a:solidFill>
                          <a:latin typeface="Cambria Math" panose="02040503050406030204" pitchFamily="18" charset="0"/>
                        </a:rPr>
                      </m:ctrlPr>
                      <m:type m:val="bar"/>
                    </m:fPr>
                    <m:num>
                      <m:r>
                        <a:rPr xmlns:a="http://schemas.openxmlformats.org/drawingml/2006/main" sz="4800" i="1">
                          <a:solidFill>
                            <a:srgbClr val="000000"/>
                          </a:solidFill>
                          <a:latin typeface="Cambria Math" panose="02040503050406030204" pitchFamily="18" charset="0"/>
                        </a:rPr>
                        <m:t>1</m:t>
                      </m:r>
                    </m:num>
                    <m:den>
                      <m:r>
                        <a:rPr xmlns:a="http://schemas.openxmlformats.org/drawingml/2006/main" sz="4800" i="1">
                          <a:solidFill>
                            <a:srgbClr val="000000"/>
                          </a:solidFill>
                          <a:latin typeface="Cambria Math" panose="02040503050406030204" pitchFamily="18" charset="0"/>
                        </a:rPr>
                        <m:t>1</m:t>
                      </m:r>
                      <m:r>
                        <a:rPr xmlns:a="http://schemas.openxmlformats.org/drawingml/2006/main" sz="4800" i="1">
                          <a:solidFill>
                            <a:srgbClr val="000000"/>
                          </a:solidFill>
                          <a:latin typeface="Cambria Math" panose="02040503050406030204" pitchFamily="18" charset="0"/>
                        </a:rPr>
                        <m:t>+</m:t>
                      </m:r>
                      <m:sSup>
                        <m:e>
                          <m:r>
                            <a:rPr xmlns:a="http://schemas.openxmlformats.org/drawingml/2006/main" sz="4800" i="1">
                              <a:solidFill>
                                <a:srgbClr val="000000"/>
                              </a:solidFill>
                              <a:latin typeface="Cambria Math" panose="02040503050406030204" pitchFamily="18" charset="0"/>
                            </a:rPr>
                            <m:t>e</m:t>
                          </m:r>
                        </m:e>
                        <m:sup>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a</m:t>
                          </m:r>
                        </m:sup>
                      </m:sSup>
                    </m:den>
                  </m:f>
                </m:oMath>
              </m:oMathPara>
            </a14:m>
            <a:endParaRPr sz="4800"/>
          </a:p>
        </p:txBody>
      </p:sp>
      <p:sp>
        <p:nvSpPr>
          <p:cNvPr id="1756" name="Log Likelihood:"/>
          <p:cNvSpPr txBox="1"/>
          <p:nvPr/>
        </p:nvSpPr>
        <p:spPr>
          <a:xfrm>
            <a:off x="2860764" y="3053969"/>
            <a:ext cx="4268725"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lnSpc>
                <a:spcPts val="6000"/>
              </a:lnSpc>
              <a:spcBef>
                <a:spcPts val="3000"/>
              </a:spcBef>
              <a:defRPr baseline="6250" sz="4800">
                <a:latin typeface="Yandex Sans Text Light"/>
                <a:ea typeface="Yandex Sans Text Light"/>
                <a:cs typeface="Yandex Sans Text Light"/>
                <a:sym typeface="Yandex Sans Text Light"/>
              </a:defRPr>
            </a:lvl1pPr>
          </a:lstStyle>
          <a:p>
            <a:pPr/>
            <a:r>
              <a:t>Log Likelihood:</a:t>
            </a:r>
          </a:p>
        </p:txBody>
      </p:sp>
      <p:sp>
        <p:nvSpPr>
          <p:cNvPr id="1757" name="Equation"/>
          <p:cNvSpPr txBox="1"/>
          <p:nvPr/>
        </p:nvSpPr>
        <p:spPr>
          <a:xfrm>
            <a:off x="1646626" y="4323925"/>
            <a:ext cx="10985862" cy="1728004"/>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a:rPr xmlns:a="http://schemas.openxmlformats.org/drawingml/2006/main" sz="4800" i="1">
                      <a:solidFill>
                        <a:srgbClr val="000000"/>
                      </a:solidFill>
                      <a:latin typeface="Cambria Math" panose="02040503050406030204" pitchFamily="18" charset="0"/>
                    </a:rPr>
                    <m:t>L</m:t>
                  </m:r>
                  <m:r>
                    <a:rPr xmlns:a="http://schemas.openxmlformats.org/drawingml/2006/main" sz="4800" i="1">
                      <a:solidFill>
                        <a:srgbClr val="000000"/>
                      </a:solidFill>
                      <a:latin typeface="Cambria Math" panose="02040503050406030204" pitchFamily="18" charset="0"/>
                    </a:rPr>
                    <m:t>L</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t</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p</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m:t>
                  </m:r>
                  <m:limUpp>
                    <m:e>
                      <m:limLow>
                        <m:e>
                          <m:r>
                            <a:rPr xmlns:a="http://schemas.openxmlformats.org/drawingml/2006/main" sz="4800" i="1">
                              <a:solidFill>
                                <a:srgbClr val="000000"/>
                              </a:solidFill>
                              <a:latin typeface="Cambria Math" panose="02040503050406030204" pitchFamily="18" charset="0"/>
                            </a:rPr>
                            <m:t>∑</m:t>
                          </m:r>
                        </m:e>
                        <m:lim>
                          <m:r>
                            <a:rPr xmlns:a="http://schemas.openxmlformats.org/drawingml/2006/main" sz="4800" i="1">
                              <a:solidFill>
                                <a:srgbClr val="000000"/>
                              </a:solidFill>
                              <a:latin typeface="Cambria Math" panose="02040503050406030204" pitchFamily="18" charset="0"/>
                            </a:rPr>
                            <m:t>i</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1</m:t>
                          </m:r>
                        </m:lim>
                      </m:limLow>
                    </m:e>
                    <m:lim>
                      <m:r>
                        <a:rPr xmlns:a="http://schemas.openxmlformats.org/drawingml/2006/main" sz="4800" i="1">
                          <a:solidFill>
                            <a:srgbClr val="000000"/>
                          </a:solidFill>
                          <a:latin typeface="Cambria Math" panose="02040503050406030204" pitchFamily="18" charset="0"/>
                        </a:rPr>
                        <m:t>N</m:t>
                      </m:r>
                    </m:lim>
                  </m:limUpp>
                  <m:d>
                    <m:dPr>
                      <m:ctrlPr>
                        <a:rPr xmlns:a="http://schemas.openxmlformats.org/drawingml/2006/main" sz="4800" i="1">
                          <a:solidFill>
                            <a:srgbClr val="000000"/>
                          </a:solidFill>
                          <a:latin typeface="Cambria Math" panose="02040503050406030204" pitchFamily="18" charset="0"/>
                        </a:rPr>
                      </m:ctrlPr>
                    </m:dPr>
                    <m:e>
                      <m:sSub>
                        <m:e>
                          <m:r>
                            <a:rPr xmlns:a="http://schemas.openxmlformats.org/drawingml/2006/main" sz="4800" i="1">
                              <a:solidFill>
                                <a:srgbClr val="000000"/>
                              </a:solidFill>
                              <a:latin typeface="Cambria Math" panose="02040503050406030204" pitchFamily="18" charset="0"/>
                            </a:rPr>
                            <m:t>t</m:t>
                          </m:r>
                        </m:e>
                        <m:sub>
                          <m:r>
                            <a:rPr xmlns:a="http://schemas.openxmlformats.org/drawingml/2006/main" sz="4800" i="1">
                              <a:solidFill>
                                <a:srgbClr val="000000"/>
                              </a:solidFill>
                              <a:latin typeface="Cambria Math" panose="02040503050406030204" pitchFamily="18" charset="0"/>
                            </a:rPr>
                            <m:t>i</m:t>
                          </m:r>
                        </m:sub>
                      </m:sSub>
                      <m:r>
                        <m:rPr>
                          <m:sty m:val="p"/>
                        </m:rPr>
                        <a:rPr xmlns:a="http://schemas.openxmlformats.org/drawingml/2006/main" sz="4800" i="1">
                          <a:solidFill>
                            <a:srgbClr val="000000"/>
                          </a:solidFill>
                          <a:latin typeface="Cambria Math" panose="02040503050406030204" pitchFamily="18" charset="0"/>
                        </a:rPr>
                        <m:t>log</m:t>
                      </m:r>
                      <m:sSub>
                        <m:e>
                          <m:r>
                            <a:rPr xmlns:a="http://schemas.openxmlformats.org/drawingml/2006/main" sz="4800" i="1">
                              <a:solidFill>
                                <a:srgbClr val="000000"/>
                              </a:solidFill>
                              <a:latin typeface="Cambria Math" panose="02040503050406030204" pitchFamily="18" charset="0"/>
                            </a:rPr>
                            <m:t>p</m:t>
                          </m:r>
                        </m:e>
                        <m:sub>
                          <m:r>
                            <a:rPr xmlns:a="http://schemas.openxmlformats.org/drawingml/2006/main" sz="4800" i="1">
                              <a:solidFill>
                                <a:srgbClr val="000000"/>
                              </a:solidFill>
                              <a:latin typeface="Cambria Math" panose="02040503050406030204" pitchFamily="18" charset="0"/>
                            </a:rPr>
                            <m:t>i</m:t>
                          </m:r>
                        </m:sub>
                      </m:sSub>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1</m:t>
                      </m:r>
                      <m:r>
                        <a:rPr xmlns:a="http://schemas.openxmlformats.org/drawingml/2006/main" sz="4800" i="1">
                          <a:solidFill>
                            <a:srgbClr val="000000"/>
                          </a:solidFill>
                          <a:latin typeface="Cambria Math" panose="02040503050406030204" pitchFamily="18" charset="0"/>
                        </a:rPr>
                        <m:t>-</m:t>
                      </m:r>
                      <m:sSub>
                        <m:e>
                          <m:r>
                            <a:rPr xmlns:a="http://schemas.openxmlformats.org/drawingml/2006/main" sz="4800" i="1">
                              <a:solidFill>
                                <a:srgbClr val="000000"/>
                              </a:solidFill>
                              <a:latin typeface="Cambria Math" panose="02040503050406030204" pitchFamily="18" charset="0"/>
                            </a:rPr>
                            <m:t>t</m:t>
                          </m:r>
                        </m:e>
                        <m:sub>
                          <m:r>
                            <a:rPr xmlns:a="http://schemas.openxmlformats.org/drawingml/2006/main" sz="4800" i="1">
                              <a:solidFill>
                                <a:srgbClr val="000000"/>
                              </a:solidFill>
                              <a:latin typeface="Cambria Math" panose="02040503050406030204" pitchFamily="18" charset="0"/>
                            </a:rPr>
                            <m:t>i</m:t>
                          </m:r>
                        </m:sub>
                      </m:sSub>
                      <m:r>
                        <a:rPr xmlns:a="http://schemas.openxmlformats.org/drawingml/2006/main" sz="4800" i="1">
                          <a:solidFill>
                            <a:srgbClr val="000000"/>
                          </a:solidFill>
                          <a:latin typeface="Cambria Math" panose="02040503050406030204" pitchFamily="18" charset="0"/>
                        </a:rPr>
                        <m:t>)</m:t>
                      </m:r>
                      <m:r>
                        <m:rPr>
                          <m:sty m:val="p"/>
                        </m:rPr>
                        <a:rPr xmlns:a="http://schemas.openxmlformats.org/drawingml/2006/main" sz="4800" i="1">
                          <a:solidFill>
                            <a:srgbClr val="000000"/>
                          </a:solidFill>
                          <a:latin typeface="Cambria Math" panose="02040503050406030204" pitchFamily="18" charset="0"/>
                        </a:rPr>
                        <m:t>log</m:t>
                      </m:r>
                      <m:d>
                        <m:dPr>
                          <m:ctrlPr>
                            <a:rPr xmlns:a="http://schemas.openxmlformats.org/drawingml/2006/main" sz="4800" i="1">
                              <a:solidFill>
                                <a:srgbClr val="000000"/>
                              </a:solidFill>
                              <a:latin typeface="Cambria Math" panose="02040503050406030204" pitchFamily="18" charset="0"/>
                            </a:rPr>
                          </m:ctrlPr>
                        </m:dPr>
                        <m:e>
                          <m:r>
                            <a:rPr xmlns:a="http://schemas.openxmlformats.org/drawingml/2006/main" sz="4800" i="1">
                              <a:solidFill>
                                <a:srgbClr val="000000"/>
                              </a:solidFill>
                              <a:latin typeface="Cambria Math" panose="02040503050406030204" pitchFamily="18" charset="0"/>
                            </a:rPr>
                            <m:t>1</m:t>
                          </m:r>
                          <m:r>
                            <a:rPr xmlns:a="http://schemas.openxmlformats.org/drawingml/2006/main" sz="4800" i="1">
                              <a:solidFill>
                                <a:srgbClr val="000000"/>
                              </a:solidFill>
                              <a:latin typeface="Cambria Math" panose="02040503050406030204" pitchFamily="18" charset="0"/>
                            </a:rPr>
                            <m:t>-</m:t>
                          </m:r>
                          <m:sSub>
                            <m:e>
                              <m:r>
                                <a:rPr xmlns:a="http://schemas.openxmlformats.org/drawingml/2006/main" sz="4800" i="1">
                                  <a:solidFill>
                                    <a:srgbClr val="000000"/>
                                  </a:solidFill>
                                  <a:latin typeface="Cambria Math" panose="02040503050406030204" pitchFamily="18" charset="0"/>
                                </a:rPr>
                                <m:t>p</m:t>
                              </m:r>
                            </m:e>
                            <m:sub>
                              <m:r>
                                <a:rPr xmlns:a="http://schemas.openxmlformats.org/drawingml/2006/main" sz="4800" i="1">
                                  <a:solidFill>
                                    <a:srgbClr val="000000"/>
                                  </a:solidFill>
                                  <a:latin typeface="Cambria Math" panose="02040503050406030204" pitchFamily="18" charset="0"/>
                                </a:rPr>
                                <m:t>i</m:t>
                              </m:r>
                            </m:sub>
                          </m:sSub>
                        </m:e>
                      </m:d>
                    </m:e>
                  </m:d>
                </m:oMath>
              </m:oMathPara>
            </a14:m>
            <a:endParaRPr sz="4800"/>
          </a:p>
        </p:txBody>
      </p:sp>
      <p:sp>
        <p:nvSpPr>
          <p:cNvPr id="1758" name="Equation"/>
          <p:cNvSpPr txBox="1"/>
          <p:nvPr/>
        </p:nvSpPr>
        <p:spPr>
          <a:xfrm>
            <a:off x="1714135" y="8957945"/>
            <a:ext cx="5497133" cy="1308812"/>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sSub>
                    <m:e>
                      <m:r>
                        <m:rPr>
                          <m:scr m:val="script"/>
                        </m:rPr>
                        <a:rPr xmlns:a="http://schemas.openxmlformats.org/drawingml/2006/main" sz="4800" i="1">
                          <a:solidFill>
                            <a:srgbClr val="000000"/>
                          </a:solidFill>
                          <a:latin typeface="Cambria Math" panose="02040503050406030204" pitchFamily="18" charset="0"/>
                        </a:rPr>
                        <m:t>L</m:t>
                      </m:r>
                    </m:e>
                    <m:sub>
                      <m:r>
                        <a:rPr xmlns:a="http://schemas.openxmlformats.org/drawingml/2006/main" sz="4800" i="1">
                          <a:solidFill>
                            <a:srgbClr val="000000"/>
                          </a:solidFill>
                          <a:latin typeface="Cambria Math" panose="02040503050406030204" pitchFamily="18" charset="0"/>
                        </a:rPr>
                        <m:t>C</m:t>
                      </m:r>
                      <m:r>
                        <a:rPr xmlns:a="http://schemas.openxmlformats.org/drawingml/2006/main" sz="4800" i="1">
                          <a:solidFill>
                            <a:srgbClr val="000000"/>
                          </a:solidFill>
                          <a:latin typeface="Cambria Math" panose="02040503050406030204" pitchFamily="18" charset="0"/>
                        </a:rPr>
                        <m:t>E</m:t>
                      </m:r>
                    </m:sub>
                  </m:sSub>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m:t>
                  </m:r>
                  <m:f>
                    <m:fPr>
                      <m:ctrlPr>
                        <a:rPr xmlns:a="http://schemas.openxmlformats.org/drawingml/2006/main" sz="4800" i="1">
                          <a:solidFill>
                            <a:srgbClr val="000000"/>
                          </a:solidFill>
                          <a:latin typeface="Cambria Math" panose="02040503050406030204" pitchFamily="18" charset="0"/>
                        </a:rPr>
                      </m:ctrlPr>
                      <m:type m:val="bar"/>
                    </m:fPr>
                    <m:num>
                      <m:r>
                        <a:rPr xmlns:a="http://schemas.openxmlformats.org/drawingml/2006/main" sz="4800" i="1">
                          <a:solidFill>
                            <a:srgbClr val="000000"/>
                          </a:solidFill>
                          <a:latin typeface="Cambria Math" panose="02040503050406030204" pitchFamily="18" charset="0"/>
                        </a:rPr>
                        <m:t>1</m:t>
                      </m:r>
                    </m:num>
                    <m:den>
                      <m:r>
                        <a:rPr xmlns:a="http://schemas.openxmlformats.org/drawingml/2006/main" sz="4800" i="1">
                          <a:solidFill>
                            <a:srgbClr val="000000"/>
                          </a:solidFill>
                          <a:latin typeface="Cambria Math" panose="02040503050406030204" pitchFamily="18" charset="0"/>
                        </a:rPr>
                        <m:t>N</m:t>
                      </m:r>
                    </m:den>
                  </m:f>
                  <m:r>
                    <a:rPr xmlns:a="http://schemas.openxmlformats.org/drawingml/2006/main" sz="4800" i="1">
                      <a:solidFill>
                        <a:srgbClr val="000000"/>
                      </a:solidFill>
                      <a:latin typeface="Cambria Math" panose="02040503050406030204" pitchFamily="18" charset="0"/>
                    </a:rPr>
                    <m:t>L</m:t>
                  </m:r>
                  <m:r>
                    <a:rPr xmlns:a="http://schemas.openxmlformats.org/drawingml/2006/main" sz="4800" i="1">
                      <a:solidFill>
                        <a:srgbClr val="000000"/>
                      </a:solidFill>
                      <a:latin typeface="Cambria Math" panose="02040503050406030204" pitchFamily="18" charset="0"/>
                    </a:rPr>
                    <m:t>L</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t</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σ</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a</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m:t>
                  </m:r>
                </m:oMath>
              </m:oMathPara>
            </a14:m>
            <a:endParaRPr sz="4800"/>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1762" name="QueryCrossEntropy"/>
          <p:cNvSpPr txBox="1"/>
          <p:nvPr>
            <p:ph type="title"/>
          </p:nvPr>
        </p:nvSpPr>
        <p:spPr>
          <a:prstGeom prst="rect">
            <a:avLst/>
          </a:prstGeom>
        </p:spPr>
        <p:txBody>
          <a:bodyPr/>
          <a:lstStyle/>
          <a:p>
            <a:pPr/>
            <a:r>
              <a:t>QueryCrossEntropy</a:t>
            </a:r>
          </a:p>
        </p:txBody>
      </p:sp>
      <p:sp>
        <p:nvSpPr>
          <p:cNvPr id="1763" name="Slide Number"/>
          <p:cNvSpPr txBox="1"/>
          <p:nvPr>
            <p:ph type="sldNum" sz="quarter" idx="2"/>
          </p:nvPr>
        </p:nvSpPr>
        <p:spPr>
          <a:xfrm>
            <a:off x="22580203" y="12669188"/>
            <a:ext cx="216000" cy="34563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64" name="— сдвиг, константный в каждой группе, максимизирующий правдоподобие в этой группе:"/>
          <p:cNvSpPr txBox="1"/>
          <p:nvPr/>
        </p:nvSpPr>
        <p:spPr>
          <a:xfrm>
            <a:off x="885277" y="5396455"/>
            <a:ext cx="19873097"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marL="673100" indent="-673100" defTabSz="825500">
              <a:lnSpc>
                <a:spcPts val="6000"/>
              </a:lnSpc>
              <a:spcBef>
                <a:spcPts val="3000"/>
              </a:spcBef>
              <a:defRPr baseline="6250" sz="4800">
                <a:latin typeface="Yandex Sans Text Light"/>
                <a:ea typeface="Yandex Sans Text Light"/>
                <a:cs typeface="Yandex Sans Text Light"/>
                <a:sym typeface="Yandex Sans Text Light"/>
              </a:defRPr>
            </a:pPr>
            <a:r>
              <a:t>                          — сдвиг, константный в каждой группе, максимизирующий правдоподобие в этой группе:</a:t>
            </a:r>
          </a:p>
        </p:txBody>
      </p:sp>
      <p:sp>
        <p:nvSpPr>
          <p:cNvPr id="1765" name="Equation"/>
          <p:cNvSpPr txBox="1"/>
          <p:nvPr/>
        </p:nvSpPr>
        <p:spPr>
          <a:xfrm>
            <a:off x="1737715" y="5547247"/>
            <a:ext cx="2130552" cy="538278"/>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a:rPr xmlns:a="http://schemas.openxmlformats.org/drawingml/2006/main" sz="4800" i="1">
                      <a:solidFill>
                        <a:srgbClr val="000000"/>
                      </a:solidFill>
                      <a:latin typeface="Cambria Math" panose="02040503050406030204" pitchFamily="18" charset="0"/>
                    </a:rPr>
                    <m:t>S</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g</m:t>
                  </m:r>
                  <m:r>
                    <a:rPr xmlns:a="http://schemas.openxmlformats.org/drawingml/2006/main" sz="4800" i="1">
                      <a:solidFill>
                        <a:srgbClr val="000000"/>
                      </a:solidFill>
                      <a:latin typeface="Cambria Math" panose="02040503050406030204" pitchFamily="18" charset="0"/>
                    </a:rPr>
                    <m:t>r</m:t>
                  </m:r>
                  <m:r>
                    <a:rPr xmlns:a="http://schemas.openxmlformats.org/drawingml/2006/main" sz="4800" i="1">
                      <a:solidFill>
                        <a:srgbClr val="000000"/>
                      </a:solidFill>
                      <a:latin typeface="Cambria Math" panose="02040503050406030204" pitchFamily="18" charset="0"/>
                    </a:rPr>
                    <m:t>o</m:t>
                  </m:r>
                  <m:r>
                    <a:rPr xmlns:a="http://schemas.openxmlformats.org/drawingml/2006/main" sz="4800" i="1">
                      <a:solidFill>
                        <a:srgbClr val="000000"/>
                      </a:solidFill>
                      <a:latin typeface="Cambria Math" panose="02040503050406030204" pitchFamily="18" charset="0"/>
                    </a:rPr>
                    <m:t>u</m:t>
                  </m:r>
                  <m:r>
                    <a:rPr xmlns:a="http://schemas.openxmlformats.org/drawingml/2006/main" sz="4800" i="1">
                      <a:solidFill>
                        <a:srgbClr val="000000"/>
                      </a:solidFill>
                      <a:latin typeface="Cambria Math" panose="02040503050406030204" pitchFamily="18" charset="0"/>
                    </a:rPr>
                    <m:t>p</m:t>
                  </m:r>
                  <m:r>
                    <a:rPr xmlns:a="http://schemas.openxmlformats.org/drawingml/2006/main" sz="4800" i="1">
                      <a:solidFill>
                        <a:srgbClr val="000000"/>
                      </a:solidFill>
                      <a:latin typeface="Cambria Math" panose="02040503050406030204" pitchFamily="18" charset="0"/>
                    </a:rPr>
                    <m:t>)</m:t>
                  </m:r>
                </m:oMath>
              </m:oMathPara>
            </a14:m>
            <a:endParaRPr sz="4800"/>
          </a:p>
        </p:txBody>
      </p:sp>
      <p:sp>
        <p:nvSpPr>
          <p:cNvPr id="1766" name="Equation"/>
          <p:cNvSpPr txBox="1"/>
          <p:nvPr/>
        </p:nvSpPr>
        <p:spPr>
          <a:xfrm>
            <a:off x="1574800" y="7265110"/>
            <a:ext cx="18399487" cy="1739605"/>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a:rPr xmlns:a="http://schemas.openxmlformats.org/drawingml/2006/main" sz="4800" i="1">
                      <a:solidFill>
                        <a:srgbClr val="000000"/>
                      </a:solidFill>
                      <a:latin typeface="Cambria Math" panose="02040503050406030204" pitchFamily="18" charset="0"/>
                    </a:rPr>
                    <m:t>S</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g</m:t>
                  </m:r>
                  <m:r>
                    <a:rPr xmlns:a="http://schemas.openxmlformats.org/drawingml/2006/main" sz="4800" i="1">
                      <a:solidFill>
                        <a:srgbClr val="000000"/>
                      </a:solidFill>
                      <a:latin typeface="Cambria Math" panose="02040503050406030204" pitchFamily="18" charset="0"/>
                    </a:rPr>
                    <m:t>r</m:t>
                  </m:r>
                  <m:r>
                    <a:rPr xmlns:a="http://schemas.openxmlformats.org/drawingml/2006/main" sz="4800" i="1">
                      <a:solidFill>
                        <a:srgbClr val="000000"/>
                      </a:solidFill>
                      <a:latin typeface="Cambria Math" panose="02040503050406030204" pitchFamily="18" charset="0"/>
                    </a:rPr>
                    <m:t>o</m:t>
                  </m:r>
                  <m:r>
                    <a:rPr xmlns:a="http://schemas.openxmlformats.org/drawingml/2006/main" sz="4800" i="1">
                      <a:solidFill>
                        <a:srgbClr val="000000"/>
                      </a:solidFill>
                      <a:latin typeface="Cambria Math" panose="02040503050406030204" pitchFamily="18" charset="0"/>
                    </a:rPr>
                    <m:t>u</m:t>
                  </m:r>
                  <m:r>
                    <a:rPr xmlns:a="http://schemas.openxmlformats.org/drawingml/2006/main" sz="4800" i="1">
                      <a:solidFill>
                        <a:srgbClr val="000000"/>
                      </a:solidFill>
                      <a:latin typeface="Cambria Math" panose="02040503050406030204" pitchFamily="18" charset="0"/>
                    </a:rPr>
                    <m:t>p</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a</m:t>
                  </m:r>
                  <m:r>
                    <a:rPr xmlns:a="http://schemas.openxmlformats.org/drawingml/2006/main" sz="4800" i="1">
                      <a:solidFill>
                        <a:srgbClr val="000000"/>
                      </a:solidFill>
                      <a:latin typeface="Cambria Math" panose="02040503050406030204" pitchFamily="18" charset="0"/>
                    </a:rPr>
                    <m:t>r</m:t>
                  </m:r>
                  <m:r>
                    <a:rPr xmlns:a="http://schemas.openxmlformats.org/drawingml/2006/main" sz="4800" i="1">
                      <a:solidFill>
                        <a:srgbClr val="000000"/>
                      </a:solidFill>
                      <a:latin typeface="Cambria Math" panose="02040503050406030204" pitchFamily="18" charset="0"/>
                    </a:rPr>
                    <m:t>g</m:t>
                  </m:r>
                  <m:limLow>
                    <m:e>
                      <m:r>
                        <a:rPr xmlns:a="http://schemas.openxmlformats.org/drawingml/2006/main" sz="4800" i="1">
                          <a:solidFill>
                            <a:srgbClr val="000000"/>
                          </a:solidFill>
                          <a:latin typeface="Cambria Math" panose="02040503050406030204" pitchFamily="18" charset="0"/>
                        </a:rPr>
                        <m:t>max</m:t>
                      </m:r>
                    </m:e>
                    <m:lim>
                      <m:r>
                        <a:rPr xmlns:a="http://schemas.openxmlformats.org/drawingml/2006/main" sz="4800" i="1">
                          <a:solidFill>
                            <a:srgbClr val="000000"/>
                          </a:solidFill>
                          <a:latin typeface="Cambria Math" panose="02040503050406030204" pitchFamily="18" charset="0"/>
                        </a:rPr>
                        <m:t>s</m:t>
                      </m:r>
                    </m:lim>
                  </m:limLow>
                  <m:limLow>
                    <m:e>
                      <m:r>
                        <a:rPr xmlns:a="http://schemas.openxmlformats.org/drawingml/2006/main" sz="4800" i="1">
                          <a:solidFill>
                            <a:srgbClr val="000000"/>
                          </a:solidFill>
                          <a:latin typeface="Cambria Math" panose="02040503050406030204" pitchFamily="18" charset="0"/>
                        </a:rPr>
                        <m:t>∑</m:t>
                      </m:r>
                    </m:e>
                    <m:lim>
                      <m:r>
                        <a:rPr xmlns:a="http://schemas.openxmlformats.org/drawingml/2006/main" sz="4800" i="1">
                          <a:solidFill>
                            <a:srgbClr val="000000"/>
                          </a:solidFill>
                          <a:latin typeface="Cambria Math" panose="02040503050406030204" pitchFamily="18" charset="0"/>
                        </a:rPr>
                        <m:t>j</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g</m:t>
                      </m:r>
                      <m:r>
                        <a:rPr xmlns:a="http://schemas.openxmlformats.org/drawingml/2006/main" sz="4800" i="1">
                          <a:solidFill>
                            <a:srgbClr val="000000"/>
                          </a:solidFill>
                          <a:latin typeface="Cambria Math" panose="02040503050406030204" pitchFamily="18" charset="0"/>
                        </a:rPr>
                        <m:t>r</m:t>
                      </m:r>
                      <m:r>
                        <a:rPr xmlns:a="http://schemas.openxmlformats.org/drawingml/2006/main" sz="4800" i="1">
                          <a:solidFill>
                            <a:srgbClr val="000000"/>
                          </a:solidFill>
                          <a:latin typeface="Cambria Math" panose="02040503050406030204" pitchFamily="18" charset="0"/>
                        </a:rPr>
                        <m:t>o</m:t>
                      </m:r>
                      <m:r>
                        <a:rPr xmlns:a="http://schemas.openxmlformats.org/drawingml/2006/main" sz="4800" i="1">
                          <a:solidFill>
                            <a:srgbClr val="000000"/>
                          </a:solidFill>
                          <a:latin typeface="Cambria Math" panose="02040503050406030204" pitchFamily="18" charset="0"/>
                        </a:rPr>
                        <m:t>u</m:t>
                      </m:r>
                      <m:r>
                        <a:rPr xmlns:a="http://schemas.openxmlformats.org/drawingml/2006/main" sz="4800" i="1">
                          <a:solidFill>
                            <a:srgbClr val="000000"/>
                          </a:solidFill>
                          <a:latin typeface="Cambria Math" panose="02040503050406030204" pitchFamily="18" charset="0"/>
                        </a:rPr>
                        <m:t>p</m:t>
                      </m:r>
                    </m:lim>
                  </m:limLow>
                  <m:d>
                    <m:dPr>
                      <m:ctrlPr>
                        <a:rPr xmlns:a="http://schemas.openxmlformats.org/drawingml/2006/main" sz="4800" i="1">
                          <a:solidFill>
                            <a:srgbClr val="000000"/>
                          </a:solidFill>
                          <a:latin typeface="Cambria Math" panose="02040503050406030204" pitchFamily="18" charset="0"/>
                        </a:rPr>
                      </m:ctrlPr>
                    </m:dPr>
                    <m:e>
                      <m:sSub>
                        <m:e>
                          <m:r>
                            <a:rPr xmlns:a="http://schemas.openxmlformats.org/drawingml/2006/main" sz="4800" i="1">
                              <a:solidFill>
                                <a:srgbClr val="000000"/>
                              </a:solidFill>
                              <a:latin typeface="Cambria Math" panose="02040503050406030204" pitchFamily="18" charset="0"/>
                            </a:rPr>
                            <m:t>t</m:t>
                          </m:r>
                        </m:e>
                        <m:sub>
                          <m:r>
                            <a:rPr xmlns:a="http://schemas.openxmlformats.org/drawingml/2006/main" sz="4800" i="1">
                              <a:solidFill>
                                <a:srgbClr val="000000"/>
                              </a:solidFill>
                              <a:latin typeface="Cambria Math" panose="02040503050406030204" pitchFamily="18" charset="0"/>
                            </a:rPr>
                            <m:t>j</m:t>
                          </m:r>
                        </m:sub>
                      </m:sSub>
                      <m:r>
                        <m:rPr>
                          <m:sty m:val="p"/>
                        </m:rPr>
                        <a:rPr xmlns:a="http://schemas.openxmlformats.org/drawingml/2006/main" sz="4800" i="1">
                          <a:solidFill>
                            <a:srgbClr val="000000"/>
                          </a:solidFill>
                          <a:latin typeface="Cambria Math" panose="02040503050406030204" pitchFamily="18" charset="0"/>
                        </a:rPr>
                        <m:t>log</m:t>
                      </m:r>
                      <m:d>
                        <m:dPr>
                          <m:ctrlPr>
                            <a:rPr xmlns:a="http://schemas.openxmlformats.org/drawingml/2006/main" sz="4800" i="1">
                              <a:solidFill>
                                <a:srgbClr val="000000"/>
                              </a:solidFill>
                              <a:latin typeface="Cambria Math" panose="02040503050406030204" pitchFamily="18" charset="0"/>
                            </a:rPr>
                          </m:ctrlPr>
                        </m:dPr>
                        <m:e>
                          <m:r>
                            <a:rPr xmlns:a="http://schemas.openxmlformats.org/drawingml/2006/main" sz="4800" i="1">
                              <a:solidFill>
                                <a:srgbClr val="000000"/>
                              </a:solidFill>
                              <a:latin typeface="Cambria Math" panose="02040503050406030204" pitchFamily="18" charset="0"/>
                            </a:rPr>
                            <m:t>σ</m:t>
                          </m:r>
                          <m:r>
                            <a:rPr xmlns:a="http://schemas.openxmlformats.org/drawingml/2006/main" sz="4800" i="1">
                              <a:solidFill>
                                <a:srgbClr val="000000"/>
                              </a:solidFill>
                              <a:latin typeface="Cambria Math" panose="02040503050406030204" pitchFamily="18" charset="0"/>
                            </a:rPr>
                            <m:t>(</m:t>
                          </m:r>
                          <m:sSub>
                            <m:e>
                              <m:r>
                                <a:rPr xmlns:a="http://schemas.openxmlformats.org/drawingml/2006/main" sz="4800" i="1">
                                  <a:solidFill>
                                    <a:srgbClr val="000000"/>
                                  </a:solidFill>
                                  <a:latin typeface="Cambria Math" panose="02040503050406030204" pitchFamily="18" charset="0"/>
                                </a:rPr>
                                <m:t>a</m:t>
                              </m:r>
                            </m:e>
                            <m:sub>
                              <m:r>
                                <a:rPr xmlns:a="http://schemas.openxmlformats.org/drawingml/2006/main" sz="4800" i="1">
                                  <a:solidFill>
                                    <a:srgbClr val="000000"/>
                                  </a:solidFill>
                                  <a:latin typeface="Cambria Math" panose="02040503050406030204" pitchFamily="18" charset="0"/>
                                </a:rPr>
                                <m:t>j</m:t>
                              </m:r>
                            </m:sub>
                          </m:sSub>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s</m:t>
                          </m:r>
                          <m:r>
                            <a:rPr xmlns:a="http://schemas.openxmlformats.org/drawingml/2006/main" sz="4800" i="1">
                              <a:solidFill>
                                <a:srgbClr val="000000"/>
                              </a:solidFill>
                              <a:latin typeface="Cambria Math" panose="02040503050406030204" pitchFamily="18" charset="0"/>
                            </a:rPr>
                            <m:t>)</m:t>
                          </m:r>
                        </m:e>
                      </m:d>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1</m:t>
                      </m:r>
                      <m:r>
                        <a:rPr xmlns:a="http://schemas.openxmlformats.org/drawingml/2006/main" sz="4800" i="1">
                          <a:solidFill>
                            <a:srgbClr val="000000"/>
                          </a:solidFill>
                          <a:latin typeface="Cambria Math" panose="02040503050406030204" pitchFamily="18" charset="0"/>
                        </a:rPr>
                        <m:t>-</m:t>
                      </m:r>
                      <m:sSub>
                        <m:e>
                          <m:r>
                            <a:rPr xmlns:a="http://schemas.openxmlformats.org/drawingml/2006/main" sz="4800" i="1">
                              <a:solidFill>
                                <a:srgbClr val="000000"/>
                              </a:solidFill>
                              <a:latin typeface="Cambria Math" panose="02040503050406030204" pitchFamily="18" charset="0"/>
                            </a:rPr>
                            <m:t>t</m:t>
                          </m:r>
                        </m:e>
                        <m:sub>
                          <m:r>
                            <a:rPr xmlns:a="http://schemas.openxmlformats.org/drawingml/2006/main" sz="4800" i="1">
                              <a:solidFill>
                                <a:srgbClr val="000000"/>
                              </a:solidFill>
                              <a:latin typeface="Cambria Math" panose="02040503050406030204" pitchFamily="18" charset="0"/>
                            </a:rPr>
                            <m:t>j</m:t>
                          </m:r>
                        </m:sub>
                      </m:sSub>
                      <m:r>
                        <a:rPr xmlns:a="http://schemas.openxmlformats.org/drawingml/2006/main" sz="4800" i="1">
                          <a:solidFill>
                            <a:srgbClr val="000000"/>
                          </a:solidFill>
                          <a:latin typeface="Cambria Math" panose="02040503050406030204" pitchFamily="18" charset="0"/>
                        </a:rPr>
                        <m:t>)</m:t>
                      </m:r>
                      <m:r>
                        <m:rPr>
                          <m:sty m:val="p"/>
                        </m:rPr>
                        <a:rPr xmlns:a="http://schemas.openxmlformats.org/drawingml/2006/main" sz="4800" i="1">
                          <a:solidFill>
                            <a:srgbClr val="000000"/>
                          </a:solidFill>
                          <a:latin typeface="Cambria Math" panose="02040503050406030204" pitchFamily="18" charset="0"/>
                        </a:rPr>
                        <m:t>log</m:t>
                      </m:r>
                      <m:d>
                        <m:dPr>
                          <m:ctrlPr>
                            <a:rPr xmlns:a="http://schemas.openxmlformats.org/drawingml/2006/main" sz="4800" i="1">
                              <a:solidFill>
                                <a:srgbClr val="000000"/>
                              </a:solidFill>
                              <a:latin typeface="Cambria Math" panose="02040503050406030204" pitchFamily="18" charset="0"/>
                            </a:rPr>
                          </m:ctrlPr>
                        </m:dPr>
                        <m:e>
                          <m:r>
                            <a:rPr xmlns:a="http://schemas.openxmlformats.org/drawingml/2006/main" sz="4800" i="1">
                              <a:solidFill>
                                <a:srgbClr val="000000"/>
                              </a:solidFill>
                              <a:latin typeface="Cambria Math" panose="02040503050406030204" pitchFamily="18" charset="0"/>
                            </a:rPr>
                            <m:t>1</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σ</m:t>
                          </m:r>
                          <m:r>
                            <a:rPr xmlns:a="http://schemas.openxmlformats.org/drawingml/2006/main" sz="4800" i="1">
                              <a:solidFill>
                                <a:srgbClr val="000000"/>
                              </a:solidFill>
                              <a:latin typeface="Cambria Math" panose="02040503050406030204" pitchFamily="18" charset="0"/>
                            </a:rPr>
                            <m:t>(</m:t>
                          </m:r>
                          <m:sSub>
                            <m:e>
                              <m:r>
                                <a:rPr xmlns:a="http://schemas.openxmlformats.org/drawingml/2006/main" sz="4800" i="1">
                                  <a:solidFill>
                                    <a:srgbClr val="000000"/>
                                  </a:solidFill>
                                  <a:latin typeface="Cambria Math" panose="02040503050406030204" pitchFamily="18" charset="0"/>
                                </a:rPr>
                                <m:t>a</m:t>
                              </m:r>
                            </m:e>
                            <m:sub>
                              <m:r>
                                <a:rPr xmlns:a="http://schemas.openxmlformats.org/drawingml/2006/main" sz="4800" i="1">
                                  <a:solidFill>
                                    <a:srgbClr val="000000"/>
                                  </a:solidFill>
                                  <a:latin typeface="Cambria Math" panose="02040503050406030204" pitchFamily="18" charset="0"/>
                                </a:rPr>
                                <m:t>j</m:t>
                              </m:r>
                            </m:sub>
                          </m:sSub>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s</m:t>
                          </m:r>
                          <m:r>
                            <a:rPr xmlns:a="http://schemas.openxmlformats.org/drawingml/2006/main" sz="4800" i="1">
                              <a:solidFill>
                                <a:srgbClr val="000000"/>
                              </a:solidFill>
                              <a:latin typeface="Cambria Math" panose="02040503050406030204" pitchFamily="18" charset="0"/>
                            </a:rPr>
                            <m:t>)</m:t>
                          </m:r>
                        </m:e>
                      </m:d>
                    </m:e>
                  </m:d>
                </m:oMath>
              </m:oMathPara>
            </a14:m>
            <a:endParaRPr sz="4800"/>
          </a:p>
        </p:txBody>
      </p:sp>
      <p:sp>
        <p:nvSpPr>
          <p:cNvPr id="1767" name="Equation"/>
          <p:cNvSpPr txBox="1"/>
          <p:nvPr/>
        </p:nvSpPr>
        <p:spPr>
          <a:xfrm>
            <a:off x="1570825" y="3023539"/>
            <a:ext cx="20771750" cy="1676993"/>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sSub>
                    <m:e>
                      <m:r>
                        <m:rPr>
                          <m:scr m:val="script"/>
                        </m:rPr>
                        <a:rPr xmlns:a="http://schemas.openxmlformats.org/drawingml/2006/main" sz="4800" i="1">
                          <a:solidFill>
                            <a:srgbClr val="000000"/>
                          </a:solidFill>
                          <a:latin typeface="Cambria Math" panose="02040503050406030204" pitchFamily="18" charset="0"/>
                        </a:rPr>
                        <m:t>L</m:t>
                      </m:r>
                    </m:e>
                    <m:sub>
                      <m:r>
                        <a:rPr xmlns:a="http://schemas.openxmlformats.org/drawingml/2006/main" sz="4800" i="1">
                          <a:solidFill>
                            <a:srgbClr val="000000"/>
                          </a:solidFill>
                          <a:latin typeface="Cambria Math" panose="02040503050406030204" pitchFamily="18" charset="0"/>
                        </a:rPr>
                        <m:t>M</m:t>
                      </m:r>
                      <m:r>
                        <a:rPr xmlns:a="http://schemas.openxmlformats.org/drawingml/2006/main" sz="4800" i="1">
                          <a:solidFill>
                            <a:srgbClr val="000000"/>
                          </a:solidFill>
                          <a:latin typeface="Cambria Math" panose="02040503050406030204" pitchFamily="18" charset="0"/>
                        </a:rPr>
                        <m:t>a</m:t>
                      </m:r>
                      <m:r>
                        <a:rPr xmlns:a="http://schemas.openxmlformats.org/drawingml/2006/main" sz="4800" i="1">
                          <a:solidFill>
                            <a:srgbClr val="000000"/>
                          </a:solidFill>
                          <a:latin typeface="Cambria Math" panose="02040503050406030204" pitchFamily="18" charset="0"/>
                        </a:rPr>
                        <m:t>x</m:t>
                      </m:r>
                    </m:sub>
                  </m:sSub>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m:t>
                  </m:r>
                  <m:f>
                    <m:fPr>
                      <m:ctrlPr>
                        <a:rPr xmlns:a="http://schemas.openxmlformats.org/drawingml/2006/main" sz="4800" i="1">
                          <a:solidFill>
                            <a:srgbClr val="000000"/>
                          </a:solidFill>
                          <a:latin typeface="Cambria Math" panose="02040503050406030204" pitchFamily="18" charset="0"/>
                        </a:rPr>
                      </m:ctrlPr>
                      <m:type m:val="bar"/>
                    </m:fPr>
                    <m:num>
                      <m:r>
                        <a:rPr xmlns:a="http://schemas.openxmlformats.org/drawingml/2006/main" sz="4800" i="1">
                          <a:solidFill>
                            <a:srgbClr val="000000"/>
                          </a:solidFill>
                          <a:latin typeface="Cambria Math" panose="02040503050406030204" pitchFamily="18" charset="0"/>
                        </a:rPr>
                        <m:t>1</m:t>
                      </m:r>
                    </m:num>
                    <m:den>
                      <m:r>
                        <a:rPr xmlns:a="http://schemas.openxmlformats.org/drawingml/2006/main" sz="4800" i="1">
                          <a:solidFill>
                            <a:srgbClr val="000000"/>
                          </a:solidFill>
                          <a:latin typeface="Cambria Math" panose="02040503050406030204" pitchFamily="18" charset="0"/>
                        </a:rPr>
                        <m:t>N</m:t>
                      </m:r>
                    </m:den>
                  </m:f>
                  <m:limLow>
                    <m:e>
                      <m:r>
                        <a:rPr xmlns:a="http://schemas.openxmlformats.org/drawingml/2006/main" sz="4800" i="1">
                          <a:solidFill>
                            <a:srgbClr val="000000"/>
                          </a:solidFill>
                          <a:latin typeface="Cambria Math" panose="02040503050406030204" pitchFamily="18" charset="0"/>
                        </a:rPr>
                        <m:t>∑</m:t>
                      </m:r>
                    </m:e>
                    <m:lim>
                      <m:r>
                        <a:rPr xmlns:a="http://schemas.openxmlformats.org/drawingml/2006/main" sz="4800" i="1">
                          <a:solidFill>
                            <a:srgbClr val="000000"/>
                          </a:solidFill>
                          <a:latin typeface="Cambria Math" panose="02040503050406030204" pitchFamily="18" charset="0"/>
                        </a:rPr>
                        <m:t>g</m:t>
                      </m:r>
                      <m:r>
                        <a:rPr xmlns:a="http://schemas.openxmlformats.org/drawingml/2006/main" sz="4800" i="1">
                          <a:solidFill>
                            <a:srgbClr val="000000"/>
                          </a:solidFill>
                          <a:latin typeface="Cambria Math" panose="02040503050406030204" pitchFamily="18" charset="0"/>
                        </a:rPr>
                        <m:t>r</m:t>
                      </m:r>
                      <m:r>
                        <a:rPr xmlns:a="http://schemas.openxmlformats.org/drawingml/2006/main" sz="4800" i="1">
                          <a:solidFill>
                            <a:srgbClr val="000000"/>
                          </a:solidFill>
                          <a:latin typeface="Cambria Math" panose="02040503050406030204" pitchFamily="18" charset="0"/>
                        </a:rPr>
                        <m:t>o</m:t>
                      </m:r>
                      <m:r>
                        <a:rPr xmlns:a="http://schemas.openxmlformats.org/drawingml/2006/main" sz="4800" i="1">
                          <a:solidFill>
                            <a:srgbClr val="000000"/>
                          </a:solidFill>
                          <a:latin typeface="Cambria Math" panose="02040503050406030204" pitchFamily="18" charset="0"/>
                        </a:rPr>
                        <m:t>u</m:t>
                      </m:r>
                      <m:r>
                        <a:rPr xmlns:a="http://schemas.openxmlformats.org/drawingml/2006/main" sz="4800" i="1">
                          <a:solidFill>
                            <a:srgbClr val="000000"/>
                          </a:solidFill>
                          <a:latin typeface="Cambria Math" panose="02040503050406030204" pitchFamily="18" charset="0"/>
                        </a:rPr>
                        <m:t>p</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G</m:t>
                      </m:r>
                    </m:lim>
                  </m:limLow>
                  <m:limLow>
                    <m:e>
                      <m:r>
                        <a:rPr xmlns:a="http://schemas.openxmlformats.org/drawingml/2006/main" sz="4800" i="1">
                          <a:solidFill>
                            <a:srgbClr val="000000"/>
                          </a:solidFill>
                          <a:latin typeface="Cambria Math" panose="02040503050406030204" pitchFamily="18" charset="0"/>
                        </a:rPr>
                        <m:t>∑</m:t>
                      </m:r>
                    </m:e>
                    <m:lim>
                      <m:r>
                        <a:rPr xmlns:a="http://schemas.openxmlformats.org/drawingml/2006/main" sz="4800" i="1">
                          <a:solidFill>
                            <a:srgbClr val="000000"/>
                          </a:solidFill>
                          <a:latin typeface="Cambria Math" panose="02040503050406030204" pitchFamily="18" charset="0"/>
                        </a:rPr>
                        <m:t>i</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g</m:t>
                      </m:r>
                      <m:r>
                        <a:rPr xmlns:a="http://schemas.openxmlformats.org/drawingml/2006/main" sz="4800" i="1">
                          <a:solidFill>
                            <a:srgbClr val="000000"/>
                          </a:solidFill>
                          <a:latin typeface="Cambria Math" panose="02040503050406030204" pitchFamily="18" charset="0"/>
                        </a:rPr>
                        <m:t>r</m:t>
                      </m:r>
                      <m:r>
                        <a:rPr xmlns:a="http://schemas.openxmlformats.org/drawingml/2006/main" sz="4800" i="1">
                          <a:solidFill>
                            <a:srgbClr val="000000"/>
                          </a:solidFill>
                          <a:latin typeface="Cambria Math" panose="02040503050406030204" pitchFamily="18" charset="0"/>
                        </a:rPr>
                        <m:t>o</m:t>
                      </m:r>
                      <m:r>
                        <a:rPr xmlns:a="http://schemas.openxmlformats.org/drawingml/2006/main" sz="4800" i="1">
                          <a:solidFill>
                            <a:srgbClr val="000000"/>
                          </a:solidFill>
                          <a:latin typeface="Cambria Math" panose="02040503050406030204" pitchFamily="18" charset="0"/>
                        </a:rPr>
                        <m:t>u</m:t>
                      </m:r>
                      <m:r>
                        <a:rPr xmlns:a="http://schemas.openxmlformats.org/drawingml/2006/main" sz="4800" i="1">
                          <a:solidFill>
                            <a:srgbClr val="000000"/>
                          </a:solidFill>
                          <a:latin typeface="Cambria Math" panose="02040503050406030204" pitchFamily="18" charset="0"/>
                        </a:rPr>
                        <m:t>p</m:t>
                      </m:r>
                    </m:lim>
                  </m:limLow>
                  <m:d>
                    <m:dPr>
                      <m:ctrlPr>
                        <a:rPr xmlns:a="http://schemas.openxmlformats.org/drawingml/2006/main" sz="4800" i="1">
                          <a:solidFill>
                            <a:srgbClr val="000000"/>
                          </a:solidFill>
                          <a:latin typeface="Cambria Math" panose="02040503050406030204" pitchFamily="18" charset="0"/>
                        </a:rPr>
                      </m:ctrlPr>
                    </m:dPr>
                    <m:e>
                      <m:sSub>
                        <m:e>
                          <m:r>
                            <a:rPr xmlns:a="http://schemas.openxmlformats.org/drawingml/2006/main" sz="4800" i="1">
                              <a:solidFill>
                                <a:srgbClr val="000000"/>
                              </a:solidFill>
                              <a:latin typeface="Cambria Math" panose="02040503050406030204" pitchFamily="18" charset="0"/>
                            </a:rPr>
                            <m:t>t</m:t>
                          </m:r>
                        </m:e>
                        <m:sub>
                          <m:r>
                            <a:rPr xmlns:a="http://schemas.openxmlformats.org/drawingml/2006/main" sz="4800" i="1">
                              <a:solidFill>
                                <a:srgbClr val="000000"/>
                              </a:solidFill>
                              <a:latin typeface="Cambria Math" panose="02040503050406030204" pitchFamily="18" charset="0"/>
                            </a:rPr>
                            <m:t>i</m:t>
                          </m:r>
                        </m:sub>
                      </m:sSub>
                      <m:r>
                        <m:rPr>
                          <m:sty m:val="p"/>
                        </m:rPr>
                        <a:rPr xmlns:a="http://schemas.openxmlformats.org/drawingml/2006/main" sz="4800" i="1">
                          <a:solidFill>
                            <a:srgbClr val="000000"/>
                          </a:solidFill>
                          <a:latin typeface="Cambria Math" panose="02040503050406030204" pitchFamily="18" charset="0"/>
                        </a:rPr>
                        <m:t>log</m:t>
                      </m:r>
                      <m:r>
                        <a:rPr xmlns:a="http://schemas.openxmlformats.org/drawingml/2006/main" sz="4800" i="1">
                          <a:solidFill>
                            <a:srgbClr val="000000"/>
                          </a:solidFill>
                          <a:latin typeface="Cambria Math" panose="02040503050406030204" pitchFamily="18" charset="0"/>
                        </a:rPr>
                        <m:t>σ</m:t>
                      </m:r>
                      <m:r>
                        <a:rPr xmlns:a="http://schemas.openxmlformats.org/drawingml/2006/main" sz="4800" i="1">
                          <a:solidFill>
                            <a:srgbClr val="000000"/>
                          </a:solidFill>
                          <a:latin typeface="Cambria Math" panose="02040503050406030204" pitchFamily="18" charset="0"/>
                        </a:rPr>
                        <m:t>(</m:t>
                      </m:r>
                      <m:sSub>
                        <m:e>
                          <m:r>
                            <a:rPr xmlns:a="http://schemas.openxmlformats.org/drawingml/2006/main" sz="4800" i="1">
                              <a:solidFill>
                                <a:srgbClr val="000000"/>
                              </a:solidFill>
                              <a:latin typeface="Cambria Math" panose="02040503050406030204" pitchFamily="18" charset="0"/>
                            </a:rPr>
                            <m:t>a</m:t>
                          </m:r>
                        </m:e>
                        <m:sub>
                          <m:r>
                            <a:rPr xmlns:a="http://schemas.openxmlformats.org/drawingml/2006/main" sz="4800" i="1">
                              <a:solidFill>
                                <a:srgbClr val="000000"/>
                              </a:solidFill>
                              <a:latin typeface="Cambria Math" panose="02040503050406030204" pitchFamily="18" charset="0"/>
                            </a:rPr>
                            <m:t>i</m:t>
                          </m:r>
                        </m:sub>
                      </m:sSub>
                      <m:r>
                        <a:rPr xmlns:a="http://schemas.openxmlformats.org/drawingml/2006/main" sz="4800" i="1">
                          <a:solidFill>
                            <a:srgbClr val="FF0000"/>
                          </a:solidFill>
                          <a:latin typeface="Cambria Math" panose="02040503050406030204" pitchFamily="18" charset="0"/>
                        </a:rPr>
                        <m:t>+</m:t>
                      </m:r>
                      <m:r>
                        <a:rPr xmlns:a="http://schemas.openxmlformats.org/drawingml/2006/main" sz="4800" i="1">
                          <a:solidFill>
                            <a:srgbClr val="FF0000"/>
                          </a:solidFill>
                          <a:latin typeface="Cambria Math" panose="02040503050406030204" pitchFamily="18" charset="0"/>
                        </a:rPr>
                        <m:t>S</m:t>
                      </m:r>
                      <m:r>
                        <a:rPr xmlns:a="http://schemas.openxmlformats.org/drawingml/2006/main" sz="4800" i="1">
                          <a:solidFill>
                            <a:srgbClr val="FF0000"/>
                          </a:solidFill>
                          <a:latin typeface="Cambria Math" panose="02040503050406030204" pitchFamily="18" charset="0"/>
                        </a:rPr>
                        <m:t>(</m:t>
                      </m:r>
                      <m:r>
                        <a:rPr xmlns:a="http://schemas.openxmlformats.org/drawingml/2006/main" sz="4800" i="1">
                          <a:solidFill>
                            <a:srgbClr val="FF0000"/>
                          </a:solidFill>
                          <a:latin typeface="Cambria Math" panose="02040503050406030204" pitchFamily="18" charset="0"/>
                        </a:rPr>
                        <m:t>g</m:t>
                      </m:r>
                      <m:r>
                        <a:rPr xmlns:a="http://schemas.openxmlformats.org/drawingml/2006/main" sz="4800" i="1">
                          <a:solidFill>
                            <a:srgbClr val="FF0000"/>
                          </a:solidFill>
                          <a:latin typeface="Cambria Math" panose="02040503050406030204" pitchFamily="18" charset="0"/>
                        </a:rPr>
                        <m:t>r</m:t>
                      </m:r>
                      <m:r>
                        <a:rPr xmlns:a="http://schemas.openxmlformats.org/drawingml/2006/main" sz="4800" i="1">
                          <a:solidFill>
                            <a:srgbClr val="FF0000"/>
                          </a:solidFill>
                          <a:latin typeface="Cambria Math" panose="02040503050406030204" pitchFamily="18" charset="0"/>
                        </a:rPr>
                        <m:t>o</m:t>
                      </m:r>
                      <m:r>
                        <a:rPr xmlns:a="http://schemas.openxmlformats.org/drawingml/2006/main" sz="4800" i="1">
                          <a:solidFill>
                            <a:srgbClr val="FF0000"/>
                          </a:solidFill>
                          <a:latin typeface="Cambria Math" panose="02040503050406030204" pitchFamily="18" charset="0"/>
                        </a:rPr>
                        <m:t>u</m:t>
                      </m:r>
                      <m:r>
                        <a:rPr xmlns:a="http://schemas.openxmlformats.org/drawingml/2006/main" sz="4800" i="1">
                          <a:solidFill>
                            <a:srgbClr val="FF0000"/>
                          </a:solidFill>
                          <a:latin typeface="Cambria Math" panose="02040503050406030204" pitchFamily="18" charset="0"/>
                        </a:rPr>
                        <m:t>p</m:t>
                      </m:r>
                      <m:r>
                        <a:rPr xmlns:a="http://schemas.openxmlformats.org/drawingml/2006/main" sz="4800" i="1">
                          <a:solidFill>
                            <a:srgbClr val="FF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1</m:t>
                      </m:r>
                      <m:r>
                        <a:rPr xmlns:a="http://schemas.openxmlformats.org/drawingml/2006/main" sz="4800" i="1">
                          <a:solidFill>
                            <a:srgbClr val="000000"/>
                          </a:solidFill>
                          <a:latin typeface="Cambria Math" panose="02040503050406030204" pitchFamily="18" charset="0"/>
                        </a:rPr>
                        <m:t>-</m:t>
                      </m:r>
                      <m:sSub>
                        <m:e>
                          <m:r>
                            <a:rPr xmlns:a="http://schemas.openxmlformats.org/drawingml/2006/main" sz="4800" i="1">
                              <a:solidFill>
                                <a:srgbClr val="000000"/>
                              </a:solidFill>
                              <a:latin typeface="Cambria Math" panose="02040503050406030204" pitchFamily="18" charset="0"/>
                            </a:rPr>
                            <m:t>t</m:t>
                          </m:r>
                        </m:e>
                        <m:sub>
                          <m:r>
                            <a:rPr xmlns:a="http://schemas.openxmlformats.org/drawingml/2006/main" sz="4800" i="1">
                              <a:solidFill>
                                <a:srgbClr val="000000"/>
                              </a:solidFill>
                              <a:latin typeface="Cambria Math" panose="02040503050406030204" pitchFamily="18" charset="0"/>
                            </a:rPr>
                            <m:t>i</m:t>
                          </m:r>
                        </m:sub>
                      </m:sSub>
                      <m:r>
                        <a:rPr xmlns:a="http://schemas.openxmlformats.org/drawingml/2006/main" sz="4800" i="1">
                          <a:solidFill>
                            <a:srgbClr val="000000"/>
                          </a:solidFill>
                          <a:latin typeface="Cambria Math" panose="02040503050406030204" pitchFamily="18" charset="0"/>
                        </a:rPr>
                        <m:t>)</m:t>
                      </m:r>
                      <m:r>
                        <m:rPr>
                          <m:sty m:val="p"/>
                        </m:rPr>
                        <a:rPr xmlns:a="http://schemas.openxmlformats.org/drawingml/2006/main" sz="4800" i="1">
                          <a:solidFill>
                            <a:srgbClr val="000000"/>
                          </a:solidFill>
                          <a:latin typeface="Cambria Math" panose="02040503050406030204" pitchFamily="18" charset="0"/>
                        </a:rPr>
                        <m:t>log</m:t>
                      </m:r>
                      <m:d>
                        <m:dPr>
                          <m:ctrlPr>
                            <a:rPr xmlns:a="http://schemas.openxmlformats.org/drawingml/2006/main" sz="4800" i="1">
                              <a:solidFill>
                                <a:srgbClr val="000000"/>
                              </a:solidFill>
                              <a:latin typeface="Cambria Math" panose="02040503050406030204" pitchFamily="18" charset="0"/>
                            </a:rPr>
                          </m:ctrlPr>
                        </m:dPr>
                        <m:e>
                          <m:r>
                            <a:rPr xmlns:a="http://schemas.openxmlformats.org/drawingml/2006/main" sz="4800" i="1">
                              <a:solidFill>
                                <a:srgbClr val="000000"/>
                              </a:solidFill>
                              <a:latin typeface="Cambria Math" panose="02040503050406030204" pitchFamily="18" charset="0"/>
                            </a:rPr>
                            <m:t>1</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σ</m:t>
                          </m:r>
                          <m:r>
                            <a:rPr xmlns:a="http://schemas.openxmlformats.org/drawingml/2006/main" sz="4800" i="1">
                              <a:solidFill>
                                <a:srgbClr val="000000"/>
                              </a:solidFill>
                              <a:latin typeface="Cambria Math" panose="02040503050406030204" pitchFamily="18" charset="0"/>
                            </a:rPr>
                            <m:t>(</m:t>
                          </m:r>
                          <m:sSub>
                            <m:e>
                              <m:r>
                                <a:rPr xmlns:a="http://schemas.openxmlformats.org/drawingml/2006/main" sz="4800" i="1">
                                  <a:solidFill>
                                    <a:srgbClr val="000000"/>
                                  </a:solidFill>
                                  <a:latin typeface="Cambria Math" panose="02040503050406030204" pitchFamily="18" charset="0"/>
                                </a:rPr>
                                <m:t>a</m:t>
                              </m:r>
                            </m:e>
                            <m:sub>
                              <m:r>
                                <a:rPr xmlns:a="http://schemas.openxmlformats.org/drawingml/2006/main" sz="4800" i="1">
                                  <a:solidFill>
                                    <a:srgbClr val="000000"/>
                                  </a:solidFill>
                                  <a:latin typeface="Cambria Math" panose="02040503050406030204" pitchFamily="18" charset="0"/>
                                </a:rPr>
                                <m:t>i</m:t>
                              </m:r>
                            </m:sub>
                          </m:sSub>
                          <m:r>
                            <a:rPr xmlns:a="http://schemas.openxmlformats.org/drawingml/2006/main" sz="4800" i="1">
                              <a:solidFill>
                                <a:srgbClr val="FF0000"/>
                              </a:solidFill>
                              <a:latin typeface="Cambria Math" panose="02040503050406030204" pitchFamily="18" charset="0"/>
                            </a:rPr>
                            <m:t>+</m:t>
                          </m:r>
                          <m:r>
                            <a:rPr xmlns:a="http://schemas.openxmlformats.org/drawingml/2006/main" sz="4800" i="1">
                              <a:solidFill>
                                <a:srgbClr val="FF0000"/>
                              </a:solidFill>
                              <a:latin typeface="Cambria Math" panose="02040503050406030204" pitchFamily="18" charset="0"/>
                            </a:rPr>
                            <m:t>S</m:t>
                          </m:r>
                          <m:r>
                            <a:rPr xmlns:a="http://schemas.openxmlformats.org/drawingml/2006/main" sz="4800" i="1">
                              <a:solidFill>
                                <a:srgbClr val="FF0000"/>
                              </a:solidFill>
                              <a:latin typeface="Cambria Math" panose="02040503050406030204" pitchFamily="18" charset="0"/>
                            </a:rPr>
                            <m:t>(</m:t>
                          </m:r>
                          <m:r>
                            <a:rPr xmlns:a="http://schemas.openxmlformats.org/drawingml/2006/main" sz="4800" i="1">
                              <a:solidFill>
                                <a:srgbClr val="FF0000"/>
                              </a:solidFill>
                              <a:latin typeface="Cambria Math" panose="02040503050406030204" pitchFamily="18" charset="0"/>
                            </a:rPr>
                            <m:t>g</m:t>
                          </m:r>
                          <m:r>
                            <a:rPr xmlns:a="http://schemas.openxmlformats.org/drawingml/2006/main" sz="4800" i="1">
                              <a:solidFill>
                                <a:srgbClr val="FF0000"/>
                              </a:solidFill>
                              <a:latin typeface="Cambria Math" panose="02040503050406030204" pitchFamily="18" charset="0"/>
                            </a:rPr>
                            <m:t>r</m:t>
                          </m:r>
                          <m:r>
                            <a:rPr xmlns:a="http://schemas.openxmlformats.org/drawingml/2006/main" sz="4800" i="1">
                              <a:solidFill>
                                <a:srgbClr val="FF0000"/>
                              </a:solidFill>
                              <a:latin typeface="Cambria Math" panose="02040503050406030204" pitchFamily="18" charset="0"/>
                            </a:rPr>
                            <m:t>o</m:t>
                          </m:r>
                          <m:r>
                            <a:rPr xmlns:a="http://schemas.openxmlformats.org/drawingml/2006/main" sz="4800" i="1">
                              <a:solidFill>
                                <a:srgbClr val="FF0000"/>
                              </a:solidFill>
                              <a:latin typeface="Cambria Math" panose="02040503050406030204" pitchFamily="18" charset="0"/>
                            </a:rPr>
                            <m:t>u</m:t>
                          </m:r>
                          <m:r>
                            <a:rPr xmlns:a="http://schemas.openxmlformats.org/drawingml/2006/main" sz="4800" i="1">
                              <a:solidFill>
                                <a:srgbClr val="FF0000"/>
                              </a:solidFill>
                              <a:latin typeface="Cambria Math" panose="02040503050406030204" pitchFamily="18" charset="0"/>
                            </a:rPr>
                            <m:t>p</m:t>
                          </m:r>
                          <m:r>
                            <a:rPr xmlns:a="http://schemas.openxmlformats.org/drawingml/2006/main" sz="4800" i="1">
                              <a:solidFill>
                                <a:srgbClr val="FF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m:t>
                          </m:r>
                        </m:e>
                      </m:d>
                    </m:e>
                  </m:d>
                </m:oMath>
              </m:oMathPara>
            </a14:m>
            <a:endParaRPr sz="4800"/>
          </a:p>
        </p:txBody>
      </p:sp>
      <p:grpSp>
        <p:nvGrpSpPr>
          <p:cNvPr id="1770" name="Group"/>
          <p:cNvGrpSpPr/>
          <p:nvPr/>
        </p:nvGrpSpPr>
        <p:grpSpPr>
          <a:xfrm>
            <a:off x="1574799" y="10160793"/>
            <a:ext cx="6565529" cy="1360386"/>
            <a:chOff x="0" y="431800"/>
            <a:chExt cx="6565527" cy="1360384"/>
          </a:xfrm>
        </p:grpSpPr>
        <p:sp>
          <p:nvSpPr>
            <p:cNvPr id="1768" name="QueryCrossEntropy:"/>
            <p:cNvSpPr/>
            <p:nvPr/>
          </p:nvSpPr>
          <p:spPr>
            <a:xfrm>
              <a:off x="0" y="431800"/>
              <a:ext cx="1270000"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defTabSz="825500">
                <a:lnSpc>
                  <a:spcPts val="6000"/>
                </a:lnSpc>
                <a:spcBef>
                  <a:spcPts val="3000"/>
                </a:spcBef>
                <a:defRPr baseline="6250" sz="4800">
                  <a:latin typeface="Yandex Sans Text Light"/>
                  <a:ea typeface="Yandex Sans Text Light"/>
                  <a:cs typeface="Yandex Sans Text Light"/>
                  <a:sym typeface="Yandex Sans Text Light"/>
                </a:defRPr>
              </a:lvl1pPr>
            </a:lstStyle>
            <a:p>
              <a:pPr/>
              <a:r>
                <a:t>QueryCrossEntropy:</a:t>
              </a:r>
            </a:p>
          </p:txBody>
        </p:sp>
        <p:sp>
          <p:nvSpPr>
            <p:cNvPr id="1769" name="Equation"/>
            <p:cNvSpPr txBox="1"/>
            <p:nvPr/>
          </p:nvSpPr>
          <p:spPr>
            <a:xfrm>
              <a:off x="6040" y="1212766"/>
              <a:ext cx="6559488" cy="579419"/>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r>
                      <m:rPr>
                        <m:scr m:val="script"/>
                      </m:rPr>
                      <a:rPr xmlns:a="http://schemas.openxmlformats.org/drawingml/2006/main" sz="4800" i="1">
                        <a:solidFill>
                          <a:srgbClr val="000000"/>
                        </a:solidFill>
                        <a:latin typeface="Cambria Math" panose="02040503050406030204" pitchFamily="18" charset="0"/>
                      </a:rPr>
                      <m:t>L</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1</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α</m:t>
                    </m:r>
                    <m:r>
                      <a:rPr xmlns:a="http://schemas.openxmlformats.org/drawingml/2006/main" sz="4800" i="1">
                        <a:solidFill>
                          <a:srgbClr val="000000"/>
                        </a:solidFill>
                        <a:latin typeface="Cambria Math" panose="02040503050406030204" pitchFamily="18" charset="0"/>
                      </a:rPr>
                      <m:t>)</m:t>
                    </m:r>
                    <m:sSub>
                      <m:e>
                        <m:r>
                          <m:rPr>
                            <m:scr m:val="script"/>
                          </m:rPr>
                          <a:rPr xmlns:a="http://schemas.openxmlformats.org/drawingml/2006/main" sz="4800" i="1">
                            <a:solidFill>
                              <a:srgbClr val="000000"/>
                            </a:solidFill>
                            <a:latin typeface="Cambria Math" panose="02040503050406030204" pitchFamily="18" charset="0"/>
                          </a:rPr>
                          <m:t>L</m:t>
                        </m:r>
                      </m:e>
                      <m:sub>
                        <m:r>
                          <a:rPr xmlns:a="http://schemas.openxmlformats.org/drawingml/2006/main" sz="4800" i="1">
                            <a:solidFill>
                              <a:srgbClr val="000000"/>
                            </a:solidFill>
                            <a:latin typeface="Cambria Math" panose="02040503050406030204" pitchFamily="18" charset="0"/>
                          </a:rPr>
                          <m:t>C</m:t>
                        </m:r>
                        <m:r>
                          <a:rPr xmlns:a="http://schemas.openxmlformats.org/drawingml/2006/main" sz="4800" i="1">
                            <a:solidFill>
                              <a:srgbClr val="000000"/>
                            </a:solidFill>
                            <a:latin typeface="Cambria Math" panose="02040503050406030204" pitchFamily="18" charset="0"/>
                          </a:rPr>
                          <m:t>E</m:t>
                        </m:r>
                      </m:sub>
                    </m:sSub>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α</m:t>
                    </m:r>
                    <m:sSub>
                      <m:e>
                        <m:r>
                          <m:rPr>
                            <m:scr m:val="script"/>
                          </m:rPr>
                          <a:rPr xmlns:a="http://schemas.openxmlformats.org/drawingml/2006/main" sz="4800" i="1">
                            <a:solidFill>
                              <a:srgbClr val="000000"/>
                            </a:solidFill>
                            <a:latin typeface="Cambria Math" panose="02040503050406030204" pitchFamily="18" charset="0"/>
                          </a:rPr>
                          <m:t>L</m:t>
                        </m:r>
                      </m:e>
                      <m:sub>
                        <m:r>
                          <a:rPr xmlns:a="http://schemas.openxmlformats.org/drawingml/2006/main" sz="4800" i="1">
                            <a:solidFill>
                              <a:srgbClr val="000000"/>
                            </a:solidFill>
                            <a:latin typeface="Cambria Math" panose="02040503050406030204" pitchFamily="18" charset="0"/>
                          </a:rPr>
                          <m:t>M</m:t>
                        </m:r>
                        <m:r>
                          <a:rPr xmlns:a="http://schemas.openxmlformats.org/drawingml/2006/main" sz="4800" i="1">
                            <a:solidFill>
                              <a:srgbClr val="000000"/>
                            </a:solidFill>
                            <a:latin typeface="Cambria Math" panose="02040503050406030204" pitchFamily="18" charset="0"/>
                          </a:rPr>
                          <m:t>a</m:t>
                        </m:r>
                        <m:r>
                          <a:rPr xmlns:a="http://schemas.openxmlformats.org/drawingml/2006/main" sz="4800" i="1">
                            <a:solidFill>
                              <a:srgbClr val="000000"/>
                            </a:solidFill>
                            <a:latin typeface="Cambria Math" panose="02040503050406030204" pitchFamily="18" charset="0"/>
                          </a:rPr>
                          <m:t>x</m:t>
                        </m:r>
                      </m:sub>
                    </m:sSub>
                  </m:oMath>
                </m:oMathPara>
              </a14:m>
              <a:endParaRPr sz="4800"/>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1770"/>
                                        </p:tgtEl>
                                        <p:attrNameLst>
                                          <p:attrName>style.visibility</p:attrName>
                                        </p:attrNameLst>
                                      </p:cBhvr>
                                      <p:to>
                                        <p:strVal val="visible"/>
                                      </p:to>
                                    </p:set>
                                    <p:anim calcmode="lin" valueType="num">
                                      <p:cBhvr>
                                        <p:cTn id="7" dur="0" fill="hold"/>
                                        <p:tgtEl>
                                          <p:spTgt spid="1770"/>
                                        </p:tgtEl>
                                        <p:attrNameLst>
                                          <p:attrName>ppt_w</p:attrName>
                                        </p:attrNameLst>
                                      </p:cBhvr>
                                      <p:tavLst>
                                        <p:tav tm="0">
                                          <p:val>
                                            <p:fltVal val="0"/>
                                          </p:val>
                                        </p:tav>
                                        <p:tav tm="100000">
                                          <p:val>
                                            <p:strVal val="#ppt_w"/>
                                          </p:val>
                                        </p:tav>
                                      </p:tavLst>
                                    </p:anim>
                                    <p:anim calcmode="lin" valueType="num">
                                      <p:cBhvr>
                                        <p:cTn id="8" dur="0" fill="hold"/>
                                        <p:tgtEl>
                                          <p:spTgt spid="177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70" grpId="1"/>
    </p:bldLst>
  </p:timing>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1774" name="Поэлементная оценка листьев"/>
          <p:cNvSpPr txBox="1"/>
          <p:nvPr>
            <p:ph type="title"/>
          </p:nvPr>
        </p:nvSpPr>
        <p:spPr>
          <a:prstGeom prst="rect">
            <a:avLst/>
          </a:prstGeom>
        </p:spPr>
        <p:txBody>
          <a:bodyPr/>
          <a:lstStyle/>
          <a:p>
            <a:pPr/>
            <a:r>
              <a:t>Поэлементная оценка листьев</a:t>
            </a:r>
          </a:p>
        </p:txBody>
      </p:sp>
      <p:sp>
        <p:nvSpPr>
          <p:cNvPr id="1775" name="Slide Number"/>
          <p:cNvSpPr txBox="1"/>
          <p:nvPr>
            <p:ph type="sldNum" sz="quarter" idx="2"/>
          </p:nvPr>
        </p:nvSpPr>
        <p:spPr>
          <a:xfrm>
            <a:off x="22580203" y="12669188"/>
            <a:ext cx="216000" cy="34563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76" name="Rounded Rectangle"/>
          <p:cNvSpPr/>
          <p:nvPr/>
        </p:nvSpPr>
        <p:spPr>
          <a:xfrm>
            <a:off x="2728788" y="3744852"/>
            <a:ext cx="1270001" cy="639635"/>
          </a:xfrm>
          <a:prstGeom prst="roundRect">
            <a:avLst>
              <a:gd name="adj" fmla="val 29783"/>
            </a:avLst>
          </a:prstGeom>
          <a:ln w="63500">
            <a:solidFill>
              <a:srgbClr val="000000"/>
            </a:solidFill>
            <a:miter lim="400000"/>
          </a:ln>
        </p:spPr>
        <p:txBody>
          <a:bodyPr lIns="50800" tIns="50800" rIns="50800" bIns="50800" anchor="ctr"/>
          <a:lstStyle/>
          <a:p>
            <a:pPr algn="ctr" defTabSz="825500">
              <a:lnSpc>
                <a:spcPts val="6000"/>
              </a:lnSpc>
              <a:spcBef>
                <a:spcPts val="3000"/>
              </a:spcBef>
              <a:defRPr baseline="6250" sz="4800">
                <a:latin typeface="Yandex Sans Text Light"/>
                <a:ea typeface="Yandex Sans Text Light"/>
                <a:cs typeface="Yandex Sans Text Light"/>
                <a:sym typeface="Yandex Sans Text Light"/>
              </a:defRPr>
            </a:pPr>
          </a:p>
        </p:txBody>
      </p:sp>
      <p:sp>
        <p:nvSpPr>
          <p:cNvPr id="1777" name="Rounded Rectangle"/>
          <p:cNvSpPr/>
          <p:nvPr/>
        </p:nvSpPr>
        <p:spPr>
          <a:xfrm>
            <a:off x="4508500" y="3744852"/>
            <a:ext cx="1270000" cy="639635"/>
          </a:xfrm>
          <a:prstGeom prst="roundRect">
            <a:avLst>
              <a:gd name="adj" fmla="val 29783"/>
            </a:avLst>
          </a:prstGeom>
          <a:ln w="63500">
            <a:solidFill>
              <a:srgbClr val="000000"/>
            </a:solidFill>
            <a:miter lim="400000"/>
          </a:ln>
        </p:spPr>
        <p:txBody>
          <a:bodyPr lIns="50800" tIns="50800" rIns="50800" bIns="50800" anchor="ctr"/>
          <a:lstStyle/>
          <a:p>
            <a:pPr algn="ctr" defTabSz="825500">
              <a:lnSpc>
                <a:spcPts val="6000"/>
              </a:lnSpc>
              <a:spcBef>
                <a:spcPts val="3000"/>
              </a:spcBef>
              <a:defRPr baseline="6250" sz="4800">
                <a:latin typeface="Yandex Sans Text Light"/>
                <a:ea typeface="Yandex Sans Text Light"/>
                <a:cs typeface="Yandex Sans Text Light"/>
                <a:sym typeface="Yandex Sans Text Light"/>
              </a:defRPr>
            </a:pPr>
          </a:p>
        </p:txBody>
      </p:sp>
      <p:sp>
        <p:nvSpPr>
          <p:cNvPr id="1778" name="Rounded Rectangle"/>
          <p:cNvSpPr/>
          <p:nvPr/>
        </p:nvSpPr>
        <p:spPr>
          <a:xfrm>
            <a:off x="7427788" y="3744852"/>
            <a:ext cx="1270001" cy="639635"/>
          </a:xfrm>
          <a:prstGeom prst="roundRect">
            <a:avLst>
              <a:gd name="adj" fmla="val 29783"/>
            </a:avLst>
          </a:prstGeom>
          <a:ln w="63500">
            <a:solidFill>
              <a:srgbClr val="000000"/>
            </a:solidFill>
            <a:miter lim="400000"/>
          </a:ln>
        </p:spPr>
        <p:txBody>
          <a:bodyPr lIns="50800" tIns="50800" rIns="50800" bIns="50800" anchor="ctr"/>
          <a:lstStyle/>
          <a:p>
            <a:pPr algn="ctr" defTabSz="825500">
              <a:lnSpc>
                <a:spcPts val="6000"/>
              </a:lnSpc>
              <a:spcBef>
                <a:spcPts val="3000"/>
              </a:spcBef>
              <a:defRPr baseline="6250" sz="4800">
                <a:latin typeface="Yandex Sans Text Light"/>
                <a:ea typeface="Yandex Sans Text Light"/>
                <a:cs typeface="Yandex Sans Text Light"/>
                <a:sym typeface="Yandex Sans Text Light"/>
              </a:defRPr>
            </a:pPr>
          </a:p>
        </p:txBody>
      </p:sp>
      <p:sp>
        <p:nvSpPr>
          <p:cNvPr id="1779" name="Rounded Rectangle"/>
          <p:cNvSpPr/>
          <p:nvPr/>
        </p:nvSpPr>
        <p:spPr>
          <a:xfrm>
            <a:off x="9207500" y="3744852"/>
            <a:ext cx="1270000" cy="639635"/>
          </a:xfrm>
          <a:prstGeom prst="roundRect">
            <a:avLst>
              <a:gd name="adj" fmla="val 29783"/>
            </a:avLst>
          </a:prstGeom>
          <a:ln w="63500">
            <a:solidFill>
              <a:srgbClr val="000000"/>
            </a:solidFill>
            <a:miter lim="400000"/>
          </a:ln>
        </p:spPr>
        <p:txBody>
          <a:bodyPr lIns="50800" tIns="50800" rIns="50800" bIns="50800" anchor="ctr"/>
          <a:lstStyle/>
          <a:p>
            <a:pPr algn="ctr" defTabSz="825500">
              <a:lnSpc>
                <a:spcPts val="6000"/>
              </a:lnSpc>
              <a:spcBef>
                <a:spcPts val="3000"/>
              </a:spcBef>
              <a:defRPr baseline="6250" sz="4800">
                <a:latin typeface="Yandex Sans Text Light"/>
                <a:ea typeface="Yandex Sans Text Light"/>
                <a:cs typeface="Yandex Sans Text Light"/>
                <a:sym typeface="Yandex Sans Text Light"/>
              </a:defRPr>
            </a:pPr>
          </a:p>
        </p:txBody>
      </p:sp>
      <p:sp>
        <p:nvSpPr>
          <p:cNvPr id="1780" name="Rounded Rectangle"/>
          <p:cNvSpPr/>
          <p:nvPr/>
        </p:nvSpPr>
        <p:spPr>
          <a:xfrm>
            <a:off x="18605500" y="3744852"/>
            <a:ext cx="1270000" cy="639635"/>
          </a:xfrm>
          <a:prstGeom prst="roundRect">
            <a:avLst>
              <a:gd name="adj" fmla="val 29783"/>
            </a:avLst>
          </a:prstGeom>
          <a:ln w="63500">
            <a:solidFill>
              <a:srgbClr val="000000"/>
            </a:solidFill>
            <a:miter lim="400000"/>
          </a:ln>
        </p:spPr>
        <p:txBody>
          <a:bodyPr lIns="50800" tIns="50800" rIns="50800" bIns="50800" anchor="ctr"/>
          <a:lstStyle/>
          <a:p>
            <a:pPr algn="ctr" defTabSz="825500">
              <a:lnSpc>
                <a:spcPts val="6000"/>
              </a:lnSpc>
              <a:spcBef>
                <a:spcPts val="3000"/>
              </a:spcBef>
              <a:defRPr baseline="6250" sz="4800">
                <a:latin typeface="Yandex Sans Text Light"/>
                <a:ea typeface="Yandex Sans Text Light"/>
                <a:cs typeface="Yandex Sans Text Light"/>
                <a:sym typeface="Yandex Sans Text Light"/>
              </a:defRPr>
            </a:pPr>
          </a:p>
        </p:txBody>
      </p:sp>
      <p:sp>
        <p:nvSpPr>
          <p:cNvPr id="1781" name="Rounded Rectangle"/>
          <p:cNvSpPr/>
          <p:nvPr/>
        </p:nvSpPr>
        <p:spPr>
          <a:xfrm>
            <a:off x="20385211" y="3744852"/>
            <a:ext cx="1270001" cy="639635"/>
          </a:xfrm>
          <a:prstGeom prst="roundRect">
            <a:avLst>
              <a:gd name="adj" fmla="val 29783"/>
            </a:avLst>
          </a:prstGeom>
          <a:ln w="63500">
            <a:solidFill>
              <a:srgbClr val="000000"/>
            </a:solidFill>
            <a:miter lim="400000"/>
          </a:ln>
        </p:spPr>
        <p:txBody>
          <a:bodyPr lIns="50800" tIns="50800" rIns="50800" bIns="50800" anchor="ctr"/>
          <a:lstStyle/>
          <a:p>
            <a:pPr algn="ctr" defTabSz="825500">
              <a:lnSpc>
                <a:spcPts val="6000"/>
              </a:lnSpc>
              <a:spcBef>
                <a:spcPts val="3000"/>
              </a:spcBef>
              <a:defRPr baseline="6250" sz="4800">
                <a:latin typeface="Yandex Sans Text Light"/>
                <a:ea typeface="Yandex Sans Text Light"/>
                <a:cs typeface="Yandex Sans Text Light"/>
                <a:sym typeface="Yandex Sans Text Light"/>
              </a:defRPr>
            </a:pPr>
          </a:p>
        </p:txBody>
      </p:sp>
      <p:sp>
        <p:nvSpPr>
          <p:cNvPr id="1782" name="Line"/>
          <p:cNvSpPr/>
          <p:nvPr/>
        </p:nvSpPr>
        <p:spPr>
          <a:xfrm flipV="1">
            <a:off x="3392639" y="2683504"/>
            <a:ext cx="391363" cy="835228"/>
          </a:xfrm>
          <a:prstGeom prst="line">
            <a:avLst/>
          </a:prstGeom>
          <a:ln w="76200">
            <a:solidFill>
              <a:srgbClr val="000000"/>
            </a:solidFill>
            <a:miter lim="400000"/>
          </a:ln>
        </p:spPr>
        <p:txBody>
          <a:bodyPr lIns="50800" tIns="50800" rIns="50800" bIns="50800" anchor="ctr"/>
          <a:lstStyle/>
          <a:p>
            <a:pPr defTabSz="825500">
              <a:lnSpc>
                <a:spcPts val="6000"/>
              </a:lnSpc>
              <a:spcBef>
                <a:spcPts val="3000"/>
              </a:spcBef>
              <a:defRPr baseline="6250" sz="4800">
                <a:latin typeface="Yandex Sans Text Light"/>
                <a:ea typeface="Yandex Sans Text Light"/>
                <a:cs typeface="Yandex Sans Text Light"/>
                <a:sym typeface="Yandex Sans Text Light"/>
              </a:defRPr>
            </a:pPr>
          </a:p>
        </p:txBody>
      </p:sp>
      <p:sp>
        <p:nvSpPr>
          <p:cNvPr id="1783" name="Line"/>
          <p:cNvSpPr/>
          <p:nvPr/>
        </p:nvSpPr>
        <p:spPr>
          <a:xfrm flipV="1">
            <a:off x="8058872" y="2683504"/>
            <a:ext cx="391363" cy="835228"/>
          </a:xfrm>
          <a:prstGeom prst="line">
            <a:avLst/>
          </a:prstGeom>
          <a:ln w="76200">
            <a:solidFill>
              <a:srgbClr val="000000"/>
            </a:solidFill>
            <a:miter lim="400000"/>
          </a:ln>
        </p:spPr>
        <p:txBody>
          <a:bodyPr lIns="50800" tIns="50800" rIns="50800" bIns="50800" anchor="ctr"/>
          <a:lstStyle/>
          <a:p>
            <a:pPr defTabSz="825500">
              <a:lnSpc>
                <a:spcPts val="6000"/>
              </a:lnSpc>
              <a:spcBef>
                <a:spcPts val="3000"/>
              </a:spcBef>
              <a:defRPr baseline="6250" sz="4800">
                <a:latin typeface="Yandex Sans Text Light"/>
                <a:ea typeface="Yandex Sans Text Light"/>
                <a:cs typeface="Yandex Sans Text Light"/>
                <a:sym typeface="Yandex Sans Text Light"/>
              </a:defRPr>
            </a:pPr>
          </a:p>
        </p:txBody>
      </p:sp>
      <p:sp>
        <p:nvSpPr>
          <p:cNvPr id="1784" name="Line"/>
          <p:cNvSpPr/>
          <p:nvPr/>
        </p:nvSpPr>
        <p:spPr>
          <a:xfrm flipV="1">
            <a:off x="19235764" y="2683504"/>
            <a:ext cx="391364" cy="835228"/>
          </a:xfrm>
          <a:prstGeom prst="line">
            <a:avLst/>
          </a:prstGeom>
          <a:ln w="76200">
            <a:solidFill>
              <a:srgbClr val="000000"/>
            </a:solidFill>
            <a:miter lim="400000"/>
          </a:ln>
        </p:spPr>
        <p:txBody>
          <a:bodyPr lIns="50800" tIns="50800" rIns="50800" bIns="50800" anchor="ctr"/>
          <a:lstStyle/>
          <a:p>
            <a:pPr defTabSz="825500">
              <a:lnSpc>
                <a:spcPts val="6000"/>
              </a:lnSpc>
              <a:spcBef>
                <a:spcPts val="3000"/>
              </a:spcBef>
              <a:defRPr baseline="6250" sz="4800">
                <a:latin typeface="Yandex Sans Text Light"/>
                <a:ea typeface="Yandex Sans Text Light"/>
                <a:cs typeface="Yandex Sans Text Light"/>
                <a:sym typeface="Yandex Sans Text Light"/>
              </a:defRPr>
            </a:pPr>
          </a:p>
        </p:txBody>
      </p:sp>
      <p:sp>
        <p:nvSpPr>
          <p:cNvPr id="1785" name="Line"/>
          <p:cNvSpPr/>
          <p:nvPr/>
        </p:nvSpPr>
        <p:spPr>
          <a:xfrm flipH="1" flipV="1">
            <a:off x="4752270" y="2680276"/>
            <a:ext cx="398707" cy="841685"/>
          </a:xfrm>
          <a:prstGeom prst="line">
            <a:avLst/>
          </a:prstGeom>
          <a:ln w="76200">
            <a:solidFill>
              <a:srgbClr val="000000"/>
            </a:solidFill>
            <a:miter lim="400000"/>
          </a:ln>
        </p:spPr>
        <p:txBody>
          <a:bodyPr lIns="50800" tIns="50800" rIns="50800" bIns="50800" anchor="ctr"/>
          <a:lstStyle/>
          <a:p>
            <a:pPr defTabSz="825500">
              <a:lnSpc>
                <a:spcPts val="6000"/>
              </a:lnSpc>
              <a:spcBef>
                <a:spcPts val="3000"/>
              </a:spcBef>
              <a:defRPr baseline="6250" sz="4800">
                <a:latin typeface="Yandex Sans Text Light"/>
                <a:ea typeface="Yandex Sans Text Light"/>
                <a:cs typeface="Yandex Sans Text Light"/>
                <a:sym typeface="Yandex Sans Text Light"/>
              </a:defRPr>
            </a:pPr>
          </a:p>
        </p:txBody>
      </p:sp>
      <p:sp>
        <p:nvSpPr>
          <p:cNvPr id="1786" name="Line"/>
          <p:cNvSpPr/>
          <p:nvPr/>
        </p:nvSpPr>
        <p:spPr>
          <a:xfrm flipH="1" flipV="1">
            <a:off x="9516146" y="2680276"/>
            <a:ext cx="398707" cy="841685"/>
          </a:xfrm>
          <a:prstGeom prst="line">
            <a:avLst/>
          </a:prstGeom>
          <a:ln w="76200">
            <a:solidFill>
              <a:srgbClr val="000000"/>
            </a:solidFill>
            <a:miter lim="400000"/>
          </a:ln>
        </p:spPr>
        <p:txBody>
          <a:bodyPr lIns="50800" tIns="50800" rIns="50800" bIns="50800" anchor="ctr"/>
          <a:lstStyle/>
          <a:p>
            <a:pPr defTabSz="825500">
              <a:lnSpc>
                <a:spcPts val="6000"/>
              </a:lnSpc>
              <a:spcBef>
                <a:spcPts val="3000"/>
              </a:spcBef>
              <a:defRPr baseline="6250" sz="4800">
                <a:latin typeface="Yandex Sans Text Light"/>
                <a:ea typeface="Yandex Sans Text Light"/>
                <a:cs typeface="Yandex Sans Text Light"/>
                <a:sym typeface="Yandex Sans Text Light"/>
              </a:defRPr>
            </a:pPr>
          </a:p>
        </p:txBody>
      </p:sp>
      <p:sp>
        <p:nvSpPr>
          <p:cNvPr id="1787" name="Line"/>
          <p:cNvSpPr/>
          <p:nvPr/>
        </p:nvSpPr>
        <p:spPr>
          <a:xfrm flipH="1" flipV="1">
            <a:off x="20627618" y="2680276"/>
            <a:ext cx="398707" cy="841685"/>
          </a:xfrm>
          <a:prstGeom prst="line">
            <a:avLst/>
          </a:prstGeom>
          <a:ln w="76200">
            <a:solidFill>
              <a:srgbClr val="000000"/>
            </a:solidFill>
            <a:miter lim="400000"/>
          </a:ln>
        </p:spPr>
        <p:txBody>
          <a:bodyPr lIns="50800" tIns="50800" rIns="50800" bIns="50800" anchor="ctr"/>
          <a:lstStyle/>
          <a:p>
            <a:pPr defTabSz="825500">
              <a:lnSpc>
                <a:spcPts val="6000"/>
              </a:lnSpc>
              <a:spcBef>
                <a:spcPts val="3000"/>
              </a:spcBef>
              <a:defRPr baseline="6250" sz="4800">
                <a:latin typeface="Yandex Sans Text Light"/>
                <a:ea typeface="Yandex Sans Text Light"/>
                <a:cs typeface="Yandex Sans Text Light"/>
                <a:sym typeface="Yandex Sans Text Light"/>
              </a:defRPr>
            </a:pPr>
          </a:p>
        </p:txBody>
      </p:sp>
      <p:sp>
        <p:nvSpPr>
          <p:cNvPr id="1788" name="Circle"/>
          <p:cNvSpPr/>
          <p:nvPr/>
        </p:nvSpPr>
        <p:spPr>
          <a:xfrm>
            <a:off x="13987544" y="3954359"/>
            <a:ext cx="220623" cy="220622"/>
          </a:xfrm>
          <a:prstGeom prst="ellipse">
            <a:avLst/>
          </a:prstGeom>
          <a:solidFill>
            <a:srgbClr val="000000"/>
          </a:solidFill>
          <a:ln w="12700">
            <a:miter lim="400000"/>
          </a:ln>
        </p:spPr>
        <p:txBody>
          <a:bodyPr lIns="50800" tIns="50800" rIns="50800" bIns="50800" anchor="ctr"/>
          <a:lstStyle/>
          <a:p>
            <a:pPr algn="ctr" defTabSz="825500">
              <a:lnSpc>
                <a:spcPts val="6000"/>
              </a:lnSpc>
              <a:spcBef>
                <a:spcPts val="3000"/>
              </a:spcBef>
              <a:defRPr baseline="6250" sz="4800">
                <a:latin typeface="Yandex Sans Text Light"/>
                <a:ea typeface="Yandex Sans Text Light"/>
                <a:cs typeface="Yandex Sans Text Light"/>
                <a:sym typeface="Yandex Sans Text Light"/>
              </a:defRPr>
            </a:pPr>
          </a:p>
        </p:txBody>
      </p:sp>
      <p:sp>
        <p:nvSpPr>
          <p:cNvPr id="1789" name="Circle"/>
          <p:cNvSpPr/>
          <p:nvPr/>
        </p:nvSpPr>
        <p:spPr>
          <a:xfrm>
            <a:off x="14368544" y="3954359"/>
            <a:ext cx="220623" cy="220622"/>
          </a:xfrm>
          <a:prstGeom prst="ellipse">
            <a:avLst/>
          </a:prstGeom>
          <a:solidFill>
            <a:srgbClr val="000000"/>
          </a:solidFill>
          <a:ln w="12700">
            <a:miter lim="400000"/>
          </a:ln>
        </p:spPr>
        <p:txBody>
          <a:bodyPr lIns="50800" tIns="50800" rIns="50800" bIns="50800" anchor="ctr"/>
          <a:lstStyle/>
          <a:p>
            <a:pPr algn="ctr" defTabSz="825500">
              <a:lnSpc>
                <a:spcPts val="6000"/>
              </a:lnSpc>
              <a:spcBef>
                <a:spcPts val="3000"/>
              </a:spcBef>
              <a:defRPr baseline="6250" sz="4800">
                <a:latin typeface="Yandex Sans Text Light"/>
                <a:ea typeface="Yandex Sans Text Light"/>
                <a:cs typeface="Yandex Sans Text Light"/>
                <a:sym typeface="Yandex Sans Text Light"/>
              </a:defRPr>
            </a:pPr>
          </a:p>
        </p:txBody>
      </p:sp>
      <p:sp>
        <p:nvSpPr>
          <p:cNvPr id="1790" name="Circle"/>
          <p:cNvSpPr/>
          <p:nvPr/>
        </p:nvSpPr>
        <p:spPr>
          <a:xfrm>
            <a:off x="14749544" y="3954359"/>
            <a:ext cx="220623" cy="220622"/>
          </a:xfrm>
          <a:prstGeom prst="ellipse">
            <a:avLst/>
          </a:prstGeom>
          <a:solidFill>
            <a:srgbClr val="000000"/>
          </a:solidFill>
          <a:ln w="12700">
            <a:miter lim="400000"/>
          </a:ln>
        </p:spPr>
        <p:txBody>
          <a:bodyPr lIns="50800" tIns="50800" rIns="50800" bIns="50800" anchor="ctr"/>
          <a:lstStyle/>
          <a:p>
            <a:pPr algn="ctr" defTabSz="825500">
              <a:lnSpc>
                <a:spcPts val="6000"/>
              </a:lnSpc>
              <a:spcBef>
                <a:spcPts val="3000"/>
              </a:spcBef>
              <a:defRPr baseline="6250" sz="4800">
                <a:latin typeface="Yandex Sans Text Light"/>
                <a:ea typeface="Yandex Sans Text Light"/>
                <a:cs typeface="Yandex Sans Text Light"/>
                <a:sym typeface="Yandex Sans Text Light"/>
              </a:defRPr>
            </a:pPr>
          </a:p>
        </p:txBody>
      </p:sp>
      <p:grpSp>
        <p:nvGrpSpPr>
          <p:cNvPr id="1794" name="Group"/>
          <p:cNvGrpSpPr/>
          <p:nvPr/>
        </p:nvGrpSpPr>
        <p:grpSpPr>
          <a:xfrm>
            <a:off x="2101587" y="5458323"/>
            <a:ext cx="10286118" cy="1957124"/>
            <a:chOff x="0" y="0"/>
            <a:chExt cx="10286117" cy="1957123"/>
          </a:xfrm>
        </p:grpSpPr>
        <p:sp>
          <p:nvSpPr>
            <p:cNvPr id="1791" name="— объекты, которые попали в    -тый лист"/>
            <p:cNvSpPr/>
            <p:nvPr/>
          </p:nvSpPr>
          <p:spPr>
            <a:xfrm>
              <a:off x="9016117" y="687123"/>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defTabSz="825500">
                <a:lnSpc>
                  <a:spcPts val="6000"/>
                </a:lnSpc>
                <a:spcBef>
                  <a:spcPts val="3000"/>
                </a:spcBef>
                <a:defRPr baseline="6250" sz="4800">
                  <a:latin typeface="Yandex Sans Text Light"/>
                  <a:ea typeface="Yandex Sans Text Light"/>
                  <a:cs typeface="Yandex Sans Text Light"/>
                  <a:sym typeface="Yandex Sans Text Light"/>
                </a:defRPr>
              </a:lvl1pPr>
            </a:lstStyle>
            <a:p>
              <a:pPr/>
              <a:r>
                <a:t>— объекты, которые попали в    -тый лист</a:t>
              </a:r>
            </a:p>
          </p:txBody>
        </p:sp>
        <p:sp>
          <p:nvSpPr>
            <p:cNvPr id="1792" name="Equation"/>
            <p:cNvSpPr txBox="1"/>
            <p:nvPr/>
          </p:nvSpPr>
          <p:spPr>
            <a:xfrm>
              <a:off x="0" y="0"/>
              <a:ext cx="5105325" cy="1705996"/>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r>
                      <a:rPr xmlns:a="http://schemas.openxmlformats.org/drawingml/2006/main" sz="4800" i="1">
                        <a:solidFill>
                          <a:srgbClr val="000000"/>
                        </a:solidFill>
                        <a:latin typeface="Cambria Math" panose="02040503050406030204" pitchFamily="18" charset="0"/>
                      </a:rPr>
                      <m:t>S</m:t>
                    </m:r>
                    <m:r>
                      <a:rPr xmlns:a="http://schemas.openxmlformats.org/drawingml/2006/main" sz="4800" i="1">
                        <a:solidFill>
                          <a:srgbClr val="000000"/>
                        </a:solidFill>
                        <a:latin typeface="Cambria Math" panose="02040503050406030204" pitchFamily="18" charset="0"/>
                      </a:rPr>
                      <m:t>u</m:t>
                    </m:r>
                    <m:r>
                      <a:rPr xmlns:a="http://schemas.openxmlformats.org/drawingml/2006/main" sz="4800" i="1">
                        <a:solidFill>
                          <a:srgbClr val="000000"/>
                        </a:solidFill>
                        <a:latin typeface="Cambria Math" panose="02040503050406030204" pitchFamily="18" charset="0"/>
                      </a:rPr>
                      <m:t>m</m:t>
                    </m:r>
                    <m:r>
                      <a:rPr xmlns:a="http://schemas.openxmlformats.org/drawingml/2006/main" sz="4800" i="1">
                        <a:solidFill>
                          <a:srgbClr val="000000"/>
                        </a:solidFill>
                        <a:latin typeface="Cambria Math" panose="02040503050406030204" pitchFamily="18" charset="0"/>
                      </a:rPr>
                      <m:t>D</m:t>
                    </m:r>
                    <m:r>
                      <a:rPr xmlns:a="http://schemas.openxmlformats.org/drawingml/2006/main" sz="4800" i="1">
                        <a:solidFill>
                          <a:srgbClr val="000000"/>
                        </a:solidFill>
                        <a:latin typeface="Cambria Math" panose="02040503050406030204" pitchFamily="18" charset="0"/>
                      </a:rPr>
                      <m:t>e</m:t>
                    </m:r>
                    <m:sSub>
                      <m:e>
                        <m:r>
                          <a:rPr xmlns:a="http://schemas.openxmlformats.org/drawingml/2006/main" sz="4800" i="1">
                            <a:solidFill>
                              <a:srgbClr val="000000"/>
                            </a:solidFill>
                            <a:latin typeface="Cambria Math" panose="02040503050406030204" pitchFamily="18" charset="0"/>
                          </a:rPr>
                          <m:t>r</m:t>
                        </m:r>
                      </m:e>
                      <m:sub>
                        <m:r>
                          <a:rPr xmlns:a="http://schemas.openxmlformats.org/drawingml/2006/main" sz="4800" i="1">
                            <a:solidFill>
                              <a:srgbClr val="000000"/>
                            </a:solidFill>
                            <a:latin typeface="Cambria Math" panose="02040503050406030204" pitchFamily="18" charset="0"/>
                          </a:rPr>
                          <m:t>i</m:t>
                        </m:r>
                      </m:sub>
                    </m:sSub>
                    <m:r>
                      <a:rPr xmlns:a="http://schemas.openxmlformats.org/drawingml/2006/main" sz="4800" i="1">
                        <a:solidFill>
                          <a:srgbClr val="000000"/>
                        </a:solidFill>
                        <a:latin typeface="Cambria Math" panose="02040503050406030204" pitchFamily="18" charset="0"/>
                      </a:rPr>
                      <m:t>=</m:t>
                    </m:r>
                    <m:limLow>
                      <m:e>
                        <m:r>
                          <a:rPr xmlns:a="http://schemas.openxmlformats.org/drawingml/2006/main" sz="4800" i="1">
                            <a:solidFill>
                              <a:srgbClr val="000000"/>
                            </a:solidFill>
                            <a:latin typeface="Cambria Math" panose="02040503050406030204" pitchFamily="18" charset="0"/>
                          </a:rPr>
                          <m:t>∑</m:t>
                        </m:r>
                      </m:e>
                      <m:lim>
                        <m:r>
                          <a:rPr xmlns:a="http://schemas.openxmlformats.org/drawingml/2006/main" sz="4800" i="1">
                            <a:solidFill>
                              <a:srgbClr val="000000"/>
                            </a:solidFill>
                            <a:latin typeface="Cambria Math" panose="02040503050406030204" pitchFamily="18" charset="0"/>
                          </a:rPr>
                          <m:t>j</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l</m:t>
                        </m:r>
                        <m:r>
                          <a:rPr xmlns:a="http://schemas.openxmlformats.org/drawingml/2006/main" sz="4800" i="1">
                            <a:solidFill>
                              <a:srgbClr val="000000"/>
                            </a:solidFill>
                            <a:latin typeface="Cambria Math" panose="02040503050406030204" pitchFamily="18" charset="0"/>
                          </a:rPr>
                          <m:t>e</m:t>
                        </m:r>
                        <m:r>
                          <a:rPr xmlns:a="http://schemas.openxmlformats.org/drawingml/2006/main" sz="4800" i="1">
                            <a:solidFill>
                              <a:srgbClr val="000000"/>
                            </a:solidFill>
                            <a:latin typeface="Cambria Math" panose="02040503050406030204" pitchFamily="18" charset="0"/>
                          </a:rPr>
                          <m:t>a</m:t>
                        </m:r>
                        <m:sSub>
                          <m:e>
                            <m:r>
                              <a:rPr xmlns:a="http://schemas.openxmlformats.org/drawingml/2006/main" sz="4800" i="1">
                                <a:solidFill>
                                  <a:srgbClr val="000000"/>
                                </a:solidFill>
                                <a:latin typeface="Cambria Math" panose="02040503050406030204" pitchFamily="18" charset="0"/>
                              </a:rPr>
                              <m:t>f</m:t>
                            </m:r>
                          </m:e>
                          <m:sub>
                            <m:r>
                              <a:rPr xmlns:a="http://schemas.openxmlformats.org/drawingml/2006/main" sz="4800" i="1">
                                <a:solidFill>
                                  <a:srgbClr val="000000"/>
                                </a:solidFill>
                                <a:latin typeface="Cambria Math" panose="02040503050406030204" pitchFamily="18" charset="0"/>
                              </a:rPr>
                              <m:t>i</m:t>
                            </m:r>
                          </m:sub>
                        </m:sSub>
                      </m:lim>
                    </m:limLow>
                    <m:f>
                      <m:fPr>
                        <m:ctrlPr>
                          <a:rPr xmlns:a="http://schemas.openxmlformats.org/drawingml/2006/main" sz="4800" i="1">
                            <a:solidFill>
                              <a:srgbClr val="000000"/>
                            </a:solidFill>
                            <a:latin typeface="Cambria Math" panose="02040503050406030204" pitchFamily="18" charset="0"/>
                          </a:rPr>
                        </m:ctrlPr>
                        <m:type m:val="bar"/>
                      </m:fPr>
                      <m:num>
                        <m:r>
                          <m:rPr>
                            <m:sty m:val="p"/>
                          </m:rPr>
                          <a:rPr xmlns:a="http://schemas.openxmlformats.org/drawingml/2006/main" sz="4800" i="1">
                            <a:solidFill>
                              <a:srgbClr val="000000"/>
                            </a:solidFill>
                            <a:latin typeface="Cambria Math" panose="02040503050406030204" pitchFamily="18" charset="0"/>
                          </a:rPr>
                          <m:t>∂</m:t>
                        </m:r>
                        <m:r>
                          <m:rPr>
                            <m:scr m:val="script"/>
                          </m:rPr>
                          <a:rPr xmlns:a="http://schemas.openxmlformats.org/drawingml/2006/main" sz="4800" i="1">
                            <a:solidFill>
                              <a:srgbClr val="000000"/>
                            </a:solidFill>
                            <a:latin typeface="Cambria Math" panose="02040503050406030204" pitchFamily="18" charset="0"/>
                          </a:rPr>
                          <m:t>L</m:t>
                        </m:r>
                      </m:num>
                      <m:den>
                        <m:r>
                          <m:rPr>
                            <m:sty m:val="p"/>
                          </m:rPr>
                          <a:rPr xmlns:a="http://schemas.openxmlformats.org/drawingml/2006/main" sz="4800" i="1">
                            <a:solidFill>
                              <a:srgbClr val="000000"/>
                            </a:solidFill>
                            <a:latin typeface="Cambria Math" panose="02040503050406030204" pitchFamily="18" charset="0"/>
                          </a:rPr>
                          <m:t>∂</m:t>
                        </m:r>
                        <m:sSub>
                          <m:e>
                            <m:r>
                              <a:rPr xmlns:a="http://schemas.openxmlformats.org/drawingml/2006/main" sz="4800" i="1">
                                <a:solidFill>
                                  <a:srgbClr val="000000"/>
                                </a:solidFill>
                                <a:latin typeface="Cambria Math" panose="02040503050406030204" pitchFamily="18" charset="0"/>
                              </a:rPr>
                              <m:t>a</m:t>
                            </m:r>
                          </m:e>
                          <m:sub>
                            <m:r>
                              <a:rPr xmlns:a="http://schemas.openxmlformats.org/drawingml/2006/main" sz="4800" i="1">
                                <a:solidFill>
                                  <a:srgbClr val="000000"/>
                                </a:solidFill>
                                <a:latin typeface="Cambria Math" panose="02040503050406030204" pitchFamily="18" charset="0"/>
                              </a:rPr>
                              <m:t>j</m:t>
                            </m:r>
                          </m:sub>
                        </m:sSub>
                      </m:den>
                    </m:f>
                  </m:oMath>
                </m:oMathPara>
              </a14:m>
              <a:endParaRPr sz="4800"/>
            </a:p>
          </p:txBody>
        </p:sp>
        <p:sp>
          <p:nvSpPr>
            <p:cNvPr id="1793" name="Equation"/>
            <p:cNvSpPr txBox="1"/>
            <p:nvPr/>
          </p:nvSpPr>
          <p:spPr>
            <a:xfrm>
              <a:off x="7893277" y="400147"/>
              <a:ext cx="983295" cy="573952"/>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r>
                      <a:rPr xmlns:a="http://schemas.openxmlformats.org/drawingml/2006/main" sz="4800" i="1">
                        <a:solidFill>
                          <a:srgbClr val="000000"/>
                        </a:solidFill>
                        <a:latin typeface="Cambria Math" panose="02040503050406030204" pitchFamily="18" charset="0"/>
                      </a:rPr>
                      <m:t>l</m:t>
                    </m:r>
                    <m:r>
                      <a:rPr xmlns:a="http://schemas.openxmlformats.org/drawingml/2006/main" sz="4800" i="1">
                        <a:solidFill>
                          <a:srgbClr val="000000"/>
                        </a:solidFill>
                        <a:latin typeface="Cambria Math" panose="02040503050406030204" pitchFamily="18" charset="0"/>
                      </a:rPr>
                      <m:t>e</m:t>
                    </m:r>
                    <m:r>
                      <a:rPr xmlns:a="http://schemas.openxmlformats.org/drawingml/2006/main" sz="4800" i="1">
                        <a:solidFill>
                          <a:srgbClr val="000000"/>
                        </a:solidFill>
                        <a:latin typeface="Cambria Math" panose="02040503050406030204" pitchFamily="18" charset="0"/>
                      </a:rPr>
                      <m:t>a</m:t>
                    </m:r>
                    <m:sSub>
                      <m:e>
                        <m:r>
                          <a:rPr xmlns:a="http://schemas.openxmlformats.org/drawingml/2006/main" sz="4800" i="1">
                            <a:solidFill>
                              <a:srgbClr val="000000"/>
                            </a:solidFill>
                            <a:latin typeface="Cambria Math" panose="02040503050406030204" pitchFamily="18" charset="0"/>
                          </a:rPr>
                          <m:t>f</m:t>
                        </m:r>
                      </m:e>
                      <m:sub>
                        <m:r>
                          <a:rPr xmlns:a="http://schemas.openxmlformats.org/drawingml/2006/main" sz="4800" i="1">
                            <a:solidFill>
                              <a:srgbClr val="000000"/>
                            </a:solidFill>
                            <a:latin typeface="Cambria Math" panose="02040503050406030204" pitchFamily="18" charset="0"/>
                          </a:rPr>
                          <m:t>i</m:t>
                        </m:r>
                      </m:sub>
                    </m:sSub>
                  </m:oMath>
                </m:oMathPara>
              </a14:m>
              <a:endParaRPr sz="4800"/>
            </a:p>
          </p:txBody>
        </p:sp>
      </p:grpSp>
      <p:grpSp>
        <p:nvGrpSpPr>
          <p:cNvPr id="1800" name="Group"/>
          <p:cNvGrpSpPr/>
          <p:nvPr/>
        </p:nvGrpSpPr>
        <p:grpSpPr>
          <a:xfrm>
            <a:off x="1870889" y="8638206"/>
            <a:ext cx="21242040" cy="3300905"/>
            <a:chOff x="0" y="431800"/>
            <a:chExt cx="21242039" cy="3300904"/>
          </a:xfrm>
        </p:grpSpPr>
        <p:sp>
          <p:nvSpPr>
            <p:cNvPr id="1795" name="— это вес    -го объекта"/>
            <p:cNvSpPr/>
            <p:nvPr/>
          </p:nvSpPr>
          <p:spPr>
            <a:xfrm>
              <a:off x="10041608" y="2896479"/>
              <a:ext cx="11200432"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marL="1016000" indent="-1016000" defTabSz="825500">
                <a:lnSpc>
                  <a:spcPts val="6000"/>
                </a:lnSpc>
                <a:spcBef>
                  <a:spcPts val="3000"/>
                </a:spcBef>
                <a:defRPr baseline="6250" sz="4800">
                  <a:latin typeface="Yandex Sans Text Light"/>
                  <a:ea typeface="Yandex Sans Text Light"/>
                  <a:cs typeface="Yandex Sans Text Light"/>
                  <a:sym typeface="Yandex Sans Text Light"/>
                </a:defRPr>
              </a:lvl1pPr>
            </a:lstStyle>
            <a:p>
              <a:pPr/>
              <a:r>
                <a:t>— это вес    -го объекта</a:t>
              </a:r>
            </a:p>
          </p:txBody>
        </p:sp>
        <p:sp>
          <p:nvSpPr>
            <p:cNvPr id="1796" name="Градиентный спуск:"/>
            <p:cNvSpPr/>
            <p:nvPr/>
          </p:nvSpPr>
          <p:spPr>
            <a:xfrm>
              <a:off x="0" y="431800"/>
              <a:ext cx="7337506"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defTabSz="825500">
                <a:lnSpc>
                  <a:spcPts val="6000"/>
                </a:lnSpc>
                <a:spcBef>
                  <a:spcPts val="3000"/>
                </a:spcBef>
                <a:defRPr baseline="6250" sz="4800">
                  <a:latin typeface="Yandex Sans Text Light"/>
                  <a:ea typeface="Yandex Sans Text Light"/>
                  <a:cs typeface="Yandex Sans Text Light"/>
                  <a:sym typeface="Yandex Sans Text Light"/>
                </a:defRPr>
              </a:lvl1pPr>
            </a:lstStyle>
            <a:p>
              <a:pPr/>
              <a:r>
                <a:t>Градиентный спуск:</a:t>
              </a:r>
            </a:p>
          </p:txBody>
        </p:sp>
        <p:sp>
          <p:nvSpPr>
            <p:cNvPr id="1797" name="Equation"/>
            <p:cNvSpPr txBox="1"/>
            <p:nvPr/>
          </p:nvSpPr>
          <p:spPr>
            <a:xfrm>
              <a:off x="211438" y="2060254"/>
              <a:ext cx="6519387" cy="1672451"/>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r>
                      <a:rPr xmlns:a="http://schemas.openxmlformats.org/drawingml/2006/main" sz="4800" i="1">
                        <a:solidFill>
                          <a:srgbClr val="000000"/>
                        </a:solidFill>
                        <a:latin typeface="Cambria Math" panose="02040503050406030204" pitchFamily="18" charset="0"/>
                      </a:rPr>
                      <m:t>L</m:t>
                    </m:r>
                    <m:r>
                      <a:rPr xmlns:a="http://schemas.openxmlformats.org/drawingml/2006/main" sz="4800" i="1">
                        <a:solidFill>
                          <a:srgbClr val="000000"/>
                        </a:solidFill>
                        <a:latin typeface="Cambria Math" panose="02040503050406030204" pitchFamily="18" charset="0"/>
                      </a:rPr>
                      <m:t>e</m:t>
                    </m:r>
                    <m:r>
                      <a:rPr xmlns:a="http://schemas.openxmlformats.org/drawingml/2006/main" sz="4800" i="1">
                        <a:solidFill>
                          <a:srgbClr val="000000"/>
                        </a:solidFill>
                        <a:latin typeface="Cambria Math" panose="02040503050406030204" pitchFamily="18" charset="0"/>
                      </a:rPr>
                      <m:t>a</m:t>
                    </m:r>
                    <m:r>
                      <a:rPr xmlns:a="http://schemas.openxmlformats.org/drawingml/2006/main" sz="4800" i="1">
                        <a:solidFill>
                          <a:srgbClr val="000000"/>
                        </a:solidFill>
                        <a:latin typeface="Cambria Math" panose="02040503050406030204" pitchFamily="18" charset="0"/>
                      </a:rPr>
                      <m:t>f</m:t>
                    </m:r>
                    <m:r>
                      <a:rPr xmlns:a="http://schemas.openxmlformats.org/drawingml/2006/main" sz="4800" i="1">
                        <a:solidFill>
                          <a:srgbClr val="000000"/>
                        </a:solidFill>
                        <a:latin typeface="Cambria Math" panose="02040503050406030204" pitchFamily="18" charset="0"/>
                      </a:rPr>
                      <m:t>V</m:t>
                    </m:r>
                    <m:r>
                      <a:rPr xmlns:a="http://schemas.openxmlformats.org/drawingml/2006/main" sz="4800" i="1">
                        <a:solidFill>
                          <a:srgbClr val="000000"/>
                        </a:solidFill>
                        <a:latin typeface="Cambria Math" panose="02040503050406030204" pitchFamily="18" charset="0"/>
                      </a:rPr>
                      <m:t>a</m:t>
                    </m:r>
                    <m:r>
                      <a:rPr xmlns:a="http://schemas.openxmlformats.org/drawingml/2006/main" sz="4800" i="1">
                        <a:solidFill>
                          <a:srgbClr val="000000"/>
                        </a:solidFill>
                        <a:latin typeface="Cambria Math" panose="02040503050406030204" pitchFamily="18" charset="0"/>
                      </a:rPr>
                      <m:t>l</m:t>
                    </m:r>
                    <m:r>
                      <a:rPr xmlns:a="http://schemas.openxmlformats.org/drawingml/2006/main" sz="4800" i="1">
                        <a:solidFill>
                          <a:srgbClr val="000000"/>
                        </a:solidFill>
                        <a:latin typeface="Cambria Math" panose="02040503050406030204" pitchFamily="18" charset="0"/>
                      </a:rPr>
                      <m:t>u</m:t>
                    </m:r>
                    <m:sSub>
                      <m:e>
                        <m:r>
                          <a:rPr xmlns:a="http://schemas.openxmlformats.org/drawingml/2006/main" sz="4800" i="1">
                            <a:solidFill>
                              <a:srgbClr val="000000"/>
                            </a:solidFill>
                            <a:latin typeface="Cambria Math" panose="02040503050406030204" pitchFamily="18" charset="0"/>
                          </a:rPr>
                          <m:t>e</m:t>
                        </m:r>
                      </m:e>
                      <m:sub>
                        <m:r>
                          <a:rPr xmlns:a="http://schemas.openxmlformats.org/drawingml/2006/main" sz="4800" i="1">
                            <a:solidFill>
                              <a:srgbClr val="000000"/>
                            </a:solidFill>
                            <a:latin typeface="Cambria Math" panose="02040503050406030204" pitchFamily="18" charset="0"/>
                          </a:rPr>
                          <m:t>i</m:t>
                        </m:r>
                      </m:sub>
                    </m:sSub>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m:t>
                    </m:r>
                    <m:f>
                      <m:fPr>
                        <m:ctrlPr>
                          <a:rPr xmlns:a="http://schemas.openxmlformats.org/drawingml/2006/main" sz="4800" i="1">
                            <a:solidFill>
                              <a:srgbClr val="000000"/>
                            </a:solidFill>
                            <a:latin typeface="Cambria Math" panose="02040503050406030204" pitchFamily="18" charset="0"/>
                          </a:rPr>
                        </m:ctrlPr>
                        <m:type m:val="bar"/>
                      </m:fPr>
                      <m:num>
                        <m:r>
                          <a:rPr xmlns:a="http://schemas.openxmlformats.org/drawingml/2006/main" sz="4800" i="1">
                            <a:solidFill>
                              <a:srgbClr val="000000"/>
                            </a:solidFill>
                            <a:latin typeface="Cambria Math" panose="02040503050406030204" pitchFamily="18" charset="0"/>
                          </a:rPr>
                          <m:t>S</m:t>
                        </m:r>
                        <m:r>
                          <a:rPr xmlns:a="http://schemas.openxmlformats.org/drawingml/2006/main" sz="4800" i="1">
                            <a:solidFill>
                              <a:srgbClr val="000000"/>
                            </a:solidFill>
                            <a:latin typeface="Cambria Math" panose="02040503050406030204" pitchFamily="18" charset="0"/>
                          </a:rPr>
                          <m:t>u</m:t>
                        </m:r>
                        <m:r>
                          <a:rPr xmlns:a="http://schemas.openxmlformats.org/drawingml/2006/main" sz="4800" i="1">
                            <a:solidFill>
                              <a:srgbClr val="000000"/>
                            </a:solidFill>
                            <a:latin typeface="Cambria Math" panose="02040503050406030204" pitchFamily="18" charset="0"/>
                          </a:rPr>
                          <m:t>m</m:t>
                        </m:r>
                        <m:r>
                          <a:rPr xmlns:a="http://schemas.openxmlformats.org/drawingml/2006/main" sz="4800" i="1">
                            <a:solidFill>
                              <a:srgbClr val="000000"/>
                            </a:solidFill>
                            <a:latin typeface="Cambria Math" panose="02040503050406030204" pitchFamily="18" charset="0"/>
                          </a:rPr>
                          <m:t>D</m:t>
                        </m:r>
                        <m:r>
                          <a:rPr xmlns:a="http://schemas.openxmlformats.org/drawingml/2006/main" sz="4800" i="1">
                            <a:solidFill>
                              <a:srgbClr val="000000"/>
                            </a:solidFill>
                            <a:latin typeface="Cambria Math" panose="02040503050406030204" pitchFamily="18" charset="0"/>
                          </a:rPr>
                          <m:t>e</m:t>
                        </m:r>
                        <m:sSub>
                          <m:e>
                            <m:r>
                              <a:rPr xmlns:a="http://schemas.openxmlformats.org/drawingml/2006/main" sz="4800" i="1">
                                <a:solidFill>
                                  <a:srgbClr val="000000"/>
                                </a:solidFill>
                                <a:latin typeface="Cambria Math" panose="02040503050406030204" pitchFamily="18" charset="0"/>
                              </a:rPr>
                              <m:t>r</m:t>
                            </m:r>
                          </m:e>
                          <m:sub>
                            <m:r>
                              <a:rPr xmlns:a="http://schemas.openxmlformats.org/drawingml/2006/main" sz="4800" i="1">
                                <a:solidFill>
                                  <a:srgbClr val="000000"/>
                                </a:solidFill>
                                <a:latin typeface="Cambria Math" panose="02040503050406030204" pitchFamily="18" charset="0"/>
                              </a:rPr>
                              <m:t>i</m:t>
                            </m:r>
                          </m:sub>
                        </m:sSub>
                      </m:num>
                      <m:den>
                        <m:nary>
                          <m:naryPr>
                            <m:ctrlPr>
                              <a:rPr xmlns:a="http://schemas.openxmlformats.org/drawingml/2006/main" sz="4800" i="1">
                                <a:solidFill>
                                  <a:srgbClr val="000000"/>
                                </a:solidFill>
                                <a:latin typeface="Cambria Math" panose="02040503050406030204" pitchFamily="18" charset="0"/>
                              </a:rPr>
                            </m:ctrlPr>
                            <m:chr m:val="∑"/>
                            <m:limLoc m:val="subSup"/>
                            <m:grow m:val="1"/>
                            <m:subHide m:val="off"/>
                            <m:supHide m:val="on"/>
                          </m:naryPr>
                          <m:sub>
                            <m:r>
                              <a:rPr xmlns:a="http://schemas.openxmlformats.org/drawingml/2006/main" sz="4800" i="1">
                                <a:solidFill>
                                  <a:srgbClr val="000000"/>
                                </a:solidFill>
                                <a:latin typeface="Cambria Math" panose="02040503050406030204" pitchFamily="18" charset="0"/>
                              </a:rPr>
                              <m:t>j</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l</m:t>
                            </m:r>
                            <m:r>
                              <a:rPr xmlns:a="http://schemas.openxmlformats.org/drawingml/2006/main" sz="4800" i="1">
                                <a:solidFill>
                                  <a:srgbClr val="000000"/>
                                </a:solidFill>
                                <a:latin typeface="Cambria Math" panose="02040503050406030204" pitchFamily="18" charset="0"/>
                              </a:rPr>
                              <m:t>e</m:t>
                            </m:r>
                            <m:r>
                              <a:rPr xmlns:a="http://schemas.openxmlformats.org/drawingml/2006/main" sz="4800" i="1">
                                <a:solidFill>
                                  <a:srgbClr val="000000"/>
                                </a:solidFill>
                                <a:latin typeface="Cambria Math" panose="02040503050406030204" pitchFamily="18" charset="0"/>
                              </a:rPr>
                              <m:t>a</m:t>
                            </m:r>
                            <m:sSub>
                              <m:e>
                                <m:r>
                                  <a:rPr xmlns:a="http://schemas.openxmlformats.org/drawingml/2006/main" sz="4800" i="1">
                                    <a:solidFill>
                                      <a:srgbClr val="000000"/>
                                    </a:solidFill>
                                    <a:latin typeface="Cambria Math" panose="02040503050406030204" pitchFamily="18" charset="0"/>
                                  </a:rPr>
                                  <m:t>f</m:t>
                                </m:r>
                              </m:e>
                              <m:sub>
                                <m:r>
                                  <a:rPr xmlns:a="http://schemas.openxmlformats.org/drawingml/2006/main" sz="4800" i="1">
                                    <a:solidFill>
                                      <a:srgbClr val="000000"/>
                                    </a:solidFill>
                                    <a:latin typeface="Cambria Math" panose="02040503050406030204" pitchFamily="18" charset="0"/>
                                  </a:rPr>
                                  <m:t>i</m:t>
                                </m:r>
                              </m:sub>
                            </m:sSub>
                          </m:sub>
                          <m:sup/>
                          <m:e>
                            <m:sSub>
                              <m:e>
                                <m:r>
                                  <a:rPr xmlns:a="http://schemas.openxmlformats.org/drawingml/2006/main" sz="4800" i="1">
                                    <a:solidFill>
                                      <a:srgbClr val="000000"/>
                                    </a:solidFill>
                                    <a:latin typeface="Cambria Math" panose="02040503050406030204" pitchFamily="18" charset="0"/>
                                  </a:rPr>
                                  <m:t>w</m:t>
                                </m:r>
                              </m:e>
                              <m:sub>
                                <m:r>
                                  <a:rPr xmlns:a="http://schemas.openxmlformats.org/drawingml/2006/main" sz="4800" i="1">
                                    <a:solidFill>
                                      <a:srgbClr val="000000"/>
                                    </a:solidFill>
                                    <a:latin typeface="Cambria Math" panose="02040503050406030204" pitchFamily="18" charset="0"/>
                                  </a:rPr>
                                  <m:t>j</m:t>
                                </m:r>
                              </m:sub>
                            </m:sSub>
                          </m:e>
                        </m:nary>
                      </m:den>
                    </m:f>
                  </m:oMath>
                </m:oMathPara>
              </a14:m>
              <a:endParaRPr sz="4800"/>
            </a:p>
          </p:txBody>
        </p:sp>
        <p:sp>
          <p:nvSpPr>
            <p:cNvPr id="1798" name="Equation"/>
            <p:cNvSpPr txBox="1"/>
            <p:nvPr/>
          </p:nvSpPr>
          <p:spPr>
            <a:xfrm>
              <a:off x="9306419" y="2651233"/>
              <a:ext cx="497230" cy="511260"/>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4800" i="1">
                            <a:solidFill>
                              <a:srgbClr val="000000"/>
                            </a:solidFill>
                            <a:latin typeface="Cambria Math" panose="02040503050406030204" pitchFamily="18" charset="0"/>
                          </a:rPr>
                          <m:t>w</m:t>
                        </m:r>
                      </m:e>
                      <m:sub>
                        <m:r>
                          <a:rPr xmlns:a="http://schemas.openxmlformats.org/drawingml/2006/main" sz="4800" i="1">
                            <a:solidFill>
                              <a:srgbClr val="000000"/>
                            </a:solidFill>
                            <a:latin typeface="Cambria Math" panose="02040503050406030204" pitchFamily="18" charset="0"/>
                          </a:rPr>
                          <m:t>j</m:t>
                        </m:r>
                      </m:sub>
                    </m:sSub>
                  </m:oMath>
                </m:oMathPara>
              </a14:m>
              <a:endParaRPr sz="4800"/>
            </a:p>
          </p:txBody>
        </p:sp>
        <p:sp>
          <p:nvSpPr>
            <p:cNvPr id="1799" name="Equation"/>
            <p:cNvSpPr txBox="1"/>
            <p:nvPr/>
          </p:nvSpPr>
          <p:spPr>
            <a:xfrm>
              <a:off x="12918028" y="2682834"/>
              <a:ext cx="246279" cy="524257"/>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r>
                      <a:rPr xmlns:a="http://schemas.openxmlformats.org/drawingml/2006/main" sz="4800" i="1">
                        <a:solidFill>
                          <a:srgbClr val="000000"/>
                        </a:solidFill>
                        <a:latin typeface="Cambria Math" panose="02040503050406030204" pitchFamily="18" charset="0"/>
                      </a:rPr>
                      <m:t>j</m:t>
                    </m:r>
                  </m:oMath>
                </m:oMathPara>
              </a14:m>
              <a:endParaRPr sz="4800"/>
            </a:p>
          </p:txBody>
        </p:sp>
      </p:grpSp>
      <p:sp>
        <p:nvSpPr>
          <p:cNvPr id="1801" name="Equation"/>
          <p:cNvSpPr txBox="1"/>
          <p:nvPr/>
        </p:nvSpPr>
        <p:spPr>
          <a:xfrm>
            <a:off x="19720244" y="5973126"/>
            <a:ext cx="131674" cy="405994"/>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a:rPr xmlns:a="http://schemas.openxmlformats.org/drawingml/2006/main" sz="4800" i="1">
                      <a:solidFill>
                        <a:srgbClr val="000000"/>
                      </a:solidFill>
                      <a:latin typeface="Cambria Math" panose="02040503050406030204" pitchFamily="18" charset="0"/>
                    </a:rPr>
                    <m:t>i</m:t>
                  </m:r>
                </m:oMath>
              </m:oMathPara>
            </a14:m>
            <a:endParaRPr sz="4800"/>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1805" name="Попарная оценка листьев"/>
          <p:cNvSpPr txBox="1"/>
          <p:nvPr>
            <p:ph type="title"/>
          </p:nvPr>
        </p:nvSpPr>
        <p:spPr>
          <a:prstGeom prst="rect">
            <a:avLst/>
          </a:prstGeom>
        </p:spPr>
        <p:txBody>
          <a:bodyPr/>
          <a:lstStyle/>
          <a:p>
            <a:pPr/>
            <a:r>
              <a:t>Попарная оценка листьев</a:t>
            </a:r>
          </a:p>
        </p:txBody>
      </p:sp>
      <p:sp>
        <p:nvSpPr>
          <p:cNvPr id="1806" name="Slide Number"/>
          <p:cNvSpPr txBox="1"/>
          <p:nvPr>
            <p:ph type="sldNum" sz="quarter" idx="2"/>
          </p:nvPr>
        </p:nvSpPr>
        <p:spPr>
          <a:xfrm>
            <a:off x="22580203" y="12669188"/>
            <a:ext cx="216000" cy="34563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07" name="Хотим:"/>
          <p:cNvSpPr txBox="1"/>
          <p:nvPr/>
        </p:nvSpPr>
        <p:spPr>
          <a:xfrm>
            <a:off x="1949360" y="8830146"/>
            <a:ext cx="2092453"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lnSpc>
                <a:spcPts val="6000"/>
              </a:lnSpc>
              <a:spcBef>
                <a:spcPts val="3000"/>
              </a:spcBef>
              <a:defRPr baseline="6250" sz="4800">
                <a:latin typeface="Yandex Sans Text Light"/>
                <a:ea typeface="Yandex Sans Text Light"/>
                <a:cs typeface="Yandex Sans Text Light"/>
                <a:sym typeface="Yandex Sans Text Light"/>
              </a:defRPr>
            </a:lvl1pPr>
          </a:lstStyle>
          <a:p>
            <a:pPr/>
            <a:r>
              <a:t>Хотим:</a:t>
            </a:r>
          </a:p>
        </p:txBody>
      </p:sp>
      <p:sp>
        <p:nvSpPr>
          <p:cNvPr id="1808" name="Equation"/>
          <p:cNvSpPr txBox="1"/>
          <p:nvPr/>
        </p:nvSpPr>
        <p:spPr>
          <a:xfrm>
            <a:off x="1908790" y="2519542"/>
            <a:ext cx="10112986" cy="1676560"/>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m:rPr>
                      <m:scr m:val="script"/>
                    </m:rPr>
                    <a:rPr xmlns:a="http://schemas.openxmlformats.org/drawingml/2006/main" sz="4800" i="1">
                      <a:solidFill>
                        <a:srgbClr val="000000"/>
                      </a:solidFill>
                      <a:latin typeface="Cambria Math" panose="02040503050406030204" pitchFamily="18" charset="0"/>
                    </a:rPr>
                    <m:t>L</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m:t>
                  </m:r>
                  <m:f>
                    <m:fPr>
                      <m:ctrlPr>
                        <a:rPr xmlns:a="http://schemas.openxmlformats.org/drawingml/2006/main" sz="4800" i="1">
                          <a:solidFill>
                            <a:srgbClr val="000000"/>
                          </a:solidFill>
                          <a:latin typeface="Cambria Math" panose="02040503050406030204" pitchFamily="18" charset="0"/>
                        </a:rPr>
                      </m:ctrlPr>
                      <m:type m:val="bar"/>
                    </m:fPr>
                    <m:num>
                      <m:r>
                        <a:rPr xmlns:a="http://schemas.openxmlformats.org/drawingml/2006/main" sz="4800" i="1">
                          <a:solidFill>
                            <a:srgbClr val="000000"/>
                          </a:solidFill>
                          <a:latin typeface="Cambria Math" panose="02040503050406030204" pitchFamily="18" charset="0"/>
                        </a:rPr>
                        <m:t>1</m:t>
                      </m:r>
                    </m:num>
                    <m:den>
                      <m:r>
                        <a:rPr xmlns:a="http://schemas.openxmlformats.org/drawingml/2006/main" sz="4800" i="1">
                          <a:solidFill>
                            <a:srgbClr val="000000"/>
                          </a:solidFill>
                          <a:latin typeface="Cambria Math" panose="02040503050406030204" pitchFamily="18" charset="0"/>
                        </a:rPr>
                        <m:t>P</m:t>
                      </m:r>
                      <m:r>
                        <a:rPr xmlns:a="http://schemas.openxmlformats.org/drawingml/2006/main" sz="4800" i="1">
                          <a:solidFill>
                            <a:srgbClr val="000000"/>
                          </a:solidFill>
                          <a:latin typeface="Cambria Math" panose="02040503050406030204" pitchFamily="18" charset="0"/>
                        </a:rPr>
                        <m:t>a</m:t>
                      </m:r>
                      <m:r>
                        <a:rPr xmlns:a="http://schemas.openxmlformats.org/drawingml/2006/main" sz="4800" i="1">
                          <a:solidFill>
                            <a:srgbClr val="000000"/>
                          </a:solidFill>
                          <a:latin typeface="Cambria Math" panose="02040503050406030204" pitchFamily="18" charset="0"/>
                        </a:rPr>
                        <m:t>i</m:t>
                      </m:r>
                      <m:r>
                        <a:rPr xmlns:a="http://schemas.openxmlformats.org/drawingml/2006/main" sz="4800" i="1">
                          <a:solidFill>
                            <a:srgbClr val="000000"/>
                          </a:solidFill>
                          <a:latin typeface="Cambria Math" panose="02040503050406030204" pitchFamily="18" charset="0"/>
                        </a:rPr>
                        <m:t>r</m:t>
                      </m:r>
                      <m:r>
                        <a:rPr xmlns:a="http://schemas.openxmlformats.org/drawingml/2006/main" sz="4800" i="1">
                          <a:solidFill>
                            <a:srgbClr val="000000"/>
                          </a:solidFill>
                          <a:latin typeface="Cambria Math" panose="02040503050406030204" pitchFamily="18" charset="0"/>
                        </a:rPr>
                        <m:t>C</m:t>
                      </m:r>
                      <m:r>
                        <a:rPr xmlns:a="http://schemas.openxmlformats.org/drawingml/2006/main" sz="4800" i="1">
                          <a:solidFill>
                            <a:srgbClr val="000000"/>
                          </a:solidFill>
                          <a:latin typeface="Cambria Math" panose="02040503050406030204" pitchFamily="18" charset="0"/>
                        </a:rPr>
                        <m:t>o</m:t>
                      </m:r>
                      <m:r>
                        <a:rPr xmlns:a="http://schemas.openxmlformats.org/drawingml/2006/main" sz="4800" i="1">
                          <a:solidFill>
                            <a:srgbClr val="000000"/>
                          </a:solidFill>
                          <a:latin typeface="Cambria Math" panose="02040503050406030204" pitchFamily="18" charset="0"/>
                        </a:rPr>
                        <m:t>u</m:t>
                      </m:r>
                      <m:r>
                        <a:rPr xmlns:a="http://schemas.openxmlformats.org/drawingml/2006/main" sz="4800" i="1">
                          <a:solidFill>
                            <a:srgbClr val="000000"/>
                          </a:solidFill>
                          <a:latin typeface="Cambria Math" panose="02040503050406030204" pitchFamily="18" charset="0"/>
                        </a:rPr>
                        <m:t>n</m:t>
                      </m:r>
                      <m:r>
                        <a:rPr xmlns:a="http://schemas.openxmlformats.org/drawingml/2006/main" sz="4800" i="1">
                          <a:solidFill>
                            <a:srgbClr val="000000"/>
                          </a:solidFill>
                          <a:latin typeface="Cambria Math" panose="02040503050406030204" pitchFamily="18" charset="0"/>
                        </a:rPr>
                        <m:t>t</m:t>
                      </m:r>
                    </m:den>
                  </m:f>
                  <m:limLow>
                    <m:e>
                      <m:r>
                        <a:rPr xmlns:a="http://schemas.openxmlformats.org/drawingml/2006/main" sz="4800" i="1">
                          <a:solidFill>
                            <a:srgbClr val="000000"/>
                          </a:solidFill>
                          <a:latin typeface="Cambria Math" panose="02040503050406030204" pitchFamily="18" charset="0"/>
                        </a:rPr>
                        <m:t>∑</m:t>
                      </m:r>
                    </m:e>
                    <m:lim>
                      <m:r>
                        <a:rPr xmlns:a="http://schemas.openxmlformats.org/drawingml/2006/main" sz="4800" i="1">
                          <a:solidFill>
                            <a:srgbClr val="000000"/>
                          </a:solidFill>
                          <a:latin typeface="Cambria Math" panose="02040503050406030204" pitchFamily="18" charset="0"/>
                        </a:rPr>
                        <m:t>p</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n</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P</m:t>
                      </m:r>
                    </m:lim>
                  </m:limLow>
                  <m:r>
                    <m:rPr>
                      <m:sty m:val="p"/>
                    </m:rPr>
                    <a:rPr xmlns:a="http://schemas.openxmlformats.org/drawingml/2006/main" sz="4800" i="1">
                      <a:solidFill>
                        <a:srgbClr val="000000"/>
                      </a:solidFill>
                      <a:latin typeface="Cambria Math" panose="02040503050406030204" pitchFamily="18" charset="0"/>
                    </a:rPr>
                    <m:t>log</m:t>
                  </m:r>
                  <m:d>
                    <m:dPr>
                      <m:ctrlPr>
                        <a:rPr xmlns:a="http://schemas.openxmlformats.org/drawingml/2006/main" sz="4800" i="1">
                          <a:solidFill>
                            <a:srgbClr val="000000"/>
                          </a:solidFill>
                          <a:latin typeface="Cambria Math" panose="02040503050406030204" pitchFamily="18" charset="0"/>
                        </a:rPr>
                      </m:ctrlPr>
                    </m:dPr>
                    <m:e>
                      <m:r>
                        <a:rPr xmlns:a="http://schemas.openxmlformats.org/drawingml/2006/main" sz="4800" i="1">
                          <a:solidFill>
                            <a:srgbClr val="000000"/>
                          </a:solidFill>
                          <a:latin typeface="Cambria Math" panose="02040503050406030204" pitchFamily="18" charset="0"/>
                        </a:rPr>
                        <m:t>σ</m:t>
                      </m:r>
                      <m:r>
                        <a:rPr xmlns:a="http://schemas.openxmlformats.org/drawingml/2006/main" sz="4800" i="1">
                          <a:solidFill>
                            <a:srgbClr val="000000"/>
                          </a:solidFill>
                          <a:latin typeface="Cambria Math" panose="02040503050406030204" pitchFamily="18" charset="0"/>
                        </a:rPr>
                        <m:t>(</m:t>
                      </m:r>
                      <m:sSub>
                        <m:e>
                          <m:r>
                            <a:rPr xmlns:a="http://schemas.openxmlformats.org/drawingml/2006/main" sz="4800" i="1">
                              <a:solidFill>
                                <a:srgbClr val="000000"/>
                              </a:solidFill>
                              <a:latin typeface="Cambria Math" panose="02040503050406030204" pitchFamily="18" charset="0"/>
                            </a:rPr>
                            <m:t>a</m:t>
                          </m:r>
                        </m:e>
                        <m:sub>
                          <m:r>
                            <a:rPr xmlns:a="http://schemas.openxmlformats.org/drawingml/2006/main" sz="4800" i="1">
                              <a:solidFill>
                                <a:srgbClr val="000000"/>
                              </a:solidFill>
                              <a:latin typeface="Cambria Math" panose="02040503050406030204" pitchFamily="18" charset="0"/>
                            </a:rPr>
                            <m:t>p</m:t>
                          </m:r>
                        </m:sub>
                      </m:sSub>
                      <m:r>
                        <a:rPr xmlns:a="http://schemas.openxmlformats.org/drawingml/2006/main" sz="4800" i="1">
                          <a:solidFill>
                            <a:srgbClr val="000000"/>
                          </a:solidFill>
                          <a:latin typeface="Cambria Math" panose="02040503050406030204" pitchFamily="18" charset="0"/>
                        </a:rPr>
                        <m:t>-</m:t>
                      </m:r>
                      <m:sSub>
                        <m:e>
                          <m:r>
                            <a:rPr xmlns:a="http://schemas.openxmlformats.org/drawingml/2006/main" sz="4800" i="1">
                              <a:solidFill>
                                <a:srgbClr val="000000"/>
                              </a:solidFill>
                              <a:latin typeface="Cambria Math" panose="02040503050406030204" pitchFamily="18" charset="0"/>
                            </a:rPr>
                            <m:t>a</m:t>
                          </m:r>
                        </m:e>
                        <m:sub>
                          <m:r>
                            <a:rPr xmlns:a="http://schemas.openxmlformats.org/drawingml/2006/main" sz="4800" i="1">
                              <a:solidFill>
                                <a:srgbClr val="000000"/>
                              </a:solidFill>
                              <a:latin typeface="Cambria Math" panose="02040503050406030204" pitchFamily="18" charset="0"/>
                            </a:rPr>
                            <m:t>n</m:t>
                          </m:r>
                        </m:sub>
                      </m:sSub>
                      <m:r>
                        <a:rPr xmlns:a="http://schemas.openxmlformats.org/drawingml/2006/main" sz="4800" i="1">
                          <a:solidFill>
                            <a:srgbClr val="000000"/>
                          </a:solidFill>
                          <a:latin typeface="Cambria Math" panose="02040503050406030204" pitchFamily="18" charset="0"/>
                        </a:rPr>
                        <m:t>)</m:t>
                      </m:r>
                    </m:e>
                  </m:d>
                </m:oMath>
              </m:oMathPara>
            </a14:m>
            <a:endParaRPr sz="4800"/>
          </a:p>
        </p:txBody>
      </p:sp>
      <p:sp>
        <p:nvSpPr>
          <p:cNvPr id="1809" name="Введем                              новых переменных       :"/>
          <p:cNvSpPr txBox="1"/>
          <p:nvPr/>
        </p:nvSpPr>
        <p:spPr>
          <a:xfrm>
            <a:off x="1645043" y="4512477"/>
            <a:ext cx="12219738"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lnSpc>
                <a:spcPts val="6000"/>
              </a:lnSpc>
              <a:spcBef>
                <a:spcPts val="3000"/>
              </a:spcBef>
              <a:defRPr baseline="6250" sz="4800">
                <a:latin typeface="Yandex Sans Text Light"/>
                <a:ea typeface="Yandex Sans Text Light"/>
                <a:cs typeface="Yandex Sans Text Light"/>
                <a:sym typeface="Yandex Sans Text Light"/>
              </a:defRPr>
            </a:lvl1pPr>
          </a:lstStyle>
          <a:p>
            <a:pPr/>
            <a:r>
              <a:t>Введем                              новых переменных       :</a:t>
            </a:r>
          </a:p>
        </p:txBody>
      </p:sp>
      <p:sp>
        <p:nvSpPr>
          <p:cNvPr id="1810" name="Equation"/>
          <p:cNvSpPr txBox="1"/>
          <p:nvPr/>
        </p:nvSpPr>
        <p:spPr>
          <a:xfrm>
            <a:off x="4335022" y="4713805"/>
            <a:ext cx="2586534" cy="417577"/>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a:rPr xmlns:a="http://schemas.openxmlformats.org/drawingml/2006/main" sz="4800" i="1">
                      <a:solidFill>
                        <a:srgbClr val="000000"/>
                      </a:solidFill>
                      <a:latin typeface="Cambria Math" panose="02040503050406030204" pitchFamily="18" charset="0"/>
                    </a:rPr>
                    <m:t>P</m:t>
                  </m:r>
                  <m:r>
                    <a:rPr xmlns:a="http://schemas.openxmlformats.org/drawingml/2006/main" sz="4800" i="1">
                      <a:solidFill>
                        <a:srgbClr val="000000"/>
                      </a:solidFill>
                      <a:latin typeface="Cambria Math" panose="02040503050406030204" pitchFamily="18" charset="0"/>
                    </a:rPr>
                    <m:t>a</m:t>
                  </m:r>
                  <m:r>
                    <a:rPr xmlns:a="http://schemas.openxmlformats.org/drawingml/2006/main" sz="4800" i="1">
                      <a:solidFill>
                        <a:srgbClr val="000000"/>
                      </a:solidFill>
                      <a:latin typeface="Cambria Math" panose="02040503050406030204" pitchFamily="18" charset="0"/>
                    </a:rPr>
                    <m:t>i</m:t>
                  </m:r>
                  <m:r>
                    <a:rPr xmlns:a="http://schemas.openxmlformats.org/drawingml/2006/main" sz="4800" i="1">
                      <a:solidFill>
                        <a:srgbClr val="000000"/>
                      </a:solidFill>
                      <a:latin typeface="Cambria Math" panose="02040503050406030204" pitchFamily="18" charset="0"/>
                    </a:rPr>
                    <m:t>r</m:t>
                  </m:r>
                  <m:r>
                    <a:rPr xmlns:a="http://schemas.openxmlformats.org/drawingml/2006/main" sz="4800" i="1">
                      <a:solidFill>
                        <a:srgbClr val="000000"/>
                      </a:solidFill>
                      <a:latin typeface="Cambria Math" panose="02040503050406030204" pitchFamily="18" charset="0"/>
                    </a:rPr>
                    <m:t>C</m:t>
                  </m:r>
                  <m:r>
                    <a:rPr xmlns:a="http://schemas.openxmlformats.org/drawingml/2006/main" sz="4800" i="1">
                      <a:solidFill>
                        <a:srgbClr val="000000"/>
                      </a:solidFill>
                      <a:latin typeface="Cambria Math" panose="02040503050406030204" pitchFamily="18" charset="0"/>
                    </a:rPr>
                    <m:t>o</m:t>
                  </m:r>
                  <m:r>
                    <a:rPr xmlns:a="http://schemas.openxmlformats.org/drawingml/2006/main" sz="4800" i="1">
                      <a:solidFill>
                        <a:srgbClr val="000000"/>
                      </a:solidFill>
                      <a:latin typeface="Cambria Math" panose="02040503050406030204" pitchFamily="18" charset="0"/>
                    </a:rPr>
                    <m:t>u</m:t>
                  </m:r>
                  <m:r>
                    <a:rPr xmlns:a="http://schemas.openxmlformats.org/drawingml/2006/main" sz="4800" i="1">
                      <a:solidFill>
                        <a:srgbClr val="000000"/>
                      </a:solidFill>
                      <a:latin typeface="Cambria Math" panose="02040503050406030204" pitchFamily="18" charset="0"/>
                    </a:rPr>
                    <m:t>n</m:t>
                  </m:r>
                  <m:r>
                    <a:rPr xmlns:a="http://schemas.openxmlformats.org/drawingml/2006/main" sz="4800" i="1">
                      <a:solidFill>
                        <a:srgbClr val="000000"/>
                      </a:solidFill>
                      <a:latin typeface="Cambria Math" panose="02040503050406030204" pitchFamily="18" charset="0"/>
                    </a:rPr>
                    <m:t>t</m:t>
                  </m:r>
                </m:oMath>
              </m:oMathPara>
            </a14:m>
            <a:endParaRPr sz="4800"/>
          </a:p>
        </p:txBody>
      </p:sp>
      <p:sp>
        <p:nvSpPr>
          <p:cNvPr id="1811" name="Equation"/>
          <p:cNvSpPr txBox="1"/>
          <p:nvPr/>
        </p:nvSpPr>
        <p:spPr>
          <a:xfrm>
            <a:off x="13051087" y="4807263"/>
            <a:ext cx="380400" cy="426429"/>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4800" i="1">
                          <a:solidFill>
                            <a:srgbClr val="000000"/>
                          </a:solidFill>
                          <a:latin typeface="Cambria Math" panose="02040503050406030204" pitchFamily="18" charset="0"/>
                        </a:rPr>
                        <m:t>x</m:t>
                      </m:r>
                    </m:e>
                    <m:sub>
                      <m:r>
                        <a:rPr xmlns:a="http://schemas.openxmlformats.org/drawingml/2006/main" sz="4800" i="1">
                          <a:solidFill>
                            <a:srgbClr val="000000"/>
                          </a:solidFill>
                          <a:latin typeface="Cambria Math" panose="02040503050406030204" pitchFamily="18" charset="0"/>
                        </a:rPr>
                        <m:t>i</m:t>
                      </m:r>
                    </m:sub>
                  </m:sSub>
                </m:oMath>
              </m:oMathPara>
            </a14:m>
            <a:endParaRPr sz="4800"/>
          </a:p>
        </p:txBody>
      </p:sp>
      <p:sp>
        <p:nvSpPr>
          <p:cNvPr id="1812" name="Equation"/>
          <p:cNvSpPr txBox="1"/>
          <p:nvPr/>
        </p:nvSpPr>
        <p:spPr>
          <a:xfrm>
            <a:off x="2042988" y="5888184"/>
            <a:ext cx="6816451" cy="1300223"/>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m:rPr>
                      <m:scr m:val="script"/>
                    </m:rPr>
                    <a:rPr xmlns:a="http://schemas.openxmlformats.org/drawingml/2006/main" sz="3600" i="1">
                      <a:solidFill>
                        <a:srgbClr val="000000"/>
                      </a:solidFill>
                      <a:latin typeface="Cambria Math" panose="02040503050406030204" pitchFamily="18" charset="0"/>
                    </a:rPr>
                    <m:t>L</m:t>
                  </m:r>
                  <m:r>
                    <a:rPr xmlns:a="http://schemas.openxmlformats.org/drawingml/2006/main" sz="3600" i="1">
                      <a:solidFill>
                        <a:srgbClr val="000000"/>
                      </a:solidFill>
                      <a:latin typeface="Cambria Math" panose="02040503050406030204" pitchFamily="18" charset="0"/>
                    </a:rPr>
                    <m:t>=</m:t>
                  </m:r>
                  <m:r>
                    <a:rPr xmlns:a="http://schemas.openxmlformats.org/drawingml/2006/main" sz="3600" i="1">
                      <a:solidFill>
                        <a:srgbClr val="000000"/>
                      </a:solidFill>
                      <a:latin typeface="Cambria Math" panose="02040503050406030204" pitchFamily="18" charset="0"/>
                    </a:rPr>
                    <m:t>-</m:t>
                  </m:r>
                  <m:f>
                    <m:fPr>
                      <m:ctrlPr>
                        <a:rPr xmlns:a="http://schemas.openxmlformats.org/drawingml/2006/main" sz="3600" i="1">
                          <a:solidFill>
                            <a:srgbClr val="000000"/>
                          </a:solidFill>
                          <a:latin typeface="Cambria Math" panose="02040503050406030204" pitchFamily="18" charset="0"/>
                        </a:rPr>
                      </m:ctrlPr>
                      <m:type m:val="bar"/>
                    </m:fPr>
                    <m:num>
                      <m:r>
                        <a:rPr xmlns:a="http://schemas.openxmlformats.org/drawingml/2006/main" sz="3600" i="1">
                          <a:solidFill>
                            <a:srgbClr val="000000"/>
                          </a:solidFill>
                          <a:latin typeface="Cambria Math" panose="02040503050406030204" pitchFamily="18" charset="0"/>
                        </a:rPr>
                        <m:t>1</m:t>
                      </m:r>
                    </m:num>
                    <m:den>
                      <m:r>
                        <a:rPr xmlns:a="http://schemas.openxmlformats.org/drawingml/2006/main" sz="3600" i="1">
                          <a:solidFill>
                            <a:srgbClr val="000000"/>
                          </a:solidFill>
                          <a:latin typeface="Cambria Math" panose="02040503050406030204" pitchFamily="18" charset="0"/>
                        </a:rPr>
                        <m:t>P</m:t>
                      </m:r>
                      <m:r>
                        <a:rPr xmlns:a="http://schemas.openxmlformats.org/drawingml/2006/main" sz="3600" i="1">
                          <a:solidFill>
                            <a:srgbClr val="000000"/>
                          </a:solidFill>
                          <a:latin typeface="Cambria Math" panose="02040503050406030204" pitchFamily="18" charset="0"/>
                        </a:rPr>
                        <m:t>a</m:t>
                      </m:r>
                      <m:r>
                        <a:rPr xmlns:a="http://schemas.openxmlformats.org/drawingml/2006/main" sz="3600" i="1">
                          <a:solidFill>
                            <a:srgbClr val="000000"/>
                          </a:solidFill>
                          <a:latin typeface="Cambria Math" panose="02040503050406030204" pitchFamily="18" charset="0"/>
                        </a:rPr>
                        <m:t>i</m:t>
                      </m:r>
                      <m:r>
                        <a:rPr xmlns:a="http://schemas.openxmlformats.org/drawingml/2006/main" sz="3600" i="1">
                          <a:solidFill>
                            <a:srgbClr val="000000"/>
                          </a:solidFill>
                          <a:latin typeface="Cambria Math" panose="02040503050406030204" pitchFamily="18" charset="0"/>
                        </a:rPr>
                        <m:t>r</m:t>
                      </m:r>
                      <m:r>
                        <a:rPr xmlns:a="http://schemas.openxmlformats.org/drawingml/2006/main" sz="3600" i="1">
                          <a:solidFill>
                            <a:srgbClr val="000000"/>
                          </a:solidFill>
                          <a:latin typeface="Cambria Math" panose="02040503050406030204" pitchFamily="18" charset="0"/>
                        </a:rPr>
                        <m:t>C</m:t>
                      </m:r>
                      <m:r>
                        <a:rPr xmlns:a="http://schemas.openxmlformats.org/drawingml/2006/main" sz="3600" i="1">
                          <a:solidFill>
                            <a:srgbClr val="000000"/>
                          </a:solidFill>
                          <a:latin typeface="Cambria Math" panose="02040503050406030204" pitchFamily="18" charset="0"/>
                        </a:rPr>
                        <m:t>o</m:t>
                      </m:r>
                      <m:r>
                        <a:rPr xmlns:a="http://schemas.openxmlformats.org/drawingml/2006/main" sz="3600" i="1">
                          <a:solidFill>
                            <a:srgbClr val="000000"/>
                          </a:solidFill>
                          <a:latin typeface="Cambria Math" panose="02040503050406030204" pitchFamily="18" charset="0"/>
                        </a:rPr>
                        <m:t>u</m:t>
                      </m:r>
                      <m:r>
                        <a:rPr xmlns:a="http://schemas.openxmlformats.org/drawingml/2006/main" sz="3600" i="1">
                          <a:solidFill>
                            <a:srgbClr val="000000"/>
                          </a:solidFill>
                          <a:latin typeface="Cambria Math" panose="02040503050406030204" pitchFamily="18" charset="0"/>
                        </a:rPr>
                        <m:t>n</m:t>
                      </m:r>
                      <m:r>
                        <a:rPr xmlns:a="http://schemas.openxmlformats.org/drawingml/2006/main" sz="3600" i="1">
                          <a:solidFill>
                            <a:srgbClr val="000000"/>
                          </a:solidFill>
                          <a:latin typeface="Cambria Math" panose="02040503050406030204" pitchFamily="18" charset="0"/>
                        </a:rPr>
                        <m:t>t</m:t>
                      </m:r>
                    </m:den>
                  </m:f>
                  <m:limUpp>
                    <m:e>
                      <m:limLow>
                        <m:e>
                          <m:r>
                            <a:rPr xmlns:a="http://schemas.openxmlformats.org/drawingml/2006/main" sz="3600" i="1">
                              <a:solidFill>
                                <a:srgbClr val="000000"/>
                              </a:solidFill>
                              <a:latin typeface="Cambria Math" panose="02040503050406030204" pitchFamily="18" charset="0"/>
                            </a:rPr>
                            <m:t>∑</m:t>
                          </m:r>
                        </m:e>
                        <m:lim>
                          <m:r>
                            <a:rPr xmlns:a="http://schemas.openxmlformats.org/drawingml/2006/main" sz="3600" i="1">
                              <a:solidFill>
                                <a:srgbClr val="000000"/>
                              </a:solidFill>
                              <a:latin typeface="Cambria Math" panose="02040503050406030204" pitchFamily="18" charset="0"/>
                            </a:rPr>
                            <m:t>i</m:t>
                          </m:r>
                          <m:r>
                            <a:rPr xmlns:a="http://schemas.openxmlformats.org/drawingml/2006/main" sz="3600" i="1">
                              <a:solidFill>
                                <a:srgbClr val="000000"/>
                              </a:solidFill>
                              <a:latin typeface="Cambria Math" panose="02040503050406030204" pitchFamily="18" charset="0"/>
                            </a:rPr>
                            <m:t>=</m:t>
                          </m:r>
                          <m:r>
                            <a:rPr xmlns:a="http://schemas.openxmlformats.org/drawingml/2006/main" sz="3600" i="1">
                              <a:solidFill>
                                <a:srgbClr val="000000"/>
                              </a:solidFill>
                              <a:latin typeface="Cambria Math" panose="02040503050406030204" pitchFamily="18" charset="0"/>
                            </a:rPr>
                            <m:t>1</m:t>
                          </m:r>
                        </m:lim>
                      </m:limLow>
                    </m:e>
                    <m:lim>
                      <m:r>
                        <a:rPr xmlns:a="http://schemas.openxmlformats.org/drawingml/2006/main" sz="3600" i="1">
                          <a:solidFill>
                            <a:srgbClr val="000000"/>
                          </a:solidFill>
                          <a:latin typeface="Cambria Math" panose="02040503050406030204" pitchFamily="18" charset="0"/>
                        </a:rPr>
                        <m:t>P</m:t>
                      </m:r>
                      <m:r>
                        <a:rPr xmlns:a="http://schemas.openxmlformats.org/drawingml/2006/main" sz="3600" i="1">
                          <a:solidFill>
                            <a:srgbClr val="000000"/>
                          </a:solidFill>
                          <a:latin typeface="Cambria Math" panose="02040503050406030204" pitchFamily="18" charset="0"/>
                        </a:rPr>
                        <m:t>a</m:t>
                      </m:r>
                      <m:r>
                        <a:rPr xmlns:a="http://schemas.openxmlformats.org/drawingml/2006/main" sz="3600" i="1">
                          <a:solidFill>
                            <a:srgbClr val="000000"/>
                          </a:solidFill>
                          <a:latin typeface="Cambria Math" panose="02040503050406030204" pitchFamily="18" charset="0"/>
                        </a:rPr>
                        <m:t>i</m:t>
                      </m:r>
                      <m:r>
                        <a:rPr xmlns:a="http://schemas.openxmlformats.org/drawingml/2006/main" sz="3600" i="1">
                          <a:solidFill>
                            <a:srgbClr val="000000"/>
                          </a:solidFill>
                          <a:latin typeface="Cambria Math" panose="02040503050406030204" pitchFamily="18" charset="0"/>
                        </a:rPr>
                        <m:t>r</m:t>
                      </m:r>
                      <m:r>
                        <a:rPr xmlns:a="http://schemas.openxmlformats.org/drawingml/2006/main" sz="3600" i="1">
                          <a:solidFill>
                            <a:srgbClr val="000000"/>
                          </a:solidFill>
                          <a:latin typeface="Cambria Math" panose="02040503050406030204" pitchFamily="18" charset="0"/>
                        </a:rPr>
                        <m:t>C</m:t>
                      </m:r>
                      <m:r>
                        <a:rPr xmlns:a="http://schemas.openxmlformats.org/drawingml/2006/main" sz="3600" i="1">
                          <a:solidFill>
                            <a:srgbClr val="000000"/>
                          </a:solidFill>
                          <a:latin typeface="Cambria Math" panose="02040503050406030204" pitchFamily="18" charset="0"/>
                        </a:rPr>
                        <m:t>o</m:t>
                      </m:r>
                      <m:r>
                        <a:rPr xmlns:a="http://schemas.openxmlformats.org/drawingml/2006/main" sz="3600" i="1">
                          <a:solidFill>
                            <a:srgbClr val="000000"/>
                          </a:solidFill>
                          <a:latin typeface="Cambria Math" panose="02040503050406030204" pitchFamily="18" charset="0"/>
                        </a:rPr>
                        <m:t>u</m:t>
                      </m:r>
                      <m:r>
                        <a:rPr xmlns:a="http://schemas.openxmlformats.org/drawingml/2006/main" sz="3600" i="1">
                          <a:solidFill>
                            <a:srgbClr val="000000"/>
                          </a:solidFill>
                          <a:latin typeface="Cambria Math" panose="02040503050406030204" pitchFamily="18" charset="0"/>
                        </a:rPr>
                        <m:t>n</m:t>
                      </m:r>
                      <m:r>
                        <a:rPr xmlns:a="http://schemas.openxmlformats.org/drawingml/2006/main" sz="3600" i="1">
                          <a:solidFill>
                            <a:srgbClr val="000000"/>
                          </a:solidFill>
                          <a:latin typeface="Cambria Math" panose="02040503050406030204" pitchFamily="18" charset="0"/>
                        </a:rPr>
                        <m:t>t</m:t>
                      </m:r>
                    </m:lim>
                  </m:limUpp>
                  <m:r>
                    <m:rPr>
                      <m:sty m:val="p"/>
                    </m:rPr>
                    <a:rPr xmlns:a="http://schemas.openxmlformats.org/drawingml/2006/main" sz="3600" i="1">
                      <a:solidFill>
                        <a:srgbClr val="000000"/>
                      </a:solidFill>
                      <a:latin typeface="Cambria Math" panose="02040503050406030204" pitchFamily="18" charset="0"/>
                    </a:rPr>
                    <m:t>log</m:t>
                  </m:r>
                  <m:d>
                    <m:dPr>
                      <m:ctrlPr>
                        <a:rPr xmlns:a="http://schemas.openxmlformats.org/drawingml/2006/main" sz="3600" i="1">
                          <a:solidFill>
                            <a:srgbClr val="000000"/>
                          </a:solidFill>
                          <a:latin typeface="Cambria Math" panose="02040503050406030204" pitchFamily="18" charset="0"/>
                        </a:rPr>
                      </m:ctrlPr>
                    </m:dPr>
                    <m:e>
                      <m:r>
                        <a:rPr xmlns:a="http://schemas.openxmlformats.org/drawingml/2006/main" sz="3600" i="1">
                          <a:solidFill>
                            <a:srgbClr val="000000"/>
                          </a:solidFill>
                          <a:latin typeface="Cambria Math" panose="02040503050406030204" pitchFamily="18" charset="0"/>
                        </a:rPr>
                        <m:t>σ</m:t>
                      </m:r>
                      <m:r>
                        <a:rPr xmlns:a="http://schemas.openxmlformats.org/drawingml/2006/main" sz="3600" i="1">
                          <a:solidFill>
                            <a:srgbClr val="000000"/>
                          </a:solidFill>
                          <a:latin typeface="Cambria Math" panose="02040503050406030204" pitchFamily="18" charset="0"/>
                        </a:rPr>
                        <m:t>(</m:t>
                      </m:r>
                      <m:sSub>
                        <m:e>
                          <m:r>
                            <a:rPr xmlns:a="http://schemas.openxmlformats.org/drawingml/2006/main" sz="3600" i="1">
                              <a:solidFill>
                                <a:srgbClr val="000000"/>
                              </a:solidFill>
                              <a:latin typeface="Cambria Math" panose="02040503050406030204" pitchFamily="18" charset="0"/>
                            </a:rPr>
                            <m:t>x</m:t>
                          </m:r>
                        </m:e>
                        <m:sub>
                          <m:r>
                            <a:rPr xmlns:a="http://schemas.openxmlformats.org/drawingml/2006/main" sz="3600" i="1">
                              <a:solidFill>
                                <a:srgbClr val="000000"/>
                              </a:solidFill>
                              <a:latin typeface="Cambria Math" panose="02040503050406030204" pitchFamily="18" charset="0"/>
                            </a:rPr>
                            <m:t>i</m:t>
                          </m:r>
                        </m:sub>
                      </m:sSub>
                      <m:r>
                        <a:rPr xmlns:a="http://schemas.openxmlformats.org/drawingml/2006/main" sz="3600" i="1">
                          <a:solidFill>
                            <a:srgbClr val="000000"/>
                          </a:solidFill>
                          <a:latin typeface="Cambria Math" panose="02040503050406030204" pitchFamily="18" charset="0"/>
                        </a:rPr>
                        <m:t>)</m:t>
                      </m:r>
                    </m:e>
                  </m:d>
                </m:oMath>
              </m:oMathPara>
            </a14:m>
            <a:endParaRPr sz="3600"/>
          </a:p>
        </p:txBody>
      </p:sp>
      <p:sp>
        <p:nvSpPr>
          <p:cNvPr id="1813" name="Equation"/>
          <p:cNvSpPr txBox="1"/>
          <p:nvPr/>
        </p:nvSpPr>
        <p:spPr>
          <a:xfrm>
            <a:off x="4299886" y="8378617"/>
            <a:ext cx="5744837" cy="1300223"/>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limUpp>
                    <m:e>
                      <m:limLow>
                        <m:e>
                          <m:r>
                            <a:rPr xmlns:a="http://schemas.openxmlformats.org/drawingml/2006/main" sz="3600" i="1">
                              <a:solidFill>
                                <a:srgbClr val="000000"/>
                              </a:solidFill>
                              <a:latin typeface="Cambria Math" panose="02040503050406030204" pitchFamily="18" charset="0"/>
                            </a:rPr>
                            <m:t>∑</m:t>
                          </m:r>
                        </m:e>
                        <m:lim>
                          <m:r>
                            <a:rPr xmlns:a="http://schemas.openxmlformats.org/drawingml/2006/main" sz="3600" i="1">
                              <a:solidFill>
                                <a:srgbClr val="000000"/>
                              </a:solidFill>
                              <a:latin typeface="Cambria Math" panose="02040503050406030204" pitchFamily="18" charset="0"/>
                            </a:rPr>
                            <m:t>i</m:t>
                          </m:r>
                          <m:r>
                            <a:rPr xmlns:a="http://schemas.openxmlformats.org/drawingml/2006/main" sz="3600" i="1">
                              <a:solidFill>
                                <a:srgbClr val="000000"/>
                              </a:solidFill>
                              <a:latin typeface="Cambria Math" panose="02040503050406030204" pitchFamily="18" charset="0"/>
                            </a:rPr>
                            <m:t>=</m:t>
                          </m:r>
                          <m:r>
                            <a:rPr xmlns:a="http://schemas.openxmlformats.org/drawingml/2006/main" sz="3600" i="1">
                              <a:solidFill>
                                <a:srgbClr val="000000"/>
                              </a:solidFill>
                              <a:latin typeface="Cambria Math" panose="02040503050406030204" pitchFamily="18" charset="0"/>
                            </a:rPr>
                            <m:t>1</m:t>
                          </m:r>
                        </m:lim>
                      </m:limLow>
                    </m:e>
                    <m:lim>
                      <m:r>
                        <a:rPr xmlns:a="http://schemas.openxmlformats.org/drawingml/2006/main" sz="3600" i="1">
                          <a:solidFill>
                            <a:srgbClr val="000000"/>
                          </a:solidFill>
                          <a:latin typeface="Cambria Math" panose="02040503050406030204" pitchFamily="18" charset="0"/>
                        </a:rPr>
                        <m:t>P</m:t>
                      </m:r>
                      <m:r>
                        <a:rPr xmlns:a="http://schemas.openxmlformats.org/drawingml/2006/main" sz="3600" i="1">
                          <a:solidFill>
                            <a:srgbClr val="000000"/>
                          </a:solidFill>
                          <a:latin typeface="Cambria Math" panose="02040503050406030204" pitchFamily="18" charset="0"/>
                        </a:rPr>
                        <m:t>a</m:t>
                      </m:r>
                      <m:r>
                        <a:rPr xmlns:a="http://schemas.openxmlformats.org/drawingml/2006/main" sz="3600" i="1">
                          <a:solidFill>
                            <a:srgbClr val="000000"/>
                          </a:solidFill>
                          <a:latin typeface="Cambria Math" panose="02040503050406030204" pitchFamily="18" charset="0"/>
                        </a:rPr>
                        <m:t>i</m:t>
                      </m:r>
                      <m:r>
                        <a:rPr xmlns:a="http://schemas.openxmlformats.org/drawingml/2006/main" sz="3600" i="1">
                          <a:solidFill>
                            <a:srgbClr val="000000"/>
                          </a:solidFill>
                          <a:latin typeface="Cambria Math" panose="02040503050406030204" pitchFamily="18" charset="0"/>
                        </a:rPr>
                        <m:t>r</m:t>
                      </m:r>
                      <m:r>
                        <a:rPr xmlns:a="http://schemas.openxmlformats.org/drawingml/2006/main" sz="3600" i="1">
                          <a:solidFill>
                            <a:srgbClr val="000000"/>
                          </a:solidFill>
                          <a:latin typeface="Cambria Math" panose="02040503050406030204" pitchFamily="18" charset="0"/>
                        </a:rPr>
                        <m:t>C</m:t>
                      </m:r>
                      <m:r>
                        <a:rPr xmlns:a="http://schemas.openxmlformats.org/drawingml/2006/main" sz="3600" i="1">
                          <a:solidFill>
                            <a:srgbClr val="000000"/>
                          </a:solidFill>
                          <a:latin typeface="Cambria Math" panose="02040503050406030204" pitchFamily="18" charset="0"/>
                        </a:rPr>
                        <m:t>o</m:t>
                      </m:r>
                      <m:r>
                        <a:rPr xmlns:a="http://schemas.openxmlformats.org/drawingml/2006/main" sz="3600" i="1">
                          <a:solidFill>
                            <a:srgbClr val="000000"/>
                          </a:solidFill>
                          <a:latin typeface="Cambria Math" panose="02040503050406030204" pitchFamily="18" charset="0"/>
                        </a:rPr>
                        <m:t>u</m:t>
                      </m:r>
                      <m:r>
                        <a:rPr xmlns:a="http://schemas.openxmlformats.org/drawingml/2006/main" sz="3600" i="1">
                          <a:solidFill>
                            <a:srgbClr val="000000"/>
                          </a:solidFill>
                          <a:latin typeface="Cambria Math" panose="02040503050406030204" pitchFamily="18" charset="0"/>
                        </a:rPr>
                        <m:t>n</m:t>
                      </m:r>
                      <m:r>
                        <a:rPr xmlns:a="http://schemas.openxmlformats.org/drawingml/2006/main" sz="3600" i="1">
                          <a:solidFill>
                            <a:srgbClr val="000000"/>
                          </a:solidFill>
                          <a:latin typeface="Cambria Math" panose="02040503050406030204" pitchFamily="18" charset="0"/>
                        </a:rPr>
                        <m:t>t</m:t>
                      </m:r>
                    </m:lim>
                  </m:limUpp>
                  <m:r>
                    <a:rPr xmlns:a="http://schemas.openxmlformats.org/drawingml/2006/main" sz="3600" i="1">
                      <a:solidFill>
                        <a:srgbClr val="000000"/>
                      </a:solidFill>
                      <a:latin typeface="Cambria Math" panose="02040503050406030204" pitchFamily="18" charset="0"/>
                    </a:rPr>
                    <m:t>(</m:t>
                  </m:r>
                  <m:r>
                    <a:rPr xmlns:a="http://schemas.openxmlformats.org/drawingml/2006/main" sz="3600" i="1">
                      <a:solidFill>
                        <a:srgbClr val="000000"/>
                      </a:solidFill>
                      <a:latin typeface="Cambria Math" panose="02040503050406030204" pitchFamily="18" charset="0"/>
                    </a:rPr>
                    <m:t>d</m:t>
                  </m:r>
                  <m:sSub>
                    <m:e>
                      <m:r>
                        <a:rPr xmlns:a="http://schemas.openxmlformats.org/drawingml/2006/main" sz="3600" i="1">
                          <a:solidFill>
                            <a:srgbClr val="000000"/>
                          </a:solidFill>
                          <a:latin typeface="Cambria Math" panose="02040503050406030204" pitchFamily="18" charset="0"/>
                        </a:rPr>
                        <m:t>x</m:t>
                      </m:r>
                    </m:e>
                    <m:sub>
                      <m:r>
                        <a:rPr xmlns:a="http://schemas.openxmlformats.org/drawingml/2006/main" sz="3600" i="1">
                          <a:solidFill>
                            <a:srgbClr val="000000"/>
                          </a:solidFill>
                          <a:latin typeface="Cambria Math" panose="02040503050406030204" pitchFamily="18" charset="0"/>
                        </a:rPr>
                        <m:t>i</m:t>
                      </m:r>
                    </m:sub>
                  </m:sSub>
                  <m:r>
                    <a:rPr xmlns:a="http://schemas.openxmlformats.org/drawingml/2006/main" sz="3600" i="1">
                      <a:solidFill>
                        <a:srgbClr val="000000"/>
                      </a:solidFill>
                      <a:latin typeface="Cambria Math" panose="02040503050406030204" pitchFamily="18" charset="0"/>
                    </a:rPr>
                    <m:t>-</m:t>
                  </m:r>
                  <m:f>
                    <m:fPr>
                      <m:ctrlPr>
                        <a:rPr xmlns:a="http://schemas.openxmlformats.org/drawingml/2006/main" sz="3600" i="1">
                          <a:solidFill>
                            <a:srgbClr val="000000"/>
                          </a:solidFill>
                          <a:latin typeface="Cambria Math" panose="02040503050406030204" pitchFamily="18" charset="0"/>
                        </a:rPr>
                      </m:ctrlPr>
                      <m:type m:val="bar"/>
                    </m:fPr>
                    <m:num>
                      <m:r>
                        <a:rPr xmlns:a="http://schemas.openxmlformats.org/drawingml/2006/main" sz="3600" i="1">
                          <a:solidFill>
                            <a:srgbClr val="000000"/>
                          </a:solidFill>
                          <a:latin typeface="Cambria Math" panose="02040503050406030204" pitchFamily="18" charset="0"/>
                        </a:rPr>
                        <m:t>-</m:t>
                      </m:r>
                      <m:r>
                        <m:rPr>
                          <m:sty m:val="p"/>
                        </m:rPr>
                        <a:rPr xmlns:a="http://schemas.openxmlformats.org/drawingml/2006/main" sz="3600" i="1">
                          <a:solidFill>
                            <a:srgbClr val="000000"/>
                          </a:solidFill>
                          <a:latin typeface="Cambria Math" panose="02040503050406030204" pitchFamily="18" charset="0"/>
                        </a:rPr>
                        <m:t>∂</m:t>
                      </m:r>
                      <m:r>
                        <m:rPr>
                          <m:scr m:val="script"/>
                        </m:rPr>
                        <a:rPr xmlns:a="http://schemas.openxmlformats.org/drawingml/2006/main" sz="3600" i="1">
                          <a:solidFill>
                            <a:srgbClr val="000000"/>
                          </a:solidFill>
                          <a:latin typeface="Cambria Math" panose="02040503050406030204" pitchFamily="18" charset="0"/>
                        </a:rPr>
                        <m:t>L</m:t>
                      </m:r>
                    </m:num>
                    <m:den>
                      <m:r>
                        <m:rPr>
                          <m:sty m:val="p"/>
                        </m:rPr>
                        <a:rPr xmlns:a="http://schemas.openxmlformats.org/drawingml/2006/main" sz="3600" i="1">
                          <a:solidFill>
                            <a:srgbClr val="000000"/>
                          </a:solidFill>
                          <a:latin typeface="Cambria Math" panose="02040503050406030204" pitchFamily="18" charset="0"/>
                        </a:rPr>
                        <m:t>∂</m:t>
                      </m:r>
                      <m:sSub>
                        <m:e>
                          <m:r>
                            <a:rPr xmlns:a="http://schemas.openxmlformats.org/drawingml/2006/main" sz="3600" i="1">
                              <a:solidFill>
                                <a:srgbClr val="000000"/>
                              </a:solidFill>
                              <a:latin typeface="Cambria Math" panose="02040503050406030204" pitchFamily="18" charset="0"/>
                            </a:rPr>
                            <m:t>x</m:t>
                          </m:r>
                        </m:e>
                        <m:sub>
                          <m:r>
                            <a:rPr xmlns:a="http://schemas.openxmlformats.org/drawingml/2006/main" sz="3600" i="1">
                              <a:solidFill>
                                <a:srgbClr val="000000"/>
                              </a:solidFill>
                              <a:latin typeface="Cambria Math" panose="02040503050406030204" pitchFamily="18" charset="0"/>
                            </a:rPr>
                            <m:t>i</m:t>
                          </m:r>
                        </m:sub>
                      </m:sSub>
                    </m:den>
                  </m:f>
                  <m:sSup>
                    <m:e>
                      <m:r>
                        <a:rPr xmlns:a="http://schemas.openxmlformats.org/drawingml/2006/main" sz="3600" i="1">
                          <a:solidFill>
                            <a:srgbClr val="000000"/>
                          </a:solidFill>
                          <a:latin typeface="Cambria Math" panose="02040503050406030204" pitchFamily="18" charset="0"/>
                        </a:rPr>
                        <m:t>)</m:t>
                      </m:r>
                    </m:e>
                    <m:sup>
                      <m:r>
                        <a:rPr xmlns:a="http://schemas.openxmlformats.org/drawingml/2006/main" sz="3600" i="1">
                          <a:solidFill>
                            <a:srgbClr val="000000"/>
                          </a:solidFill>
                          <a:latin typeface="Cambria Math" panose="02040503050406030204" pitchFamily="18" charset="0"/>
                        </a:rPr>
                        <m:t>2</m:t>
                      </m:r>
                    </m:sup>
                  </m:sSup>
                  <m:r>
                    <a:rPr xmlns:a="http://schemas.openxmlformats.org/drawingml/2006/main" sz="3600" i="1">
                      <a:solidFill>
                        <a:srgbClr val="000000"/>
                      </a:solidFill>
                      <a:latin typeface="Cambria Math" panose="02040503050406030204" pitchFamily="18" charset="0"/>
                    </a:rPr>
                    <m:t>⟶</m:t>
                  </m:r>
                  <m:limLow>
                    <m:e>
                      <m:r>
                        <a:rPr xmlns:a="http://schemas.openxmlformats.org/drawingml/2006/main" sz="3600" i="1">
                          <a:solidFill>
                            <a:srgbClr val="000000"/>
                          </a:solidFill>
                          <a:latin typeface="Cambria Math" panose="02040503050406030204" pitchFamily="18" charset="0"/>
                        </a:rPr>
                        <m:t>min</m:t>
                      </m:r>
                    </m:e>
                    <m:lim>
                      <m:r>
                        <a:rPr xmlns:a="http://schemas.openxmlformats.org/drawingml/2006/main" sz="3600" i="1">
                          <a:solidFill>
                            <a:srgbClr val="000000"/>
                          </a:solidFill>
                          <a:latin typeface="Cambria Math" panose="02040503050406030204" pitchFamily="18" charset="0"/>
                        </a:rPr>
                        <m:t>d</m:t>
                      </m:r>
                      <m:r>
                        <a:rPr xmlns:a="http://schemas.openxmlformats.org/drawingml/2006/main" sz="3600" i="1">
                          <a:solidFill>
                            <a:srgbClr val="000000"/>
                          </a:solidFill>
                          <a:latin typeface="Cambria Math" panose="02040503050406030204" pitchFamily="18" charset="0"/>
                        </a:rPr>
                        <m:t>x</m:t>
                      </m:r>
                    </m:lim>
                  </m:limLow>
                </m:oMath>
              </m:oMathPara>
            </a14:m>
            <a:endParaRPr sz="3600"/>
          </a:p>
        </p:txBody>
      </p:sp>
      <p:sp>
        <p:nvSpPr>
          <p:cNvPr id="1814" name="Equation"/>
          <p:cNvSpPr txBox="1"/>
          <p:nvPr/>
        </p:nvSpPr>
        <p:spPr>
          <a:xfrm>
            <a:off x="1883289" y="10516504"/>
            <a:ext cx="7640240" cy="1409878"/>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limLow>
                    <m:e>
                      <m:r>
                        <a:rPr xmlns:a="http://schemas.openxmlformats.org/drawingml/2006/main" sz="3600" i="1">
                          <a:solidFill>
                            <a:srgbClr val="000000"/>
                          </a:solidFill>
                          <a:latin typeface="Cambria Math" panose="02040503050406030204" pitchFamily="18" charset="0"/>
                        </a:rPr>
                        <m:t>∑</m:t>
                      </m:r>
                    </m:e>
                    <m:lim>
                      <m:r>
                        <a:rPr xmlns:a="http://schemas.openxmlformats.org/drawingml/2006/main" sz="3600" i="1">
                          <a:solidFill>
                            <a:srgbClr val="000000"/>
                          </a:solidFill>
                          <a:latin typeface="Cambria Math" panose="02040503050406030204" pitchFamily="18" charset="0"/>
                        </a:rPr>
                        <m:t>p</m:t>
                      </m:r>
                      <m:r>
                        <a:rPr xmlns:a="http://schemas.openxmlformats.org/drawingml/2006/main" sz="3600" i="1">
                          <a:solidFill>
                            <a:srgbClr val="000000"/>
                          </a:solidFill>
                          <a:latin typeface="Cambria Math" panose="02040503050406030204" pitchFamily="18" charset="0"/>
                        </a:rPr>
                        <m:t>,</m:t>
                      </m:r>
                      <m:r>
                        <a:rPr xmlns:a="http://schemas.openxmlformats.org/drawingml/2006/main" sz="3600" i="1">
                          <a:solidFill>
                            <a:srgbClr val="000000"/>
                          </a:solidFill>
                          <a:latin typeface="Cambria Math" panose="02040503050406030204" pitchFamily="18" charset="0"/>
                        </a:rPr>
                        <m:t>n</m:t>
                      </m:r>
                      <m:r>
                        <a:rPr xmlns:a="http://schemas.openxmlformats.org/drawingml/2006/main" sz="3600" i="1">
                          <a:solidFill>
                            <a:srgbClr val="000000"/>
                          </a:solidFill>
                          <a:latin typeface="Cambria Math" panose="02040503050406030204" pitchFamily="18" charset="0"/>
                        </a:rPr>
                        <m:t>∈</m:t>
                      </m:r>
                      <m:r>
                        <a:rPr xmlns:a="http://schemas.openxmlformats.org/drawingml/2006/main" sz="3600" i="1">
                          <a:solidFill>
                            <a:srgbClr val="000000"/>
                          </a:solidFill>
                          <a:latin typeface="Cambria Math" panose="02040503050406030204" pitchFamily="18" charset="0"/>
                        </a:rPr>
                        <m:t>P</m:t>
                      </m:r>
                    </m:lim>
                  </m:limLow>
                  <m:sSup>
                    <m:e>
                      <m:d>
                        <m:dPr>
                          <m:ctrlPr>
                            <a:rPr xmlns:a="http://schemas.openxmlformats.org/drawingml/2006/main" sz="3600" i="1">
                              <a:solidFill>
                                <a:srgbClr val="000000"/>
                              </a:solidFill>
                              <a:latin typeface="Cambria Math" panose="02040503050406030204" pitchFamily="18" charset="0"/>
                            </a:rPr>
                          </m:ctrlPr>
                        </m:dPr>
                        <m:e>
                          <m:r>
                            <a:rPr xmlns:a="http://schemas.openxmlformats.org/drawingml/2006/main" sz="3600" i="1">
                              <a:solidFill>
                                <a:srgbClr val="000000"/>
                              </a:solidFill>
                              <a:latin typeface="Cambria Math" panose="02040503050406030204" pitchFamily="18" charset="0"/>
                            </a:rPr>
                            <m:t>(</m:t>
                          </m:r>
                          <m:r>
                            <a:rPr xmlns:a="http://schemas.openxmlformats.org/drawingml/2006/main" sz="3600" i="1">
                              <a:solidFill>
                                <a:srgbClr val="000000"/>
                              </a:solidFill>
                              <a:latin typeface="Cambria Math" panose="02040503050406030204" pitchFamily="18" charset="0"/>
                            </a:rPr>
                            <m:t>d</m:t>
                          </m:r>
                          <m:sSub>
                            <m:e>
                              <m:r>
                                <a:rPr xmlns:a="http://schemas.openxmlformats.org/drawingml/2006/main" sz="3600" i="1">
                                  <a:solidFill>
                                    <a:srgbClr val="000000"/>
                                  </a:solidFill>
                                  <a:latin typeface="Cambria Math" panose="02040503050406030204" pitchFamily="18" charset="0"/>
                                </a:rPr>
                                <m:t>a</m:t>
                              </m:r>
                            </m:e>
                            <m:sub>
                              <m:r>
                                <a:rPr xmlns:a="http://schemas.openxmlformats.org/drawingml/2006/main" sz="3600" i="1">
                                  <a:solidFill>
                                    <a:srgbClr val="000000"/>
                                  </a:solidFill>
                                  <a:latin typeface="Cambria Math" panose="02040503050406030204" pitchFamily="18" charset="0"/>
                                </a:rPr>
                                <m:t>p</m:t>
                              </m:r>
                            </m:sub>
                          </m:sSub>
                          <m:r>
                            <a:rPr xmlns:a="http://schemas.openxmlformats.org/drawingml/2006/main" sz="3600" i="1">
                              <a:solidFill>
                                <a:srgbClr val="000000"/>
                              </a:solidFill>
                              <a:latin typeface="Cambria Math" panose="02040503050406030204" pitchFamily="18" charset="0"/>
                            </a:rPr>
                            <m:t>-</m:t>
                          </m:r>
                          <m:r>
                            <a:rPr xmlns:a="http://schemas.openxmlformats.org/drawingml/2006/main" sz="3600" i="1">
                              <a:solidFill>
                                <a:srgbClr val="000000"/>
                              </a:solidFill>
                              <a:latin typeface="Cambria Math" panose="02040503050406030204" pitchFamily="18" charset="0"/>
                            </a:rPr>
                            <m:t>d</m:t>
                          </m:r>
                          <m:sSub>
                            <m:e>
                              <m:r>
                                <a:rPr xmlns:a="http://schemas.openxmlformats.org/drawingml/2006/main" sz="3600" i="1">
                                  <a:solidFill>
                                    <a:srgbClr val="000000"/>
                                  </a:solidFill>
                                  <a:latin typeface="Cambria Math" panose="02040503050406030204" pitchFamily="18" charset="0"/>
                                </a:rPr>
                                <m:t>a</m:t>
                              </m:r>
                            </m:e>
                            <m:sub>
                              <m:r>
                                <a:rPr xmlns:a="http://schemas.openxmlformats.org/drawingml/2006/main" sz="3600" i="1">
                                  <a:solidFill>
                                    <a:srgbClr val="000000"/>
                                  </a:solidFill>
                                  <a:latin typeface="Cambria Math" panose="02040503050406030204" pitchFamily="18" charset="0"/>
                                </a:rPr>
                                <m:t>n</m:t>
                              </m:r>
                            </m:sub>
                          </m:sSub>
                          <m:r>
                            <a:rPr xmlns:a="http://schemas.openxmlformats.org/drawingml/2006/main" sz="3600" i="1">
                              <a:solidFill>
                                <a:srgbClr val="000000"/>
                              </a:solidFill>
                              <a:latin typeface="Cambria Math" panose="02040503050406030204" pitchFamily="18" charset="0"/>
                            </a:rPr>
                            <m:t>)</m:t>
                          </m:r>
                          <m:r>
                            <a:rPr xmlns:a="http://schemas.openxmlformats.org/drawingml/2006/main" sz="3600" i="1">
                              <a:solidFill>
                                <a:srgbClr val="000000"/>
                              </a:solidFill>
                              <a:latin typeface="Cambria Math" panose="02040503050406030204" pitchFamily="18" charset="0"/>
                            </a:rPr>
                            <m:t>-</m:t>
                          </m:r>
                          <m:f>
                            <m:fPr>
                              <m:ctrlPr>
                                <a:rPr xmlns:a="http://schemas.openxmlformats.org/drawingml/2006/main" sz="3600" i="1">
                                  <a:solidFill>
                                    <a:srgbClr val="000000"/>
                                  </a:solidFill>
                                  <a:latin typeface="Cambria Math" panose="02040503050406030204" pitchFamily="18" charset="0"/>
                                </a:rPr>
                              </m:ctrlPr>
                              <m:type m:val="bar"/>
                            </m:fPr>
                            <m:num>
                              <m:r>
                                <a:rPr xmlns:a="http://schemas.openxmlformats.org/drawingml/2006/main" sz="3600" i="1">
                                  <a:solidFill>
                                    <a:srgbClr val="000000"/>
                                  </a:solidFill>
                                  <a:latin typeface="Cambria Math" panose="02040503050406030204" pitchFamily="18" charset="0"/>
                                </a:rPr>
                                <m:t>-</m:t>
                              </m:r>
                              <m:sSup>
                                <m:e>
                                  <m:r>
                                    <a:rPr xmlns:a="http://schemas.openxmlformats.org/drawingml/2006/main" sz="3600" i="1">
                                      <a:solidFill>
                                        <a:srgbClr val="000000"/>
                                      </a:solidFill>
                                      <a:latin typeface="Cambria Math" panose="02040503050406030204" pitchFamily="18" charset="0"/>
                                    </a:rPr>
                                    <m:t>e</m:t>
                                  </m:r>
                                </m:e>
                                <m:sup>
                                  <m:sSub>
                                    <m:e>
                                      <m:r>
                                        <a:rPr xmlns:a="http://schemas.openxmlformats.org/drawingml/2006/main" sz="3600" i="1">
                                          <a:solidFill>
                                            <a:srgbClr val="000000"/>
                                          </a:solidFill>
                                          <a:latin typeface="Cambria Math" panose="02040503050406030204" pitchFamily="18" charset="0"/>
                                        </a:rPr>
                                        <m:t>a</m:t>
                                      </m:r>
                                    </m:e>
                                    <m:sub>
                                      <m:r>
                                        <a:rPr xmlns:a="http://schemas.openxmlformats.org/drawingml/2006/main" sz="3600" i="1">
                                          <a:solidFill>
                                            <a:srgbClr val="000000"/>
                                          </a:solidFill>
                                          <a:latin typeface="Cambria Math" panose="02040503050406030204" pitchFamily="18" charset="0"/>
                                        </a:rPr>
                                        <m:t>n</m:t>
                                      </m:r>
                                    </m:sub>
                                  </m:sSub>
                                </m:sup>
                              </m:sSup>
                            </m:num>
                            <m:den>
                              <m:sSup>
                                <m:e>
                                  <m:r>
                                    <a:rPr xmlns:a="http://schemas.openxmlformats.org/drawingml/2006/main" sz="3600" i="1">
                                      <a:solidFill>
                                        <a:srgbClr val="000000"/>
                                      </a:solidFill>
                                      <a:latin typeface="Cambria Math" panose="02040503050406030204" pitchFamily="18" charset="0"/>
                                    </a:rPr>
                                    <m:t>e</m:t>
                                  </m:r>
                                </m:e>
                                <m:sup>
                                  <m:sSub>
                                    <m:e>
                                      <m:r>
                                        <a:rPr xmlns:a="http://schemas.openxmlformats.org/drawingml/2006/main" sz="3600" i="1">
                                          <a:solidFill>
                                            <a:srgbClr val="000000"/>
                                          </a:solidFill>
                                          <a:latin typeface="Cambria Math" panose="02040503050406030204" pitchFamily="18" charset="0"/>
                                        </a:rPr>
                                        <m:t>a</m:t>
                                      </m:r>
                                    </m:e>
                                    <m:sub>
                                      <m:r>
                                        <a:rPr xmlns:a="http://schemas.openxmlformats.org/drawingml/2006/main" sz="3600" i="1">
                                          <a:solidFill>
                                            <a:srgbClr val="000000"/>
                                          </a:solidFill>
                                          <a:latin typeface="Cambria Math" panose="02040503050406030204" pitchFamily="18" charset="0"/>
                                        </a:rPr>
                                        <m:t>p</m:t>
                                      </m:r>
                                    </m:sub>
                                  </m:sSub>
                                </m:sup>
                              </m:sSup>
                              <m:r>
                                <a:rPr xmlns:a="http://schemas.openxmlformats.org/drawingml/2006/main" sz="3600" i="1">
                                  <a:solidFill>
                                    <a:srgbClr val="000000"/>
                                  </a:solidFill>
                                  <a:latin typeface="Cambria Math" panose="02040503050406030204" pitchFamily="18" charset="0"/>
                                </a:rPr>
                                <m:t>+</m:t>
                              </m:r>
                              <m:sSup>
                                <m:e>
                                  <m:r>
                                    <a:rPr xmlns:a="http://schemas.openxmlformats.org/drawingml/2006/main" sz="3600" i="1">
                                      <a:solidFill>
                                        <a:srgbClr val="000000"/>
                                      </a:solidFill>
                                      <a:latin typeface="Cambria Math" panose="02040503050406030204" pitchFamily="18" charset="0"/>
                                    </a:rPr>
                                    <m:t>e</m:t>
                                  </m:r>
                                </m:e>
                                <m:sup>
                                  <m:sSub>
                                    <m:e>
                                      <m:r>
                                        <a:rPr xmlns:a="http://schemas.openxmlformats.org/drawingml/2006/main" sz="3600" i="1">
                                          <a:solidFill>
                                            <a:srgbClr val="000000"/>
                                          </a:solidFill>
                                          <a:latin typeface="Cambria Math" panose="02040503050406030204" pitchFamily="18" charset="0"/>
                                        </a:rPr>
                                        <m:t>a</m:t>
                                      </m:r>
                                    </m:e>
                                    <m:sub>
                                      <m:r>
                                        <a:rPr xmlns:a="http://schemas.openxmlformats.org/drawingml/2006/main" sz="3600" i="1">
                                          <a:solidFill>
                                            <a:srgbClr val="000000"/>
                                          </a:solidFill>
                                          <a:latin typeface="Cambria Math" panose="02040503050406030204" pitchFamily="18" charset="0"/>
                                        </a:rPr>
                                        <m:t>n</m:t>
                                      </m:r>
                                    </m:sub>
                                  </m:sSub>
                                </m:sup>
                              </m:sSup>
                            </m:den>
                          </m:f>
                        </m:e>
                      </m:d>
                    </m:e>
                    <m:sup>
                      <m:r>
                        <a:rPr xmlns:a="http://schemas.openxmlformats.org/drawingml/2006/main" sz="3600" i="1">
                          <a:solidFill>
                            <a:srgbClr val="000000"/>
                          </a:solidFill>
                          <a:latin typeface="Cambria Math" panose="02040503050406030204" pitchFamily="18" charset="0"/>
                        </a:rPr>
                        <m:t>2</m:t>
                      </m:r>
                    </m:sup>
                  </m:sSup>
                  <m:r>
                    <a:rPr xmlns:a="http://schemas.openxmlformats.org/drawingml/2006/main" sz="3600" i="1">
                      <a:solidFill>
                        <a:srgbClr val="000000"/>
                      </a:solidFill>
                      <a:latin typeface="Cambria Math" panose="02040503050406030204" pitchFamily="18" charset="0"/>
                    </a:rPr>
                    <m:t>⟶</m:t>
                  </m:r>
                  <m:limLow>
                    <m:e>
                      <m:r>
                        <a:rPr xmlns:a="http://schemas.openxmlformats.org/drawingml/2006/main" sz="3600" i="1">
                          <a:solidFill>
                            <a:srgbClr val="000000"/>
                          </a:solidFill>
                          <a:latin typeface="Cambria Math" panose="02040503050406030204" pitchFamily="18" charset="0"/>
                        </a:rPr>
                        <m:t>min</m:t>
                      </m:r>
                    </m:e>
                    <m:lim>
                      <m:r>
                        <a:rPr xmlns:a="http://schemas.openxmlformats.org/drawingml/2006/main" sz="3600" i="1">
                          <a:solidFill>
                            <a:srgbClr val="000000"/>
                          </a:solidFill>
                          <a:latin typeface="Cambria Math" panose="02040503050406030204" pitchFamily="18" charset="0"/>
                        </a:rPr>
                        <m:t>d</m:t>
                      </m:r>
                      <m:r>
                        <a:rPr xmlns:a="http://schemas.openxmlformats.org/drawingml/2006/main" sz="3600" i="1">
                          <a:solidFill>
                            <a:srgbClr val="000000"/>
                          </a:solidFill>
                          <a:latin typeface="Cambria Math" panose="02040503050406030204" pitchFamily="18" charset="0"/>
                        </a:rPr>
                        <m:t>a</m:t>
                      </m:r>
                    </m:lim>
                  </m:limLow>
                </m:oMath>
              </m:oMathPara>
            </a14:m>
            <a:endParaRPr sz="3600"/>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1818" name="Slide Number"/>
          <p:cNvSpPr txBox="1"/>
          <p:nvPr>
            <p:ph type="sldNum" sz="quarter" idx="2"/>
          </p:nvPr>
        </p:nvSpPr>
        <p:spPr>
          <a:xfrm>
            <a:off x="22580203" y="12669188"/>
            <a:ext cx="216000" cy="34563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19" name="Попарная оценка листьев"/>
          <p:cNvSpPr txBox="1"/>
          <p:nvPr>
            <p:ph type="title"/>
          </p:nvPr>
        </p:nvSpPr>
        <p:spPr>
          <a:prstGeom prst="rect">
            <a:avLst/>
          </a:prstGeom>
        </p:spPr>
        <p:txBody>
          <a:bodyPr/>
          <a:lstStyle/>
          <a:p>
            <a:pPr/>
            <a:r>
              <a:t>Попарная оценка листьев</a:t>
            </a:r>
          </a:p>
        </p:txBody>
      </p:sp>
      <p:sp>
        <p:nvSpPr>
          <p:cNvPr id="1820" name="Введем:"/>
          <p:cNvSpPr txBox="1"/>
          <p:nvPr/>
        </p:nvSpPr>
        <p:spPr>
          <a:xfrm>
            <a:off x="1799363" y="7047957"/>
            <a:ext cx="241554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lnSpc>
                <a:spcPts val="6000"/>
              </a:lnSpc>
              <a:spcBef>
                <a:spcPts val="3000"/>
              </a:spcBef>
              <a:defRPr baseline="6250" sz="4800">
                <a:latin typeface="Yandex Sans Text Light"/>
                <a:ea typeface="Yandex Sans Text Light"/>
                <a:cs typeface="Yandex Sans Text Light"/>
                <a:sym typeface="Yandex Sans Text Light"/>
              </a:defRPr>
            </a:lvl1pPr>
          </a:lstStyle>
          <a:p>
            <a:pPr/>
            <a:r>
              <a:t>Введем:</a:t>
            </a:r>
          </a:p>
        </p:txBody>
      </p:sp>
      <p:sp>
        <p:nvSpPr>
          <p:cNvPr id="1821" name="и"/>
          <p:cNvSpPr txBox="1"/>
          <p:nvPr/>
        </p:nvSpPr>
        <p:spPr>
          <a:xfrm>
            <a:off x="11826182" y="7047957"/>
            <a:ext cx="477013"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lnSpc>
                <a:spcPts val="6000"/>
              </a:lnSpc>
              <a:spcBef>
                <a:spcPts val="3000"/>
              </a:spcBef>
              <a:defRPr baseline="6250" sz="4800">
                <a:latin typeface="Yandex Sans Text Light"/>
                <a:ea typeface="Yandex Sans Text Light"/>
                <a:cs typeface="Yandex Sans Text Light"/>
                <a:sym typeface="Yandex Sans Text Light"/>
              </a:defRPr>
            </a:lvl1pPr>
          </a:lstStyle>
          <a:p>
            <a:pPr/>
            <a:r>
              <a:t>и</a:t>
            </a:r>
          </a:p>
        </p:txBody>
      </p:sp>
      <p:sp>
        <p:nvSpPr>
          <p:cNvPr id="1822" name="Получим:"/>
          <p:cNvSpPr txBox="1"/>
          <p:nvPr/>
        </p:nvSpPr>
        <p:spPr>
          <a:xfrm>
            <a:off x="1777201" y="8857060"/>
            <a:ext cx="2819706"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lnSpc>
                <a:spcPts val="6000"/>
              </a:lnSpc>
              <a:spcBef>
                <a:spcPts val="3000"/>
              </a:spcBef>
              <a:defRPr baseline="6250" sz="4800">
                <a:latin typeface="Yandex Sans Text Light"/>
                <a:ea typeface="Yandex Sans Text Light"/>
                <a:cs typeface="Yandex Sans Text Light"/>
                <a:sym typeface="Yandex Sans Text Light"/>
              </a:defRPr>
            </a:lvl1pPr>
          </a:lstStyle>
          <a:p>
            <a:pPr/>
            <a:r>
              <a:t>Получим:</a:t>
            </a:r>
          </a:p>
        </p:txBody>
      </p:sp>
      <p:sp>
        <p:nvSpPr>
          <p:cNvPr id="1823" name="Equation"/>
          <p:cNvSpPr txBox="1"/>
          <p:nvPr/>
        </p:nvSpPr>
        <p:spPr>
          <a:xfrm>
            <a:off x="2179985" y="11003963"/>
            <a:ext cx="3988523" cy="626645"/>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a:rPr xmlns:a="http://schemas.openxmlformats.org/drawingml/2006/main" sz="4800" i="1">
                      <a:solidFill>
                        <a:srgbClr val="000000"/>
                      </a:solidFill>
                      <a:latin typeface="Cambria Math" panose="02040503050406030204" pitchFamily="18" charset="0"/>
                    </a:rPr>
                    <m:t>c</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m:t>
                  </m:r>
                  <m:sSup>
                    <m:e>
                      <m:r>
                        <a:rPr xmlns:a="http://schemas.openxmlformats.org/drawingml/2006/main" sz="4800" i="1">
                          <a:solidFill>
                            <a:srgbClr val="000000"/>
                          </a:solidFill>
                          <a:latin typeface="Cambria Math" panose="02040503050406030204" pitchFamily="18" charset="0"/>
                        </a:rPr>
                        <m:t>A</m:t>
                      </m:r>
                    </m:e>
                    <m:sup>
                      <m:r>
                        <a:rPr xmlns:a="http://schemas.openxmlformats.org/drawingml/2006/main" sz="4800" i="1">
                          <a:solidFill>
                            <a:srgbClr val="000000"/>
                          </a:solidFill>
                          <a:latin typeface="Cambria Math" panose="02040503050406030204" pitchFamily="18" charset="0"/>
                        </a:rPr>
                        <m:t>T</m:t>
                      </m:r>
                    </m:sup>
                  </m:sSup>
                  <m:r>
                    <a:rPr xmlns:a="http://schemas.openxmlformats.org/drawingml/2006/main" sz="4800" i="1">
                      <a:solidFill>
                        <a:srgbClr val="000000"/>
                      </a:solidFill>
                      <a:latin typeface="Cambria Math" panose="02040503050406030204" pitchFamily="18" charset="0"/>
                    </a:rPr>
                    <m:t>A</m:t>
                  </m:r>
                  <m:sSup>
                    <m:e>
                      <m:r>
                        <a:rPr xmlns:a="http://schemas.openxmlformats.org/drawingml/2006/main" sz="4800" i="1">
                          <a:solidFill>
                            <a:srgbClr val="000000"/>
                          </a:solidFill>
                          <a:latin typeface="Cambria Math" panose="02040503050406030204" pitchFamily="18" charset="0"/>
                        </a:rPr>
                        <m:t>)</m:t>
                      </m:r>
                    </m:e>
                    <m:sup>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1</m:t>
                      </m:r>
                    </m:sup>
                  </m:sSup>
                  <m:sSup>
                    <m:e>
                      <m:r>
                        <a:rPr xmlns:a="http://schemas.openxmlformats.org/drawingml/2006/main" sz="4800" i="1">
                          <a:solidFill>
                            <a:srgbClr val="000000"/>
                          </a:solidFill>
                          <a:latin typeface="Cambria Math" panose="02040503050406030204" pitchFamily="18" charset="0"/>
                        </a:rPr>
                        <m:t>A</m:t>
                      </m:r>
                    </m:e>
                    <m:sup>
                      <m:r>
                        <a:rPr xmlns:a="http://schemas.openxmlformats.org/drawingml/2006/main" sz="4800" i="1">
                          <a:solidFill>
                            <a:srgbClr val="000000"/>
                          </a:solidFill>
                          <a:latin typeface="Cambria Math" panose="02040503050406030204" pitchFamily="18" charset="0"/>
                        </a:rPr>
                        <m:t>T</m:t>
                      </m:r>
                    </m:sup>
                  </m:sSup>
                  <m:r>
                    <a:rPr xmlns:a="http://schemas.openxmlformats.org/drawingml/2006/main" sz="4800" i="1">
                      <a:solidFill>
                        <a:srgbClr val="000000"/>
                      </a:solidFill>
                      <a:latin typeface="Cambria Math" panose="02040503050406030204" pitchFamily="18" charset="0"/>
                    </a:rPr>
                    <m:t>b</m:t>
                  </m:r>
                </m:oMath>
              </m:oMathPara>
            </a14:m>
            <a:endParaRPr sz="4800"/>
          </a:p>
        </p:txBody>
      </p:sp>
      <p:grpSp>
        <p:nvGrpSpPr>
          <p:cNvPr id="1828" name="Group"/>
          <p:cNvGrpSpPr/>
          <p:nvPr/>
        </p:nvGrpSpPr>
        <p:grpSpPr>
          <a:xfrm>
            <a:off x="1916299" y="2493480"/>
            <a:ext cx="8247870" cy="863601"/>
            <a:chOff x="0" y="0"/>
            <a:chExt cx="8247869" cy="863600"/>
          </a:xfrm>
        </p:grpSpPr>
        <p:sp>
          <p:nvSpPr>
            <p:cNvPr id="1824" name="Пусть"/>
            <p:cNvSpPr txBox="1"/>
            <p:nvPr/>
          </p:nvSpPr>
          <p:spPr>
            <a:xfrm>
              <a:off x="0" y="-1"/>
              <a:ext cx="1732179" cy="8636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defTabSz="825500">
                <a:lnSpc>
                  <a:spcPts val="6000"/>
                </a:lnSpc>
                <a:spcBef>
                  <a:spcPts val="3000"/>
                </a:spcBef>
                <a:defRPr baseline="6250" sz="4800">
                  <a:latin typeface="Yandex Sans Text Light"/>
                  <a:ea typeface="Yandex Sans Text Light"/>
                  <a:cs typeface="Yandex Sans Text Light"/>
                  <a:sym typeface="Yandex Sans Text Light"/>
                </a:defRPr>
              </a:lvl1pPr>
            </a:lstStyle>
            <a:p>
              <a:pPr/>
              <a:r>
                <a:t>Пусть</a:t>
              </a:r>
            </a:p>
          </p:txBody>
        </p:sp>
        <p:sp>
          <p:nvSpPr>
            <p:cNvPr id="1825" name="Equation"/>
            <p:cNvSpPr txBox="1"/>
            <p:nvPr/>
          </p:nvSpPr>
          <p:spPr>
            <a:xfrm>
              <a:off x="2165918" y="243986"/>
              <a:ext cx="345653" cy="426428"/>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4800" i="1">
                            <a:solidFill>
                              <a:srgbClr val="000000"/>
                            </a:solidFill>
                            <a:latin typeface="Cambria Math" panose="02040503050406030204" pitchFamily="18" charset="0"/>
                          </a:rPr>
                          <m:t>c</m:t>
                        </m:r>
                      </m:e>
                      <m:sub>
                        <m:r>
                          <a:rPr xmlns:a="http://schemas.openxmlformats.org/drawingml/2006/main" sz="4800" i="1">
                            <a:solidFill>
                              <a:srgbClr val="000000"/>
                            </a:solidFill>
                            <a:latin typeface="Cambria Math" panose="02040503050406030204" pitchFamily="18" charset="0"/>
                          </a:rPr>
                          <m:t>i</m:t>
                        </m:r>
                      </m:sub>
                    </m:sSub>
                  </m:oMath>
                </m:oMathPara>
              </a14:m>
              <a:endParaRPr sz="4800"/>
            </a:p>
          </p:txBody>
        </p:sp>
        <p:sp>
          <p:nvSpPr>
            <p:cNvPr id="1826" name="- значение в листе"/>
            <p:cNvSpPr txBox="1"/>
            <p:nvPr/>
          </p:nvSpPr>
          <p:spPr>
            <a:xfrm>
              <a:off x="2738471" y="-1"/>
              <a:ext cx="5369663" cy="8636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defTabSz="825500">
                <a:lnSpc>
                  <a:spcPts val="6000"/>
                </a:lnSpc>
                <a:spcBef>
                  <a:spcPts val="3000"/>
                </a:spcBef>
                <a:defRPr baseline="6250" sz="4800">
                  <a:latin typeface="Yandex Sans Text Light"/>
                  <a:ea typeface="Yandex Sans Text Light"/>
                  <a:cs typeface="Yandex Sans Text Light"/>
                  <a:sym typeface="Yandex Sans Text Light"/>
                </a:defRPr>
              </a:lvl1pPr>
            </a:lstStyle>
            <a:p>
              <a:pPr/>
              <a:r>
                <a:t>- значение в листе </a:t>
              </a:r>
            </a:p>
          </p:txBody>
        </p:sp>
        <p:sp>
          <p:nvSpPr>
            <p:cNvPr id="1827" name="Equation"/>
            <p:cNvSpPr txBox="1"/>
            <p:nvPr/>
          </p:nvSpPr>
          <p:spPr>
            <a:xfrm>
              <a:off x="8116196" y="228803"/>
              <a:ext cx="131674" cy="405994"/>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r>
                      <a:rPr xmlns:a="http://schemas.openxmlformats.org/drawingml/2006/main" sz="4800" i="1">
                        <a:solidFill>
                          <a:srgbClr val="000000"/>
                        </a:solidFill>
                        <a:latin typeface="Cambria Math" panose="02040503050406030204" pitchFamily="18" charset="0"/>
                      </a:rPr>
                      <m:t>i</m:t>
                    </m:r>
                  </m:oMath>
                </m:oMathPara>
              </a14:m>
              <a:endParaRPr sz="4800"/>
            </a:p>
          </p:txBody>
        </p:sp>
      </p:grpSp>
      <p:grpSp>
        <p:nvGrpSpPr>
          <p:cNvPr id="1832" name="Group"/>
          <p:cNvGrpSpPr/>
          <p:nvPr/>
        </p:nvGrpSpPr>
        <p:grpSpPr>
          <a:xfrm>
            <a:off x="15438068" y="3617225"/>
            <a:ext cx="6666460" cy="1625601"/>
            <a:chOff x="0" y="0"/>
            <a:chExt cx="6666458" cy="1625600"/>
          </a:xfrm>
        </p:grpSpPr>
        <p:sp>
          <p:nvSpPr>
            <p:cNvPr id="1829" name="Equation"/>
            <p:cNvSpPr txBox="1"/>
            <p:nvPr/>
          </p:nvSpPr>
          <p:spPr>
            <a:xfrm>
              <a:off x="0" y="168050"/>
              <a:ext cx="1457215" cy="543155"/>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r>
                      <a:rPr xmlns:a="http://schemas.openxmlformats.org/drawingml/2006/main" sz="4800" i="1">
                        <a:solidFill>
                          <a:srgbClr val="000000"/>
                        </a:solidFill>
                        <a:latin typeface="Cambria Math" panose="02040503050406030204" pitchFamily="18" charset="0"/>
                      </a:rPr>
                      <m:t>l</m:t>
                    </m:r>
                    <m:r>
                      <a:rPr xmlns:a="http://schemas.openxmlformats.org/drawingml/2006/main" sz="4800" i="1">
                        <a:solidFill>
                          <a:srgbClr val="000000"/>
                        </a:solidFill>
                        <a:latin typeface="Cambria Math" panose="02040503050406030204" pitchFamily="18" charset="0"/>
                      </a:rPr>
                      <m:t>e</m:t>
                    </m:r>
                    <m:r>
                      <a:rPr xmlns:a="http://schemas.openxmlformats.org/drawingml/2006/main" sz="4800" i="1">
                        <a:solidFill>
                          <a:srgbClr val="000000"/>
                        </a:solidFill>
                        <a:latin typeface="Cambria Math" panose="02040503050406030204" pitchFamily="18" charset="0"/>
                      </a:rPr>
                      <m:t>a</m:t>
                    </m:r>
                    <m:r>
                      <a:rPr xmlns:a="http://schemas.openxmlformats.org/drawingml/2006/main" sz="4800" i="1">
                        <a:solidFill>
                          <a:srgbClr val="000000"/>
                        </a:solidFill>
                        <a:latin typeface="Cambria Math" panose="02040503050406030204" pitchFamily="18" charset="0"/>
                      </a:rPr>
                      <m:t>f</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i</m:t>
                    </m:r>
                    <m:r>
                      <a:rPr xmlns:a="http://schemas.openxmlformats.org/drawingml/2006/main" sz="4800" i="1">
                        <a:solidFill>
                          <a:srgbClr val="000000"/>
                        </a:solidFill>
                        <a:latin typeface="Cambria Math" panose="02040503050406030204" pitchFamily="18" charset="0"/>
                      </a:rPr>
                      <m:t>)</m:t>
                    </m:r>
                  </m:oMath>
                </m:oMathPara>
              </a14:m>
              <a:endParaRPr sz="4800"/>
            </a:p>
          </p:txBody>
        </p:sp>
        <p:sp>
          <p:nvSpPr>
            <p:cNvPr id="1830" name="— индекс листа для    -го объекта"/>
            <p:cNvSpPr txBox="1"/>
            <p:nvPr/>
          </p:nvSpPr>
          <p:spPr>
            <a:xfrm>
              <a:off x="1589774" y="0"/>
              <a:ext cx="5076685" cy="162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defTabSz="825500">
                <a:lnSpc>
                  <a:spcPts val="6000"/>
                </a:lnSpc>
                <a:spcBef>
                  <a:spcPts val="3000"/>
                </a:spcBef>
                <a:defRPr baseline="6250" sz="4800">
                  <a:latin typeface="Yandex Sans Text Light"/>
                  <a:ea typeface="Yandex Sans Text Light"/>
                  <a:cs typeface="Yandex Sans Text Light"/>
                  <a:sym typeface="Yandex Sans Text Light"/>
                </a:defRPr>
              </a:lvl1pPr>
            </a:lstStyle>
            <a:p>
              <a:pPr/>
              <a:r>
                <a:t>— индекс листа для    -го объекта</a:t>
              </a:r>
            </a:p>
          </p:txBody>
        </p:sp>
        <p:sp>
          <p:nvSpPr>
            <p:cNvPr id="1831" name="Equation"/>
            <p:cNvSpPr txBox="1"/>
            <p:nvPr/>
          </p:nvSpPr>
          <p:spPr>
            <a:xfrm>
              <a:off x="2919603" y="979330"/>
              <a:ext cx="131674" cy="405995"/>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r>
                      <a:rPr xmlns:a="http://schemas.openxmlformats.org/drawingml/2006/main" sz="4800" i="1">
                        <a:solidFill>
                          <a:srgbClr val="000000"/>
                        </a:solidFill>
                        <a:latin typeface="Cambria Math" panose="02040503050406030204" pitchFamily="18" charset="0"/>
                      </a:rPr>
                      <m:t>i</m:t>
                    </m:r>
                  </m:oMath>
                </m:oMathPara>
              </a14:m>
              <a:endParaRPr sz="4800"/>
            </a:p>
          </p:txBody>
        </p:sp>
      </p:grpSp>
      <p:sp>
        <p:nvSpPr>
          <p:cNvPr id="1833" name="Equation"/>
          <p:cNvSpPr txBox="1"/>
          <p:nvPr/>
        </p:nvSpPr>
        <p:spPr>
          <a:xfrm>
            <a:off x="4710759" y="6380648"/>
            <a:ext cx="5985122" cy="2198219"/>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a:rPr xmlns:a="http://schemas.openxmlformats.org/drawingml/2006/main" sz="4800" i="1">
                      <a:solidFill>
                        <a:srgbClr val="000000"/>
                      </a:solidFill>
                      <a:latin typeface="Cambria Math" panose="02040503050406030204" pitchFamily="18" charset="0"/>
                    </a:rPr>
                    <m:t>A</m:t>
                  </m:r>
                  <m:r>
                    <a:rPr xmlns:a="http://schemas.openxmlformats.org/drawingml/2006/main" sz="4800" i="1">
                      <a:solidFill>
                        <a:srgbClr val="000000"/>
                      </a:solidFill>
                      <a:latin typeface="Cambria Math" panose="02040503050406030204" pitchFamily="18" charset="0"/>
                    </a:rPr>
                    <m:t>=</m:t>
                  </m:r>
                  <m:d>
                    <m:dPr>
                      <m:ctrlPr>
                        <a:rPr xmlns:a="http://schemas.openxmlformats.org/drawingml/2006/main" sz="4800" i="1">
                          <a:solidFill>
                            <a:srgbClr val="000000"/>
                          </a:solidFill>
                          <a:latin typeface="Cambria Math" panose="02040503050406030204" pitchFamily="18" charset="0"/>
                        </a:rPr>
                      </m:ctrlPr>
                    </m:dPr>
                    <m:e>
                      <m:m>
                        <m:mPr>
                          <m:ctrlPr>
                            <a:rPr xmlns:a="http://schemas.openxmlformats.org/drawingml/2006/main" sz="4800" i="1">
                              <a:solidFill>
                                <a:srgbClr val="000000"/>
                              </a:solidFill>
                              <a:latin typeface="Cambria Math" panose="02040503050406030204" pitchFamily="18" charset="0"/>
                            </a:rPr>
                          </m:ctrlPr>
                          <m:baseJc m:val="center"/>
                          <m:plcHide m:val="on"/>
                          <m:mcs>
                            <m:mc>
                              <m:mcPr>
                                <m:count m:val="5"/>
                                <m:mcJc m:val="center"/>
                              </m:mcPr>
                            </m:mc>
                          </m:mcs>
                        </m:mPr>
                        <m:mr>
                          <m:e/>
                          <m:e/>
                          <m:e>
                            <m:r>
                              <a:rPr xmlns:a="http://schemas.openxmlformats.org/drawingml/2006/main" sz="4800" i="1">
                                <a:solidFill>
                                  <a:srgbClr val="000000"/>
                                </a:solidFill>
                                <a:latin typeface="Cambria Math" panose="02040503050406030204" pitchFamily="18" charset="0"/>
                              </a:rPr>
                              <m:t>…</m:t>
                            </m:r>
                          </m:e>
                          <m:e/>
                          <m:e/>
                        </m:mr>
                        <m:mr>
                          <m:e>
                            <m:r>
                              <a:rPr xmlns:a="http://schemas.openxmlformats.org/drawingml/2006/main" sz="4800" i="1">
                                <a:solidFill>
                                  <a:srgbClr val="000000"/>
                                </a:solidFill>
                                <a:latin typeface="Cambria Math" panose="02040503050406030204" pitchFamily="18" charset="0"/>
                              </a:rPr>
                              <m:t>0</m:t>
                            </m:r>
                          </m:e>
                          <m:e>
                            <m:r>
                              <a:rPr xmlns:a="http://schemas.openxmlformats.org/drawingml/2006/main" sz="4800" i="1">
                                <a:solidFill>
                                  <a:srgbClr val="000000"/>
                                </a:solidFill>
                                <a:latin typeface="Cambria Math" panose="02040503050406030204" pitchFamily="18" charset="0"/>
                              </a:rPr>
                              <m:t>1</m:t>
                            </m:r>
                          </m:e>
                          <m:e>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1</m:t>
                            </m:r>
                          </m:e>
                          <m:e>
                            <m:r>
                              <a:rPr xmlns:a="http://schemas.openxmlformats.org/drawingml/2006/main" sz="4800" i="1">
                                <a:solidFill>
                                  <a:srgbClr val="000000"/>
                                </a:solidFill>
                                <a:latin typeface="Cambria Math" panose="02040503050406030204" pitchFamily="18" charset="0"/>
                              </a:rPr>
                              <m:t>0</m:t>
                            </m:r>
                          </m:e>
                          <m:e>
                            <m:r>
                              <a:rPr xmlns:a="http://schemas.openxmlformats.org/drawingml/2006/main" sz="4800" i="1">
                                <a:solidFill>
                                  <a:srgbClr val="000000"/>
                                </a:solidFill>
                                <a:latin typeface="Cambria Math" panose="02040503050406030204" pitchFamily="18" charset="0"/>
                              </a:rPr>
                              <m:t>…</m:t>
                            </m:r>
                          </m:e>
                        </m:mr>
                        <m:mr>
                          <m:e>
                            <m:r>
                              <a:rPr xmlns:a="http://schemas.openxmlformats.org/drawingml/2006/main" sz="4800" i="1">
                                <a:solidFill>
                                  <a:srgbClr val="000000"/>
                                </a:solidFill>
                                <a:latin typeface="Cambria Math" panose="02040503050406030204" pitchFamily="18" charset="0"/>
                              </a:rPr>
                              <m:t>1</m:t>
                            </m:r>
                          </m:e>
                          <m:e>
                            <m:r>
                              <a:rPr xmlns:a="http://schemas.openxmlformats.org/drawingml/2006/main" sz="4800" i="1">
                                <a:solidFill>
                                  <a:srgbClr val="000000"/>
                                </a:solidFill>
                                <a:latin typeface="Cambria Math" panose="02040503050406030204" pitchFamily="18" charset="0"/>
                              </a:rPr>
                              <m:t>0</m:t>
                            </m:r>
                          </m:e>
                          <m:e>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1</m:t>
                            </m:r>
                          </m:e>
                          <m:e>
                            <m:r>
                              <a:rPr xmlns:a="http://schemas.openxmlformats.org/drawingml/2006/main" sz="4800" i="1">
                                <a:solidFill>
                                  <a:srgbClr val="000000"/>
                                </a:solidFill>
                                <a:latin typeface="Cambria Math" panose="02040503050406030204" pitchFamily="18" charset="0"/>
                              </a:rPr>
                              <m:t>0</m:t>
                            </m:r>
                          </m:e>
                          <m:e>
                            <m:r>
                              <a:rPr xmlns:a="http://schemas.openxmlformats.org/drawingml/2006/main" sz="4800" i="1">
                                <a:solidFill>
                                  <a:srgbClr val="000000"/>
                                </a:solidFill>
                                <a:latin typeface="Cambria Math" panose="02040503050406030204" pitchFamily="18" charset="0"/>
                              </a:rPr>
                              <m:t>…</m:t>
                            </m:r>
                          </m:e>
                        </m:mr>
                        <m:mr>
                          <m:e/>
                          <m:e/>
                          <m:e>
                            <m:r>
                              <a:rPr xmlns:a="http://schemas.openxmlformats.org/drawingml/2006/main" sz="4800" i="1">
                                <a:solidFill>
                                  <a:srgbClr val="000000"/>
                                </a:solidFill>
                                <a:latin typeface="Cambria Math" panose="02040503050406030204" pitchFamily="18" charset="0"/>
                              </a:rPr>
                              <m:t>…</m:t>
                            </m:r>
                          </m:e>
                          <m:e/>
                          <m:e/>
                        </m:mr>
                      </m:m>
                    </m:e>
                  </m:d>
                </m:oMath>
              </m:oMathPara>
            </a14:m>
            <a:endParaRPr sz="4800"/>
          </a:p>
        </p:txBody>
      </p:sp>
      <p:sp>
        <p:nvSpPr>
          <p:cNvPr id="1834" name="Equation"/>
          <p:cNvSpPr txBox="1"/>
          <p:nvPr/>
        </p:nvSpPr>
        <p:spPr>
          <a:xfrm>
            <a:off x="1967092" y="3490107"/>
            <a:ext cx="10999019" cy="1879837"/>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limLow>
                    <m:e>
                      <m:r>
                        <a:rPr xmlns:a="http://schemas.openxmlformats.org/drawingml/2006/main" sz="4800" i="1">
                          <a:solidFill>
                            <a:srgbClr val="000000"/>
                          </a:solidFill>
                          <a:latin typeface="Cambria Math" panose="02040503050406030204" pitchFamily="18" charset="0"/>
                        </a:rPr>
                        <m:t>∑</m:t>
                      </m:r>
                    </m:e>
                    <m:lim>
                      <m:r>
                        <a:rPr xmlns:a="http://schemas.openxmlformats.org/drawingml/2006/main" sz="4800" i="1">
                          <a:solidFill>
                            <a:srgbClr val="000000"/>
                          </a:solidFill>
                          <a:latin typeface="Cambria Math" panose="02040503050406030204" pitchFamily="18" charset="0"/>
                        </a:rPr>
                        <m:t>p</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n</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P</m:t>
                      </m:r>
                    </m:lim>
                  </m:limLow>
                  <m:sSup>
                    <m:e>
                      <m:d>
                        <m:dPr>
                          <m:ctrlPr>
                            <a:rPr xmlns:a="http://schemas.openxmlformats.org/drawingml/2006/main" sz="4800" i="1">
                              <a:solidFill>
                                <a:srgbClr val="000000"/>
                              </a:solidFill>
                              <a:latin typeface="Cambria Math" panose="02040503050406030204" pitchFamily="18" charset="0"/>
                            </a:rPr>
                          </m:ctrlPr>
                        </m:dPr>
                        <m:e>
                          <m:sSub>
                            <m:e>
                              <m:r>
                                <a:rPr xmlns:a="http://schemas.openxmlformats.org/drawingml/2006/main" sz="4800" i="1">
                                  <a:solidFill>
                                    <a:srgbClr val="000000"/>
                                  </a:solidFill>
                                  <a:latin typeface="Cambria Math" panose="02040503050406030204" pitchFamily="18" charset="0"/>
                                </a:rPr>
                                <m:t>c</m:t>
                              </m:r>
                            </m:e>
                            <m:sub>
                              <m:r>
                                <a:rPr xmlns:a="http://schemas.openxmlformats.org/drawingml/2006/main" sz="4800" i="1">
                                  <a:solidFill>
                                    <a:srgbClr val="000000"/>
                                  </a:solidFill>
                                  <a:latin typeface="Cambria Math" panose="02040503050406030204" pitchFamily="18" charset="0"/>
                                </a:rPr>
                                <m:t>l</m:t>
                              </m:r>
                              <m:r>
                                <a:rPr xmlns:a="http://schemas.openxmlformats.org/drawingml/2006/main" sz="4800" i="1">
                                  <a:solidFill>
                                    <a:srgbClr val="000000"/>
                                  </a:solidFill>
                                  <a:latin typeface="Cambria Math" panose="02040503050406030204" pitchFamily="18" charset="0"/>
                                </a:rPr>
                                <m:t>e</m:t>
                              </m:r>
                              <m:r>
                                <a:rPr xmlns:a="http://schemas.openxmlformats.org/drawingml/2006/main" sz="4800" i="1">
                                  <a:solidFill>
                                    <a:srgbClr val="000000"/>
                                  </a:solidFill>
                                  <a:latin typeface="Cambria Math" panose="02040503050406030204" pitchFamily="18" charset="0"/>
                                </a:rPr>
                                <m:t>a</m:t>
                              </m:r>
                              <m:r>
                                <a:rPr xmlns:a="http://schemas.openxmlformats.org/drawingml/2006/main" sz="4800" i="1">
                                  <a:solidFill>
                                    <a:srgbClr val="000000"/>
                                  </a:solidFill>
                                  <a:latin typeface="Cambria Math" panose="02040503050406030204" pitchFamily="18" charset="0"/>
                                </a:rPr>
                                <m:t>f</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p</m:t>
                              </m:r>
                              <m:r>
                                <a:rPr xmlns:a="http://schemas.openxmlformats.org/drawingml/2006/main" sz="4800" i="1">
                                  <a:solidFill>
                                    <a:srgbClr val="000000"/>
                                  </a:solidFill>
                                  <a:latin typeface="Cambria Math" panose="02040503050406030204" pitchFamily="18" charset="0"/>
                                </a:rPr>
                                <m:t>)</m:t>
                              </m:r>
                            </m:sub>
                          </m:sSub>
                          <m:r>
                            <a:rPr xmlns:a="http://schemas.openxmlformats.org/drawingml/2006/main" sz="4800" i="1">
                              <a:solidFill>
                                <a:srgbClr val="000000"/>
                              </a:solidFill>
                              <a:latin typeface="Cambria Math" panose="02040503050406030204" pitchFamily="18" charset="0"/>
                            </a:rPr>
                            <m:t>-</m:t>
                          </m:r>
                          <m:sSub>
                            <m:e>
                              <m:r>
                                <a:rPr xmlns:a="http://schemas.openxmlformats.org/drawingml/2006/main" sz="4800" i="1">
                                  <a:solidFill>
                                    <a:srgbClr val="000000"/>
                                  </a:solidFill>
                                  <a:latin typeface="Cambria Math" panose="02040503050406030204" pitchFamily="18" charset="0"/>
                                </a:rPr>
                                <m:t>c</m:t>
                              </m:r>
                            </m:e>
                            <m:sub>
                              <m:r>
                                <a:rPr xmlns:a="http://schemas.openxmlformats.org/drawingml/2006/main" sz="4800" i="1">
                                  <a:solidFill>
                                    <a:srgbClr val="000000"/>
                                  </a:solidFill>
                                  <a:latin typeface="Cambria Math" panose="02040503050406030204" pitchFamily="18" charset="0"/>
                                </a:rPr>
                                <m:t>l</m:t>
                              </m:r>
                              <m:r>
                                <a:rPr xmlns:a="http://schemas.openxmlformats.org/drawingml/2006/main" sz="4800" i="1">
                                  <a:solidFill>
                                    <a:srgbClr val="000000"/>
                                  </a:solidFill>
                                  <a:latin typeface="Cambria Math" panose="02040503050406030204" pitchFamily="18" charset="0"/>
                                </a:rPr>
                                <m:t>e</m:t>
                              </m:r>
                              <m:r>
                                <a:rPr xmlns:a="http://schemas.openxmlformats.org/drawingml/2006/main" sz="4800" i="1">
                                  <a:solidFill>
                                    <a:srgbClr val="000000"/>
                                  </a:solidFill>
                                  <a:latin typeface="Cambria Math" panose="02040503050406030204" pitchFamily="18" charset="0"/>
                                </a:rPr>
                                <m:t>a</m:t>
                              </m:r>
                              <m:r>
                                <a:rPr xmlns:a="http://schemas.openxmlformats.org/drawingml/2006/main" sz="4800" i="1">
                                  <a:solidFill>
                                    <a:srgbClr val="000000"/>
                                  </a:solidFill>
                                  <a:latin typeface="Cambria Math" panose="02040503050406030204" pitchFamily="18" charset="0"/>
                                </a:rPr>
                                <m:t>f</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n</m:t>
                              </m:r>
                              <m:r>
                                <a:rPr xmlns:a="http://schemas.openxmlformats.org/drawingml/2006/main" sz="4800" i="1">
                                  <a:solidFill>
                                    <a:srgbClr val="000000"/>
                                  </a:solidFill>
                                  <a:latin typeface="Cambria Math" panose="02040503050406030204" pitchFamily="18" charset="0"/>
                                </a:rPr>
                                <m:t>)</m:t>
                              </m:r>
                            </m:sub>
                          </m:sSub>
                          <m:r>
                            <a:rPr xmlns:a="http://schemas.openxmlformats.org/drawingml/2006/main" sz="4800" i="1">
                              <a:solidFill>
                                <a:srgbClr val="000000"/>
                              </a:solidFill>
                              <a:latin typeface="Cambria Math" panose="02040503050406030204" pitchFamily="18" charset="0"/>
                            </a:rPr>
                            <m:t>-</m:t>
                          </m:r>
                          <m:f>
                            <m:fPr>
                              <m:ctrlPr>
                                <a:rPr xmlns:a="http://schemas.openxmlformats.org/drawingml/2006/main" sz="4800" i="1">
                                  <a:solidFill>
                                    <a:srgbClr val="000000"/>
                                  </a:solidFill>
                                  <a:latin typeface="Cambria Math" panose="02040503050406030204" pitchFamily="18" charset="0"/>
                                </a:rPr>
                              </m:ctrlPr>
                              <m:type m:val="bar"/>
                            </m:fPr>
                            <m:num>
                              <m:r>
                                <a:rPr xmlns:a="http://schemas.openxmlformats.org/drawingml/2006/main" sz="4800" i="1">
                                  <a:solidFill>
                                    <a:srgbClr val="000000"/>
                                  </a:solidFill>
                                  <a:latin typeface="Cambria Math" panose="02040503050406030204" pitchFamily="18" charset="0"/>
                                </a:rPr>
                                <m:t>-</m:t>
                              </m:r>
                              <m:sSup>
                                <m:e>
                                  <m:r>
                                    <a:rPr xmlns:a="http://schemas.openxmlformats.org/drawingml/2006/main" sz="4800" i="1">
                                      <a:solidFill>
                                        <a:srgbClr val="000000"/>
                                      </a:solidFill>
                                      <a:latin typeface="Cambria Math" panose="02040503050406030204" pitchFamily="18" charset="0"/>
                                    </a:rPr>
                                    <m:t>e</m:t>
                                  </m:r>
                                </m:e>
                                <m:sup>
                                  <m:sSub>
                                    <m:e>
                                      <m:r>
                                        <a:rPr xmlns:a="http://schemas.openxmlformats.org/drawingml/2006/main" sz="4800" i="1">
                                          <a:solidFill>
                                            <a:srgbClr val="000000"/>
                                          </a:solidFill>
                                          <a:latin typeface="Cambria Math" panose="02040503050406030204" pitchFamily="18" charset="0"/>
                                        </a:rPr>
                                        <m:t>a</m:t>
                                      </m:r>
                                    </m:e>
                                    <m:sub>
                                      <m:r>
                                        <a:rPr xmlns:a="http://schemas.openxmlformats.org/drawingml/2006/main" sz="4800" i="1">
                                          <a:solidFill>
                                            <a:srgbClr val="000000"/>
                                          </a:solidFill>
                                          <a:latin typeface="Cambria Math" panose="02040503050406030204" pitchFamily="18" charset="0"/>
                                        </a:rPr>
                                        <m:t>n</m:t>
                                      </m:r>
                                    </m:sub>
                                  </m:sSub>
                                </m:sup>
                              </m:sSup>
                            </m:num>
                            <m:den>
                              <m:sSup>
                                <m:e>
                                  <m:r>
                                    <a:rPr xmlns:a="http://schemas.openxmlformats.org/drawingml/2006/main" sz="4800" i="1">
                                      <a:solidFill>
                                        <a:srgbClr val="000000"/>
                                      </a:solidFill>
                                      <a:latin typeface="Cambria Math" panose="02040503050406030204" pitchFamily="18" charset="0"/>
                                    </a:rPr>
                                    <m:t>e</m:t>
                                  </m:r>
                                </m:e>
                                <m:sup>
                                  <m:sSub>
                                    <m:e>
                                      <m:r>
                                        <a:rPr xmlns:a="http://schemas.openxmlformats.org/drawingml/2006/main" sz="4800" i="1">
                                          <a:solidFill>
                                            <a:srgbClr val="000000"/>
                                          </a:solidFill>
                                          <a:latin typeface="Cambria Math" panose="02040503050406030204" pitchFamily="18" charset="0"/>
                                        </a:rPr>
                                        <m:t>a</m:t>
                                      </m:r>
                                    </m:e>
                                    <m:sub>
                                      <m:r>
                                        <a:rPr xmlns:a="http://schemas.openxmlformats.org/drawingml/2006/main" sz="4800" i="1">
                                          <a:solidFill>
                                            <a:srgbClr val="000000"/>
                                          </a:solidFill>
                                          <a:latin typeface="Cambria Math" panose="02040503050406030204" pitchFamily="18" charset="0"/>
                                        </a:rPr>
                                        <m:t>p</m:t>
                                      </m:r>
                                    </m:sub>
                                  </m:sSub>
                                </m:sup>
                              </m:sSup>
                              <m:r>
                                <a:rPr xmlns:a="http://schemas.openxmlformats.org/drawingml/2006/main" sz="4800" i="1">
                                  <a:solidFill>
                                    <a:srgbClr val="000000"/>
                                  </a:solidFill>
                                  <a:latin typeface="Cambria Math" panose="02040503050406030204" pitchFamily="18" charset="0"/>
                                </a:rPr>
                                <m:t>+</m:t>
                              </m:r>
                              <m:sSup>
                                <m:e>
                                  <m:r>
                                    <a:rPr xmlns:a="http://schemas.openxmlformats.org/drawingml/2006/main" sz="4800" i="1">
                                      <a:solidFill>
                                        <a:srgbClr val="000000"/>
                                      </a:solidFill>
                                      <a:latin typeface="Cambria Math" panose="02040503050406030204" pitchFamily="18" charset="0"/>
                                    </a:rPr>
                                    <m:t>e</m:t>
                                  </m:r>
                                </m:e>
                                <m:sup>
                                  <m:sSub>
                                    <m:e>
                                      <m:r>
                                        <a:rPr xmlns:a="http://schemas.openxmlformats.org/drawingml/2006/main" sz="4800" i="1">
                                          <a:solidFill>
                                            <a:srgbClr val="000000"/>
                                          </a:solidFill>
                                          <a:latin typeface="Cambria Math" panose="02040503050406030204" pitchFamily="18" charset="0"/>
                                        </a:rPr>
                                        <m:t>a</m:t>
                                      </m:r>
                                    </m:e>
                                    <m:sub>
                                      <m:r>
                                        <a:rPr xmlns:a="http://schemas.openxmlformats.org/drawingml/2006/main" sz="4800" i="1">
                                          <a:solidFill>
                                            <a:srgbClr val="000000"/>
                                          </a:solidFill>
                                          <a:latin typeface="Cambria Math" panose="02040503050406030204" pitchFamily="18" charset="0"/>
                                        </a:rPr>
                                        <m:t>n</m:t>
                                      </m:r>
                                    </m:sub>
                                  </m:sSub>
                                </m:sup>
                              </m:sSup>
                            </m:den>
                          </m:f>
                        </m:e>
                      </m:d>
                    </m:e>
                    <m:sup>
                      <m:r>
                        <a:rPr xmlns:a="http://schemas.openxmlformats.org/drawingml/2006/main" sz="4800" i="1">
                          <a:solidFill>
                            <a:srgbClr val="000000"/>
                          </a:solidFill>
                          <a:latin typeface="Cambria Math" panose="02040503050406030204" pitchFamily="18" charset="0"/>
                        </a:rPr>
                        <m:t>2</m:t>
                      </m:r>
                    </m:sup>
                  </m:sSup>
                  <m:r>
                    <a:rPr xmlns:a="http://schemas.openxmlformats.org/drawingml/2006/main" sz="4800" i="1">
                      <a:solidFill>
                        <a:srgbClr val="000000"/>
                      </a:solidFill>
                      <a:latin typeface="Cambria Math" panose="02040503050406030204" pitchFamily="18" charset="0"/>
                    </a:rPr>
                    <m:t>⟶</m:t>
                  </m:r>
                  <m:limLow>
                    <m:e>
                      <m:r>
                        <a:rPr xmlns:a="http://schemas.openxmlformats.org/drawingml/2006/main" sz="4800" i="1">
                          <a:solidFill>
                            <a:srgbClr val="000000"/>
                          </a:solidFill>
                          <a:latin typeface="Cambria Math" panose="02040503050406030204" pitchFamily="18" charset="0"/>
                        </a:rPr>
                        <m:t>min</m:t>
                      </m:r>
                    </m:e>
                    <m:lim>
                      <m:r>
                        <a:rPr xmlns:a="http://schemas.openxmlformats.org/drawingml/2006/main" sz="4800" i="1">
                          <a:solidFill>
                            <a:srgbClr val="000000"/>
                          </a:solidFill>
                          <a:latin typeface="Cambria Math" panose="02040503050406030204" pitchFamily="18" charset="0"/>
                        </a:rPr>
                        <m:t>c</m:t>
                      </m:r>
                    </m:lim>
                  </m:limLow>
                </m:oMath>
              </m:oMathPara>
            </a14:m>
            <a:endParaRPr sz="4800"/>
          </a:p>
        </p:txBody>
      </p:sp>
      <p:sp>
        <p:nvSpPr>
          <p:cNvPr id="1835" name="Equation"/>
          <p:cNvSpPr txBox="1"/>
          <p:nvPr/>
        </p:nvSpPr>
        <p:spPr>
          <a:xfrm>
            <a:off x="13433497" y="5908288"/>
            <a:ext cx="3354331" cy="3142939"/>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a:rPr xmlns:a="http://schemas.openxmlformats.org/drawingml/2006/main" sz="4800" i="1">
                      <a:solidFill>
                        <a:srgbClr val="000000"/>
                      </a:solidFill>
                      <a:latin typeface="Cambria Math" panose="02040503050406030204" pitchFamily="18" charset="0"/>
                    </a:rPr>
                    <m:t>b</m:t>
                  </m:r>
                  <m:r>
                    <a:rPr xmlns:a="http://schemas.openxmlformats.org/drawingml/2006/main" sz="4800" i="1">
                      <a:solidFill>
                        <a:srgbClr val="000000"/>
                      </a:solidFill>
                      <a:latin typeface="Cambria Math" panose="02040503050406030204" pitchFamily="18" charset="0"/>
                    </a:rPr>
                    <m:t>=</m:t>
                  </m:r>
                  <m:d>
                    <m:dPr>
                      <m:ctrlPr>
                        <a:rPr xmlns:a="http://schemas.openxmlformats.org/drawingml/2006/main" sz="4800" i="1">
                          <a:solidFill>
                            <a:srgbClr val="000000"/>
                          </a:solidFill>
                          <a:latin typeface="Cambria Math" panose="02040503050406030204" pitchFamily="18" charset="0"/>
                        </a:rPr>
                      </m:ctrlPr>
                    </m:dPr>
                    <m:e>
                      <m:eqArr>
                        <m:eqArrPr>
                          <m:ctrlPr>
                            <a:rPr xmlns:a="http://schemas.openxmlformats.org/drawingml/2006/main" sz="4800" i="1">
                              <a:solidFill>
                                <a:srgbClr val="000000"/>
                              </a:solidFill>
                              <a:latin typeface="Cambria Math" panose="02040503050406030204" pitchFamily="18" charset="0"/>
                            </a:rPr>
                          </m:ctrlPr>
                        </m:eqArrPr>
                        <m:e>
                          <m:r>
                            <a:rPr xmlns:a="http://schemas.openxmlformats.org/drawingml/2006/main" sz="4800" i="1">
                              <a:solidFill>
                                <a:srgbClr val="000000"/>
                              </a:solidFill>
                              <a:latin typeface="Cambria Math" panose="02040503050406030204" pitchFamily="18" charset="0"/>
                            </a:rPr>
                            <m:t>…</m:t>
                          </m:r>
                        </m:e>
                        <m:e>
                          <m:f>
                            <m:fPr>
                              <m:ctrlPr>
                                <a:rPr xmlns:a="http://schemas.openxmlformats.org/drawingml/2006/main" sz="4800" i="1">
                                  <a:solidFill>
                                    <a:srgbClr val="000000"/>
                                  </a:solidFill>
                                  <a:latin typeface="Cambria Math" panose="02040503050406030204" pitchFamily="18" charset="0"/>
                                </a:rPr>
                              </m:ctrlPr>
                              <m:type m:val="bar"/>
                            </m:fPr>
                            <m:num>
                              <m:argPr>
                                <m:scrLvl m:val="0"/>
                              </m:argPr>
                              <m:r>
                                <a:rPr xmlns:a="http://schemas.openxmlformats.org/drawingml/2006/main" sz="4800" i="1">
                                  <a:solidFill>
                                    <a:srgbClr val="000000"/>
                                  </a:solidFill>
                                  <a:latin typeface="Cambria Math" panose="02040503050406030204" pitchFamily="18" charset="0"/>
                                </a:rPr>
                                <m:t>-</m:t>
                              </m:r>
                              <m:sSup>
                                <m:e>
                                  <m:argPr>
                                    <m:scrLvl m:val="0"/>
                                  </m:argPr>
                                  <m:r>
                                    <a:rPr xmlns:a="http://schemas.openxmlformats.org/drawingml/2006/main" sz="4800" i="1">
                                      <a:solidFill>
                                        <a:srgbClr val="000000"/>
                                      </a:solidFill>
                                      <a:latin typeface="Cambria Math" panose="02040503050406030204" pitchFamily="18" charset="0"/>
                                    </a:rPr>
                                    <m:t>e</m:t>
                                  </m:r>
                                </m:e>
                                <m:sup>
                                  <m:argPr>
                                    <m:scrLvl m:val="0"/>
                                  </m:argPr>
                                  <m:sSub>
                                    <m:e>
                                      <m:argPr>
                                        <m:scrLvl m:val="0"/>
                                      </m:argPr>
                                      <m:r>
                                        <a:rPr xmlns:a="http://schemas.openxmlformats.org/drawingml/2006/main" sz="4800" i="1">
                                          <a:solidFill>
                                            <a:srgbClr val="000000"/>
                                          </a:solidFill>
                                          <a:latin typeface="Cambria Math" panose="02040503050406030204" pitchFamily="18" charset="0"/>
                                        </a:rPr>
                                        <m:t>a</m:t>
                                      </m:r>
                                    </m:e>
                                    <m:sub>
                                      <m:argPr>
                                        <m:scrLvl m:val="0"/>
                                      </m:argPr>
                                      <m:r>
                                        <a:rPr xmlns:a="http://schemas.openxmlformats.org/drawingml/2006/main" sz="4800" i="1">
                                          <a:solidFill>
                                            <a:srgbClr val="000000"/>
                                          </a:solidFill>
                                          <a:latin typeface="Cambria Math" panose="02040503050406030204" pitchFamily="18" charset="0"/>
                                        </a:rPr>
                                        <m:t>3</m:t>
                                      </m:r>
                                    </m:sub>
                                  </m:sSub>
                                </m:sup>
                              </m:sSup>
                            </m:num>
                            <m:den>
                              <m:argPr>
                                <m:scrLvl m:val="0"/>
                              </m:argPr>
                              <m:sSup>
                                <m:e>
                                  <m:argPr>
                                    <m:scrLvl m:val="0"/>
                                  </m:argPr>
                                  <m:r>
                                    <a:rPr xmlns:a="http://schemas.openxmlformats.org/drawingml/2006/main" sz="4800" i="1">
                                      <a:solidFill>
                                        <a:srgbClr val="000000"/>
                                      </a:solidFill>
                                      <a:latin typeface="Cambria Math" panose="02040503050406030204" pitchFamily="18" charset="0"/>
                                    </a:rPr>
                                    <m:t>e</m:t>
                                  </m:r>
                                </m:e>
                                <m:sup>
                                  <m:argPr>
                                    <m:scrLvl m:val="0"/>
                                  </m:argPr>
                                  <m:sSub>
                                    <m:e>
                                      <m:argPr>
                                        <m:scrLvl m:val="0"/>
                                      </m:argPr>
                                      <m:r>
                                        <a:rPr xmlns:a="http://schemas.openxmlformats.org/drawingml/2006/main" sz="4800" i="1">
                                          <a:solidFill>
                                            <a:srgbClr val="000000"/>
                                          </a:solidFill>
                                          <a:latin typeface="Cambria Math" panose="02040503050406030204" pitchFamily="18" charset="0"/>
                                        </a:rPr>
                                        <m:t>a</m:t>
                                      </m:r>
                                    </m:e>
                                    <m:sub>
                                      <m:argPr>
                                        <m:scrLvl m:val="0"/>
                                      </m:argPr>
                                      <m:r>
                                        <a:rPr xmlns:a="http://schemas.openxmlformats.org/drawingml/2006/main" sz="4800" i="1">
                                          <a:solidFill>
                                            <a:srgbClr val="000000"/>
                                          </a:solidFill>
                                          <a:latin typeface="Cambria Math" panose="02040503050406030204" pitchFamily="18" charset="0"/>
                                        </a:rPr>
                                        <m:t>2</m:t>
                                      </m:r>
                                    </m:sub>
                                  </m:sSub>
                                </m:sup>
                              </m:sSup>
                              <m:r>
                                <a:rPr xmlns:a="http://schemas.openxmlformats.org/drawingml/2006/main" sz="4800" i="1">
                                  <a:solidFill>
                                    <a:srgbClr val="000000"/>
                                  </a:solidFill>
                                  <a:latin typeface="Cambria Math" panose="02040503050406030204" pitchFamily="18" charset="0"/>
                                </a:rPr>
                                <m:t>+</m:t>
                              </m:r>
                              <m:sSup>
                                <m:e>
                                  <m:argPr>
                                    <m:scrLvl m:val="0"/>
                                  </m:argPr>
                                  <m:r>
                                    <a:rPr xmlns:a="http://schemas.openxmlformats.org/drawingml/2006/main" sz="4800" i="1">
                                      <a:solidFill>
                                        <a:srgbClr val="000000"/>
                                      </a:solidFill>
                                      <a:latin typeface="Cambria Math" panose="02040503050406030204" pitchFamily="18" charset="0"/>
                                    </a:rPr>
                                    <m:t>e</m:t>
                                  </m:r>
                                </m:e>
                                <m:sup>
                                  <m:argPr>
                                    <m:scrLvl m:val="0"/>
                                  </m:argPr>
                                  <m:sSub>
                                    <m:e>
                                      <m:argPr>
                                        <m:scrLvl m:val="0"/>
                                      </m:argPr>
                                      <m:r>
                                        <a:rPr xmlns:a="http://schemas.openxmlformats.org/drawingml/2006/main" sz="4800" i="1">
                                          <a:solidFill>
                                            <a:srgbClr val="000000"/>
                                          </a:solidFill>
                                          <a:latin typeface="Cambria Math" panose="02040503050406030204" pitchFamily="18" charset="0"/>
                                        </a:rPr>
                                        <m:t>a</m:t>
                                      </m:r>
                                    </m:e>
                                    <m:sub>
                                      <m:argPr>
                                        <m:scrLvl m:val="0"/>
                                      </m:argPr>
                                      <m:r>
                                        <a:rPr xmlns:a="http://schemas.openxmlformats.org/drawingml/2006/main" sz="4800" i="1">
                                          <a:solidFill>
                                            <a:srgbClr val="000000"/>
                                          </a:solidFill>
                                          <a:latin typeface="Cambria Math" panose="02040503050406030204" pitchFamily="18" charset="0"/>
                                        </a:rPr>
                                        <m:t>3</m:t>
                                      </m:r>
                                    </m:sub>
                                  </m:sSub>
                                </m:sup>
                              </m:sSup>
                            </m:den>
                          </m:f>
                        </m:e>
                        <m:e>
                          <m:f>
                            <m:fPr>
                              <m:ctrlPr>
                                <a:rPr xmlns:a="http://schemas.openxmlformats.org/drawingml/2006/main" sz="4800" i="1">
                                  <a:solidFill>
                                    <a:srgbClr val="000000"/>
                                  </a:solidFill>
                                  <a:latin typeface="Cambria Math" panose="02040503050406030204" pitchFamily="18" charset="0"/>
                                </a:rPr>
                              </m:ctrlPr>
                              <m:type m:val="bar"/>
                            </m:fPr>
                            <m:num>
                              <m:argPr>
                                <m:scrLvl m:val="0"/>
                              </m:argPr>
                              <m:r>
                                <a:rPr xmlns:a="http://schemas.openxmlformats.org/drawingml/2006/main" sz="4800" i="1">
                                  <a:solidFill>
                                    <a:srgbClr val="000000"/>
                                  </a:solidFill>
                                  <a:latin typeface="Cambria Math" panose="02040503050406030204" pitchFamily="18" charset="0"/>
                                </a:rPr>
                                <m:t>-</m:t>
                              </m:r>
                              <m:sSup>
                                <m:e>
                                  <m:argPr>
                                    <m:scrLvl m:val="0"/>
                                  </m:argPr>
                                  <m:r>
                                    <a:rPr xmlns:a="http://schemas.openxmlformats.org/drawingml/2006/main" sz="4800" i="1">
                                      <a:solidFill>
                                        <a:srgbClr val="000000"/>
                                      </a:solidFill>
                                      <a:latin typeface="Cambria Math" panose="02040503050406030204" pitchFamily="18" charset="0"/>
                                    </a:rPr>
                                    <m:t>e</m:t>
                                  </m:r>
                                </m:e>
                                <m:sup>
                                  <m:argPr>
                                    <m:scrLvl m:val="0"/>
                                  </m:argPr>
                                  <m:sSub>
                                    <m:e>
                                      <m:argPr>
                                        <m:scrLvl m:val="0"/>
                                      </m:argPr>
                                      <m:r>
                                        <a:rPr xmlns:a="http://schemas.openxmlformats.org/drawingml/2006/main" sz="4800" i="1">
                                          <a:solidFill>
                                            <a:srgbClr val="000000"/>
                                          </a:solidFill>
                                          <a:latin typeface="Cambria Math" panose="02040503050406030204" pitchFamily="18" charset="0"/>
                                        </a:rPr>
                                        <m:t>a</m:t>
                                      </m:r>
                                    </m:e>
                                    <m:sub>
                                      <m:argPr>
                                        <m:scrLvl m:val="0"/>
                                      </m:argPr>
                                      <m:r>
                                        <a:rPr xmlns:a="http://schemas.openxmlformats.org/drawingml/2006/main" sz="4800" i="1">
                                          <a:solidFill>
                                            <a:srgbClr val="000000"/>
                                          </a:solidFill>
                                          <a:latin typeface="Cambria Math" panose="02040503050406030204" pitchFamily="18" charset="0"/>
                                        </a:rPr>
                                        <m:t>3</m:t>
                                      </m:r>
                                    </m:sub>
                                  </m:sSub>
                                </m:sup>
                              </m:sSup>
                            </m:num>
                            <m:den>
                              <m:argPr>
                                <m:scrLvl m:val="0"/>
                              </m:argPr>
                              <m:sSup>
                                <m:e>
                                  <m:argPr>
                                    <m:scrLvl m:val="0"/>
                                  </m:argPr>
                                  <m:r>
                                    <a:rPr xmlns:a="http://schemas.openxmlformats.org/drawingml/2006/main" sz="4800" i="1">
                                      <a:solidFill>
                                        <a:srgbClr val="000000"/>
                                      </a:solidFill>
                                      <a:latin typeface="Cambria Math" panose="02040503050406030204" pitchFamily="18" charset="0"/>
                                    </a:rPr>
                                    <m:t>e</m:t>
                                  </m:r>
                                </m:e>
                                <m:sup>
                                  <m:argPr>
                                    <m:scrLvl m:val="0"/>
                                  </m:argPr>
                                  <m:sSub>
                                    <m:e>
                                      <m:argPr>
                                        <m:scrLvl m:val="0"/>
                                      </m:argPr>
                                      <m:r>
                                        <a:rPr xmlns:a="http://schemas.openxmlformats.org/drawingml/2006/main" sz="4800" i="1">
                                          <a:solidFill>
                                            <a:srgbClr val="000000"/>
                                          </a:solidFill>
                                          <a:latin typeface="Cambria Math" panose="02040503050406030204" pitchFamily="18" charset="0"/>
                                        </a:rPr>
                                        <m:t>a</m:t>
                                      </m:r>
                                    </m:e>
                                    <m:sub>
                                      <m:argPr>
                                        <m:scrLvl m:val="0"/>
                                      </m:argPr>
                                      <m:r>
                                        <a:rPr xmlns:a="http://schemas.openxmlformats.org/drawingml/2006/main" sz="4800" i="1">
                                          <a:solidFill>
                                            <a:srgbClr val="000000"/>
                                          </a:solidFill>
                                          <a:latin typeface="Cambria Math" panose="02040503050406030204" pitchFamily="18" charset="0"/>
                                        </a:rPr>
                                        <m:t>1</m:t>
                                      </m:r>
                                    </m:sub>
                                  </m:sSub>
                                </m:sup>
                              </m:sSup>
                              <m:r>
                                <a:rPr xmlns:a="http://schemas.openxmlformats.org/drawingml/2006/main" sz="4800" i="1">
                                  <a:solidFill>
                                    <a:srgbClr val="000000"/>
                                  </a:solidFill>
                                  <a:latin typeface="Cambria Math" panose="02040503050406030204" pitchFamily="18" charset="0"/>
                                </a:rPr>
                                <m:t>+</m:t>
                              </m:r>
                              <m:sSup>
                                <m:e>
                                  <m:argPr>
                                    <m:scrLvl m:val="0"/>
                                  </m:argPr>
                                  <m:r>
                                    <a:rPr xmlns:a="http://schemas.openxmlformats.org/drawingml/2006/main" sz="4800" i="1">
                                      <a:solidFill>
                                        <a:srgbClr val="000000"/>
                                      </a:solidFill>
                                      <a:latin typeface="Cambria Math" panose="02040503050406030204" pitchFamily="18" charset="0"/>
                                    </a:rPr>
                                    <m:t>e</m:t>
                                  </m:r>
                                </m:e>
                                <m:sup>
                                  <m:argPr>
                                    <m:scrLvl m:val="0"/>
                                  </m:argPr>
                                  <m:sSub>
                                    <m:e>
                                      <m:argPr>
                                        <m:scrLvl m:val="0"/>
                                      </m:argPr>
                                      <m:r>
                                        <a:rPr xmlns:a="http://schemas.openxmlformats.org/drawingml/2006/main" sz="4800" i="1">
                                          <a:solidFill>
                                            <a:srgbClr val="000000"/>
                                          </a:solidFill>
                                          <a:latin typeface="Cambria Math" panose="02040503050406030204" pitchFamily="18" charset="0"/>
                                        </a:rPr>
                                        <m:t>a</m:t>
                                      </m:r>
                                    </m:e>
                                    <m:sub>
                                      <m:argPr>
                                        <m:scrLvl m:val="0"/>
                                      </m:argPr>
                                      <m:r>
                                        <a:rPr xmlns:a="http://schemas.openxmlformats.org/drawingml/2006/main" sz="4800" i="1">
                                          <a:solidFill>
                                            <a:srgbClr val="000000"/>
                                          </a:solidFill>
                                          <a:latin typeface="Cambria Math" panose="02040503050406030204" pitchFamily="18" charset="0"/>
                                        </a:rPr>
                                        <m:t>3</m:t>
                                      </m:r>
                                    </m:sub>
                                  </m:sSub>
                                </m:sup>
                              </m:sSup>
                            </m:den>
                          </m:f>
                        </m:e>
                        <m:e>
                          <m:r>
                            <a:rPr xmlns:a="http://schemas.openxmlformats.org/drawingml/2006/main" sz="4800" i="1">
                              <a:solidFill>
                                <a:srgbClr val="000000"/>
                              </a:solidFill>
                              <a:latin typeface="Cambria Math" panose="02040503050406030204" pitchFamily="18" charset="0"/>
                            </a:rPr>
                            <m:t>…</m:t>
                          </m:r>
                        </m:e>
                      </m:eqArr>
                    </m:e>
                  </m:d>
                </m:oMath>
              </m:oMathPara>
            </a14:m>
            <a:endParaRPr sz="4800"/>
          </a:p>
        </p:txBody>
      </p:sp>
      <p:sp>
        <p:nvSpPr>
          <p:cNvPr id="1836" name="Equation"/>
          <p:cNvSpPr txBox="1"/>
          <p:nvPr/>
        </p:nvSpPr>
        <p:spPr>
          <a:xfrm>
            <a:off x="2228170" y="9956440"/>
            <a:ext cx="6156741" cy="616690"/>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A</m:t>
                  </m:r>
                  <m:r>
                    <a:rPr xmlns:a="http://schemas.openxmlformats.org/drawingml/2006/main" sz="4800" i="1">
                      <a:solidFill>
                        <a:srgbClr val="000000"/>
                      </a:solidFill>
                      <a:latin typeface="Cambria Math" panose="02040503050406030204" pitchFamily="18" charset="0"/>
                    </a:rPr>
                    <m:t>c</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b</m:t>
                  </m:r>
                  <m:sSup>
                    <m:e>
                      <m:r>
                        <a:rPr xmlns:a="http://schemas.openxmlformats.org/drawingml/2006/main" sz="4800" i="1">
                          <a:solidFill>
                            <a:srgbClr val="000000"/>
                          </a:solidFill>
                          <a:latin typeface="Cambria Math" panose="02040503050406030204" pitchFamily="18" charset="0"/>
                        </a:rPr>
                        <m:t>)</m:t>
                      </m:r>
                    </m:e>
                    <m:sup>
                      <m:r>
                        <a:rPr xmlns:a="http://schemas.openxmlformats.org/drawingml/2006/main" sz="4800" i="1">
                          <a:solidFill>
                            <a:srgbClr val="000000"/>
                          </a:solidFill>
                          <a:latin typeface="Cambria Math" panose="02040503050406030204" pitchFamily="18" charset="0"/>
                        </a:rPr>
                        <m:t>T</m:t>
                      </m:r>
                    </m:sup>
                  </m:sSup>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A</m:t>
                  </m:r>
                  <m:r>
                    <a:rPr xmlns:a="http://schemas.openxmlformats.org/drawingml/2006/main" sz="4800" i="1">
                      <a:solidFill>
                        <a:srgbClr val="000000"/>
                      </a:solidFill>
                      <a:latin typeface="Cambria Math" panose="02040503050406030204" pitchFamily="18" charset="0"/>
                    </a:rPr>
                    <m:t>c</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b</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min</m:t>
                  </m:r>
                </m:oMath>
              </m:oMathPara>
            </a14:m>
            <a:endParaRPr sz="4800"/>
          </a:p>
        </p:txBody>
      </p:sp>
      <p:sp>
        <p:nvSpPr>
          <p:cNvPr id="1837" name="Winning The Transfer Learning Track of Yahoo!’s Learning To Rank Challenge with YetiRank…"/>
          <p:cNvSpPr txBox="1"/>
          <p:nvPr/>
        </p:nvSpPr>
        <p:spPr>
          <a:xfrm>
            <a:off x="2813893" y="12456354"/>
            <a:ext cx="18780225" cy="1168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2" marL="266700" indent="-266700" defTabSz="825500">
              <a:defRPr baseline="8333">
                <a:latin typeface="+mn-lt"/>
                <a:ea typeface="+mn-ea"/>
                <a:cs typeface="+mn-cs"/>
                <a:sym typeface="Helvetica"/>
              </a:defRPr>
            </a:pPr>
            <a:r>
              <a:t>Winning The Transfer Learning Track of Yahoo!’s Learning To Rank Challenge with YetiRank</a:t>
            </a:r>
          </a:p>
          <a:p>
            <a:pPr lvl="2" marL="266700" indent="-266700" defTabSz="825500">
              <a:defRPr baseline="8333">
                <a:latin typeface="+mn-lt"/>
                <a:ea typeface="+mn-ea"/>
                <a:cs typeface="+mn-cs"/>
                <a:sym typeface="Helvetica"/>
              </a:defRPr>
            </a:pPr>
            <a:r>
              <a:t>(</a:t>
            </a:r>
            <a:r>
              <a:rPr u="sng">
                <a:hlinkClick r:id="rId3" invalidUrl="" action="" tgtFrame="" tooltip="" history="1" highlightClick="0" endSnd="0"/>
              </a:rPr>
              <a:t>http://proceedings.mlr.press/v14/gulin11a/gulin11a.pdf</a:t>
            </a:r>
            <a:r>
              <a:t>)</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1841" name="Пары вместо оценки релевантности"/>
          <p:cNvSpPr txBox="1"/>
          <p:nvPr>
            <p:ph type="title"/>
          </p:nvPr>
        </p:nvSpPr>
        <p:spPr>
          <a:prstGeom prst="rect">
            <a:avLst/>
          </a:prstGeom>
        </p:spPr>
        <p:txBody>
          <a:bodyPr/>
          <a:lstStyle/>
          <a:p>
            <a:pPr/>
            <a:r>
              <a:t>Пары вместо оценки релевантности</a:t>
            </a:r>
          </a:p>
        </p:txBody>
      </p:sp>
      <p:sp>
        <p:nvSpPr>
          <p:cNvPr id="1842" name="Slide Number"/>
          <p:cNvSpPr txBox="1"/>
          <p:nvPr>
            <p:ph type="sldNum" sz="quarter" idx="2"/>
          </p:nvPr>
        </p:nvSpPr>
        <p:spPr>
          <a:xfrm>
            <a:off x="22580203" y="12669188"/>
            <a:ext cx="216000" cy="34563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846" name="Group"/>
          <p:cNvGrpSpPr/>
          <p:nvPr/>
        </p:nvGrpSpPr>
        <p:grpSpPr>
          <a:xfrm>
            <a:off x="19434911" y="2816553"/>
            <a:ext cx="2462813" cy="9217095"/>
            <a:chOff x="785100" y="0"/>
            <a:chExt cx="2462812" cy="9217094"/>
          </a:xfrm>
        </p:grpSpPr>
        <p:graphicFrame>
          <p:nvGraphicFramePr>
            <p:cNvPr id="1843" name="Table"/>
            <p:cNvGraphicFramePr/>
            <p:nvPr/>
          </p:nvGraphicFramePr>
          <p:xfrm>
            <a:off x="785100" y="2034753"/>
            <a:ext cx="2374901" cy="5194301"/>
          </p:xfrm>
          <a:graphic xmlns:a="http://schemas.openxmlformats.org/drawingml/2006/main">
            <a:graphicData uri="http://schemas.openxmlformats.org/drawingml/2006/table">
              <a:tbl>
                <a:tblPr firstCol="0" firstRow="0" lastCol="0" lastRow="0" bandCol="0" bandRow="0" rtl="0">
                  <a:tableStyleId>{2708684C-4D16-4618-839F-0558EEFCDFE6}</a:tableStyleId>
                </a:tblPr>
                <a:tblGrid>
                  <a:gridCol w="773973"/>
                  <a:gridCol w="773973"/>
                  <a:gridCol w="773973"/>
                </a:tblGrid>
                <a:tr h="642434">
                  <a:tc>
                    <a:txBody>
                      <a:bodyPr/>
                      <a:lstStyle/>
                      <a:p>
                        <a:pPr algn="ctr" defTabSz="1828619">
                          <a:defRPr sz="1800"/>
                        </a:pPr>
                        <a:r>
                          <a:rPr sz="3600"/>
                          <a:t>2</a:t>
                        </a:r>
                      </a:p>
                    </a:txBody>
                    <a:tcPr marL="0" marR="0" marT="0" marB="0" anchor="t" anchorCtr="0" horzOverflow="overflow">
                      <a:solidFill>
                        <a:schemeClr val="accent1">
                          <a:lumOff val="25000"/>
                        </a:schemeClr>
                      </a:solidFill>
                    </a:tcPr>
                  </a:tc>
                  <a:tc>
                    <a:txBody>
                      <a:bodyPr/>
                      <a:lstStyle/>
                      <a:p>
                        <a:pPr algn="ctr" defTabSz="1828619">
                          <a:defRPr sz="1800"/>
                        </a:pPr>
                        <a:r>
                          <a:rPr sz="3600"/>
                          <a:t>0</a:t>
                        </a:r>
                      </a:p>
                    </a:txBody>
                    <a:tcPr marL="0" marR="0" marT="0" marB="0" anchor="t" anchorCtr="0" horzOverflow="overflow">
                      <a:solidFill>
                        <a:schemeClr val="accent1">
                          <a:lumOff val="25000"/>
                        </a:schemeClr>
                      </a:solidFill>
                    </a:tcPr>
                  </a:tc>
                  <a:tc>
                    <a:txBody>
                      <a:bodyPr/>
                      <a:lstStyle/>
                      <a:p>
                        <a:pPr algn="ctr" defTabSz="1828619">
                          <a:defRPr sz="1800"/>
                        </a:pPr>
                        <a:r>
                          <a:rPr sz="3600"/>
                          <a:t>1.2</a:t>
                        </a:r>
                      </a:p>
                    </a:txBody>
                    <a:tcPr marL="0" marR="0" marT="0" marB="0" anchor="t" anchorCtr="0" horzOverflow="overflow">
                      <a:solidFill>
                        <a:schemeClr val="accent1">
                          <a:lumOff val="25000"/>
                        </a:schemeClr>
                      </a:solidFill>
                    </a:tcPr>
                  </a:tc>
                </a:tr>
                <a:tr h="642434">
                  <a:tc>
                    <a:txBody>
                      <a:bodyPr/>
                      <a:lstStyle/>
                      <a:p>
                        <a:pPr algn="ctr" defTabSz="1828619">
                          <a:defRPr sz="1800"/>
                        </a:pPr>
                        <a:r>
                          <a:rPr sz="3600"/>
                          <a:t>1</a:t>
                        </a:r>
                      </a:p>
                    </a:txBody>
                    <a:tcPr marL="0" marR="0" marT="0" marB="0" anchor="t" anchorCtr="0" horzOverflow="overflow">
                      <a:solidFill>
                        <a:schemeClr val="accent1">
                          <a:lumOff val="25000"/>
                        </a:schemeClr>
                      </a:solidFill>
                    </a:tcPr>
                  </a:tc>
                  <a:tc>
                    <a:txBody>
                      <a:bodyPr/>
                      <a:lstStyle/>
                      <a:p>
                        <a:pPr algn="ctr" defTabSz="1828619">
                          <a:defRPr sz="1800"/>
                        </a:pPr>
                        <a:r>
                          <a:rPr sz="3600"/>
                          <a:t>2</a:t>
                        </a:r>
                      </a:p>
                    </a:txBody>
                    <a:tcPr marL="0" marR="0" marT="0" marB="0" anchor="t" anchorCtr="0" horzOverflow="overflow">
                      <a:solidFill>
                        <a:schemeClr val="accent1">
                          <a:lumOff val="25000"/>
                        </a:schemeClr>
                      </a:solidFill>
                    </a:tcPr>
                  </a:tc>
                  <a:tc>
                    <a:txBody>
                      <a:bodyPr/>
                      <a:lstStyle/>
                      <a:p>
                        <a:pPr algn="ctr" defTabSz="1828619">
                          <a:defRPr sz="1800"/>
                        </a:pPr>
                        <a:r>
                          <a:rPr sz="3600"/>
                          <a:t>0.8</a:t>
                        </a:r>
                      </a:p>
                    </a:txBody>
                    <a:tcPr marL="0" marR="0" marT="0" marB="0" anchor="t" anchorCtr="0" horzOverflow="overflow">
                      <a:solidFill>
                        <a:schemeClr val="accent1">
                          <a:lumOff val="25000"/>
                        </a:schemeClr>
                      </a:solidFill>
                    </a:tcPr>
                  </a:tc>
                </a:tr>
                <a:tr h="642434">
                  <a:tc>
                    <a:txBody>
                      <a:bodyPr/>
                      <a:lstStyle/>
                      <a:p>
                        <a:pPr algn="ctr" defTabSz="1828619">
                          <a:defRPr sz="1800"/>
                        </a:pPr>
                        <a:r>
                          <a:rPr sz="3600"/>
                          <a:t>3</a:t>
                        </a:r>
                      </a:p>
                    </a:txBody>
                    <a:tcPr marL="0" marR="0" marT="0" marB="0" anchor="t" anchorCtr="0" horzOverflow="overflow">
                      <a:solidFill>
                        <a:schemeClr val="accent6">
                          <a:lumOff val="25000"/>
                        </a:schemeClr>
                      </a:solidFill>
                    </a:tcPr>
                  </a:tc>
                  <a:tc>
                    <a:txBody>
                      <a:bodyPr/>
                      <a:lstStyle/>
                      <a:p>
                        <a:pPr algn="ctr" defTabSz="1828619">
                          <a:defRPr sz="1800"/>
                        </a:pPr>
                        <a:r>
                          <a:rPr sz="3600"/>
                          <a:t>5</a:t>
                        </a:r>
                      </a:p>
                    </a:txBody>
                    <a:tcPr marL="0" marR="0" marT="0" marB="0" anchor="t" anchorCtr="0" horzOverflow="overflow">
                      <a:solidFill>
                        <a:schemeClr val="accent6">
                          <a:lumOff val="25000"/>
                        </a:schemeClr>
                      </a:solidFill>
                    </a:tcPr>
                  </a:tc>
                  <a:tc>
                    <a:txBody>
                      <a:bodyPr/>
                      <a:lstStyle/>
                      <a:p>
                        <a:pPr algn="ctr" defTabSz="1828619">
                          <a:defRPr sz="1800"/>
                        </a:pPr>
                        <a:r>
                          <a:rPr sz="3600"/>
                          <a:t>0.9</a:t>
                        </a:r>
                      </a:p>
                    </a:txBody>
                    <a:tcPr marL="0" marR="0" marT="0" marB="0" anchor="t" anchorCtr="0" horzOverflow="overflow">
                      <a:solidFill>
                        <a:schemeClr val="accent6">
                          <a:lumOff val="25000"/>
                        </a:schemeClr>
                      </a:solidFill>
                    </a:tcPr>
                  </a:tc>
                </a:tr>
                <a:tr h="642434">
                  <a:tc>
                    <a:txBody>
                      <a:bodyPr/>
                      <a:lstStyle/>
                      <a:p>
                        <a:pPr algn="ctr" defTabSz="1828619">
                          <a:defRPr sz="1800"/>
                        </a:pPr>
                        <a:r>
                          <a:rPr sz="3600"/>
                          <a:t>5</a:t>
                        </a:r>
                      </a:p>
                    </a:txBody>
                    <a:tcPr marL="0" marR="0" marT="0" marB="0" anchor="t" anchorCtr="0" horzOverflow="overflow">
                      <a:solidFill>
                        <a:schemeClr val="accent6">
                          <a:lumOff val="25000"/>
                        </a:schemeClr>
                      </a:solidFill>
                    </a:tcPr>
                  </a:tc>
                  <a:tc>
                    <a:txBody>
                      <a:bodyPr/>
                      <a:lstStyle/>
                      <a:p>
                        <a:pPr algn="ctr" defTabSz="1828619">
                          <a:defRPr sz="1800"/>
                        </a:pPr>
                        <a:r>
                          <a:rPr sz="3600"/>
                          <a:t>6</a:t>
                        </a:r>
                      </a:p>
                    </a:txBody>
                    <a:tcPr marL="0" marR="0" marT="0" marB="0" anchor="t" anchorCtr="0" horzOverflow="overflow">
                      <a:solidFill>
                        <a:schemeClr val="accent6">
                          <a:lumOff val="25000"/>
                        </a:schemeClr>
                      </a:solidFill>
                    </a:tcPr>
                  </a:tc>
                  <a:tc>
                    <a:txBody>
                      <a:bodyPr/>
                      <a:lstStyle/>
                      <a:p>
                        <a:pPr algn="ctr" defTabSz="1828619">
                          <a:defRPr sz="1800"/>
                        </a:pPr>
                        <a:r>
                          <a:rPr sz="3600"/>
                          <a:t>2.3</a:t>
                        </a:r>
                      </a:p>
                    </a:txBody>
                    <a:tcPr marL="0" marR="0" marT="0" marB="0" anchor="t" anchorCtr="0" horzOverflow="overflow">
                      <a:solidFill>
                        <a:schemeClr val="accent6">
                          <a:lumOff val="25000"/>
                        </a:schemeClr>
                      </a:solidFill>
                    </a:tcPr>
                  </a:tc>
                </a:tr>
                <a:tr h="642434">
                  <a:tc>
                    <a:txBody>
                      <a:bodyPr/>
                      <a:lstStyle/>
                      <a:p>
                        <a:pPr algn="ctr" defTabSz="1828619">
                          <a:defRPr sz="1800"/>
                        </a:pPr>
                        <a:r>
                          <a:rPr sz="3600"/>
                          <a:t>4</a:t>
                        </a:r>
                      </a:p>
                    </a:txBody>
                    <a:tcPr marL="0" marR="0" marT="0" marB="0" anchor="t" anchorCtr="0" horzOverflow="overflow">
                      <a:solidFill>
                        <a:schemeClr val="accent6">
                          <a:lumOff val="25000"/>
                        </a:schemeClr>
                      </a:solidFill>
                    </a:tcPr>
                  </a:tc>
                  <a:tc>
                    <a:txBody>
                      <a:bodyPr/>
                      <a:lstStyle/>
                      <a:p>
                        <a:pPr algn="ctr" defTabSz="1828619">
                          <a:defRPr sz="1800"/>
                        </a:pPr>
                        <a:r>
                          <a:rPr sz="3600"/>
                          <a:t>3</a:t>
                        </a:r>
                      </a:p>
                    </a:txBody>
                    <a:tcPr marL="0" marR="0" marT="0" marB="0" anchor="t" anchorCtr="0" horzOverflow="overflow">
                      <a:solidFill>
                        <a:schemeClr val="accent6">
                          <a:lumOff val="25000"/>
                        </a:schemeClr>
                      </a:solidFill>
                    </a:tcPr>
                  </a:tc>
                  <a:tc>
                    <a:txBody>
                      <a:bodyPr/>
                      <a:lstStyle/>
                      <a:p>
                        <a:pPr algn="ctr" defTabSz="1828619">
                          <a:defRPr sz="1800"/>
                        </a:pPr>
                        <a:r>
                          <a:rPr sz="3600"/>
                          <a:t>1.6</a:t>
                        </a:r>
                      </a:p>
                    </a:txBody>
                    <a:tcPr marL="0" marR="0" marT="0" marB="0" anchor="t" anchorCtr="0" horzOverflow="overflow">
                      <a:solidFill>
                        <a:schemeClr val="accent6">
                          <a:lumOff val="25000"/>
                        </a:schemeClr>
                      </a:solidFill>
                    </a:tcPr>
                  </a:tc>
                </a:tr>
                <a:tr h="642434">
                  <a:tc>
                    <a:txBody>
                      <a:bodyPr/>
                      <a:lstStyle/>
                      <a:p>
                        <a:pPr algn="ctr" defTabSz="1828619">
                          <a:defRPr sz="1800"/>
                        </a:pPr>
                        <a:r>
                          <a:rPr sz="3600"/>
                          <a:t>4</a:t>
                        </a:r>
                      </a:p>
                    </a:txBody>
                    <a:tcPr marL="0" marR="0" marT="0" marB="0" anchor="t" anchorCtr="0" horzOverflow="overflow">
                      <a:solidFill>
                        <a:schemeClr val="accent6">
                          <a:lumOff val="25000"/>
                        </a:schemeClr>
                      </a:solidFill>
                    </a:tcPr>
                  </a:tc>
                  <a:tc>
                    <a:txBody>
                      <a:bodyPr/>
                      <a:lstStyle/>
                      <a:p>
                        <a:pPr algn="ctr" defTabSz="1828619">
                          <a:defRPr sz="1800"/>
                        </a:pPr>
                        <a:r>
                          <a:rPr sz="3600"/>
                          <a:t>5</a:t>
                        </a:r>
                      </a:p>
                    </a:txBody>
                    <a:tcPr marL="0" marR="0" marT="0" marB="0" anchor="t" anchorCtr="0" horzOverflow="overflow">
                      <a:solidFill>
                        <a:schemeClr val="accent6">
                          <a:lumOff val="25000"/>
                        </a:schemeClr>
                      </a:solidFill>
                    </a:tcPr>
                  </a:tc>
                  <a:tc>
                    <a:txBody>
                      <a:bodyPr/>
                      <a:lstStyle/>
                      <a:p>
                        <a:pPr algn="ctr" defTabSz="1828619">
                          <a:defRPr sz="1800"/>
                        </a:pPr>
                        <a:r>
                          <a:rPr sz="3600"/>
                          <a:t>0.9</a:t>
                        </a:r>
                      </a:p>
                    </a:txBody>
                    <a:tcPr marL="0" marR="0" marT="0" marB="0" anchor="t" anchorCtr="0" horzOverflow="overflow">
                      <a:solidFill>
                        <a:schemeClr val="accent6">
                          <a:lumOff val="25000"/>
                        </a:schemeClr>
                      </a:solidFill>
                    </a:tcPr>
                  </a:tc>
                </a:tr>
                <a:tr h="642434">
                  <a:tc>
                    <a:txBody>
                      <a:bodyPr/>
                      <a:lstStyle/>
                      <a:p>
                        <a:pPr algn="ctr" defTabSz="1828619">
                          <a:defRPr sz="1800"/>
                        </a:pPr>
                        <a:r>
                          <a:rPr sz="3600"/>
                          <a:t>7</a:t>
                        </a:r>
                      </a:p>
                    </a:txBody>
                    <a:tcPr marL="0" marR="0" marT="0" marB="0" anchor="t" anchorCtr="0" horzOverflow="overflow">
                      <a:solidFill>
                        <a:schemeClr val="accent2">
                          <a:satOff val="-18641"/>
                          <a:lumOff val="29019"/>
                        </a:schemeClr>
                      </a:solidFill>
                    </a:tcPr>
                  </a:tc>
                  <a:tc>
                    <a:txBody>
                      <a:bodyPr/>
                      <a:lstStyle/>
                      <a:p>
                        <a:pPr algn="ctr" defTabSz="1828619">
                          <a:defRPr sz="1800"/>
                        </a:pPr>
                        <a:r>
                          <a:rPr sz="3600"/>
                          <a:t>8</a:t>
                        </a:r>
                      </a:p>
                    </a:txBody>
                    <a:tcPr marL="0" marR="0" marT="0" marB="0" anchor="t" anchorCtr="0" horzOverflow="overflow">
                      <a:solidFill>
                        <a:schemeClr val="accent2">
                          <a:satOff val="-18641"/>
                          <a:lumOff val="29019"/>
                        </a:schemeClr>
                      </a:solidFill>
                    </a:tcPr>
                  </a:tc>
                  <a:tc>
                    <a:txBody>
                      <a:bodyPr/>
                      <a:lstStyle/>
                      <a:p>
                        <a:pPr algn="ctr" defTabSz="1828619">
                          <a:defRPr sz="1800"/>
                        </a:pPr>
                        <a:r>
                          <a:rPr sz="3600"/>
                          <a:t>0.1</a:t>
                        </a:r>
                      </a:p>
                    </a:txBody>
                    <a:tcPr marL="0" marR="0" marT="0" marB="0" anchor="t" anchorCtr="0" horzOverflow="overflow">
                      <a:solidFill>
                        <a:schemeClr val="accent2">
                          <a:satOff val="-18641"/>
                          <a:lumOff val="29019"/>
                        </a:schemeClr>
                      </a:solidFill>
                    </a:tcPr>
                  </a:tc>
                </a:tr>
                <a:tr h="642434">
                  <a:tc>
                    <a:txBody>
                      <a:bodyPr/>
                      <a:lstStyle/>
                      <a:p>
                        <a:pPr algn="ctr" defTabSz="1828619">
                          <a:defRPr sz="1800"/>
                        </a:pPr>
                        <a:r>
                          <a:rPr sz="3600"/>
                          <a:t>9</a:t>
                        </a:r>
                      </a:p>
                    </a:txBody>
                    <a:tcPr marL="0" marR="0" marT="0" marB="0" anchor="t" anchorCtr="0" horzOverflow="overflow">
                      <a:solidFill>
                        <a:schemeClr val="accent2">
                          <a:satOff val="-18641"/>
                          <a:lumOff val="29019"/>
                        </a:schemeClr>
                      </a:solidFill>
                    </a:tcPr>
                  </a:tc>
                  <a:tc>
                    <a:txBody>
                      <a:bodyPr/>
                      <a:lstStyle/>
                      <a:p>
                        <a:pPr algn="ctr" defTabSz="1828619">
                          <a:defRPr sz="1800"/>
                        </a:pPr>
                        <a:r>
                          <a:rPr sz="3600"/>
                          <a:t>7</a:t>
                        </a:r>
                      </a:p>
                    </a:txBody>
                    <a:tcPr marL="0" marR="0" marT="0" marB="0" anchor="t" anchorCtr="0" horzOverflow="overflow">
                      <a:solidFill>
                        <a:schemeClr val="accent2">
                          <a:satOff val="-18641"/>
                          <a:lumOff val="29019"/>
                        </a:schemeClr>
                      </a:solidFill>
                    </a:tcPr>
                  </a:tc>
                  <a:tc>
                    <a:txBody>
                      <a:bodyPr/>
                      <a:lstStyle/>
                      <a:p>
                        <a:pPr algn="ctr" defTabSz="1828619">
                          <a:defRPr sz="1800"/>
                        </a:pPr>
                        <a:r>
                          <a:rPr sz="3600"/>
                          <a:t>2.4</a:t>
                        </a:r>
                      </a:p>
                    </a:txBody>
                    <a:tcPr marL="0" marR="0" marT="0" marB="0" anchor="t" anchorCtr="0" horzOverflow="overflow">
                      <a:solidFill>
                        <a:schemeClr val="accent2">
                          <a:satOff val="-18641"/>
                          <a:lumOff val="29019"/>
                        </a:schemeClr>
                      </a:solidFill>
                    </a:tcPr>
                  </a:tc>
                </a:tr>
              </a:tbl>
            </a:graphicData>
          </a:graphic>
        </p:graphicFrame>
        <p:sp>
          <p:nvSpPr>
            <p:cNvPr id="1844" name="Пары…"/>
            <p:cNvSpPr/>
            <p:nvPr/>
          </p:nvSpPr>
          <p:spPr>
            <a:xfrm>
              <a:off x="1971461" y="0"/>
              <a:ext cx="1270001" cy="1270000"/>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algn="ctr"/>
              <a:r>
                <a:t>Пары</a:t>
              </a:r>
            </a:p>
            <a:p>
              <a:pPr algn="ctr"/>
              <a:r>
                <a:t>winner-loser</a:t>
              </a:r>
            </a:p>
            <a:p>
              <a:pPr algn="ctr"/>
              <a:r>
                <a:t>(weight)</a:t>
              </a:r>
            </a:p>
          </p:txBody>
        </p:sp>
        <p:sp>
          <p:nvSpPr>
            <p:cNvPr id="1845" name="документы в паре…"/>
            <p:cNvSpPr/>
            <p:nvPr/>
          </p:nvSpPr>
          <p:spPr>
            <a:xfrm>
              <a:off x="1977913" y="794709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algn="ctr">
                <a:defRPr>
                  <a:solidFill>
                    <a:srgbClr val="FF0029"/>
                  </a:solidFill>
                </a:defRPr>
              </a:pPr>
              <a:r>
                <a:t>документы в паре</a:t>
              </a:r>
            </a:p>
            <a:p>
              <a:pPr algn="ctr">
                <a:defRPr>
                  <a:solidFill>
                    <a:srgbClr val="FF0029"/>
                  </a:solidFill>
                </a:defRPr>
              </a:pPr>
              <a:r>
                <a:t>должны быть</a:t>
              </a:r>
            </a:p>
            <a:p>
              <a:pPr algn="ctr">
                <a:defRPr>
                  <a:solidFill>
                    <a:srgbClr val="FF0029"/>
                  </a:solidFill>
                </a:defRPr>
              </a:pPr>
              <a:r>
                <a:t>из одной группы!</a:t>
              </a:r>
            </a:p>
          </p:txBody>
        </p:sp>
      </p:grpSp>
      <p:grpSp>
        <p:nvGrpSpPr>
          <p:cNvPr id="1849" name="Group"/>
          <p:cNvGrpSpPr/>
          <p:nvPr/>
        </p:nvGrpSpPr>
        <p:grpSpPr>
          <a:xfrm>
            <a:off x="13082418" y="3213839"/>
            <a:ext cx="3108596" cy="4180258"/>
            <a:chOff x="25400" y="0"/>
            <a:chExt cx="3108594" cy="4180257"/>
          </a:xfrm>
        </p:grpSpPr>
        <p:graphicFrame>
          <p:nvGraphicFramePr>
            <p:cNvPr id="1847" name="Table"/>
            <p:cNvGraphicFramePr/>
            <p:nvPr/>
          </p:nvGraphicFramePr>
          <p:xfrm>
            <a:off x="25400" y="955386"/>
            <a:ext cx="3108595" cy="3224872"/>
          </p:xfrm>
          <a:graphic xmlns:a="http://schemas.openxmlformats.org/drawingml/2006/main">
            <a:graphicData uri="http://schemas.openxmlformats.org/drawingml/2006/table">
              <a:tbl>
                <a:tblPr firstCol="0" firstRow="0" lastCol="0" lastRow="0" bandCol="0" bandRow="0" rtl="0">
                  <a:tableStyleId>{2708684C-4D16-4618-839F-0558EEFCDFE6}</a:tableStyleId>
                </a:tblPr>
                <a:tblGrid>
                  <a:gridCol w="773973"/>
                  <a:gridCol w="773973"/>
                  <a:gridCol w="773973"/>
                  <a:gridCol w="773973"/>
                </a:tblGrid>
                <a:tr h="642434">
                  <a:tc>
                    <a:txBody>
                      <a:bodyPr/>
                      <a:lstStyle/>
                      <a:p>
                        <a:pPr defTabSz="1828619"/>
                      </a:p>
                    </a:txBody>
                    <a:tcPr marL="0" marR="0" marT="0" marB="0" anchor="t" anchorCtr="0" horzOverflow="overflow">
                      <a:solidFill>
                        <a:schemeClr val="accent1">
                          <a:lumOff val="25000"/>
                        </a:schemeClr>
                      </a:solidFill>
                    </a:tcPr>
                  </a:tc>
                  <a:tc>
                    <a:txBody>
                      <a:bodyPr/>
                      <a:lstStyle/>
                      <a:p>
                        <a:pPr defTabSz="1828619"/>
                      </a:p>
                    </a:txBody>
                    <a:tcPr marL="0" marR="0" marT="0" marB="0" anchor="t" anchorCtr="0" horzOverflow="overflow">
                      <a:solidFill>
                        <a:schemeClr val="accent1">
                          <a:lumOff val="25000"/>
                        </a:schemeClr>
                      </a:solidFill>
                    </a:tcPr>
                  </a:tc>
                  <a:tc>
                    <a:txBody>
                      <a:bodyPr/>
                      <a:lstStyle/>
                      <a:p>
                        <a:pPr defTabSz="1828619"/>
                      </a:p>
                    </a:txBody>
                    <a:tcPr marL="0" marR="0" marT="0" marB="0" anchor="t" anchorCtr="0" horzOverflow="overflow">
                      <a:solidFill>
                        <a:schemeClr val="accent1">
                          <a:lumOff val="25000"/>
                        </a:schemeClr>
                      </a:solidFill>
                    </a:tcPr>
                  </a:tc>
                  <a:tc>
                    <a:txBody>
                      <a:bodyPr/>
                      <a:lstStyle/>
                      <a:p>
                        <a:pPr defTabSz="1828619"/>
                      </a:p>
                    </a:txBody>
                    <a:tcPr marL="0" marR="0" marT="0" marB="0" anchor="t" anchorCtr="0" horzOverflow="overflow">
                      <a:solidFill>
                        <a:schemeClr val="accent1">
                          <a:lumOff val="25000"/>
                        </a:schemeClr>
                      </a:solidFill>
                    </a:tcPr>
                  </a:tc>
                </a:tr>
                <a:tr h="642434">
                  <a:tc>
                    <a:txBody>
                      <a:bodyPr/>
                      <a:lstStyle/>
                      <a:p>
                        <a:pPr defTabSz="1828619"/>
                      </a:p>
                    </a:txBody>
                    <a:tcPr marL="0" marR="0" marT="0" marB="0" anchor="t" anchorCtr="0" horzOverflow="overflow">
                      <a:solidFill>
                        <a:schemeClr val="accent1">
                          <a:lumOff val="25000"/>
                        </a:schemeClr>
                      </a:solidFill>
                    </a:tcPr>
                  </a:tc>
                  <a:tc>
                    <a:txBody>
                      <a:bodyPr/>
                      <a:lstStyle/>
                      <a:p>
                        <a:pPr defTabSz="1828619"/>
                      </a:p>
                    </a:txBody>
                    <a:tcPr marL="0" marR="0" marT="0" marB="0" anchor="t" anchorCtr="0" horzOverflow="overflow">
                      <a:solidFill>
                        <a:schemeClr val="accent1">
                          <a:lumOff val="25000"/>
                        </a:schemeClr>
                      </a:solidFill>
                    </a:tcPr>
                  </a:tc>
                  <a:tc>
                    <a:txBody>
                      <a:bodyPr/>
                      <a:lstStyle/>
                      <a:p>
                        <a:pPr defTabSz="1828619"/>
                      </a:p>
                    </a:txBody>
                    <a:tcPr marL="0" marR="0" marT="0" marB="0" anchor="t" anchorCtr="0" horzOverflow="overflow">
                      <a:solidFill>
                        <a:schemeClr val="accent1">
                          <a:lumOff val="25000"/>
                        </a:schemeClr>
                      </a:solidFill>
                    </a:tcPr>
                  </a:tc>
                  <a:tc>
                    <a:txBody>
                      <a:bodyPr/>
                      <a:lstStyle/>
                      <a:p>
                        <a:pPr defTabSz="1828619"/>
                      </a:p>
                    </a:txBody>
                    <a:tcPr marL="0" marR="0" marT="0" marB="0" anchor="t" anchorCtr="0" horzOverflow="overflow">
                      <a:solidFill>
                        <a:schemeClr val="accent1">
                          <a:lumOff val="25000"/>
                        </a:schemeClr>
                      </a:solidFill>
                    </a:tcPr>
                  </a:tc>
                </a:tr>
                <a:tr h="642434">
                  <a:tc>
                    <a:txBody>
                      <a:bodyPr/>
                      <a:lstStyle/>
                      <a:p>
                        <a:pPr defTabSz="1828619"/>
                      </a:p>
                    </a:txBody>
                    <a:tcPr marL="0" marR="0" marT="0" marB="0" anchor="t" anchorCtr="0" horzOverflow="overflow">
                      <a:solidFill>
                        <a:schemeClr val="accent1">
                          <a:lumOff val="25000"/>
                        </a:schemeClr>
                      </a:solidFill>
                    </a:tcPr>
                  </a:tc>
                  <a:tc>
                    <a:txBody>
                      <a:bodyPr/>
                      <a:lstStyle/>
                      <a:p>
                        <a:pPr defTabSz="1828619"/>
                      </a:p>
                    </a:txBody>
                    <a:tcPr marL="0" marR="0" marT="0" marB="0" anchor="t" anchorCtr="0" horzOverflow="overflow">
                      <a:solidFill>
                        <a:schemeClr val="accent1">
                          <a:lumOff val="25000"/>
                        </a:schemeClr>
                      </a:solidFill>
                    </a:tcPr>
                  </a:tc>
                  <a:tc>
                    <a:txBody>
                      <a:bodyPr/>
                      <a:lstStyle/>
                      <a:p>
                        <a:pPr defTabSz="1828619"/>
                      </a:p>
                    </a:txBody>
                    <a:tcPr marL="0" marR="0" marT="0" marB="0" anchor="t" anchorCtr="0" horzOverflow="overflow">
                      <a:solidFill>
                        <a:schemeClr val="accent1">
                          <a:lumOff val="25000"/>
                        </a:schemeClr>
                      </a:solidFill>
                    </a:tcPr>
                  </a:tc>
                  <a:tc>
                    <a:txBody>
                      <a:bodyPr/>
                      <a:lstStyle/>
                      <a:p>
                        <a:pPr defTabSz="1828619"/>
                      </a:p>
                    </a:txBody>
                    <a:tcPr marL="0" marR="0" marT="0" marB="0" anchor="t" anchorCtr="0" horzOverflow="overflow">
                      <a:solidFill>
                        <a:schemeClr val="accent1">
                          <a:lumOff val="25000"/>
                        </a:schemeClr>
                      </a:solidFill>
                    </a:tcPr>
                  </a:tc>
                </a:tr>
                <a:tr h="642434">
                  <a:tc>
                    <a:txBody>
                      <a:bodyPr/>
                      <a:lstStyle/>
                      <a:p>
                        <a:pPr defTabSz="1828619"/>
                      </a:p>
                    </a:txBody>
                    <a:tcPr marL="0" marR="0" marT="0" marB="0" anchor="t" anchorCtr="0" horzOverflow="overflow">
                      <a:solidFill>
                        <a:schemeClr val="accent6">
                          <a:lumOff val="25000"/>
                        </a:schemeClr>
                      </a:solidFill>
                    </a:tcPr>
                  </a:tc>
                  <a:tc>
                    <a:txBody>
                      <a:bodyPr/>
                      <a:lstStyle/>
                      <a:p>
                        <a:pPr defTabSz="1828619"/>
                      </a:p>
                    </a:txBody>
                    <a:tcPr marL="0" marR="0" marT="0" marB="0" anchor="t" anchorCtr="0" horzOverflow="overflow">
                      <a:solidFill>
                        <a:schemeClr val="accent6">
                          <a:lumOff val="25000"/>
                        </a:schemeClr>
                      </a:solidFill>
                    </a:tcPr>
                  </a:tc>
                  <a:tc>
                    <a:txBody>
                      <a:bodyPr/>
                      <a:lstStyle/>
                      <a:p>
                        <a:pPr defTabSz="1828619"/>
                      </a:p>
                    </a:txBody>
                    <a:tcPr marL="0" marR="0" marT="0" marB="0" anchor="t" anchorCtr="0" horzOverflow="overflow">
                      <a:solidFill>
                        <a:schemeClr val="accent6">
                          <a:lumOff val="25000"/>
                        </a:schemeClr>
                      </a:solidFill>
                    </a:tcPr>
                  </a:tc>
                  <a:tc>
                    <a:txBody>
                      <a:bodyPr/>
                      <a:lstStyle/>
                      <a:p>
                        <a:pPr defTabSz="1828619"/>
                      </a:p>
                    </a:txBody>
                    <a:tcPr marL="0" marR="0" marT="0" marB="0" anchor="t" anchorCtr="0" horzOverflow="overflow">
                      <a:solidFill>
                        <a:schemeClr val="accent6">
                          <a:lumOff val="25000"/>
                        </a:schemeClr>
                      </a:solidFill>
                    </a:tcPr>
                  </a:tc>
                </a:tr>
                <a:tr h="642434">
                  <a:tc>
                    <a:txBody>
                      <a:bodyPr/>
                      <a:lstStyle/>
                      <a:p>
                        <a:pPr defTabSz="1828619"/>
                      </a:p>
                    </a:txBody>
                    <a:tcPr marL="0" marR="0" marT="0" marB="0" anchor="t" anchorCtr="0" horzOverflow="overflow">
                      <a:solidFill>
                        <a:schemeClr val="accent6">
                          <a:lumOff val="25000"/>
                        </a:schemeClr>
                      </a:solidFill>
                    </a:tcPr>
                  </a:tc>
                  <a:tc>
                    <a:txBody>
                      <a:bodyPr/>
                      <a:lstStyle/>
                      <a:p>
                        <a:pPr defTabSz="1828619"/>
                      </a:p>
                    </a:txBody>
                    <a:tcPr marL="0" marR="0" marT="0" marB="0" anchor="t" anchorCtr="0" horzOverflow="overflow">
                      <a:solidFill>
                        <a:schemeClr val="accent6">
                          <a:lumOff val="25000"/>
                        </a:schemeClr>
                      </a:solidFill>
                    </a:tcPr>
                  </a:tc>
                  <a:tc>
                    <a:txBody>
                      <a:bodyPr/>
                      <a:lstStyle/>
                      <a:p>
                        <a:pPr defTabSz="1828619"/>
                      </a:p>
                    </a:txBody>
                    <a:tcPr marL="0" marR="0" marT="0" marB="0" anchor="t" anchorCtr="0" horzOverflow="overflow">
                      <a:solidFill>
                        <a:schemeClr val="accent6">
                          <a:lumOff val="25000"/>
                        </a:schemeClr>
                      </a:solidFill>
                    </a:tcPr>
                  </a:tc>
                  <a:tc>
                    <a:txBody>
                      <a:bodyPr/>
                      <a:lstStyle/>
                      <a:p>
                        <a:pPr defTabSz="1828619"/>
                      </a:p>
                    </a:txBody>
                    <a:tcPr marL="0" marR="0" marT="0" marB="0" anchor="t" anchorCtr="0" horzOverflow="overflow">
                      <a:solidFill>
                        <a:schemeClr val="accent6">
                          <a:lumOff val="25000"/>
                        </a:schemeClr>
                      </a:solidFill>
                    </a:tcPr>
                  </a:tc>
                </a:tr>
                <a:tr h="642434">
                  <a:tc>
                    <a:txBody>
                      <a:bodyPr/>
                      <a:lstStyle/>
                      <a:p>
                        <a:pPr defTabSz="1828619"/>
                      </a:p>
                    </a:txBody>
                    <a:tcPr marL="0" marR="0" marT="0" marB="0" anchor="t" anchorCtr="0" horzOverflow="overflow">
                      <a:solidFill>
                        <a:schemeClr val="accent6">
                          <a:lumOff val="25000"/>
                        </a:schemeClr>
                      </a:solidFill>
                    </a:tcPr>
                  </a:tc>
                  <a:tc>
                    <a:txBody>
                      <a:bodyPr/>
                      <a:lstStyle/>
                      <a:p>
                        <a:pPr defTabSz="1828619"/>
                      </a:p>
                    </a:txBody>
                    <a:tcPr marL="0" marR="0" marT="0" marB="0" anchor="t" anchorCtr="0" horzOverflow="overflow">
                      <a:solidFill>
                        <a:schemeClr val="accent6">
                          <a:lumOff val="25000"/>
                        </a:schemeClr>
                      </a:solidFill>
                    </a:tcPr>
                  </a:tc>
                  <a:tc>
                    <a:txBody>
                      <a:bodyPr/>
                      <a:lstStyle/>
                      <a:p>
                        <a:pPr defTabSz="1828619"/>
                      </a:p>
                    </a:txBody>
                    <a:tcPr marL="0" marR="0" marT="0" marB="0" anchor="t" anchorCtr="0" horzOverflow="overflow">
                      <a:solidFill>
                        <a:schemeClr val="accent6">
                          <a:lumOff val="25000"/>
                        </a:schemeClr>
                      </a:solidFill>
                    </a:tcPr>
                  </a:tc>
                  <a:tc>
                    <a:txBody>
                      <a:bodyPr/>
                      <a:lstStyle/>
                      <a:p>
                        <a:pPr defTabSz="1828619"/>
                      </a:p>
                    </a:txBody>
                    <a:tcPr marL="0" marR="0" marT="0" marB="0" anchor="t" anchorCtr="0" horzOverflow="overflow">
                      <a:solidFill>
                        <a:schemeClr val="accent6">
                          <a:lumOff val="25000"/>
                        </a:schemeClr>
                      </a:solidFill>
                    </a:tcPr>
                  </a:tc>
                </a:tr>
                <a:tr h="642434">
                  <a:tc>
                    <a:txBody>
                      <a:bodyPr/>
                      <a:lstStyle/>
                      <a:p>
                        <a:pPr defTabSz="1828619"/>
                      </a:p>
                    </a:txBody>
                    <a:tcPr marL="0" marR="0" marT="0" marB="0" anchor="t" anchorCtr="0" horzOverflow="overflow">
                      <a:solidFill>
                        <a:schemeClr val="accent6">
                          <a:lumOff val="25000"/>
                        </a:schemeClr>
                      </a:solidFill>
                    </a:tcPr>
                  </a:tc>
                  <a:tc>
                    <a:txBody>
                      <a:bodyPr/>
                      <a:lstStyle/>
                      <a:p>
                        <a:pPr defTabSz="1828619"/>
                      </a:p>
                    </a:txBody>
                    <a:tcPr marL="0" marR="0" marT="0" marB="0" anchor="t" anchorCtr="0" horzOverflow="overflow">
                      <a:solidFill>
                        <a:schemeClr val="accent6">
                          <a:lumOff val="25000"/>
                        </a:schemeClr>
                      </a:solidFill>
                    </a:tcPr>
                  </a:tc>
                  <a:tc>
                    <a:txBody>
                      <a:bodyPr/>
                      <a:lstStyle/>
                      <a:p>
                        <a:pPr defTabSz="1828619"/>
                      </a:p>
                    </a:txBody>
                    <a:tcPr marL="0" marR="0" marT="0" marB="0" anchor="t" anchorCtr="0" horzOverflow="overflow">
                      <a:solidFill>
                        <a:schemeClr val="accent6">
                          <a:lumOff val="25000"/>
                        </a:schemeClr>
                      </a:solidFill>
                    </a:tcPr>
                  </a:tc>
                  <a:tc>
                    <a:txBody>
                      <a:bodyPr/>
                      <a:lstStyle/>
                      <a:p>
                        <a:pPr defTabSz="1828619"/>
                      </a:p>
                    </a:txBody>
                    <a:tcPr marL="0" marR="0" marT="0" marB="0" anchor="t" anchorCtr="0" horzOverflow="overflow">
                      <a:solidFill>
                        <a:schemeClr val="accent6">
                          <a:lumOff val="25000"/>
                        </a:schemeClr>
                      </a:solidFill>
                    </a:tcPr>
                  </a:tc>
                </a:tr>
                <a:tr h="642434">
                  <a:tc>
                    <a:txBody>
                      <a:bodyPr/>
                      <a:lstStyle/>
                      <a:p>
                        <a:pPr defTabSz="1828619"/>
                      </a:p>
                    </a:txBody>
                    <a:tcPr marL="0" marR="0" marT="0" marB="0" anchor="t" anchorCtr="0" horzOverflow="overflow">
                      <a:solidFill>
                        <a:schemeClr val="accent2">
                          <a:satOff val="-18641"/>
                          <a:lumOff val="29019"/>
                        </a:schemeClr>
                      </a:solidFill>
                    </a:tcPr>
                  </a:tc>
                  <a:tc>
                    <a:txBody>
                      <a:bodyPr/>
                      <a:lstStyle/>
                      <a:p>
                        <a:pPr defTabSz="1828619"/>
                      </a:p>
                    </a:txBody>
                    <a:tcPr marL="0" marR="0" marT="0" marB="0" anchor="t" anchorCtr="0" horzOverflow="overflow">
                      <a:solidFill>
                        <a:schemeClr val="accent2">
                          <a:satOff val="-18641"/>
                          <a:lumOff val="29019"/>
                        </a:schemeClr>
                      </a:solidFill>
                    </a:tcPr>
                  </a:tc>
                  <a:tc>
                    <a:txBody>
                      <a:bodyPr/>
                      <a:lstStyle/>
                      <a:p>
                        <a:pPr defTabSz="1828619"/>
                      </a:p>
                    </a:txBody>
                    <a:tcPr marL="0" marR="0" marT="0" marB="0" anchor="t" anchorCtr="0" horzOverflow="overflow">
                      <a:solidFill>
                        <a:schemeClr val="accent2">
                          <a:satOff val="-18641"/>
                          <a:lumOff val="29019"/>
                        </a:schemeClr>
                      </a:solidFill>
                    </a:tcPr>
                  </a:tc>
                  <a:tc>
                    <a:txBody>
                      <a:bodyPr/>
                      <a:lstStyle/>
                      <a:p>
                        <a:pPr defTabSz="1828619"/>
                      </a:p>
                    </a:txBody>
                    <a:tcPr marL="0" marR="0" marT="0" marB="0" anchor="t" anchorCtr="0" horzOverflow="overflow">
                      <a:solidFill>
                        <a:schemeClr val="accent2">
                          <a:satOff val="-18641"/>
                          <a:lumOff val="29019"/>
                        </a:schemeClr>
                      </a:solidFill>
                    </a:tcPr>
                  </a:tc>
                </a:tr>
                <a:tr h="642434">
                  <a:tc>
                    <a:txBody>
                      <a:bodyPr/>
                      <a:lstStyle/>
                      <a:p>
                        <a:pPr defTabSz="1828619"/>
                      </a:p>
                    </a:txBody>
                    <a:tcPr marL="0" marR="0" marT="0" marB="0" anchor="t" anchorCtr="0" horzOverflow="overflow">
                      <a:solidFill>
                        <a:schemeClr val="accent2">
                          <a:satOff val="-18641"/>
                          <a:lumOff val="29019"/>
                        </a:schemeClr>
                      </a:solidFill>
                    </a:tcPr>
                  </a:tc>
                  <a:tc>
                    <a:txBody>
                      <a:bodyPr/>
                      <a:lstStyle/>
                      <a:p>
                        <a:pPr defTabSz="1828619"/>
                      </a:p>
                    </a:txBody>
                    <a:tcPr marL="0" marR="0" marT="0" marB="0" anchor="t" anchorCtr="0" horzOverflow="overflow">
                      <a:solidFill>
                        <a:schemeClr val="accent2">
                          <a:satOff val="-18641"/>
                          <a:lumOff val="29019"/>
                        </a:schemeClr>
                      </a:solidFill>
                    </a:tcPr>
                  </a:tc>
                  <a:tc>
                    <a:txBody>
                      <a:bodyPr/>
                      <a:lstStyle/>
                      <a:p>
                        <a:pPr defTabSz="1828619"/>
                      </a:p>
                    </a:txBody>
                    <a:tcPr marL="0" marR="0" marT="0" marB="0" anchor="t" anchorCtr="0" horzOverflow="overflow">
                      <a:solidFill>
                        <a:schemeClr val="accent2">
                          <a:satOff val="-18641"/>
                          <a:lumOff val="29019"/>
                        </a:schemeClr>
                      </a:solidFill>
                    </a:tcPr>
                  </a:tc>
                  <a:tc>
                    <a:txBody>
                      <a:bodyPr/>
                      <a:lstStyle/>
                      <a:p>
                        <a:pPr defTabSz="1828619"/>
                      </a:p>
                    </a:txBody>
                    <a:tcPr marL="0" marR="0" marT="0" marB="0" anchor="t" anchorCtr="0" horzOverflow="overflow">
                      <a:solidFill>
                        <a:schemeClr val="accent2">
                          <a:satOff val="-18641"/>
                          <a:lumOff val="29019"/>
                        </a:schemeClr>
                      </a:solidFill>
                    </a:tcPr>
                  </a:tc>
                </a:tr>
                <a:tr h="642434">
                  <a:tc>
                    <a:txBody>
                      <a:bodyPr/>
                      <a:lstStyle/>
                      <a:p>
                        <a:pPr defTabSz="1828619"/>
                      </a:p>
                    </a:txBody>
                    <a:tcPr marL="0" marR="0" marT="0" marB="0" anchor="t" anchorCtr="0" horzOverflow="overflow">
                      <a:solidFill>
                        <a:schemeClr val="accent2">
                          <a:satOff val="-18641"/>
                          <a:lumOff val="29019"/>
                        </a:schemeClr>
                      </a:solidFill>
                    </a:tcPr>
                  </a:tc>
                  <a:tc>
                    <a:txBody>
                      <a:bodyPr/>
                      <a:lstStyle/>
                      <a:p>
                        <a:pPr defTabSz="1828619"/>
                      </a:p>
                    </a:txBody>
                    <a:tcPr marL="0" marR="0" marT="0" marB="0" anchor="t" anchorCtr="0" horzOverflow="overflow">
                      <a:solidFill>
                        <a:schemeClr val="accent2">
                          <a:satOff val="-18641"/>
                          <a:lumOff val="29019"/>
                        </a:schemeClr>
                      </a:solidFill>
                    </a:tcPr>
                  </a:tc>
                  <a:tc>
                    <a:txBody>
                      <a:bodyPr/>
                      <a:lstStyle/>
                      <a:p>
                        <a:pPr defTabSz="1828619"/>
                      </a:p>
                    </a:txBody>
                    <a:tcPr marL="0" marR="0" marT="0" marB="0" anchor="t" anchorCtr="0" horzOverflow="overflow">
                      <a:solidFill>
                        <a:schemeClr val="accent2">
                          <a:satOff val="-18641"/>
                          <a:lumOff val="29019"/>
                        </a:schemeClr>
                      </a:solidFill>
                    </a:tcPr>
                  </a:tc>
                  <a:tc>
                    <a:txBody>
                      <a:bodyPr/>
                      <a:lstStyle/>
                      <a:p>
                        <a:pPr defTabSz="1828619"/>
                      </a:p>
                    </a:txBody>
                    <a:tcPr marL="0" marR="0" marT="0" marB="0" anchor="t" anchorCtr="0" horzOverflow="overflow">
                      <a:solidFill>
                        <a:schemeClr val="accent2">
                          <a:satOff val="-18641"/>
                          <a:lumOff val="29019"/>
                        </a:schemeClr>
                      </a:solidFill>
                    </a:tcPr>
                  </a:tc>
                </a:tr>
              </a:tbl>
            </a:graphicData>
          </a:graphic>
        </p:graphicFrame>
        <p:sp>
          <p:nvSpPr>
            <p:cNvPr id="1848" name="Признаки"/>
            <p:cNvSpPr txBox="1"/>
            <p:nvPr/>
          </p:nvSpPr>
          <p:spPr>
            <a:xfrm>
              <a:off x="561961" y="0"/>
              <a:ext cx="2022773" cy="5184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a:r>
                <a:t>Признаки</a:t>
              </a:r>
            </a:p>
          </p:txBody>
        </p:sp>
      </p:grpSp>
      <p:sp>
        <p:nvSpPr>
          <p:cNvPr id="1850" name="+"/>
          <p:cNvSpPr txBox="1"/>
          <p:nvPr/>
        </p:nvSpPr>
        <p:spPr>
          <a:xfrm>
            <a:off x="10884532" y="7207400"/>
            <a:ext cx="546696" cy="101148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7200"/>
            </a:lvl1pPr>
          </a:lstStyle>
          <a:p>
            <a:pPr/>
            <a:r>
              <a:t>+</a:t>
            </a:r>
          </a:p>
        </p:txBody>
      </p:sp>
      <p:sp>
        <p:nvSpPr>
          <p:cNvPr id="1851" name="+"/>
          <p:cNvSpPr txBox="1"/>
          <p:nvPr/>
        </p:nvSpPr>
        <p:spPr>
          <a:xfrm>
            <a:off x="17829503" y="7207400"/>
            <a:ext cx="546697" cy="101148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7200"/>
            </a:lvl1pPr>
          </a:lstStyle>
          <a:p>
            <a:pPr/>
            <a:r>
              <a:t>+</a:t>
            </a:r>
          </a:p>
        </p:txBody>
      </p:sp>
      <p:grpSp>
        <p:nvGrpSpPr>
          <p:cNvPr id="1855" name="Group"/>
          <p:cNvGrpSpPr/>
          <p:nvPr/>
        </p:nvGrpSpPr>
        <p:grpSpPr>
          <a:xfrm>
            <a:off x="2324981" y="2990448"/>
            <a:ext cx="3022663" cy="9695308"/>
            <a:chOff x="0" y="0"/>
            <a:chExt cx="3022662" cy="9695306"/>
          </a:xfrm>
        </p:grpSpPr>
        <p:graphicFrame>
          <p:nvGraphicFramePr>
            <p:cNvPr id="1852" name="Table"/>
            <p:cNvGraphicFramePr/>
            <p:nvPr/>
          </p:nvGraphicFramePr>
          <p:xfrm>
            <a:off x="1340275" y="1218423"/>
            <a:ext cx="825501" cy="6477001"/>
          </p:xfrm>
          <a:graphic xmlns:a="http://schemas.openxmlformats.org/drawingml/2006/main">
            <a:graphicData uri="http://schemas.openxmlformats.org/drawingml/2006/table">
              <a:tbl>
                <a:tblPr firstCol="0" firstRow="0" lastCol="0" lastRow="0" bandCol="0" bandRow="0" rtl="0">
                  <a:tableStyleId>{2708684C-4D16-4618-839F-0558EEFCDFE6}</a:tableStyleId>
                </a:tblPr>
                <a:tblGrid>
                  <a:gridCol w="773973"/>
                </a:tblGrid>
                <a:tr h="642434">
                  <a:tc>
                    <a:txBody>
                      <a:bodyPr/>
                      <a:lstStyle/>
                      <a:p>
                        <a:pPr algn="ctr" defTabSz="1828619">
                          <a:defRPr sz="1800"/>
                        </a:pPr>
                        <a:r>
                          <a:rPr sz="3600"/>
                          <a:t>1</a:t>
                        </a:r>
                      </a:p>
                    </a:txBody>
                    <a:tcPr marL="0" marR="0" marT="0" marB="0" anchor="t" anchorCtr="0" horzOverflow="overflow">
                      <a:solidFill>
                        <a:schemeClr val="accent1">
                          <a:lumOff val="25000"/>
                        </a:schemeClr>
                      </a:solidFill>
                    </a:tcPr>
                  </a:tc>
                </a:tr>
                <a:tr h="642434">
                  <a:tc>
                    <a:txBody>
                      <a:bodyPr/>
                      <a:lstStyle/>
                      <a:p>
                        <a:pPr algn="ctr" defTabSz="1828619">
                          <a:defRPr sz="1800"/>
                        </a:pPr>
                        <a:r>
                          <a:rPr sz="3600"/>
                          <a:t>1</a:t>
                        </a:r>
                      </a:p>
                    </a:txBody>
                    <a:tcPr marL="0" marR="0" marT="0" marB="0" anchor="t" anchorCtr="0" horzOverflow="overflow">
                      <a:solidFill>
                        <a:schemeClr val="accent1">
                          <a:lumOff val="25000"/>
                        </a:schemeClr>
                      </a:solidFill>
                    </a:tcPr>
                  </a:tc>
                </a:tr>
                <a:tr h="642434">
                  <a:tc>
                    <a:txBody>
                      <a:bodyPr/>
                      <a:lstStyle/>
                      <a:p>
                        <a:pPr algn="ctr" defTabSz="1828619">
                          <a:defRPr sz="1800"/>
                        </a:pPr>
                        <a:r>
                          <a:rPr sz="3600"/>
                          <a:t>1</a:t>
                        </a:r>
                      </a:p>
                    </a:txBody>
                    <a:tcPr marL="0" marR="0" marT="0" marB="0" anchor="t" anchorCtr="0" horzOverflow="overflow">
                      <a:solidFill>
                        <a:schemeClr val="accent1">
                          <a:lumOff val="25000"/>
                        </a:schemeClr>
                      </a:solidFill>
                    </a:tcPr>
                  </a:tc>
                </a:tr>
                <a:tr h="642434">
                  <a:tc>
                    <a:txBody>
                      <a:bodyPr/>
                      <a:lstStyle/>
                      <a:p>
                        <a:pPr algn="ctr" defTabSz="1828619">
                          <a:defRPr sz="1800"/>
                        </a:pPr>
                        <a:r>
                          <a:rPr sz="3600"/>
                          <a:t>2</a:t>
                        </a:r>
                      </a:p>
                    </a:txBody>
                    <a:tcPr marL="0" marR="0" marT="0" marB="0" anchor="t" anchorCtr="0" horzOverflow="overflow">
                      <a:solidFill>
                        <a:schemeClr val="accent6">
                          <a:lumOff val="25000"/>
                        </a:schemeClr>
                      </a:solidFill>
                    </a:tcPr>
                  </a:tc>
                </a:tr>
                <a:tr h="642434">
                  <a:tc>
                    <a:txBody>
                      <a:bodyPr/>
                      <a:lstStyle/>
                      <a:p>
                        <a:pPr algn="ctr" defTabSz="1828619">
                          <a:defRPr sz="1800"/>
                        </a:pPr>
                        <a:r>
                          <a:rPr sz="3600"/>
                          <a:t>2</a:t>
                        </a:r>
                      </a:p>
                    </a:txBody>
                    <a:tcPr marL="0" marR="0" marT="0" marB="0" anchor="t" anchorCtr="0" horzOverflow="overflow">
                      <a:solidFill>
                        <a:schemeClr val="accent6">
                          <a:lumOff val="25000"/>
                        </a:schemeClr>
                      </a:solidFill>
                    </a:tcPr>
                  </a:tc>
                </a:tr>
                <a:tr h="642434">
                  <a:tc>
                    <a:txBody>
                      <a:bodyPr/>
                      <a:lstStyle/>
                      <a:p>
                        <a:pPr algn="ctr" defTabSz="1828619">
                          <a:defRPr sz="1800"/>
                        </a:pPr>
                        <a:r>
                          <a:rPr sz="3600"/>
                          <a:t>2</a:t>
                        </a:r>
                      </a:p>
                    </a:txBody>
                    <a:tcPr marL="0" marR="0" marT="0" marB="0" anchor="t" anchorCtr="0" horzOverflow="overflow">
                      <a:solidFill>
                        <a:schemeClr val="accent6">
                          <a:lumOff val="25000"/>
                        </a:schemeClr>
                      </a:solidFill>
                    </a:tcPr>
                  </a:tc>
                </a:tr>
                <a:tr h="642434">
                  <a:tc>
                    <a:txBody>
                      <a:bodyPr/>
                      <a:lstStyle/>
                      <a:p>
                        <a:pPr algn="ctr" defTabSz="1828619">
                          <a:defRPr sz="1800"/>
                        </a:pPr>
                        <a:r>
                          <a:rPr sz="3600"/>
                          <a:t>2</a:t>
                        </a:r>
                      </a:p>
                    </a:txBody>
                    <a:tcPr marL="0" marR="0" marT="0" marB="0" anchor="t" anchorCtr="0" horzOverflow="overflow">
                      <a:solidFill>
                        <a:schemeClr val="accent6">
                          <a:lumOff val="25000"/>
                        </a:schemeClr>
                      </a:solidFill>
                    </a:tcPr>
                  </a:tc>
                </a:tr>
                <a:tr h="642434">
                  <a:tc>
                    <a:txBody>
                      <a:bodyPr/>
                      <a:lstStyle/>
                      <a:p>
                        <a:pPr algn="ctr" defTabSz="1828619">
                          <a:defRPr sz="1800"/>
                        </a:pPr>
                        <a:r>
                          <a:rPr sz="3600"/>
                          <a:t>3</a:t>
                        </a:r>
                      </a:p>
                    </a:txBody>
                    <a:tcPr marL="0" marR="0" marT="0" marB="0" anchor="t" anchorCtr="0" horzOverflow="overflow">
                      <a:solidFill>
                        <a:schemeClr val="accent2">
                          <a:satOff val="-18641"/>
                          <a:lumOff val="29019"/>
                        </a:schemeClr>
                      </a:solidFill>
                    </a:tcPr>
                  </a:tc>
                </a:tr>
                <a:tr h="642434">
                  <a:tc>
                    <a:txBody>
                      <a:bodyPr/>
                      <a:lstStyle/>
                      <a:p>
                        <a:pPr algn="ctr" defTabSz="1828619">
                          <a:defRPr sz="1800"/>
                        </a:pPr>
                        <a:r>
                          <a:rPr sz="3600"/>
                          <a:t>3</a:t>
                        </a:r>
                      </a:p>
                    </a:txBody>
                    <a:tcPr marL="0" marR="0" marT="0" marB="0" anchor="t" anchorCtr="0" horzOverflow="overflow">
                      <a:solidFill>
                        <a:schemeClr val="accent2">
                          <a:satOff val="-18641"/>
                          <a:lumOff val="29019"/>
                        </a:schemeClr>
                      </a:solidFill>
                    </a:tcPr>
                  </a:tc>
                </a:tr>
                <a:tr h="642434">
                  <a:tc>
                    <a:txBody>
                      <a:bodyPr/>
                      <a:lstStyle/>
                      <a:p>
                        <a:pPr algn="ctr" defTabSz="1828619">
                          <a:defRPr sz="1800"/>
                        </a:pPr>
                        <a:r>
                          <a:rPr sz="3600"/>
                          <a:t>3</a:t>
                        </a:r>
                      </a:p>
                    </a:txBody>
                    <a:tcPr marL="0" marR="0" marT="0" marB="0" anchor="t" anchorCtr="0" horzOverflow="overflow">
                      <a:solidFill>
                        <a:schemeClr val="accent2">
                          <a:satOff val="-18641"/>
                          <a:lumOff val="29019"/>
                        </a:schemeClr>
                      </a:solidFill>
                    </a:tcPr>
                  </a:tc>
                </a:tr>
              </a:tbl>
            </a:graphicData>
          </a:graphic>
        </p:graphicFrame>
        <p:sp>
          <p:nvSpPr>
            <p:cNvPr id="1853" name="Идентификатор…"/>
            <p:cNvSpPr/>
            <p:nvPr/>
          </p:nvSpPr>
          <p:spPr>
            <a:xfrm>
              <a:off x="0" y="0"/>
              <a:ext cx="1270000" cy="1270000"/>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a:r>
                <a:t>Идентификатор</a:t>
              </a:r>
            </a:p>
            <a:p>
              <a:pPr/>
              <a:r>
                <a:t>группы/запроса</a:t>
              </a:r>
            </a:p>
          </p:txBody>
        </p:sp>
        <p:sp>
          <p:nvSpPr>
            <p:cNvPr id="1854" name="сгруппирован!"/>
            <p:cNvSpPr/>
            <p:nvPr/>
          </p:nvSpPr>
          <p:spPr>
            <a:xfrm>
              <a:off x="1752662" y="8425306"/>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ctr">
                <a:defRPr>
                  <a:solidFill>
                    <a:srgbClr val="FF0029"/>
                  </a:solidFill>
                </a:defRPr>
              </a:lvl1pPr>
            </a:lstStyle>
            <a:p>
              <a:pPr/>
              <a:r>
                <a:t>сгруппирован!</a:t>
              </a:r>
            </a:p>
          </p:txBody>
        </p:sp>
      </p:grpSp>
      <p:sp>
        <p:nvSpPr>
          <p:cNvPr id="1856" name="+"/>
          <p:cNvSpPr txBox="1"/>
          <p:nvPr/>
        </p:nvSpPr>
        <p:spPr>
          <a:xfrm>
            <a:off x="5995627" y="7207400"/>
            <a:ext cx="546696" cy="101148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7200"/>
            </a:lvl1pPr>
          </a:lstStyle>
          <a:p>
            <a:pPr/>
            <a:r>
              <a:t>+</a:t>
            </a:r>
          </a:p>
        </p:txBody>
      </p:sp>
      <p:grpSp>
        <p:nvGrpSpPr>
          <p:cNvPr id="1860" name="Group"/>
          <p:cNvGrpSpPr/>
          <p:nvPr/>
        </p:nvGrpSpPr>
        <p:grpSpPr>
          <a:xfrm>
            <a:off x="8398857" y="2990448"/>
            <a:ext cx="1682388" cy="9130148"/>
            <a:chOff x="1691212" y="0"/>
            <a:chExt cx="1682386" cy="9130146"/>
          </a:xfrm>
        </p:grpSpPr>
        <p:graphicFrame>
          <p:nvGraphicFramePr>
            <p:cNvPr id="1857" name="Table"/>
            <p:cNvGraphicFramePr/>
            <p:nvPr/>
          </p:nvGraphicFramePr>
          <p:xfrm>
            <a:off x="1691212" y="1218423"/>
            <a:ext cx="825501" cy="6477001"/>
          </p:xfrm>
          <a:graphic xmlns:a="http://schemas.openxmlformats.org/drawingml/2006/main">
            <a:graphicData uri="http://schemas.openxmlformats.org/drawingml/2006/table">
              <a:tbl>
                <a:tblPr firstCol="0" firstRow="0" lastCol="0" lastRow="0" bandCol="0" bandRow="0" rtl="0">
                  <a:tableStyleId>{2708684C-4D16-4618-839F-0558EEFCDFE6}</a:tableStyleId>
                </a:tblPr>
                <a:tblGrid>
                  <a:gridCol w="773973"/>
                </a:tblGrid>
                <a:tr h="642434">
                  <a:tc>
                    <a:txBody>
                      <a:bodyPr/>
                      <a:lstStyle/>
                      <a:p>
                        <a:pPr algn="ctr" defTabSz="1828619">
                          <a:defRPr sz="1800"/>
                        </a:pPr>
                        <a:r>
                          <a:rPr sz="3600"/>
                          <a:t>1.5</a:t>
                        </a:r>
                      </a:p>
                    </a:txBody>
                    <a:tcPr marL="0" marR="0" marT="0" marB="0" anchor="t" anchorCtr="0" horzOverflow="overflow">
                      <a:solidFill>
                        <a:schemeClr val="accent1">
                          <a:lumOff val="25000"/>
                        </a:schemeClr>
                      </a:solidFill>
                    </a:tcPr>
                  </a:tc>
                </a:tr>
                <a:tr h="642434">
                  <a:tc>
                    <a:txBody>
                      <a:bodyPr/>
                      <a:lstStyle/>
                      <a:p>
                        <a:pPr algn="ctr" defTabSz="1828619">
                          <a:defRPr sz="1800"/>
                        </a:pPr>
                        <a:r>
                          <a:rPr sz="3600"/>
                          <a:t>1.5</a:t>
                        </a:r>
                      </a:p>
                    </a:txBody>
                    <a:tcPr marL="0" marR="0" marT="0" marB="0" anchor="t" anchorCtr="0" horzOverflow="overflow">
                      <a:solidFill>
                        <a:schemeClr val="accent1">
                          <a:lumOff val="25000"/>
                        </a:schemeClr>
                      </a:solidFill>
                    </a:tcPr>
                  </a:tc>
                </a:tr>
                <a:tr h="642434">
                  <a:tc>
                    <a:txBody>
                      <a:bodyPr/>
                      <a:lstStyle/>
                      <a:p>
                        <a:pPr algn="ctr" defTabSz="1828619">
                          <a:defRPr sz="1800"/>
                        </a:pPr>
                        <a:r>
                          <a:rPr sz="3600"/>
                          <a:t>1.5</a:t>
                        </a:r>
                      </a:p>
                    </a:txBody>
                    <a:tcPr marL="0" marR="0" marT="0" marB="0" anchor="t" anchorCtr="0" horzOverflow="overflow">
                      <a:solidFill>
                        <a:schemeClr val="accent1">
                          <a:lumOff val="25000"/>
                        </a:schemeClr>
                      </a:solidFill>
                    </a:tcPr>
                  </a:tc>
                </a:tr>
                <a:tr h="642434">
                  <a:tc>
                    <a:txBody>
                      <a:bodyPr/>
                      <a:lstStyle/>
                      <a:p>
                        <a:pPr algn="ctr" defTabSz="1828619">
                          <a:defRPr sz="1800"/>
                        </a:pPr>
                        <a:r>
                          <a:rPr sz="3600"/>
                          <a:t>0.7</a:t>
                        </a:r>
                      </a:p>
                    </a:txBody>
                    <a:tcPr marL="0" marR="0" marT="0" marB="0" anchor="t" anchorCtr="0" horzOverflow="overflow">
                      <a:solidFill>
                        <a:schemeClr val="accent6">
                          <a:lumOff val="25000"/>
                        </a:schemeClr>
                      </a:solidFill>
                    </a:tcPr>
                  </a:tc>
                </a:tr>
                <a:tr h="642434">
                  <a:tc>
                    <a:txBody>
                      <a:bodyPr/>
                      <a:lstStyle/>
                      <a:p>
                        <a:pPr algn="ctr" defTabSz="1828619">
                          <a:defRPr sz="1800"/>
                        </a:pPr>
                        <a:r>
                          <a:rPr sz="3600"/>
                          <a:t>0.7</a:t>
                        </a:r>
                      </a:p>
                    </a:txBody>
                    <a:tcPr marL="0" marR="0" marT="0" marB="0" anchor="t" anchorCtr="0" horzOverflow="overflow">
                      <a:solidFill>
                        <a:schemeClr val="accent6">
                          <a:lumOff val="25000"/>
                        </a:schemeClr>
                      </a:solidFill>
                    </a:tcPr>
                  </a:tc>
                </a:tr>
                <a:tr h="642434">
                  <a:tc>
                    <a:txBody>
                      <a:bodyPr/>
                      <a:lstStyle/>
                      <a:p>
                        <a:pPr algn="ctr" defTabSz="1828619">
                          <a:defRPr sz="1800"/>
                        </a:pPr>
                        <a:r>
                          <a:rPr sz="3600"/>
                          <a:t>0.7</a:t>
                        </a:r>
                      </a:p>
                    </a:txBody>
                    <a:tcPr marL="0" marR="0" marT="0" marB="0" anchor="t" anchorCtr="0" horzOverflow="overflow">
                      <a:solidFill>
                        <a:schemeClr val="accent6">
                          <a:lumOff val="25000"/>
                        </a:schemeClr>
                      </a:solidFill>
                    </a:tcPr>
                  </a:tc>
                </a:tr>
                <a:tr h="642434">
                  <a:tc>
                    <a:txBody>
                      <a:bodyPr/>
                      <a:lstStyle/>
                      <a:p>
                        <a:pPr algn="ctr" defTabSz="1828619">
                          <a:defRPr sz="1800"/>
                        </a:pPr>
                        <a:r>
                          <a:rPr sz="3600"/>
                          <a:t>0.7</a:t>
                        </a:r>
                      </a:p>
                    </a:txBody>
                    <a:tcPr marL="0" marR="0" marT="0" marB="0" anchor="t" anchorCtr="0" horzOverflow="overflow">
                      <a:solidFill>
                        <a:schemeClr val="accent6">
                          <a:lumOff val="25000"/>
                        </a:schemeClr>
                      </a:solidFill>
                    </a:tcPr>
                  </a:tc>
                </a:tr>
                <a:tr h="642434">
                  <a:tc>
                    <a:txBody>
                      <a:bodyPr/>
                      <a:lstStyle/>
                      <a:p>
                        <a:pPr algn="ctr" defTabSz="1828619">
                          <a:defRPr sz="1800"/>
                        </a:pPr>
                        <a:r>
                          <a:rPr sz="3600"/>
                          <a:t>2.1</a:t>
                        </a:r>
                      </a:p>
                    </a:txBody>
                    <a:tcPr marL="0" marR="0" marT="0" marB="0" anchor="t" anchorCtr="0" horzOverflow="overflow">
                      <a:solidFill>
                        <a:schemeClr val="accent2">
                          <a:satOff val="-18641"/>
                          <a:lumOff val="29019"/>
                        </a:schemeClr>
                      </a:solidFill>
                    </a:tcPr>
                  </a:tc>
                </a:tr>
                <a:tr h="642434">
                  <a:tc>
                    <a:txBody>
                      <a:bodyPr/>
                      <a:lstStyle/>
                      <a:p>
                        <a:pPr algn="ctr" defTabSz="1828619">
                          <a:defRPr sz="1800"/>
                        </a:pPr>
                        <a:r>
                          <a:rPr sz="3600"/>
                          <a:t>2.1</a:t>
                        </a:r>
                      </a:p>
                    </a:txBody>
                    <a:tcPr marL="0" marR="0" marT="0" marB="0" anchor="t" anchorCtr="0" horzOverflow="overflow">
                      <a:solidFill>
                        <a:schemeClr val="accent2">
                          <a:satOff val="-18641"/>
                          <a:lumOff val="29019"/>
                        </a:schemeClr>
                      </a:solidFill>
                    </a:tcPr>
                  </a:tc>
                </a:tr>
                <a:tr h="642434">
                  <a:tc>
                    <a:txBody>
                      <a:bodyPr/>
                      <a:lstStyle/>
                      <a:p>
                        <a:pPr algn="ctr" defTabSz="1828619">
                          <a:defRPr sz="1800"/>
                        </a:pPr>
                        <a:r>
                          <a:rPr sz="3600"/>
                          <a:t>2.1</a:t>
                        </a:r>
                      </a:p>
                    </a:txBody>
                    <a:tcPr marL="0" marR="0" marT="0" marB="0" anchor="t" anchorCtr="0" horzOverflow="overflow">
                      <a:solidFill>
                        <a:schemeClr val="accent2">
                          <a:satOff val="-18641"/>
                          <a:lumOff val="29019"/>
                        </a:schemeClr>
                      </a:solidFill>
                    </a:tcPr>
                  </a:tc>
                </a:tr>
              </a:tbl>
            </a:graphicData>
          </a:graphic>
        </p:graphicFrame>
        <p:sp>
          <p:nvSpPr>
            <p:cNvPr id="1858" name="Вес группы…"/>
            <p:cNvSpPr/>
            <p:nvPr/>
          </p:nvSpPr>
          <p:spPr>
            <a:xfrm>
              <a:off x="2103599" y="0"/>
              <a:ext cx="1270001" cy="1270000"/>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algn="ctr"/>
              <a:r>
                <a:t>Вес группы</a:t>
              </a:r>
            </a:p>
            <a:p>
              <a:pPr algn="ctr"/>
              <a:r>
                <a:t>(опционально)</a:t>
              </a:r>
            </a:p>
          </p:txBody>
        </p:sp>
        <p:sp>
          <p:nvSpPr>
            <p:cNvPr id="1859" name="для всех…"/>
            <p:cNvSpPr/>
            <p:nvPr/>
          </p:nvSpPr>
          <p:spPr>
            <a:xfrm>
              <a:off x="2103598" y="7860146"/>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algn="ctr">
                <a:defRPr>
                  <a:solidFill>
                    <a:srgbClr val="FF0029"/>
                  </a:solidFill>
                </a:defRPr>
              </a:pPr>
              <a:r>
                <a:t>для всех</a:t>
              </a:r>
            </a:p>
            <a:p>
              <a:pPr algn="ctr">
                <a:defRPr>
                  <a:solidFill>
                    <a:srgbClr val="FF0029"/>
                  </a:solidFill>
                </a:defRPr>
              </a:pPr>
              <a:r>
                <a:t>документов группы</a:t>
              </a:r>
            </a:p>
            <a:p>
              <a:pPr algn="ctr">
                <a:defRPr>
                  <a:solidFill>
                    <a:srgbClr val="FF0029"/>
                  </a:solidFill>
                </a:defRPr>
              </a:pPr>
              <a:r>
                <a:t>веса равны!</a:t>
              </a:r>
            </a:p>
          </p:txBody>
        </p:sp>
      </p:gr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4" name="Пары вместо оценки релевантности"/>
          <p:cNvSpPr txBox="1"/>
          <p:nvPr>
            <p:ph type="title"/>
          </p:nvPr>
        </p:nvSpPr>
        <p:spPr>
          <a:prstGeom prst="rect">
            <a:avLst/>
          </a:prstGeom>
        </p:spPr>
        <p:txBody>
          <a:bodyPr/>
          <a:lstStyle/>
          <a:p>
            <a:pPr/>
            <a:r>
              <a:t>Пары вместо оценки релевантности</a:t>
            </a:r>
          </a:p>
        </p:txBody>
      </p:sp>
      <p:sp>
        <p:nvSpPr>
          <p:cNvPr id="186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868" name="Group"/>
          <p:cNvGrpSpPr/>
          <p:nvPr/>
        </p:nvGrpSpPr>
        <p:grpSpPr>
          <a:xfrm>
            <a:off x="17756890" y="2906550"/>
            <a:ext cx="2069375" cy="7163844"/>
            <a:chOff x="451997" y="0"/>
            <a:chExt cx="2069373" cy="7163842"/>
          </a:xfrm>
        </p:grpSpPr>
        <p:graphicFrame>
          <p:nvGraphicFramePr>
            <p:cNvPr id="1866" name="Table"/>
            <p:cNvGraphicFramePr/>
            <p:nvPr/>
          </p:nvGraphicFramePr>
          <p:xfrm>
            <a:off x="451997" y="1969542"/>
            <a:ext cx="1600201" cy="5194301"/>
          </p:xfrm>
          <a:graphic xmlns:a="http://schemas.openxmlformats.org/drawingml/2006/main">
            <a:graphicData uri="http://schemas.openxmlformats.org/drawingml/2006/table">
              <a:tbl>
                <a:tblPr firstCol="0" firstRow="0" lastCol="0" lastRow="0" bandCol="0" bandRow="0" rtl="0">
                  <a:tableStyleId>{2708684C-4D16-4618-839F-0558EEFCDFE6}</a:tableStyleId>
                </a:tblPr>
                <a:tblGrid>
                  <a:gridCol w="773973"/>
                  <a:gridCol w="773973"/>
                </a:tblGrid>
                <a:tr h="642434">
                  <a:tc>
                    <a:txBody>
                      <a:bodyPr/>
                      <a:lstStyle/>
                      <a:p>
                        <a:pPr algn="ctr" defTabSz="1828619">
                          <a:defRPr sz="1800"/>
                        </a:pPr>
                        <a:r>
                          <a:rPr sz="3600"/>
                          <a:t>2</a:t>
                        </a:r>
                      </a:p>
                    </a:txBody>
                    <a:tcPr marL="0" marR="0" marT="0" marB="0" anchor="t" anchorCtr="0" horzOverflow="overflow">
                      <a:solidFill>
                        <a:schemeClr val="accent1">
                          <a:lumOff val="25000"/>
                        </a:schemeClr>
                      </a:solidFill>
                    </a:tcPr>
                  </a:tc>
                  <a:tc>
                    <a:txBody>
                      <a:bodyPr/>
                      <a:lstStyle/>
                      <a:p>
                        <a:pPr algn="ctr" defTabSz="1828619">
                          <a:defRPr sz="1800"/>
                        </a:pPr>
                        <a:r>
                          <a:rPr sz="3600"/>
                          <a:t>0</a:t>
                        </a:r>
                      </a:p>
                    </a:txBody>
                    <a:tcPr marL="0" marR="0" marT="0" marB="0" anchor="t" anchorCtr="0" horzOverflow="overflow">
                      <a:solidFill>
                        <a:schemeClr val="accent1">
                          <a:lumOff val="25000"/>
                        </a:schemeClr>
                      </a:solidFill>
                    </a:tcPr>
                  </a:tc>
                </a:tr>
                <a:tr h="642434">
                  <a:tc>
                    <a:txBody>
                      <a:bodyPr/>
                      <a:lstStyle/>
                      <a:p>
                        <a:pPr algn="ctr" defTabSz="1828619">
                          <a:defRPr sz="1800"/>
                        </a:pPr>
                        <a:r>
                          <a:rPr sz="3600"/>
                          <a:t>1</a:t>
                        </a:r>
                      </a:p>
                    </a:txBody>
                    <a:tcPr marL="0" marR="0" marT="0" marB="0" anchor="t" anchorCtr="0" horzOverflow="overflow">
                      <a:solidFill>
                        <a:schemeClr val="accent1">
                          <a:lumOff val="25000"/>
                        </a:schemeClr>
                      </a:solidFill>
                    </a:tcPr>
                  </a:tc>
                  <a:tc>
                    <a:txBody>
                      <a:bodyPr/>
                      <a:lstStyle/>
                      <a:p>
                        <a:pPr algn="ctr" defTabSz="1828619">
                          <a:defRPr sz="1800"/>
                        </a:pPr>
                        <a:r>
                          <a:rPr sz="3600"/>
                          <a:t>2</a:t>
                        </a:r>
                      </a:p>
                    </a:txBody>
                    <a:tcPr marL="0" marR="0" marT="0" marB="0" anchor="t" anchorCtr="0" horzOverflow="overflow">
                      <a:solidFill>
                        <a:schemeClr val="accent1">
                          <a:lumOff val="25000"/>
                        </a:schemeClr>
                      </a:solidFill>
                    </a:tcPr>
                  </a:tc>
                </a:tr>
                <a:tr h="642434">
                  <a:tc>
                    <a:txBody>
                      <a:bodyPr/>
                      <a:lstStyle/>
                      <a:p>
                        <a:pPr algn="ctr" defTabSz="1828619">
                          <a:defRPr sz="1800"/>
                        </a:pPr>
                        <a:r>
                          <a:rPr sz="3600"/>
                          <a:t>3</a:t>
                        </a:r>
                      </a:p>
                    </a:txBody>
                    <a:tcPr marL="0" marR="0" marT="0" marB="0" anchor="t" anchorCtr="0" horzOverflow="overflow">
                      <a:solidFill>
                        <a:schemeClr val="accent6">
                          <a:lumOff val="25000"/>
                        </a:schemeClr>
                      </a:solidFill>
                    </a:tcPr>
                  </a:tc>
                  <a:tc>
                    <a:txBody>
                      <a:bodyPr/>
                      <a:lstStyle/>
                      <a:p>
                        <a:pPr algn="ctr" defTabSz="1828619">
                          <a:defRPr sz="1800"/>
                        </a:pPr>
                        <a:r>
                          <a:rPr sz="3600"/>
                          <a:t>5</a:t>
                        </a:r>
                      </a:p>
                    </a:txBody>
                    <a:tcPr marL="0" marR="0" marT="0" marB="0" anchor="t" anchorCtr="0" horzOverflow="overflow">
                      <a:solidFill>
                        <a:schemeClr val="accent6">
                          <a:lumOff val="25000"/>
                        </a:schemeClr>
                      </a:solidFill>
                    </a:tcPr>
                  </a:tc>
                </a:tr>
                <a:tr h="642434">
                  <a:tc>
                    <a:txBody>
                      <a:bodyPr/>
                      <a:lstStyle/>
                      <a:p>
                        <a:pPr algn="ctr" defTabSz="1828619">
                          <a:defRPr sz="1800"/>
                        </a:pPr>
                        <a:r>
                          <a:rPr sz="3600"/>
                          <a:t>5</a:t>
                        </a:r>
                      </a:p>
                    </a:txBody>
                    <a:tcPr marL="0" marR="0" marT="0" marB="0" anchor="t" anchorCtr="0" horzOverflow="overflow">
                      <a:solidFill>
                        <a:schemeClr val="accent6">
                          <a:lumOff val="25000"/>
                        </a:schemeClr>
                      </a:solidFill>
                    </a:tcPr>
                  </a:tc>
                  <a:tc>
                    <a:txBody>
                      <a:bodyPr/>
                      <a:lstStyle/>
                      <a:p>
                        <a:pPr algn="ctr" defTabSz="1828619">
                          <a:defRPr sz="1800"/>
                        </a:pPr>
                        <a:r>
                          <a:rPr sz="3600"/>
                          <a:t>6</a:t>
                        </a:r>
                      </a:p>
                    </a:txBody>
                    <a:tcPr marL="0" marR="0" marT="0" marB="0" anchor="t" anchorCtr="0" horzOverflow="overflow">
                      <a:solidFill>
                        <a:schemeClr val="accent6">
                          <a:lumOff val="25000"/>
                        </a:schemeClr>
                      </a:solidFill>
                    </a:tcPr>
                  </a:tc>
                </a:tr>
                <a:tr h="642434">
                  <a:tc>
                    <a:txBody>
                      <a:bodyPr/>
                      <a:lstStyle/>
                      <a:p>
                        <a:pPr algn="ctr" defTabSz="1828619">
                          <a:defRPr sz="1800"/>
                        </a:pPr>
                        <a:r>
                          <a:rPr sz="3600"/>
                          <a:t>4</a:t>
                        </a:r>
                      </a:p>
                    </a:txBody>
                    <a:tcPr marL="0" marR="0" marT="0" marB="0" anchor="t" anchorCtr="0" horzOverflow="overflow">
                      <a:solidFill>
                        <a:schemeClr val="accent6">
                          <a:lumOff val="25000"/>
                        </a:schemeClr>
                      </a:solidFill>
                    </a:tcPr>
                  </a:tc>
                  <a:tc>
                    <a:txBody>
                      <a:bodyPr/>
                      <a:lstStyle/>
                      <a:p>
                        <a:pPr algn="ctr" defTabSz="1828619">
                          <a:defRPr sz="1800"/>
                        </a:pPr>
                        <a:r>
                          <a:rPr sz="3600"/>
                          <a:t>3</a:t>
                        </a:r>
                      </a:p>
                    </a:txBody>
                    <a:tcPr marL="0" marR="0" marT="0" marB="0" anchor="t" anchorCtr="0" horzOverflow="overflow">
                      <a:solidFill>
                        <a:schemeClr val="accent6">
                          <a:lumOff val="25000"/>
                        </a:schemeClr>
                      </a:solidFill>
                    </a:tcPr>
                  </a:tc>
                </a:tr>
                <a:tr h="642434">
                  <a:tc>
                    <a:txBody>
                      <a:bodyPr/>
                      <a:lstStyle/>
                      <a:p>
                        <a:pPr algn="ctr" defTabSz="1828619">
                          <a:defRPr sz="1800"/>
                        </a:pPr>
                        <a:r>
                          <a:rPr sz="3600"/>
                          <a:t>4</a:t>
                        </a:r>
                      </a:p>
                    </a:txBody>
                    <a:tcPr marL="0" marR="0" marT="0" marB="0" anchor="t" anchorCtr="0" horzOverflow="overflow">
                      <a:solidFill>
                        <a:schemeClr val="accent6">
                          <a:lumOff val="25000"/>
                        </a:schemeClr>
                      </a:solidFill>
                    </a:tcPr>
                  </a:tc>
                  <a:tc>
                    <a:txBody>
                      <a:bodyPr/>
                      <a:lstStyle/>
                      <a:p>
                        <a:pPr algn="ctr" defTabSz="1828619">
                          <a:defRPr sz="1800"/>
                        </a:pPr>
                        <a:r>
                          <a:rPr sz="3600"/>
                          <a:t>5</a:t>
                        </a:r>
                      </a:p>
                    </a:txBody>
                    <a:tcPr marL="0" marR="0" marT="0" marB="0" anchor="t" anchorCtr="0" horzOverflow="overflow">
                      <a:solidFill>
                        <a:schemeClr val="accent6">
                          <a:lumOff val="25000"/>
                        </a:schemeClr>
                      </a:solidFill>
                    </a:tcPr>
                  </a:tc>
                </a:tr>
                <a:tr h="642434">
                  <a:tc>
                    <a:txBody>
                      <a:bodyPr/>
                      <a:lstStyle/>
                      <a:p>
                        <a:pPr algn="ctr" defTabSz="1828619">
                          <a:defRPr sz="1800"/>
                        </a:pPr>
                        <a:r>
                          <a:rPr sz="3600"/>
                          <a:t>7</a:t>
                        </a:r>
                      </a:p>
                    </a:txBody>
                    <a:tcPr marL="0" marR="0" marT="0" marB="0" anchor="t" anchorCtr="0" horzOverflow="overflow">
                      <a:solidFill>
                        <a:schemeClr val="accent2">
                          <a:satOff val="-18641"/>
                          <a:lumOff val="29019"/>
                        </a:schemeClr>
                      </a:solidFill>
                    </a:tcPr>
                  </a:tc>
                  <a:tc>
                    <a:txBody>
                      <a:bodyPr/>
                      <a:lstStyle/>
                      <a:p>
                        <a:pPr algn="ctr" defTabSz="1828619">
                          <a:defRPr sz="1800"/>
                        </a:pPr>
                        <a:r>
                          <a:rPr sz="3600"/>
                          <a:t>8</a:t>
                        </a:r>
                      </a:p>
                    </a:txBody>
                    <a:tcPr marL="0" marR="0" marT="0" marB="0" anchor="t" anchorCtr="0" horzOverflow="overflow">
                      <a:solidFill>
                        <a:schemeClr val="accent2">
                          <a:satOff val="-18641"/>
                          <a:lumOff val="29019"/>
                        </a:schemeClr>
                      </a:solidFill>
                    </a:tcPr>
                  </a:tc>
                </a:tr>
                <a:tr h="642434">
                  <a:tc>
                    <a:txBody>
                      <a:bodyPr/>
                      <a:lstStyle/>
                      <a:p>
                        <a:pPr algn="ctr" defTabSz="1828619">
                          <a:defRPr sz="1800"/>
                        </a:pPr>
                        <a:r>
                          <a:rPr sz="3600"/>
                          <a:t>9</a:t>
                        </a:r>
                      </a:p>
                    </a:txBody>
                    <a:tcPr marL="0" marR="0" marT="0" marB="0" anchor="t" anchorCtr="0" horzOverflow="overflow">
                      <a:solidFill>
                        <a:schemeClr val="accent2">
                          <a:satOff val="-18641"/>
                          <a:lumOff val="29019"/>
                        </a:schemeClr>
                      </a:solidFill>
                    </a:tcPr>
                  </a:tc>
                  <a:tc>
                    <a:txBody>
                      <a:bodyPr/>
                      <a:lstStyle/>
                      <a:p>
                        <a:pPr algn="ctr" defTabSz="1828619">
                          <a:defRPr sz="1800"/>
                        </a:pPr>
                        <a:r>
                          <a:rPr sz="3600"/>
                          <a:t>7</a:t>
                        </a:r>
                      </a:p>
                    </a:txBody>
                    <a:tcPr marL="0" marR="0" marT="0" marB="0" anchor="t" anchorCtr="0" horzOverflow="overflow">
                      <a:solidFill>
                        <a:schemeClr val="accent2">
                          <a:satOff val="-18641"/>
                          <a:lumOff val="29019"/>
                        </a:schemeClr>
                      </a:solidFill>
                    </a:tcPr>
                  </a:tc>
                </a:tr>
              </a:tbl>
            </a:graphicData>
          </a:graphic>
        </p:graphicFrame>
        <p:sp>
          <p:nvSpPr>
            <p:cNvPr id="1867" name="Пары…"/>
            <p:cNvSpPr/>
            <p:nvPr/>
          </p:nvSpPr>
          <p:spPr>
            <a:xfrm>
              <a:off x="1251371" y="0"/>
              <a:ext cx="1270001" cy="1270000"/>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algn="ctr"/>
              <a:r>
                <a:t>Пары</a:t>
              </a:r>
            </a:p>
            <a:p>
              <a:pPr algn="ctr"/>
              <a:r>
                <a:t>winner-loser</a:t>
              </a:r>
            </a:p>
          </p:txBody>
        </p:sp>
      </p:grpSp>
      <p:grpSp>
        <p:nvGrpSpPr>
          <p:cNvPr id="1871" name="Group"/>
          <p:cNvGrpSpPr/>
          <p:nvPr/>
        </p:nvGrpSpPr>
        <p:grpSpPr>
          <a:xfrm>
            <a:off x="10636250" y="3322523"/>
            <a:ext cx="3108595" cy="4180259"/>
            <a:chOff x="25400" y="0"/>
            <a:chExt cx="3108594" cy="4180257"/>
          </a:xfrm>
        </p:grpSpPr>
        <p:graphicFrame>
          <p:nvGraphicFramePr>
            <p:cNvPr id="1869" name="Table"/>
            <p:cNvGraphicFramePr/>
            <p:nvPr/>
          </p:nvGraphicFramePr>
          <p:xfrm>
            <a:off x="25400" y="955386"/>
            <a:ext cx="3108595" cy="3224872"/>
          </p:xfrm>
          <a:graphic xmlns:a="http://schemas.openxmlformats.org/drawingml/2006/main">
            <a:graphicData uri="http://schemas.openxmlformats.org/drawingml/2006/table">
              <a:tbl>
                <a:tblPr firstCol="0" firstRow="0" lastCol="0" lastRow="0" bandCol="0" bandRow="0" rtl="0">
                  <a:tableStyleId>{2708684C-4D16-4618-839F-0558EEFCDFE6}</a:tableStyleId>
                </a:tblPr>
                <a:tblGrid>
                  <a:gridCol w="773973"/>
                  <a:gridCol w="773973"/>
                  <a:gridCol w="773973"/>
                  <a:gridCol w="773973"/>
                </a:tblGrid>
                <a:tr h="642434">
                  <a:tc>
                    <a:txBody>
                      <a:bodyPr/>
                      <a:lstStyle/>
                      <a:p>
                        <a:pPr defTabSz="1828619"/>
                      </a:p>
                    </a:txBody>
                    <a:tcPr marL="0" marR="0" marT="0" marB="0" anchor="t" anchorCtr="0" horzOverflow="overflow">
                      <a:solidFill>
                        <a:schemeClr val="accent1">
                          <a:lumOff val="25000"/>
                        </a:schemeClr>
                      </a:solidFill>
                    </a:tcPr>
                  </a:tc>
                  <a:tc>
                    <a:txBody>
                      <a:bodyPr/>
                      <a:lstStyle/>
                      <a:p>
                        <a:pPr defTabSz="1828619"/>
                      </a:p>
                    </a:txBody>
                    <a:tcPr marL="0" marR="0" marT="0" marB="0" anchor="t" anchorCtr="0" horzOverflow="overflow">
                      <a:solidFill>
                        <a:schemeClr val="accent1">
                          <a:lumOff val="25000"/>
                        </a:schemeClr>
                      </a:solidFill>
                    </a:tcPr>
                  </a:tc>
                  <a:tc>
                    <a:txBody>
                      <a:bodyPr/>
                      <a:lstStyle/>
                      <a:p>
                        <a:pPr defTabSz="1828619"/>
                      </a:p>
                    </a:txBody>
                    <a:tcPr marL="0" marR="0" marT="0" marB="0" anchor="t" anchorCtr="0" horzOverflow="overflow">
                      <a:solidFill>
                        <a:schemeClr val="accent1">
                          <a:lumOff val="25000"/>
                        </a:schemeClr>
                      </a:solidFill>
                    </a:tcPr>
                  </a:tc>
                  <a:tc>
                    <a:txBody>
                      <a:bodyPr/>
                      <a:lstStyle/>
                      <a:p>
                        <a:pPr defTabSz="1828619"/>
                      </a:p>
                    </a:txBody>
                    <a:tcPr marL="0" marR="0" marT="0" marB="0" anchor="t" anchorCtr="0" horzOverflow="overflow">
                      <a:solidFill>
                        <a:schemeClr val="accent1">
                          <a:lumOff val="25000"/>
                        </a:schemeClr>
                      </a:solidFill>
                    </a:tcPr>
                  </a:tc>
                </a:tr>
                <a:tr h="642434">
                  <a:tc>
                    <a:txBody>
                      <a:bodyPr/>
                      <a:lstStyle/>
                      <a:p>
                        <a:pPr defTabSz="1828619"/>
                      </a:p>
                    </a:txBody>
                    <a:tcPr marL="0" marR="0" marT="0" marB="0" anchor="t" anchorCtr="0" horzOverflow="overflow">
                      <a:solidFill>
                        <a:schemeClr val="accent1">
                          <a:lumOff val="25000"/>
                        </a:schemeClr>
                      </a:solidFill>
                    </a:tcPr>
                  </a:tc>
                  <a:tc>
                    <a:txBody>
                      <a:bodyPr/>
                      <a:lstStyle/>
                      <a:p>
                        <a:pPr defTabSz="1828619"/>
                      </a:p>
                    </a:txBody>
                    <a:tcPr marL="0" marR="0" marT="0" marB="0" anchor="t" anchorCtr="0" horzOverflow="overflow">
                      <a:solidFill>
                        <a:schemeClr val="accent1">
                          <a:lumOff val="25000"/>
                        </a:schemeClr>
                      </a:solidFill>
                    </a:tcPr>
                  </a:tc>
                  <a:tc>
                    <a:txBody>
                      <a:bodyPr/>
                      <a:lstStyle/>
                      <a:p>
                        <a:pPr defTabSz="1828619"/>
                      </a:p>
                    </a:txBody>
                    <a:tcPr marL="0" marR="0" marT="0" marB="0" anchor="t" anchorCtr="0" horzOverflow="overflow">
                      <a:solidFill>
                        <a:schemeClr val="accent1">
                          <a:lumOff val="25000"/>
                        </a:schemeClr>
                      </a:solidFill>
                    </a:tcPr>
                  </a:tc>
                  <a:tc>
                    <a:txBody>
                      <a:bodyPr/>
                      <a:lstStyle/>
                      <a:p>
                        <a:pPr defTabSz="1828619"/>
                      </a:p>
                    </a:txBody>
                    <a:tcPr marL="0" marR="0" marT="0" marB="0" anchor="t" anchorCtr="0" horzOverflow="overflow">
                      <a:solidFill>
                        <a:schemeClr val="accent1">
                          <a:lumOff val="25000"/>
                        </a:schemeClr>
                      </a:solidFill>
                    </a:tcPr>
                  </a:tc>
                </a:tr>
                <a:tr h="642434">
                  <a:tc>
                    <a:txBody>
                      <a:bodyPr/>
                      <a:lstStyle/>
                      <a:p>
                        <a:pPr defTabSz="1828619"/>
                      </a:p>
                    </a:txBody>
                    <a:tcPr marL="0" marR="0" marT="0" marB="0" anchor="t" anchorCtr="0" horzOverflow="overflow">
                      <a:solidFill>
                        <a:schemeClr val="accent1">
                          <a:lumOff val="25000"/>
                        </a:schemeClr>
                      </a:solidFill>
                    </a:tcPr>
                  </a:tc>
                  <a:tc>
                    <a:txBody>
                      <a:bodyPr/>
                      <a:lstStyle/>
                      <a:p>
                        <a:pPr defTabSz="1828619"/>
                      </a:p>
                    </a:txBody>
                    <a:tcPr marL="0" marR="0" marT="0" marB="0" anchor="t" anchorCtr="0" horzOverflow="overflow">
                      <a:solidFill>
                        <a:schemeClr val="accent1">
                          <a:lumOff val="25000"/>
                        </a:schemeClr>
                      </a:solidFill>
                    </a:tcPr>
                  </a:tc>
                  <a:tc>
                    <a:txBody>
                      <a:bodyPr/>
                      <a:lstStyle/>
                      <a:p>
                        <a:pPr defTabSz="1828619"/>
                      </a:p>
                    </a:txBody>
                    <a:tcPr marL="0" marR="0" marT="0" marB="0" anchor="t" anchorCtr="0" horzOverflow="overflow">
                      <a:solidFill>
                        <a:schemeClr val="accent1">
                          <a:lumOff val="25000"/>
                        </a:schemeClr>
                      </a:solidFill>
                    </a:tcPr>
                  </a:tc>
                  <a:tc>
                    <a:txBody>
                      <a:bodyPr/>
                      <a:lstStyle/>
                      <a:p>
                        <a:pPr defTabSz="1828619"/>
                      </a:p>
                    </a:txBody>
                    <a:tcPr marL="0" marR="0" marT="0" marB="0" anchor="t" anchorCtr="0" horzOverflow="overflow">
                      <a:solidFill>
                        <a:schemeClr val="accent1">
                          <a:lumOff val="25000"/>
                        </a:schemeClr>
                      </a:solidFill>
                    </a:tcPr>
                  </a:tc>
                </a:tr>
                <a:tr h="642434">
                  <a:tc>
                    <a:txBody>
                      <a:bodyPr/>
                      <a:lstStyle/>
                      <a:p>
                        <a:pPr defTabSz="1828619"/>
                      </a:p>
                    </a:txBody>
                    <a:tcPr marL="0" marR="0" marT="0" marB="0" anchor="t" anchorCtr="0" horzOverflow="overflow">
                      <a:solidFill>
                        <a:schemeClr val="accent6">
                          <a:lumOff val="25000"/>
                        </a:schemeClr>
                      </a:solidFill>
                    </a:tcPr>
                  </a:tc>
                  <a:tc>
                    <a:txBody>
                      <a:bodyPr/>
                      <a:lstStyle/>
                      <a:p>
                        <a:pPr defTabSz="1828619"/>
                      </a:p>
                    </a:txBody>
                    <a:tcPr marL="0" marR="0" marT="0" marB="0" anchor="t" anchorCtr="0" horzOverflow="overflow">
                      <a:solidFill>
                        <a:schemeClr val="accent6">
                          <a:lumOff val="25000"/>
                        </a:schemeClr>
                      </a:solidFill>
                    </a:tcPr>
                  </a:tc>
                  <a:tc>
                    <a:txBody>
                      <a:bodyPr/>
                      <a:lstStyle/>
                      <a:p>
                        <a:pPr defTabSz="1828619"/>
                      </a:p>
                    </a:txBody>
                    <a:tcPr marL="0" marR="0" marT="0" marB="0" anchor="t" anchorCtr="0" horzOverflow="overflow">
                      <a:solidFill>
                        <a:schemeClr val="accent6">
                          <a:lumOff val="25000"/>
                        </a:schemeClr>
                      </a:solidFill>
                    </a:tcPr>
                  </a:tc>
                  <a:tc>
                    <a:txBody>
                      <a:bodyPr/>
                      <a:lstStyle/>
                      <a:p>
                        <a:pPr defTabSz="1828619"/>
                      </a:p>
                    </a:txBody>
                    <a:tcPr marL="0" marR="0" marT="0" marB="0" anchor="t" anchorCtr="0" horzOverflow="overflow">
                      <a:solidFill>
                        <a:schemeClr val="accent6">
                          <a:lumOff val="25000"/>
                        </a:schemeClr>
                      </a:solidFill>
                    </a:tcPr>
                  </a:tc>
                </a:tr>
                <a:tr h="642434">
                  <a:tc>
                    <a:txBody>
                      <a:bodyPr/>
                      <a:lstStyle/>
                      <a:p>
                        <a:pPr defTabSz="1828619"/>
                      </a:p>
                    </a:txBody>
                    <a:tcPr marL="0" marR="0" marT="0" marB="0" anchor="t" anchorCtr="0" horzOverflow="overflow">
                      <a:solidFill>
                        <a:schemeClr val="accent6">
                          <a:lumOff val="25000"/>
                        </a:schemeClr>
                      </a:solidFill>
                    </a:tcPr>
                  </a:tc>
                  <a:tc>
                    <a:txBody>
                      <a:bodyPr/>
                      <a:lstStyle/>
                      <a:p>
                        <a:pPr defTabSz="1828619"/>
                      </a:p>
                    </a:txBody>
                    <a:tcPr marL="0" marR="0" marT="0" marB="0" anchor="t" anchorCtr="0" horzOverflow="overflow">
                      <a:solidFill>
                        <a:schemeClr val="accent6">
                          <a:lumOff val="25000"/>
                        </a:schemeClr>
                      </a:solidFill>
                    </a:tcPr>
                  </a:tc>
                  <a:tc>
                    <a:txBody>
                      <a:bodyPr/>
                      <a:lstStyle/>
                      <a:p>
                        <a:pPr defTabSz="1828619"/>
                      </a:p>
                    </a:txBody>
                    <a:tcPr marL="0" marR="0" marT="0" marB="0" anchor="t" anchorCtr="0" horzOverflow="overflow">
                      <a:solidFill>
                        <a:schemeClr val="accent6">
                          <a:lumOff val="25000"/>
                        </a:schemeClr>
                      </a:solidFill>
                    </a:tcPr>
                  </a:tc>
                  <a:tc>
                    <a:txBody>
                      <a:bodyPr/>
                      <a:lstStyle/>
                      <a:p>
                        <a:pPr defTabSz="1828619"/>
                      </a:p>
                    </a:txBody>
                    <a:tcPr marL="0" marR="0" marT="0" marB="0" anchor="t" anchorCtr="0" horzOverflow="overflow">
                      <a:solidFill>
                        <a:schemeClr val="accent6">
                          <a:lumOff val="25000"/>
                        </a:schemeClr>
                      </a:solidFill>
                    </a:tcPr>
                  </a:tc>
                </a:tr>
                <a:tr h="642434">
                  <a:tc>
                    <a:txBody>
                      <a:bodyPr/>
                      <a:lstStyle/>
                      <a:p>
                        <a:pPr defTabSz="1828619"/>
                      </a:p>
                    </a:txBody>
                    <a:tcPr marL="0" marR="0" marT="0" marB="0" anchor="t" anchorCtr="0" horzOverflow="overflow">
                      <a:solidFill>
                        <a:schemeClr val="accent6">
                          <a:lumOff val="25000"/>
                        </a:schemeClr>
                      </a:solidFill>
                    </a:tcPr>
                  </a:tc>
                  <a:tc>
                    <a:txBody>
                      <a:bodyPr/>
                      <a:lstStyle/>
                      <a:p>
                        <a:pPr defTabSz="1828619"/>
                      </a:p>
                    </a:txBody>
                    <a:tcPr marL="0" marR="0" marT="0" marB="0" anchor="t" anchorCtr="0" horzOverflow="overflow">
                      <a:solidFill>
                        <a:schemeClr val="accent6">
                          <a:lumOff val="25000"/>
                        </a:schemeClr>
                      </a:solidFill>
                    </a:tcPr>
                  </a:tc>
                  <a:tc>
                    <a:txBody>
                      <a:bodyPr/>
                      <a:lstStyle/>
                      <a:p>
                        <a:pPr defTabSz="1828619"/>
                      </a:p>
                    </a:txBody>
                    <a:tcPr marL="0" marR="0" marT="0" marB="0" anchor="t" anchorCtr="0" horzOverflow="overflow">
                      <a:solidFill>
                        <a:schemeClr val="accent6">
                          <a:lumOff val="25000"/>
                        </a:schemeClr>
                      </a:solidFill>
                    </a:tcPr>
                  </a:tc>
                  <a:tc>
                    <a:txBody>
                      <a:bodyPr/>
                      <a:lstStyle/>
                      <a:p>
                        <a:pPr defTabSz="1828619"/>
                      </a:p>
                    </a:txBody>
                    <a:tcPr marL="0" marR="0" marT="0" marB="0" anchor="t" anchorCtr="0" horzOverflow="overflow">
                      <a:solidFill>
                        <a:schemeClr val="accent6">
                          <a:lumOff val="25000"/>
                        </a:schemeClr>
                      </a:solidFill>
                    </a:tcPr>
                  </a:tc>
                </a:tr>
                <a:tr h="642434">
                  <a:tc>
                    <a:txBody>
                      <a:bodyPr/>
                      <a:lstStyle/>
                      <a:p>
                        <a:pPr defTabSz="1828619"/>
                      </a:p>
                    </a:txBody>
                    <a:tcPr marL="0" marR="0" marT="0" marB="0" anchor="t" anchorCtr="0" horzOverflow="overflow">
                      <a:solidFill>
                        <a:schemeClr val="accent6">
                          <a:lumOff val="25000"/>
                        </a:schemeClr>
                      </a:solidFill>
                    </a:tcPr>
                  </a:tc>
                  <a:tc>
                    <a:txBody>
                      <a:bodyPr/>
                      <a:lstStyle/>
                      <a:p>
                        <a:pPr defTabSz="1828619"/>
                      </a:p>
                    </a:txBody>
                    <a:tcPr marL="0" marR="0" marT="0" marB="0" anchor="t" anchorCtr="0" horzOverflow="overflow">
                      <a:solidFill>
                        <a:schemeClr val="accent6">
                          <a:lumOff val="25000"/>
                        </a:schemeClr>
                      </a:solidFill>
                    </a:tcPr>
                  </a:tc>
                  <a:tc>
                    <a:txBody>
                      <a:bodyPr/>
                      <a:lstStyle/>
                      <a:p>
                        <a:pPr defTabSz="1828619"/>
                      </a:p>
                    </a:txBody>
                    <a:tcPr marL="0" marR="0" marT="0" marB="0" anchor="t" anchorCtr="0" horzOverflow="overflow">
                      <a:solidFill>
                        <a:schemeClr val="accent6">
                          <a:lumOff val="25000"/>
                        </a:schemeClr>
                      </a:solidFill>
                    </a:tcPr>
                  </a:tc>
                  <a:tc>
                    <a:txBody>
                      <a:bodyPr/>
                      <a:lstStyle/>
                      <a:p>
                        <a:pPr defTabSz="1828619"/>
                      </a:p>
                    </a:txBody>
                    <a:tcPr marL="0" marR="0" marT="0" marB="0" anchor="t" anchorCtr="0" horzOverflow="overflow">
                      <a:solidFill>
                        <a:schemeClr val="accent6">
                          <a:lumOff val="25000"/>
                        </a:schemeClr>
                      </a:solidFill>
                    </a:tcPr>
                  </a:tc>
                </a:tr>
                <a:tr h="642434">
                  <a:tc>
                    <a:txBody>
                      <a:bodyPr/>
                      <a:lstStyle/>
                      <a:p>
                        <a:pPr defTabSz="1828619"/>
                      </a:p>
                    </a:txBody>
                    <a:tcPr marL="0" marR="0" marT="0" marB="0" anchor="t" anchorCtr="0" horzOverflow="overflow">
                      <a:solidFill>
                        <a:schemeClr val="accent2">
                          <a:satOff val="-18641"/>
                          <a:lumOff val="29019"/>
                        </a:schemeClr>
                      </a:solidFill>
                    </a:tcPr>
                  </a:tc>
                  <a:tc>
                    <a:txBody>
                      <a:bodyPr/>
                      <a:lstStyle/>
                      <a:p>
                        <a:pPr defTabSz="1828619"/>
                      </a:p>
                    </a:txBody>
                    <a:tcPr marL="0" marR="0" marT="0" marB="0" anchor="t" anchorCtr="0" horzOverflow="overflow">
                      <a:solidFill>
                        <a:schemeClr val="accent2">
                          <a:satOff val="-18641"/>
                          <a:lumOff val="29019"/>
                        </a:schemeClr>
                      </a:solidFill>
                    </a:tcPr>
                  </a:tc>
                  <a:tc>
                    <a:txBody>
                      <a:bodyPr/>
                      <a:lstStyle/>
                      <a:p>
                        <a:pPr defTabSz="1828619"/>
                      </a:p>
                    </a:txBody>
                    <a:tcPr marL="0" marR="0" marT="0" marB="0" anchor="t" anchorCtr="0" horzOverflow="overflow">
                      <a:solidFill>
                        <a:schemeClr val="accent2">
                          <a:satOff val="-18641"/>
                          <a:lumOff val="29019"/>
                        </a:schemeClr>
                      </a:solidFill>
                    </a:tcPr>
                  </a:tc>
                  <a:tc>
                    <a:txBody>
                      <a:bodyPr/>
                      <a:lstStyle/>
                      <a:p>
                        <a:pPr defTabSz="1828619"/>
                      </a:p>
                    </a:txBody>
                    <a:tcPr marL="0" marR="0" marT="0" marB="0" anchor="t" anchorCtr="0" horzOverflow="overflow">
                      <a:solidFill>
                        <a:schemeClr val="accent2">
                          <a:satOff val="-18641"/>
                          <a:lumOff val="29019"/>
                        </a:schemeClr>
                      </a:solidFill>
                    </a:tcPr>
                  </a:tc>
                </a:tr>
                <a:tr h="642434">
                  <a:tc>
                    <a:txBody>
                      <a:bodyPr/>
                      <a:lstStyle/>
                      <a:p>
                        <a:pPr defTabSz="1828619"/>
                      </a:p>
                    </a:txBody>
                    <a:tcPr marL="0" marR="0" marT="0" marB="0" anchor="t" anchorCtr="0" horzOverflow="overflow">
                      <a:solidFill>
                        <a:schemeClr val="accent2">
                          <a:satOff val="-18641"/>
                          <a:lumOff val="29019"/>
                        </a:schemeClr>
                      </a:solidFill>
                    </a:tcPr>
                  </a:tc>
                  <a:tc>
                    <a:txBody>
                      <a:bodyPr/>
                      <a:lstStyle/>
                      <a:p>
                        <a:pPr defTabSz="1828619"/>
                      </a:p>
                    </a:txBody>
                    <a:tcPr marL="0" marR="0" marT="0" marB="0" anchor="t" anchorCtr="0" horzOverflow="overflow">
                      <a:solidFill>
                        <a:schemeClr val="accent2">
                          <a:satOff val="-18641"/>
                          <a:lumOff val="29019"/>
                        </a:schemeClr>
                      </a:solidFill>
                    </a:tcPr>
                  </a:tc>
                  <a:tc>
                    <a:txBody>
                      <a:bodyPr/>
                      <a:lstStyle/>
                      <a:p>
                        <a:pPr defTabSz="1828619"/>
                      </a:p>
                    </a:txBody>
                    <a:tcPr marL="0" marR="0" marT="0" marB="0" anchor="t" anchorCtr="0" horzOverflow="overflow">
                      <a:solidFill>
                        <a:schemeClr val="accent2">
                          <a:satOff val="-18641"/>
                          <a:lumOff val="29019"/>
                        </a:schemeClr>
                      </a:solidFill>
                    </a:tcPr>
                  </a:tc>
                  <a:tc>
                    <a:txBody>
                      <a:bodyPr/>
                      <a:lstStyle/>
                      <a:p>
                        <a:pPr defTabSz="1828619"/>
                      </a:p>
                    </a:txBody>
                    <a:tcPr marL="0" marR="0" marT="0" marB="0" anchor="t" anchorCtr="0" horzOverflow="overflow">
                      <a:solidFill>
                        <a:schemeClr val="accent2">
                          <a:satOff val="-18641"/>
                          <a:lumOff val="29019"/>
                        </a:schemeClr>
                      </a:solidFill>
                    </a:tcPr>
                  </a:tc>
                </a:tr>
                <a:tr h="642434">
                  <a:tc>
                    <a:txBody>
                      <a:bodyPr/>
                      <a:lstStyle/>
                      <a:p>
                        <a:pPr defTabSz="1828619"/>
                      </a:p>
                    </a:txBody>
                    <a:tcPr marL="0" marR="0" marT="0" marB="0" anchor="t" anchorCtr="0" horzOverflow="overflow">
                      <a:solidFill>
                        <a:schemeClr val="accent2">
                          <a:satOff val="-18641"/>
                          <a:lumOff val="29019"/>
                        </a:schemeClr>
                      </a:solidFill>
                    </a:tcPr>
                  </a:tc>
                  <a:tc>
                    <a:txBody>
                      <a:bodyPr/>
                      <a:lstStyle/>
                      <a:p>
                        <a:pPr defTabSz="1828619"/>
                      </a:p>
                    </a:txBody>
                    <a:tcPr marL="0" marR="0" marT="0" marB="0" anchor="t" anchorCtr="0" horzOverflow="overflow">
                      <a:solidFill>
                        <a:schemeClr val="accent2">
                          <a:satOff val="-18641"/>
                          <a:lumOff val="29019"/>
                        </a:schemeClr>
                      </a:solidFill>
                    </a:tcPr>
                  </a:tc>
                  <a:tc>
                    <a:txBody>
                      <a:bodyPr/>
                      <a:lstStyle/>
                      <a:p>
                        <a:pPr defTabSz="1828619"/>
                      </a:p>
                    </a:txBody>
                    <a:tcPr marL="0" marR="0" marT="0" marB="0" anchor="t" anchorCtr="0" horzOverflow="overflow">
                      <a:solidFill>
                        <a:schemeClr val="accent2">
                          <a:satOff val="-18641"/>
                          <a:lumOff val="29019"/>
                        </a:schemeClr>
                      </a:solidFill>
                    </a:tcPr>
                  </a:tc>
                  <a:tc>
                    <a:txBody>
                      <a:bodyPr/>
                      <a:lstStyle/>
                      <a:p>
                        <a:pPr defTabSz="1828619"/>
                      </a:p>
                    </a:txBody>
                    <a:tcPr marL="0" marR="0" marT="0" marB="0" anchor="t" anchorCtr="0" horzOverflow="overflow">
                      <a:solidFill>
                        <a:schemeClr val="accent2">
                          <a:satOff val="-18641"/>
                          <a:lumOff val="29019"/>
                        </a:schemeClr>
                      </a:solidFill>
                    </a:tcPr>
                  </a:tc>
                </a:tr>
              </a:tbl>
            </a:graphicData>
          </a:graphic>
        </p:graphicFrame>
        <p:sp>
          <p:nvSpPr>
            <p:cNvPr id="1870" name="Признаки"/>
            <p:cNvSpPr txBox="1"/>
            <p:nvPr/>
          </p:nvSpPr>
          <p:spPr>
            <a:xfrm>
              <a:off x="561961" y="0"/>
              <a:ext cx="2022773" cy="5184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a:r>
                <a:t>Признаки</a:t>
              </a:r>
            </a:p>
          </p:txBody>
        </p:sp>
      </p:grpSp>
      <p:sp>
        <p:nvSpPr>
          <p:cNvPr id="1872" name="+"/>
          <p:cNvSpPr txBox="1"/>
          <p:nvPr/>
        </p:nvSpPr>
        <p:spPr>
          <a:xfrm>
            <a:off x="15259322" y="6956580"/>
            <a:ext cx="546697" cy="101148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7200"/>
            </a:lvl1pPr>
          </a:lstStyle>
          <a:p>
            <a:pPr/>
            <a:r>
              <a:t>+</a:t>
            </a:r>
          </a:p>
        </p:txBody>
      </p:sp>
      <p:grpSp>
        <p:nvGrpSpPr>
          <p:cNvPr id="1876" name="Group"/>
          <p:cNvGrpSpPr/>
          <p:nvPr/>
        </p:nvGrpSpPr>
        <p:grpSpPr>
          <a:xfrm>
            <a:off x="4498673" y="2990448"/>
            <a:ext cx="3022663" cy="9695308"/>
            <a:chOff x="0" y="0"/>
            <a:chExt cx="3022662" cy="9695306"/>
          </a:xfrm>
        </p:grpSpPr>
        <p:graphicFrame>
          <p:nvGraphicFramePr>
            <p:cNvPr id="1873" name="Table"/>
            <p:cNvGraphicFramePr/>
            <p:nvPr/>
          </p:nvGraphicFramePr>
          <p:xfrm>
            <a:off x="1340275" y="1218423"/>
            <a:ext cx="825501" cy="6477001"/>
          </p:xfrm>
          <a:graphic xmlns:a="http://schemas.openxmlformats.org/drawingml/2006/main">
            <a:graphicData uri="http://schemas.openxmlformats.org/drawingml/2006/table">
              <a:tbl>
                <a:tblPr firstCol="0" firstRow="0" lastCol="0" lastRow="0" bandCol="0" bandRow="0" rtl="0">
                  <a:tableStyleId>{2708684C-4D16-4618-839F-0558EEFCDFE6}</a:tableStyleId>
                </a:tblPr>
                <a:tblGrid>
                  <a:gridCol w="773973"/>
                </a:tblGrid>
                <a:tr h="642434">
                  <a:tc>
                    <a:txBody>
                      <a:bodyPr/>
                      <a:lstStyle/>
                      <a:p>
                        <a:pPr algn="ctr" defTabSz="1828619">
                          <a:defRPr sz="1800"/>
                        </a:pPr>
                        <a:r>
                          <a:rPr sz="3600"/>
                          <a:t>1</a:t>
                        </a:r>
                      </a:p>
                    </a:txBody>
                    <a:tcPr marL="0" marR="0" marT="0" marB="0" anchor="t" anchorCtr="0" horzOverflow="overflow">
                      <a:solidFill>
                        <a:schemeClr val="accent1">
                          <a:lumOff val="25000"/>
                        </a:schemeClr>
                      </a:solidFill>
                    </a:tcPr>
                  </a:tc>
                </a:tr>
                <a:tr h="642434">
                  <a:tc>
                    <a:txBody>
                      <a:bodyPr/>
                      <a:lstStyle/>
                      <a:p>
                        <a:pPr algn="ctr" defTabSz="1828619">
                          <a:defRPr sz="1800"/>
                        </a:pPr>
                        <a:r>
                          <a:rPr sz="3600"/>
                          <a:t>1</a:t>
                        </a:r>
                      </a:p>
                    </a:txBody>
                    <a:tcPr marL="0" marR="0" marT="0" marB="0" anchor="t" anchorCtr="0" horzOverflow="overflow">
                      <a:solidFill>
                        <a:schemeClr val="accent1">
                          <a:lumOff val="25000"/>
                        </a:schemeClr>
                      </a:solidFill>
                    </a:tcPr>
                  </a:tc>
                </a:tr>
                <a:tr h="642434">
                  <a:tc>
                    <a:txBody>
                      <a:bodyPr/>
                      <a:lstStyle/>
                      <a:p>
                        <a:pPr algn="ctr" defTabSz="1828619">
                          <a:defRPr sz="1800"/>
                        </a:pPr>
                        <a:r>
                          <a:rPr sz="3600"/>
                          <a:t>1</a:t>
                        </a:r>
                      </a:p>
                    </a:txBody>
                    <a:tcPr marL="0" marR="0" marT="0" marB="0" anchor="t" anchorCtr="0" horzOverflow="overflow">
                      <a:solidFill>
                        <a:schemeClr val="accent1">
                          <a:lumOff val="25000"/>
                        </a:schemeClr>
                      </a:solidFill>
                    </a:tcPr>
                  </a:tc>
                </a:tr>
                <a:tr h="642434">
                  <a:tc>
                    <a:txBody>
                      <a:bodyPr/>
                      <a:lstStyle/>
                      <a:p>
                        <a:pPr algn="ctr" defTabSz="1828619">
                          <a:defRPr sz="1800"/>
                        </a:pPr>
                        <a:r>
                          <a:rPr sz="3600"/>
                          <a:t>2</a:t>
                        </a:r>
                      </a:p>
                    </a:txBody>
                    <a:tcPr marL="0" marR="0" marT="0" marB="0" anchor="t" anchorCtr="0" horzOverflow="overflow">
                      <a:solidFill>
                        <a:schemeClr val="accent6">
                          <a:lumOff val="25000"/>
                        </a:schemeClr>
                      </a:solidFill>
                    </a:tcPr>
                  </a:tc>
                </a:tr>
                <a:tr h="642434">
                  <a:tc>
                    <a:txBody>
                      <a:bodyPr/>
                      <a:lstStyle/>
                      <a:p>
                        <a:pPr algn="ctr" defTabSz="1828619">
                          <a:defRPr sz="1800"/>
                        </a:pPr>
                        <a:r>
                          <a:rPr sz="3600"/>
                          <a:t>2</a:t>
                        </a:r>
                      </a:p>
                    </a:txBody>
                    <a:tcPr marL="0" marR="0" marT="0" marB="0" anchor="t" anchorCtr="0" horzOverflow="overflow">
                      <a:solidFill>
                        <a:schemeClr val="accent6">
                          <a:lumOff val="25000"/>
                        </a:schemeClr>
                      </a:solidFill>
                    </a:tcPr>
                  </a:tc>
                </a:tr>
                <a:tr h="642434">
                  <a:tc>
                    <a:txBody>
                      <a:bodyPr/>
                      <a:lstStyle/>
                      <a:p>
                        <a:pPr algn="ctr" defTabSz="1828619">
                          <a:defRPr sz="1800"/>
                        </a:pPr>
                        <a:r>
                          <a:rPr sz="3600"/>
                          <a:t>2</a:t>
                        </a:r>
                      </a:p>
                    </a:txBody>
                    <a:tcPr marL="0" marR="0" marT="0" marB="0" anchor="t" anchorCtr="0" horzOverflow="overflow">
                      <a:solidFill>
                        <a:schemeClr val="accent6">
                          <a:lumOff val="25000"/>
                        </a:schemeClr>
                      </a:solidFill>
                    </a:tcPr>
                  </a:tc>
                </a:tr>
                <a:tr h="642434">
                  <a:tc>
                    <a:txBody>
                      <a:bodyPr/>
                      <a:lstStyle/>
                      <a:p>
                        <a:pPr algn="ctr" defTabSz="1828619">
                          <a:defRPr sz="1800"/>
                        </a:pPr>
                        <a:r>
                          <a:rPr sz="3600"/>
                          <a:t>2</a:t>
                        </a:r>
                      </a:p>
                    </a:txBody>
                    <a:tcPr marL="0" marR="0" marT="0" marB="0" anchor="t" anchorCtr="0" horzOverflow="overflow">
                      <a:solidFill>
                        <a:schemeClr val="accent6">
                          <a:lumOff val="25000"/>
                        </a:schemeClr>
                      </a:solidFill>
                    </a:tcPr>
                  </a:tc>
                </a:tr>
                <a:tr h="642434">
                  <a:tc>
                    <a:txBody>
                      <a:bodyPr/>
                      <a:lstStyle/>
                      <a:p>
                        <a:pPr algn="ctr" defTabSz="1828619">
                          <a:defRPr sz="1800"/>
                        </a:pPr>
                        <a:r>
                          <a:rPr sz="3600"/>
                          <a:t>3</a:t>
                        </a:r>
                      </a:p>
                    </a:txBody>
                    <a:tcPr marL="0" marR="0" marT="0" marB="0" anchor="t" anchorCtr="0" horzOverflow="overflow">
                      <a:solidFill>
                        <a:schemeClr val="accent2">
                          <a:satOff val="-18641"/>
                          <a:lumOff val="29019"/>
                        </a:schemeClr>
                      </a:solidFill>
                    </a:tcPr>
                  </a:tc>
                </a:tr>
                <a:tr h="642434">
                  <a:tc>
                    <a:txBody>
                      <a:bodyPr/>
                      <a:lstStyle/>
                      <a:p>
                        <a:pPr algn="ctr" defTabSz="1828619">
                          <a:defRPr sz="1800"/>
                        </a:pPr>
                        <a:r>
                          <a:rPr sz="3600"/>
                          <a:t>3</a:t>
                        </a:r>
                      </a:p>
                    </a:txBody>
                    <a:tcPr marL="0" marR="0" marT="0" marB="0" anchor="t" anchorCtr="0" horzOverflow="overflow">
                      <a:solidFill>
                        <a:schemeClr val="accent2">
                          <a:satOff val="-18641"/>
                          <a:lumOff val="29019"/>
                        </a:schemeClr>
                      </a:solidFill>
                    </a:tcPr>
                  </a:tc>
                </a:tr>
                <a:tr h="642434">
                  <a:tc>
                    <a:txBody>
                      <a:bodyPr/>
                      <a:lstStyle/>
                      <a:p>
                        <a:pPr algn="ctr" defTabSz="1828619">
                          <a:defRPr sz="1800"/>
                        </a:pPr>
                        <a:r>
                          <a:rPr sz="3600"/>
                          <a:t>3</a:t>
                        </a:r>
                      </a:p>
                    </a:txBody>
                    <a:tcPr marL="0" marR="0" marT="0" marB="0" anchor="t" anchorCtr="0" horzOverflow="overflow">
                      <a:solidFill>
                        <a:schemeClr val="accent2">
                          <a:satOff val="-18641"/>
                          <a:lumOff val="29019"/>
                        </a:schemeClr>
                      </a:solidFill>
                    </a:tcPr>
                  </a:tc>
                </a:tr>
              </a:tbl>
            </a:graphicData>
          </a:graphic>
        </p:graphicFrame>
        <p:sp>
          <p:nvSpPr>
            <p:cNvPr id="1874" name="Идентификатор…"/>
            <p:cNvSpPr/>
            <p:nvPr/>
          </p:nvSpPr>
          <p:spPr>
            <a:xfrm>
              <a:off x="0" y="0"/>
              <a:ext cx="1270000" cy="1270000"/>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a:r>
                <a:t>Идентификатор</a:t>
              </a:r>
            </a:p>
            <a:p>
              <a:pPr/>
              <a:r>
                <a:t>группы/запроса</a:t>
              </a:r>
            </a:p>
          </p:txBody>
        </p:sp>
        <p:sp>
          <p:nvSpPr>
            <p:cNvPr id="1875" name="сгруппирован!"/>
            <p:cNvSpPr/>
            <p:nvPr/>
          </p:nvSpPr>
          <p:spPr>
            <a:xfrm>
              <a:off x="1752662" y="8425306"/>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ctr">
                <a:defRPr>
                  <a:solidFill>
                    <a:srgbClr val="FF0029"/>
                  </a:solidFill>
                </a:defRPr>
              </a:lvl1pPr>
            </a:lstStyle>
            <a:p>
              <a:pPr/>
              <a:r>
                <a:t>сгруппирован!</a:t>
              </a:r>
            </a:p>
          </p:txBody>
        </p:sp>
      </p:grpSp>
      <p:sp>
        <p:nvSpPr>
          <p:cNvPr id="1877" name="+"/>
          <p:cNvSpPr txBox="1"/>
          <p:nvPr/>
        </p:nvSpPr>
        <p:spPr>
          <a:xfrm>
            <a:off x="8147583" y="6956580"/>
            <a:ext cx="546696" cy="101148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7200"/>
            </a:lvl1pPr>
          </a:lstStyle>
          <a:p>
            <a:pPr/>
            <a:r>
              <a:t>+</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1" name="PairLogit"/>
          <p:cNvSpPr txBox="1"/>
          <p:nvPr>
            <p:ph type="title"/>
          </p:nvPr>
        </p:nvSpPr>
        <p:spPr>
          <a:prstGeom prst="rect">
            <a:avLst/>
          </a:prstGeom>
        </p:spPr>
        <p:txBody>
          <a:bodyPr/>
          <a:lstStyle/>
          <a:p>
            <a:pPr/>
            <a:r>
              <a:t>PairLogit</a:t>
            </a:r>
          </a:p>
        </p:txBody>
      </p:sp>
      <p:sp>
        <p:nvSpPr>
          <p:cNvPr id="188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83" name="Пары объектов задаются пользователем или генерируются перед обучением на основании оценок релевантности"/>
          <p:cNvSpPr txBox="1"/>
          <p:nvPr/>
        </p:nvSpPr>
        <p:spPr>
          <a:xfrm>
            <a:off x="1954493" y="9804565"/>
            <a:ext cx="18101719"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lnSpc>
                <a:spcPts val="6000"/>
              </a:lnSpc>
              <a:spcBef>
                <a:spcPts val="3000"/>
              </a:spcBef>
              <a:defRPr baseline="6250" sz="4800">
                <a:latin typeface="Yandex Sans Text Light"/>
                <a:ea typeface="Yandex Sans Text Light"/>
                <a:cs typeface="Yandex Sans Text Light"/>
                <a:sym typeface="Yandex Sans Text Light"/>
              </a:defRPr>
            </a:lvl1pPr>
          </a:lstStyle>
          <a:p>
            <a:pPr/>
            <a:r>
              <a:t>Пары объектов задаются пользователем или генерируются перед обучением на основании оценок релевантности</a:t>
            </a:r>
          </a:p>
        </p:txBody>
      </p:sp>
      <p:sp>
        <p:nvSpPr>
          <p:cNvPr id="1884" name="Equation"/>
          <p:cNvSpPr txBox="1"/>
          <p:nvPr/>
        </p:nvSpPr>
        <p:spPr>
          <a:xfrm>
            <a:off x="13538291" y="3422604"/>
            <a:ext cx="8505631" cy="1738738"/>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m:rPr>
                      <m:scr m:val="script"/>
                    </m:rPr>
                    <a:rPr xmlns:a="http://schemas.openxmlformats.org/drawingml/2006/main" sz="4800" i="1">
                      <a:solidFill>
                        <a:srgbClr val="000000"/>
                      </a:solidFill>
                      <a:latin typeface="Cambria Math" panose="02040503050406030204" pitchFamily="18" charset="0"/>
                    </a:rPr>
                    <m:t>L</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m:t>
                  </m:r>
                  <m:f>
                    <m:fPr>
                      <m:ctrlPr>
                        <a:rPr xmlns:a="http://schemas.openxmlformats.org/drawingml/2006/main" sz="4800" i="1">
                          <a:solidFill>
                            <a:srgbClr val="000000"/>
                          </a:solidFill>
                          <a:latin typeface="Cambria Math" panose="02040503050406030204" pitchFamily="18" charset="0"/>
                        </a:rPr>
                      </m:ctrlPr>
                      <m:type m:val="bar"/>
                    </m:fPr>
                    <m:num>
                      <m:r>
                        <a:rPr xmlns:a="http://schemas.openxmlformats.org/drawingml/2006/main" sz="4800" i="1">
                          <a:solidFill>
                            <a:srgbClr val="000000"/>
                          </a:solidFill>
                          <a:latin typeface="Cambria Math" panose="02040503050406030204" pitchFamily="18" charset="0"/>
                        </a:rPr>
                        <m:t>1</m:t>
                      </m:r>
                    </m:num>
                    <m:den>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P</m:t>
                      </m:r>
                      <m:r>
                        <a:rPr xmlns:a="http://schemas.openxmlformats.org/drawingml/2006/main" sz="4800" i="1">
                          <a:solidFill>
                            <a:srgbClr val="000000"/>
                          </a:solidFill>
                          <a:latin typeface="Cambria Math" panose="02040503050406030204" pitchFamily="18" charset="0"/>
                        </a:rPr>
                        <m:t>|</m:t>
                      </m:r>
                    </m:den>
                  </m:f>
                  <m:limLow>
                    <m:e>
                      <m:r>
                        <a:rPr xmlns:a="http://schemas.openxmlformats.org/drawingml/2006/main" sz="4800" i="1">
                          <a:solidFill>
                            <a:srgbClr val="000000"/>
                          </a:solidFill>
                          <a:latin typeface="Cambria Math" panose="02040503050406030204" pitchFamily="18" charset="0"/>
                        </a:rPr>
                        <m:t>∑</m:t>
                      </m:r>
                    </m:e>
                    <m:lim>
                      <m:r>
                        <a:rPr xmlns:a="http://schemas.openxmlformats.org/drawingml/2006/main" sz="4800" i="1">
                          <a:solidFill>
                            <a:srgbClr val="000000"/>
                          </a:solidFill>
                          <a:latin typeface="Cambria Math" panose="02040503050406030204" pitchFamily="18" charset="0"/>
                        </a:rPr>
                        <m:t>p</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n</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P</m:t>
                      </m:r>
                    </m:lim>
                  </m:limLow>
                  <m:r>
                    <m:rPr>
                      <m:sty m:val="p"/>
                    </m:rPr>
                    <a:rPr xmlns:a="http://schemas.openxmlformats.org/drawingml/2006/main" sz="4800" i="1">
                      <a:solidFill>
                        <a:srgbClr val="000000"/>
                      </a:solidFill>
                      <a:latin typeface="Cambria Math" panose="02040503050406030204" pitchFamily="18" charset="0"/>
                    </a:rPr>
                    <m:t>log</m:t>
                  </m:r>
                  <m:d>
                    <m:dPr>
                      <m:ctrlPr>
                        <a:rPr xmlns:a="http://schemas.openxmlformats.org/drawingml/2006/main" sz="4800" i="1">
                          <a:solidFill>
                            <a:srgbClr val="000000"/>
                          </a:solidFill>
                          <a:latin typeface="Cambria Math" panose="02040503050406030204" pitchFamily="18" charset="0"/>
                        </a:rPr>
                      </m:ctrlPr>
                    </m:dPr>
                    <m:e>
                      <m:f>
                        <m:fPr>
                          <m:ctrlPr>
                            <a:rPr xmlns:a="http://schemas.openxmlformats.org/drawingml/2006/main" sz="4800" i="1">
                              <a:solidFill>
                                <a:srgbClr val="000000"/>
                              </a:solidFill>
                              <a:latin typeface="Cambria Math" panose="02040503050406030204" pitchFamily="18" charset="0"/>
                            </a:rPr>
                          </m:ctrlPr>
                          <m:type m:val="bar"/>
                        </m:fPr>
                        <m:num>
                          <m:sSup>
                            <m:e>
                              <m:r>
                                <a:rPr xmlns:a="http://schemas.openxmlformats.org/drawingml/2006/main" sz="4800" i="1">
                                  <a:solidFill>
                                    <a:srgbClr val="000000"/>
                                  </a:solidFill>
                                  <a:latin typeface="Cambria Math" panose="02040503050406030204" pitchFamily="18" charset="0"/>
                                </a:rPr>
                                <m:t>e</m:t>
                              </m:r>
                            </m:e>
                            <m:sup>
                              <m:sSub>
                                <m:e>
                                  <m:r>
                                    <a:rPr xmlns:a="http://schemas.openxmlformats.org/drawingml/2006/main" sz="4800" i="1">
                                      <a:solidFill>
                                        <a:srgbClr val="000000"/>
                                      </a:solidFill>
                                      <a:latin typeface="Cambria Math" panose="02040503050406030204" pitchFamily="18" charset="0"/>
                                    </a:rPr>
                                    <m:t>a</m:t>
                                  </m:r>
                                </m:e>
                                <m:sub>
                                  <m:r>
                                    <a:rPr xmlns:a="http://schemas.openxmlformats.org/drawingml/2006/main" sz="4800" i="1">
                                      <a:solidFill>
                                        <a:srgbClr val="000000"/>
                                      </a:solidFill>
                                      <a:latin typeface="Cambria Math" panose="02040503050406030204" pitchFamily="18" charset="0"/>
                                    </a:rPr>
                                    <m:t>p</m:t>
                                  </m:r>
                                </m:sub>
                              </m:sSub>
                            </m:sup>
                          </m:sSup>
                        </m:num>
                        <m:den>
                          <m:sSup>
                            <m:e>
                              <m:r>
                                <a:rPr xmlns:a="http://schemas.openxmlformats.org/drawingml/2006/main" sz="4800" i="1">
                                  <a:solidFill>
                                    <a:srgbClr val="000000"/>
                                  </a:solidFill>
                                  <a:latin typeface="Cambria Math" panose="02040503050406030204" pitchFamily="18" charset="0"/>
                                </a:rPr>
                                <m:t>e</m:t>
                              </m:r>
                            </m:e>
                            <m:sup>
                              <m:sSub>
                                <m:e>
                                  <m:r>
                                    <a:rPr xmlns:a="http://schemas.openxmlformats.org/drawingml/2006/main" sz="4800" i="1">
                                      <a:solidFill>
                                        <a:srgbClr val="000000"/>
                                      </a:solidFill>
                                      <a:latin typeface="Cambria Math" panose="02040503050406030204" pitchFamily="18" charset="0"/>
                                    </a:rPr>
                                    <m:t>a</m:t>
                                  </m:r>
                                </m:e>
                                <m:sub>
                                  <m:r>
                                    <a:rPr xmlns:a="http://schemas.openxmlformats.org/drawingml/2006/main" sz="4800" i="1">
                                      <a:solidFill>
                                        <a:srgbClr val="000000"/>
                                      </a:solidFill>
                                      <a:latin typeface="Cambria Math" panose="02040503050406030204" pitchFamily="18" charset="0"/>
                                    </a:rPr>
                                    <m:t>p</m:t>
                                  </m:r>
                                </m:sub>
                              </m:sSub>
                            </m:sup>
                          </m:sSup>
                          <m:r>
                            <a:rPr xmlns:a="http://schemas.openxmlformats.org/drawingml/2006/main" sz="4800" i="1">
                              <a:solidFill>
                                <a:srgbClr val="000000"/>
                              </a:solidFill>
                              <a:latin typeface="Cambria Math" panose="02040503050406030204" pitchFamily="18" charset="0"/>
                            </a:rPr>
                            <m:t>+</m:t>
                          </m:r>
                          <m:sSup>
                            <m:e>
                              <m:r>
                                <a:rPr xmlns:a="http://schemas.openxmlformats.org/drawingml/2006/main" sz="4800" i="1">
                                  <a:solidFill>
                                    <a:srgbClr val="000000"/>
                                  </a:solidFill>
                                  <a:latin typeface="Cambria Math" panose="02040503050406030204" pitchFamily="18" charset="0"/>
                                </a:rPr>
                                <m:t>e</m:t>
                              </m:r>
                            </m:e>
                            <m:sup>
                              <m:sSub>
                                <m:e>
                                  <m:r>
                                    <a:rPr xmlns:a="http://schemas.openxmlformats.org/drawingml/2006/main" sz="4800" i="1">
                                      <a:solidFill>
                                        <a:srgbClr val="000000"/>
                                      </a:solidFill>
                                      <a:latin typeface="Cambria Math" panose="02040503050406030204" pitchFamily="18" charset="0"/>
                                    </a:rPr>
                                    <m:t>a</m:t>
                                  </m:r>
                                </m:e>
                                <m:sub>
                                  <m:r>
                                    <a:rPr xmlns:a="http://schemas.openxmlformats.org/drawingml/2006/main" sz="4800" i="1">
                                      <a:solidFill>
                                        <a:srgbClr val="000000"/>
                                      </a:solidFill>
                                      <a:latin typeface="Cambria Math" panose="02040503050406030204" pitchFamily="18" charset="0"/>
                                    </a:rPr>
                                    <m:t>n</m:t>
                                  </m:r>
                                </m:sub>
                              </m:sSub>
                            </m:sup>
                          </m:sSup>
                        </m:den>
                      </m:f>
                    </m:e>
                  </m:d>
                </m:oMath>
              </m:oMathPara>
            </a14:m>
            <a:endParaRPr sz="4800"/>
          </a:p>
        </p:txBody>
      </p:sp>
      <p:sp>
        <p:nvSpPr>
          <p:cNvPr id="1885" name="Equation"/>
          <p:cNvSpPr txBox="1"/>
          <p:nvPr/>
        </p:nvSpPr>
        <p:spPr>
          <a:xfrm>
            <a:off x="2227994" y="6404826"/>
            <a:ext cx="369419" cy="398679"/>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a:rPr xmlns:a="http://schemas.openxmlformats.org/drawingml/2006/main" sz="4800" i="1">
                      <a:solidFill>
                        <a:srgbClr val="000000"/>
                      </a:solidFill>
                      <a:latin typeface="Cambria Math" panose="02040503050406030204" pitchFamily="18" charset="0"/>
                    </a:rPr>
                    <m:t>P</m:t>
                  </m:r>
                </m:oMath>
              </m:oMathPara>
            </a14:m>
            <a:endParaRPr sz="4800"/>
          </a:p>
        </p:txBody>
      </p:sp>
      <p:sp>
        <p:nvSpPr>
          <p:cNvPr id="1886" name="— набор пар (победитель и проигравший)"/>
          <p:cNvSpPr txBox="1"/>
          <p:nvPr/>
        </p:nvSpPr>
        <p:spPr>
          <a:xfrm>
            <a:off x="2754085" y="6172365"/>
            <a:ext cx="12026494"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lnSpc>
                <a:spcPts val="6000"/>
              </a:lnSpc>
              <a:spcBef>
                <a:spcPts val="3000"/>
              </a:spcBef>
              <a:defRPr baseline="6250" sz="4800">
                <a:latin typeface="Yandex Sans Text Light"/>
                <a:ea typeface="Yandex Sans Text Light"/>
                <a:cs typeface="Yandex Sans Text Light"/>
                <a:sym typeface="Yandex Sans Text Light"/>
              </a:defRPr>
            </a:lvl1pPr>
          </a:lstStyle>
          <a:p>
            <a:pPr/>
            <a:r>
              <a:t>— набор пар (победитель и проигравший)</a:t>
            </a:r>
          </a:p>
        </p:txBody>
      </p:sp>
      <p:sp>
        <p:nvSpPr>
          <p:cNvPr id="1887" name="Equation"/>
          <p:cNvSpPr txBox="1"/>
          <p:nvPr/>
        </p:nvSpPr>
        <p:spPr>
          <a:xfrm>
            <a:off x="2154878" y="7600760"/>
            <a:ext cx="896519" cy="394412"/>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a:rPr xmlns:a="http://schemas.openxmlformats.org/drawingml/2006/main" sz="4800" i="1">
                      <a:solidFill>
                        <a:srgbClr val="000000"/>
                      </a:solidFill>
                      <a:latin typeface="Cambria Math" panose="02040503050406030204" pitchFamily="18" charset="0"/>
                    </a:rPr>
                    <m:t>p</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n</m:t>
                  </m:r>
                </m:oMath>
              </m:oMathPara>
            </a14:m>
            <a:endParaRPr sz="4800"/>
          </a:p>
        </p:txBody>
      </p:sp>
      <p:sp>
        <p:nvSpPr>
          <p:cNvPr id="1888" name="— индексы победившего и проигравшего объекта"/>
          <p:cNvSpPr txBox="1"/>
          <p:nvPr/>
        </p:nvSpPr>
        <p:spPr>
          <a:xfrm>
            <a:off x="3363685" y="7315365"/>
            <a:ext cx="1427226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lnSpc>
                <a:spcPts val="6000"/>
              </a:lnSpc>
              <a:spcBef>
                <a:spcPts val="3000"/>
              </a:spcBef>
              <a:defRPr baseline="6250" sz="4800">
                <a:latin typeface="Yandex Sans Text Light"/>
                <a:ea typeface="Yandex Sans Text Light"/>
                <a:cs typeface="Yandex Sans Text Light"/>
                <a:sym typeface="Yandex Sans Text Light"/>
              </a:defRPr>
            </a:lvl1pPr>
          </a:lstStyle>
          <a:p>
            <a:pPr/>
            <a:r>
              <a:t>— индексы победившего и проигравшего объекта</a:t>
            </a:r>
          </a:p>
        </p:txBody>
      </p:sp>
      <p:sp>
        <p:nvSpPr>
          <p:cNvPr id="1889" name="Equation"/>
          <p:cNvSpPr txBox="1"/>
          <p:nvPr/>
        </p:nvSpPr>
        <p:spPr>
          <a:xfrm>
            <a:off x="2273421" y="3422604"/>
            <a:ext cx="7614047" cy="1328996"/>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a:rPr xmlns:a="http://schemas.openxmlformats.org/drawingml/2006/main" sz="4800" i="1">
                      <a:solidFill>
                        <a:srgbClr val="000000"/>
                      </a:solidFill>
                      <a:latin typeface="Cambria Math" panose="02040503050406030204" pitchFamily="18" charset="0"/>
                    </a:rPr>
                    <m:t>P</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i</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j</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σ</m:t>
                  </m:r>
                  <m:r>
                    <a:rPr xmlns:a="http://schemas.openxmlformats.org/drawingml/2006/main" sz="4800" i="1">
                      <a:solidFill>
                        <a:srgbClr val="000000"/>
                      </a:solidFill>
                      <a:latin typeface="Cambria Math" panose="02040503050406030204" pitchFamily="18" charset="0"/>
                    </a:rPr>
                    <m:t>(</m:t>
                  </m:r>
                  <m:sSub>
                    <m:e>
                      <m:r>
                        <a:rPr xmlns:a="http://schemas.openxmlformats.org/drawingml/2006/main" sz="4800" i="1">
                          <a:solidFill>
                            <a:srgbClr val="000000"/>
                          </a:solidFill>
                          <a:latin typeface="Cambria Math" panose="02040503050406030204" pitchFamily="18" charset="0"/>
                        </a:rPr>
                        <m:t>a</m:t>
                      </m:r>
                    </m:e>
                    <m:sub>
                      <m:r>
                        <a:rPr xmlns:a="http://schemas.openxmlformats.org/drawingml/2006/main" sz="4800" i="1">
                          <a:solidFill>
                            <a:srgbClr val="000000"/>
                          </a:solidFill>
                          <a:latin typeface="Cambria Math" panose="02040503050406030204" pitchFamily="18" charset="0"/>
                        </a:rPr>
                        <m:t>i</m:t>
                      </m:r>
                    </m:sub>
                  </m:sSub>
                  <m:r>
                    <a:rPr xmlns:a="http://schemas.openxmlformats.org/drawingml/2006/main" sz="4800" i="1">
                      <a:solidFill>
                        <a:srgbClr val="000000"/>
                      </a:solidFill>
                      <a:latin typeface="Cambria Math" panose="02040503050406030204" pitchFamily="18" charset="0"/>
                    </a:rPr>
                    <m:t>-</m:t>
                  </m:r>
                  <m:sSub>
                    <m:e>
                      <m:r>
                        <a:rPr xmlns:a="http://schemas.openxmlformats.org/drawingml/2006/main" sz="4800" i="1">
                          <a:solidFill>
                            <a:srgbClr val="000000"/>
                          </a:solidFill>
                          <a:latin typeface="Cambria Math" panose="02040503050406030204" pitchFamily="18" charset="0"/>
                        </a:rPr>
                        <m:t>a</m:t>
                      </m:r>
                    </m:e>
                    <m:sub>
                      <m:r>
                        <a:rPr xmlns:a="http://schemas.openxmlformats.org/drawingml/2006/main" sz="4800" i="1">
                          <a:solidFill>
                            <a:srgbClr val="000000"/>
                          </a:solidFill>
                          <a:latin typeface="Cambria Math" panose="02040503050406030204" pitchFamily="18" charset="0"/>
                        </a:rPr>
                        <m:t>j</m:t>
                      </m:r>
                    </m:sub>
                  </m:sSub>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m:t>
                  </m:r>
                  <m:f>
                    <m:fPr>
                      <m:ctrlPr>
                        <a:rPr xmlns:a="http://schemas.openxmlformats.org/drawingml/2006/main" sz="4800" i="1">
                          <a:solidFill>
                            <a:srgbClr val="000000"/>
                          </a:solidFill>
                          <a:latin typeface="Cambria Math" panose="02040503050406030204" pitchFamily="18" charset="0"/>
                        </a:rPr>
                      </m:ctrlPr>
                      <m:type m:val="bar"/>
                    </m:fPr>
                    <m:num>
                      <m:sSup>
                        <m:e>
                          <m:r>
                            <a:rPr xmlns:a="http://schemas.openxmlformats.org/drawingml/2006/main" sz="4800" i="1">
                              <a:solidFill>
                                <a:srgbClr val="000000"/>
                              </a:solidFill>
                              <a:latin typeface="Cambria Math" panose="02040503050406030204" pitchFamily="18" charset="0"/>
                            </a:rPr>
                            <m:t>e</m:t>
                          </m:r>
                        </m:e>
                        <m:sup>
                          <m:sSub>
                            <m:e>
                              <m:r>
                                <a:rPr xmlns:a="http://schemas.openxmlformats.org/drawingml/2006/main" sz="4800" i="1">
                                  <a:solidFill>
                                    <a:srgbClr val="000000"/>
                                  </a:solidFill>
                                  <a:latin typeface="Cambria Math" panose="02040503050406030204" pitchFamily="18" charset="0"/>
                                </a:rPr>
                                <m:t>a</m:t>
                              </m:r>
                            </m:e>
                            <m:sub>
                              <m:r>
                                <a:rPr xmlns:a="http://schemas.openxmlformats.org/drawingml/2006/main" sz="4800" i="1">
                                  <a:solidFill>
                                    <a:srgbClr val="000000"/>
                                  </a:solidFill>
                                  <a:latin typeface="Cambria Math" panose="02040503050406030204" pitchFamily="18" charset="0"/>
                                </a:rPr>
                                <m:t>i</m:t>
                              </m:r>
                            </m:sub>
                          </m:sSub>
                        </m:sup>
                      </m:sSup>
                    </m:num>
                    <m:den>
                      <m:sSup>
                        <m:e>
                          <m:r>
                            <a:rPr xmlns:a="http://schemas.openxmlformats.org/drawingml/2006/main" sz="4800" i="1">
                              <a:solidFill>
                                <a:srgbClr val="000000"/>
                              </a:solidFill>
                              <a:latin typeface="Cambria Math" panose="02040503050406030204" pitchFamily="18" charset="0"/>
                            </a:rPr>
                            <m:t>e</m:t>
                          </m:r>
                        </m:e>
                        <m:sup>
                          <m:sSub>
                            <m:e>
                              <m:r>
                                <a:rPr xmlns:a="http://schemas.openxmlformats.org/drawingml/2006/main" sz="4800" i="1">
                                  <a:solidFill>
                                    <a:srgbClr val="000000"/>
                                  </a:solidFill>
                                  <a:latin typeface="Cambria Math" panose="02040503050406030204" pitchFamily="18" charset="0"/>
                                </a:rPr>
                                <m:t>a</m:t>
                              </m:r>
                            </m:e>
                            <m:sub>
                              <m:r>
                                <a:rPr xmlns:a="http://schemas.openxmlformats.org/drawingml/2006/main" sz="4800" i="1">
                                  <a:solidFill>
                                    <a:srgbClr val="000000"/>
                                  </a:solidFill>
                                  <a:latin typeface="Cambria Math" panose="02040503050406030204" pitchFamily="18" charset="0"/>
                                </a:rPr>
                                <m:t>i</m:t>
                              </m:r>
                            </m:sub>
                          </m:sSub>
                        </m:sup>
                      </m:sSup>
                      <m:r>
                        <a:rPr xmlns:a="http://schemas.openxmlformats.org/drawingml/2006/main" sz="4800" i="1">
                          <a:solidFill>
                            <a:srgbClr val="000000"/>
                          </a:solidFill>
                          <a:latin typeface="Cambria Math" panose="02040503050406030204" pitchFamily="18" charset="0"/>
                        </a:rPr>
                        <m:t>+</m:t>
                      </m:r>
                      <m:sSup>
                        <m:e>
                          <m:r>
                            <a:rPr xmlns:a="http://schemas.openxmlformats.org/drawingml/2006/main" sz="4800" i="1">
                              <a:solidFill>
                                <a:srgbClr val="000000"/>
                              </a:solidFill>
                              <a:latin typeface="Cambria Math" panose="02040503050406030204" pitchFamily="18" charset="0"/>
                            </a:rPr>
                            <m:t>e</m:t>
                          </m:r>
                        </m:e>
                        <m:sup>
                          <m:sSub>
                            <m:e>
                              <m:r>
                                <a:rPr xmlns:a="http://schemas.openxmlformats.org/drawingml/2006/main" sz="4800" i="1">
                                  <a:solidFill>
                                    <a:srgbClr val="000000"/>
                                  </a:solidFill>
                                  <a:latin typeface="Cambria Math" panose="02040503050406030204" pitchFamily="18" charset="0"/>
                                </a:rPr>
                                <m:t>a</m:t>
                              </m:r>
                            </m:e>
                            <m:sub>
                              <m:r>
                                <a:rPr xmlns:a="http://schemas.openxmlformats.org/drawingml/2006/main" sz="4800" i="1">
                                  <a:solidFill>
                                    <a:srgbClr val="000000"/>
                                  </a:solidFill>
                                  <a:latin typeface="Cambria Math" panose="02040503050406030204" pitchFamily="18" charset="0"/>
                                </a:rPr>
                                <m:t>j</m:t>
                              </m:r>
                            </m:sub>
                          </m:sSub>
                        </m:sup>
                      </m:sSup>
                    </m:den>
                  </m:f>
                </m:oMath>
              </m:oMathPara>
            </a14:m>
            <a:endParaRPr sz="4800"/>
          </a:p>
        </p:txBody>
      </p:sp>
      <p:sp>
        <p:nvSpPr>
          <p:cNvPr id="1890" name="Мы хотим правильно классифицировать все пары"/>
          <p:cNvSpPr txBox="1"/>
          <p:nvPr/>
        </p:nvSpPr>
        <p:spPr>
          <a:xfrm>
            <a:off x="1975212" y="8559965"/>
            <a:ext cx="14838688"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lnSpc>
                <a:spcPts val="6000"/>
              </a:lnSpc>
              <a:spcBef>
                <a:spcPts val="3000"/>
              </a:spcBef>
              <a:defRPr baseline="6250" sz="4800">
                <a:latin typeface="Yandex Sans Text Light"/>
                <a:ea typeface="Yandex Sans Text Light"/>
                <a:cs typeface="Yandex Sans Text Light"/>
                <a:sym typeface="Yandex Sans Text Light"/>
              </a:defRPr>
            </a:lvl1pPr>
          </a:lstStyle>
          <a:p>
            <a:pPr/>
            <a:r>
              <a:t>Мы хотим правильно классифицировать все пары</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4" name="PairLogit и PairLogitPairwise"/>
          <p:cNvSpPr txBox="1"/>
          <p:nvPr>
            <p:ph type="title"/>
          </p:nvPr>
        </p:nvSpPr>
        <p:spPr>
          <a:prstGeom prst="rect">
            <a:avLst/>
          </a:prstGeom>
        </p:spPr>
        <p:txBody>
          <a:bodyPr/>
          <a:lstStyle/>
          <a:p>
            <a:pPr/>
            <a:r>
              <a:t>PairLogit и PairLogitPairwise</a:t>
            </a:r>
          </a:p>
        </p:txBody>
      </p:sp>
      <p:sp>
        <p:nvSpPr>
          <p:cNvPr id="189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96" name="Equation"/>
          <p:cNvSpPr txBox="1"/>
          <p:nvPr/>
        </p:nvSpPr>
        <p:spPr>
          <a:xfrm>
            <a:off x="1613378" y="4549378"/>
            <a:ext cx="7267322" cy="1485172"/>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m:rPr>
                      <m:scr m:val="script"/>
                    </m:rPr>
                    <a:rPr xmlns:a="http://schemas.openxmlformats.org/drawingml/2006/main" sz="4100" i="1">
                      <a:solidFill>
                        <a:srgbClr val="000000"/>
                      </a:solidFill>
                      <a:latin typeface="Cambria Math" panose="02040503050406030204" pitchFamily="18" charset="0"/>
                    </a:rPr>
                    <m:t>L</m:t>
                  </m:r>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m:t>
                  </m:r>
                  <m:f>
                    <m:fPr>
                      <m:ctrlPr>
                        <a:rPr xmlns:a="http://schemas.openxmlformats.org/drawingml/2006/main" sz="4100" i="1">
                          <a:solidFill>
                            <a:srgbClr val="000000"/>
                          </a:solidFill>
                          <a:latin typeface="Cambria Math" panose="02040503050406030204" pitchFamily="18" charset="0"/>
                        </a:rPr>
                      </m:ctrlPr>
                      <m:type m:val="bar"/>
                    </m:fPr>
                    <m:num>
                      <m:r>
                        <a:rPr xmlns:a="http://schemas.openxmlformats.org/drawingml/2006/main" sz="4100" i="1">
                          <a:solidFill>
                            <a:srgbClr val="000000"/>
                          </a:solidFill>
                          <a:latin typeface="Cambria Math" panose="02040503050406030204" pitchFamily="18" charset="0"/>
                        </a:rPr>
                        <m:t>1</m:t>
                      </m:r>
                    </m:num>
                    <m:den>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P</m:t>
                      </m:r>
                      <m:r>
                        <a:rPr xmlns:a="http://schemas.openxmlformats.org/drawingml/2006/main" sz="4100" i="1">
                          <a:solidFill>
                            <a:srgbClr val="000000"/>
                          </a:solidFill>
                          <a:latin typeface="Cambria Math" panose="02040503050406030204" pitchFamily="18" charset="0"/>
                        </a:rPr>
                        <m:t>|</m:t>
                      </m:r>
                    </m:den>
                  </m:f>
                  <m:limLow>
                    <m:e>
                      <m:r>
                        <a:rPr xmlns:a="http://schemas.openxmlformats.org/drawingml/2006/main" sz="4100" i="1">
                          <a:solidFill>
                            <a:srgbClr val="000000"/>
                          </a:solidFill>
                          <a:latin typeface="Cambria Math" panose="02040503050406030204" pitchFamily="18" charset="0"/>
                        </a:rPr>
                        <m:t>∑</m:t>
                      </m:r>
                    </m:e>
                    <m:lim>
                      <m:r>
                        <a:rPr xmlns:a="http://schemas.openxmlformats.org/drawingml/2006/main" sz="4100" i="1">
                          <a:solidFill>
                            <a:srgbClr val="000000"/>
                          </a:solidFill>
                          <a:latin typeface="Cambria Math" panose="02040503050406030204" pitchFamily="18" charset="0"/>
                        </a:rPr>
                        <m:t>p</m:t>
                      </m:r>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n</m:t>
                      </m:r>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P</m:t>
                      </m:r>
                    </m:lim>
                  </m:limLow>
                  <m:r>
                    <m:rPr>
                      <m:sty m:val="p"/>
                    </m:rPr>
                    <a:rPr xmlns:a="http://schemas.openxmlformats.org/drawingml/2006/main" sz="4100" i="1">
                      <a:solidFill>
                        <a:srgbClr val="000000"/>
                      </a:solidFill>
                      <a:latin typeface="Cambria Math" panose="02040503050406030204" pitchFamily="18" charset="0"/>
                    </a:rPr>
                    <m:t>log</m:t>
                  </m:r>
                  <m:d>
                    <m:dPr>
                      <m:ctrlPr>
                        <a:rPr xmlns:a="http://schemas.openxmlformats.org/drawingml/2006/main" sz="4100" i="1">
                          <a:solidFill>
                            <a:srgbClr val="000000"/>
                          </a:solidFill>
                          <a:latin typeface="Cambria Math" panose="02040503050406030204" pitchFamily="18" charset="0"/>
                        </a:rPr>
                      </m:ctrlPr>
                    </m:dPr>
                    <m:e>
                      <m:f>
                        <m:fPr>
                          <m:ctrlPr>
                            <a:rPr xmlns:a="http://schemas.openxmlformats.org/drawingml/2006/main" sz="4100" i="1">
                              <a:solidFill>
                                <a:srgbClr val="000000"/>
                              </a:solidFill>
                              <a:latin typeface="Cambria Math" panose="02040503050406030204" pitchFamily="18" charset="0"/>
                            </a:rPr>
                          </m:ctrlPr>
                          <m:type m:val="bar"/>
                        </m:fPr>
                        <m:num>
                          <m:sSup>
                            <m:e>
                              <m:r>
                                <a:rPr xmlns:a="http://schemas.openxmlformats.org/drawingml/2006/main" sz="4100" i="1">
                                  <a:solidFill>
                                    <a:srgbClr val="000000"/>
                                  </a:solidFill>
                                  <a:latin typeface="Cambria Math" panose="02040503050406030204" pitchFamily="18" charset="0"/>
                                </a:rPr>
                                <m:t>e</m:t>
                              </m:r>
                            </m:e>
                            <m:sup>
                              <m:sSub>
                                <m:e>
                                  <m:r>
                                    <a:rPr xmlns:a="http://schemas.openxmlformats.org/drawingml/2006/main" sz="4100" i="1">
                                      <a:solidFill>
                                        <a:srgbClr val="000000"/>
                                      </a:solidFill>
                                      <a:latin typeface="Cambria Math" panose="02040503050406030204" pitchFamily="18" charset="0"/>
                                    </a:rPr>
                                    <m:t>a</m:t>
                                  </m:r>
                                </m:e>
                                <m:sub>
                                  <m:r>
                                    <a:rPr xmlns:a="http://schemas.openxmlformats.org/drawingml/2006/main" sz="4100" i="1">
                                      <a:solidFill>
                                        <a:srgbClr val="000000"/>
                                      </a:solidFill>
                                      <a:latin typeface="Cambria Math" panose="02040503050406030204" pitchFamily="18" charset="0"/>
                                    </a:rPr>
                                    <m:t>p</m:t>
                                  </m:r>
                                </m:sub>
                              </m:sSub>
                            </m:sup>
                          </m:sSup>
                        </m:num>
                        <m:den>
                          <m:sSup>
                            <m:e>
                              <m:r>
                                <a:rPr xmlns:a="http://schemas.openxmlformats.org/drawingml/2006/main" sz="4100" i="1">
                                  <a:solidFill>
                                    <a:srgbClr val="000000"/>
                                  </a:solidFill>
                                  <a:latin typeface="Cambria Math" panose="02040503050406030204" pitchFamily="18" charset="0"/>
                                </a:rPr>
                                <m:t>e</m:t>
                              </m:r>
                            </m:e>
                            <m:sup>
                              <m:sSub>
                                <m:e>
                                  <m:r>
                                    <a:rPr xmlns:a="http://schemas.openxmlformats.org/drawingml/2006/main" sz="4100" i="1">
                                      <a:solidFill>
                                        <a:srgbClr val="000000"/>
                                      </a:solidFill>
                                      <a:latin typeface="Cambria Math" panose="02040503050406030204" pitchFamily="18" charset="0"/>
                                    </a:rPr>
                                    <m:t>a</m:t>
                                  </m:r>
                                </m:e>
                                <m:sub>
                                  <m:r>
                                    <a:rPr xmlns:a="http://schemas.openxmlformats.org/drawingml/2006/main" sz="4100" i="1">
                                      <a:solidFill>
                                        <a:srgbClr val="000000"/>
                                      </a:solidFill>
                                      <a:latin typeface="Cambria Math" panose="02040503050406030204" pitchFamily="18" charset="0"/>
                                    </a:rPr>
                                    <m:t>p</m:t>
                                  </m:r>
                                </m:sub>
                              </m:sSub>
                            </m:sup>
                          </m:sSup>
                          <m:r>
                            <a:rPr xmlns:a="http://schemas.openxmlformats.org/drawingml/2006/main" sz="4100" i="1">
                              <a:solidFill>
                                <a:srgbClr val="000000"/>
                              </a:solidFill>
                              <a:latin typeface="Cambria Math" panose="02040503050406030204" pitchFamily="18" charset="0"/>
                            </a:rPr>
                            <m:t>+</m:t>
                          </m:r>
                          <m:sSup>
                            <m:e>
                              <m:r>
                                <a:rPr xmlns:a="http://schemas.openxmlformats.org/drawingml/2006/main" sz="4100" i="1">
                                  <a:solidFill>
                                    <a:srgbClr val="000000"/>
                                  </a:solidFill>
                                  <a:latin typeface="Cambria Math" panose="02040503050406030204" pitchFamily="18" charset="0"/>
                                </a:rPr>
                                <m:t>e</m:t>
                              </m:r>
                            </m:e>
                            <m:sup>
                              <m:sSub>
                                <m:e>
                                  <m:r>
                                    <a:rPr xmlns:a="http://schemas.openxmlformats.org/drawingml/2006/main" sz="4100" i="1">
                                      <a:solidFill>
                                        <a:srgbClr val="000000"/>
                                      </a:solidFill>
                                      <a:latin typeface="Cambria Math" panose="02040503050406030204" pitchFamily="18" charset="0"/>
                                    </a:rPr>
                                    <m:t>a</m:t>
                                  </m:r>
                                </m:e>
                                <m:sub>
                                  <m:r>
                                    <a:rPr xmlns:a="http://schemas.openxmlformats.org/drawingml/2006/main" sz="4100" i="1">
                                      <a:solidFill>
                                        <a:srgbClr val="000000"/>
                                      </a:solidFill>
                                      <a:latin typeface="Cambria Math" panose="02040503050406030204" pitchFamily="18" charset="0"/>
                                    </a:rPr>
                                    <m:t>n</m:t>
                                  </m:r>
                                </m:sub>
                              </m:sSub>
                            </m:sup>
                          </m:sSup>
                        </m:den>
                      </m:f>
                    </m:e>
                  </m:d>
                </m:oMath>
              </m:oMathPara>
            </a14:m>
            <a:endParaRPr sz="4100"/>
          </a:p>
        </p:txBody>
      </p:sp>
      <p:sp>
        <p:nvSpPr>
          <p:cNvPr id="1897" name="Поэлементная оценка листьев"/>
          <p:cNvSpPr txBox="1"/>
          <p:nvPr/>
        </p:nvSpPr>
        <p:spPr>
          <a:xfrm>
            <a:off x="10482085" y="4479164"/>
            <a:ext cx="4688702"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825500">
              <a:lnSpc>
                <a:spcPts val="6000"/>
              </a:lnSpc>
              <a:spcBef>
                <a:spcPts val="3000"/>
              </a:spcBef>
              <a:defRPr baseline="6250" sz="4800">
                <a:latin typeface="Yandex Sans Text Light"/>
                <a:ea typeface="Yandex Sans Text Light"/>
                <a:cs typeface="Yandex Sans Text Light"/>
                <a:sym typeface="Yandex Sans Text Light"/>
              </a:defRPr>
            </a:lvl1pPr>
          </a:lstStyle>
          <a:p>
            <a:pPr/>
            <a:r>
              <a:t>Поэлементная оценка листьев</a:t>
            </a:r>
          </a:p>
        </p:txBody>
      </p:sp>
      <p:sp>
        <p:nvSpPr>
          <p:cNvPr id="1898" name="PairLogit"/>
          <p:cNvSpPr txBox="1"/>
          <p:nvPr/>
        </p:nvSpPr>
        <p:spPr>
          <a:xfrm>
            <a:off x="16900348" y="4395700"/>
            <a:ext cx="3157873" cy="1346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lnSpc>
                <a:spcPts val="10000"/>
              </a:lnSpc>
              <a:defRPr baseline="-7142" sz="5600">
                <a:latin typeface="Yandex Sans Text Regular"/>
                <a:ea typeface="Yandex Sans Text Regular"/>
                <a:cs typeface="Yandex Sans Text Regular"/>
                <a:sym typeface="Yandex Sans Text Regular"/>
              </a:defRPr>
            </a:lvl1pPr>
          </a:lstStyle>
          <a:p>
            <a:pPr/>
            <a:r>
              <a:t>PairLogit</a:t>
            </a:r>
          </a:p>
        </p:txBody>
      </p:sp>
      <p:sp>
        <p:nvSpPr>
          <p:cNvPr id="1899" name="Equation"/>
          <p:cNvSpPr txBox="1"/>
          <p:nvPr/>
        </p:nvSpPr>
        <p:spPr>
          <a:xfrm>
            <a:off x="9527955" y="5112437"/>
            <a:ext cx="359056" cy="359055"/>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a:rPr xmlns:a="http://schemas.openxmlformats.org/drawingml/2006/main" sz="4800" i="1">
                      <a:solidFill>
                        <a:srgbClr val="000000"/>
                      </a:solidFill>
                      <a:latin typeface="Cambria Math" panose="02040503050406030204" pitchFamily="18" charset="0"/>
                    </a:rPr>
                    <m:t>+</m:t>
                  </m:r>
                </m:oMath>
              </m:oMathPara>
            </a14:m>
            <a:endParaRPr sz="4800"/>
          </a:p>
        </p:txBody>
      </p:sp>
      <p:sp>
        <p:nvSpPr>
          <p:cNvPr id="1900" name="Equation"/>
          <p:cNvSpPr txBox="1"/>
          <p:nvPr/>
        </p:nvSpPr>
        <p:spPr>
          <a:xfrm>
            <a:off x="15821249" y="5210582"/>
            <a:ext cx="359665" cy="162764"/>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a:rPr xmlns:a="http://schemas.openxmlformats.org/drawingml/2006/main" sz="4800" i="1">
                      <a:solidFill>
                        <a:srgbClr val="000000"/>
                      </a:solidFill>
                      <a:latin typeface="Cambria Math" panose="02040503050406030204" pitchFamily="18" charset="0"/>
                    </a:rPr>
                    <m:t>=</m:t>
                  </m:r>
                </m:oMath>
              </m:oMathPara>
            </a14:m>
            <a:endParaRPr sz="4800"/>
          </a:p>
        </p:txBody>
      </p:sp>
      <p:sp>
        <p:nvSpPr>
          <p:cNvPr id="1901" name="Equation"/>
          <p:cNvSpPr txBox="1"/>
          <p:nvPr/>
        </p:nvSpPr>
        <p:spPr>
          <a:xfrm>
            <a:off x="1678701" y="8365683"/>
            <a:ext cx="7267322" cy="1485173"/>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m:rPr>
                      <m:scr m:val="script"/>
                    </m:rPr>
                    <a:rPr xmlns:a="http://schemas.openxmlformats.org/drawingml/2006/main" sz="4100" i="1">
                      <a:solidFill>
                        <a:srgbClr val="000000"/>
                      </a:solidFill>
                      <a:latin typeface="Cambria Math" panose="02040503050406030204" pitchFamily="18" charset="0"/>
                    </a:rPr>
                    <m:t>L</m:t>
                  </m:r>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m:t>
                  </m:r>
                  <m:f>
                    <m:fPr>
                      <m:ctrlPr>
                        <a:rPr xmlns:a="http://schemas.openxmlformats.org/drawingml/2006/main" sz="4100" i="1">
                          <a:solidFill>
                            <a:srgbClr val="000000"/>
                          </a:solidFill>
                          <a:latin typeface="Cambria Math" panose="02040503050406030204" pitchFamily="18" charset="0"/>
                        </a:rPr>
                      </m:ctrlPr>
                      <m:type m:val="bar"/>
                    </m:fPr>
                    <m:num>
                      <m:r>
                        <a:rPr xmlns:a="http://schemas.openxmlformats.org/drawingml/2006/main" sz="4100" i="1">
                          <a:solidFill>
                            <a:srgbClr val="000000"/>
                          </a:solidFill>
                          <a:latin typeface="Cambria Math" panose="02040503050406030204" pitchFamily="18" charset="0"/>
                        </a:rPr>
                        <m:t>1</m:t>
                      </m:r>
                    </m:num>
                    <m:den>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P</m:t>
                      </m:r>
                      <m:r>
                        <a:rPr xmlns:a="http://schemas.openxmlformats.org/drawingml/2006/main" sz="4100" i="1">
                          <a:solidFill>
                            <a:srgbClr val="000000"/>
                          </a:solidFill>
                          <a:latin typeface="Cambria Math" panose="02040503050406030204" pitchFamily="18" charset="0"/>
                        </a:rPr>
                        <m:t>|</m:t>
                      </m:r>
                    </m:den>
                  </m:f>
                  <m:limLow>
                    <m:e>
                      <m:r>
                        <a:rPr xmlns:a="http://schemas.openxmlformats.org/drawingml/2006/main" sz="4100" i="1">
                          <a:solidFill>
                            <a:srgbClr val="000000"/>
                          </a:solidFill>
                          <a:latin typeface="Cambria Math" panose="02040503050406030204" pitchFamily="18" charset="0"/>
                        </a:rPr>
                        <m:t>∑</m:t>
                      </m:r>
                    </m:e>
                    <m:lim>
                      <m:r>
                        <a:rPr xmlns:a="http://schemas.openxmlformats.org/drawingml/2006/main" sz="4100" i="1">
                          <a:solidFill>
                            <a:srgbClr val="000000"/>
                          </a:solidFill>
                          <a:latin typeface="Cambria Math" panose="02040503050406030204" pitchFamily="18" charset="0"/>
                        </a:rPr>
                        <m:t>p</m:t>
                      </m:r>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n</m:t>
                      </m:r>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P</m:t>
                      </m:r>
                    </m:lim>
                  </m:limLow>
                  <m:r>
                    <m:rPr>
                      <m:sty m:val="p"/>
                    </m:rPr>
                    <a:rPr xmlns:a="http://schemas.openxmlformats.org/drawingml/2006/main" sz="4100" i="1">
                      <a:solidFill>
                        <a:srgbClr val="000000"/>
                      </a:solidFill>
                      <a:latin typeface="Cambria Math" panose="02040503050406030204" pitchFamily="18" charset="0"/>
                    </a:rPr>
                    <m:t>log</m:t>
                  </m:r>
                  <m:d>
                    <m:dPr>
                      <m:ctrlPr>
                        <a:rPr xmlns:a="http://schemas.openxmlformats.org/drawingml/2006/main" sz="4100" i="1">
                          <a:solidFill>
                            <a:srgbClr val="000000"/>
                          </a:solidFill>
                          <a:latin typeface="Cambria Math" panose="02040503050406030204" pitchFamily="18" charset="0"/>
                        </a:rPr>
                      </m:ctrlPr>
                    </m:dPr>
                    <m:e>
                      <m:f>
                        <m:fPr>
                          <m:ctrlPr>
                            <a:rPr xmlns:a="http://schemas.openxmlformats.org/drawingml/2006/main" sz="4100" i="1">
                              <a:solidFill>
                                <a:srgbClr val="000000"/>
                              </a:solidFill>
                              <a:latin typeface="Cambria Math" panose="02040503050406030204" pitchFamily="18" charset="0"/>
                            </a:rPr>
                          </m:ctrlPr>
                          <m:type m:val="bar"/>
                        </m:fPr>
                        <m:num>
                          <m:sSup>
                            <m:e>
                              <m:r>
                                <a:rPr xmlns:a="http://schemas.openxmlformats.org/drawingml/2006/main" sz="4100" i="1">
                                  <a:solidFill>
                                    <a:srgbClr val="000000"/>
                                  </a:solidFill>
                                  <a:latin typeface="Cambria Math" panose="02040503050406030204" pitchFamily="18" charset="0"/>
                                </a:rPr>
                                <m:t>e</m:t>
                              </m:r>
                            </m:e>
                            <m:sup>
                              <m:sSub>
                                <m:e>
                                  <m:r>
                                    <a:rPr xmlns:a="http://schemas.openxmlformats.org/drawingml/2006/main" sz="4100" i="1">
                                      <a:solidFill>
                                        <a:srgbClr val="000000"/>
                                      </a:solidFill>
                                      <a:latin typeface="Cambria Math" panose="02040503050406030204" pitchFamily="18" charset="0"/>
                                    </a:rPr>
                                    <m:t>a</m:t>
                                  </m:r>
                                </m:e>
                                <m:sub>
                                  <m:r>
                                    <a:rPr xmlns:a="http://schemas.openxmlformats.org/drawingml/2006/main" sz="4100" i="1">
                                      <a:solidFill>
                                        <a:srgbClr val="000000"/>
                                      </a:solidFill>
                                      <a:latin typeface="Cambria Math" panose="02040503050406030204" pitchFamily="18" charset="0"/>
                                    </a:rPr>
                                    <m:t>p</m:t>
                                  </m:r>
                                </m:sub>
                              </m:sSub>
                            </m:sup>
                          </m:sSup>
                        </m:num>
                        <m:den>
                          <m:sSup>
                            <m:e>
                              <m:r>
                                <a:rPr xmlns:a="http://schemas.openxmlformats.org/drawingml/2006/main" sz="4100" i="1">
                                  <a:solidFill>
                                    <a:srgbClr val="000000"/>
                                  </a:solidFill>
                                  <a:latin typeface="Cambria Math" panose="02040503050406030204" pitchFamily="18" charset="0"/>
                                </a:rPr>
                                <m:t>e</m:t>
                              </m:r>
                            </m:e>
                            <m:sup>
                              <m:sSub>
                                <m:e>
                                  <m:r>
                                    <a:rPr xmlns:a="http://schemas.openxmlformats.org/drawingml/2006/main" sz="4100" i="1">
                                      <a:solidFill>
                                        <a:srgbClr val="000000"/>
                                      </a:solidFill>
                                      <a:latin typeface="Cambria Math" panose="02040503050406030204" pitchFamily="18" charset="0"/>
                                    </a:rPr>
                                    <m:t>a</m:t>
                                  </m:r>
                                </m:e>
                                <m:sub>
                                  <m:r>
                                    <a:rPr xmlns:a="http://schemas.openxmlformats.org/drawingml/2006/main" sz="4100" i="1">
                                      <a:solidFill>
                                        <a:srgbClr val="000000"/>
                                      </a:solidFill>
                                      <a:latin typeface="Cambria Math" panose="02040503050406030204" pitchFamily="18" charset="0"/>
                                    </a:rPr>
                                    <m:t>p</m:t>
                                  </m:r>
                                </m:sub>
                              </m:sSub>
                            </m:sup>
                          </m:sSup>
                          <m:r>
                            <a:rPr xmlns:a="http://schemas.openxmlformats.org/drawingml/2006/main" sz="4100" i="1">
                              <a:solidFill>
                                <a:srgbClr val="000000"/>
                              </a:solidFill>
                              <a:latin typeface="Cambria Math" panose="02040503050406030204" pitchFamily="18" charset="0"/>
                            </a:rPr>
                            <m:t>+</m:t>
                          </m:r>
                          <m:sSup>
                            <m:e>
                              <m:r>
                                <a:rPr xmlns:a="http://schemas.openxmlformats.org/drawingml/2006/main" sz="4100" i="1">
                                  <a:solidFill>
                                    <a:srgbClr val="000000"/>
                                  </a:solidFill>
                                  <a:latin typeface="Cambria Math" panose="02040503050406030204" pitchFamily="18" charset="0"/>
                                </a:rPr>
                                <m:t>e</m:t>
                              </m:r>
                            </m:e>
                            <m:sup>
                              <m:sSub>
                                <m:e>
                                  <m:r>
                                    <a:rPr xmlns:a="http://schemas.openxmlformats.org/drawingml/2006/main" sz="4100" i="1">
                                      <a:solidFill>
                                        <a:srgbClr val="000000"/>
                                      </a:solidFill>
                                      <a:latin typeface="Cambria Math" panose="02040503050406030204" pitchFamily="18" charset="0"/>
                                    </a:rPr>
                                    <m:t>a</m:t>
                                  </m:r>
                                </m:e>
                                <m:sub>
                                  <m:r>
                                    <a:rPr xmlns:a="http://schemas.openxmlformats.org/drawingml/2006/main" sz="4100" i="1">
                                      <a:solidFill>
                                        <a:srgbClr val="000000"/>
                                      </a:solidFill>
                                      <a:latin typeface="Cambria Math" panose="02040503050406030204" pitchFamily="18" charset="0"/>
                                    </a:rPr>
                                    <m:t>n</m:t>
                                  </m:r>
                                </m:sub>
                              </m:sSub>
                            </m:sup>
                          </m:sSup>
                        </m:den>
                      </m:f>
                    </m:e>
                  </m:d>
                </m:oMath>
              </m:oMathPara>
            </a14:m>
            <a:endParaRPr sz="4100"/>
          </a:p>
        </p:txBody>
      </p:sp>
      <p:sp>
        <p:nvSpPr>
          <p:cNvPr id="1902" name="Попарная оценка листьев"/>
          <p:cNvSpPr txBox="1"/>
          <p:nvPr/>
        </p:nvSpPr>
        <p:spPr>
          <a:xfrm>
            <a:off x="10482085" y="8295470"/>
            <a:ext cx="4688702"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825500">
              <a:lnSpc>
                <a:spcPts val="6000"/>
              </a:lnSpc>
              <a:spcBef>
                <a:spcPts val="3000"/>
              </a:spcBef>
              <a:defRPr baseline="6250" sz="4800">
                <a:latin typeface="Yandex Sans Text Light"/>
                <a:ea typeface="Yandex Sans Text Light"/>
                <a:cs typeface="Yandex Sans Text Light"/>
                <a:sym typeface="Yandex Sans Text Light"/>
              </a:defRPr>
            </a:lvl1pPr>
          </a:lstStyle>
          <a:p>
            <a:pPr/>
            <a:r>
              <a:t>Попарная оценка листьев</a:t>
            </a:r>
          </a:p>
        </p:txBody>
      </p:sp>
      <p:sp>
        <p:nvSpPr>
          <p:cNvPr id="1903" name="PairLogitPairwise"/>
          <p:cNvSpPr txBox="1"/>
          <p:nvPr/>
        </p:nvSpPr>
        <p:spPr>
          <a:xfrm>
            <a:off x="16838241" y="8287032"/>
            <a:ext cx="5823628" cy="1346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lnSpc>
                <a:spcPts val="10000"/>
              </a:lnSpc>
              <a:defRPr baseline="-7142" sz="5600">
                <a:latin typeface="Yandex Sans Text Regular"/>
                <a:ea typeface="Yandex Sans Text Regular"/>
                <a:cs typeface="Yandex Sans Text Regular"/>
                <a:sym typeface="Yandex Sans Text Regular"/>
              </a:defRPr>
            </a:lvl1pPr>
          </a:lstStyle>
          <a:p>
            <a:pPr/>
            <a:r>
              <a:t>PairLogitPairwise</a:t>
            </a:r>
          </a:p>
        </p:txBody>
      </p:sp>
      <p:sp>
        <p:nvSpPr>
          <p:cNvPr id="1904" name="Equation"/>
          <p:cNvSpPr txBox="1"/>
          <p:nvPr/>
        </p:nvSpPr>
        <p:spPr>
          <a:xfrm>
            <a:off x="9527955" y="8928742"/>
            <a:ext cx="359056" cy="359055"/>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a:rPr xmlns:a="http://schemas.openxmlformats.org/drawingml/2006/main" sz="4800" i="1">
                      <a:solidFill>
                        <a:srgbClr val="000000"/>
                      </a:solidFill>
                      <a:latin typeface="Cambria Math" panose="02040503050406030204" pitchFamily="18" charset="0"/>
                    </a:rPr>
                    <m:t>+</m:t>
                  </m:r>
                </m:oMath>
              </m:oMathPara>
            </a14:m>
            <a:endParaRPr sz="4800"/>
          </a:p>
        </p:txBody>
      </p:sp>
      <p:sp>
        <p:nvSpPr>
          <p:cNvPr id="1905" name="Equation"/>
          <p:cNvSpPr txBox="1"/>
          <p:nvPr/>
        </p:nvSpPr>
        <p:spPr>
          <a:xfrm>
            <a:off x="15747134" y="9026888"/>
            <a:ext cx="359665" cy="162764"/>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a:rPr xmlns:a="http://schemas.openxmlformats.org/drawingml/2006/main" sz="4800" i="1">
                      <a:solidFill>
                        <a:srgbClr val="000000"/>
                      </a:solidFill>
                      <a:latin typeface="Cambria Math" panose="02040503050406030204" pitchFamily="18" charset="0"/>
                    </a:rPr>
                    <m:t>=</m:t>
                  </m:r>
                </m:oMath>
              </m:oMathPara>
            </a14:m>
            <a:endParaRPr sz="4800"/>
          </a:p>
        </p:txBody>
      </p:sp>
      <p:sp>
        <p:nvSpPr>
          <p:cNvPr id="1906" name="Rounded Rectangle"/>
          <p:cNvSpPr/>
          <p:nvPr/>
        </p:nvSpPr>
        <p:spPr>
          <a:xfrm>
            <a:off x="1268201" y="4375194"/>
            <a:ext cx="7837747" cy="1833541"/>
          </a:xfrm>
          <a:prstGeom prst="roundRect">
            <a:avLst>
              <a:gd name="adj" fmla="val 13299"/>
            </a:avLst>
          </a:prstGeom>
          <a:ln w="38100">
            <a:solidFill>
              <a:srgbClr val="F5D328"/>
            </a:solidFill>
            <a:miter lim="400000"/>
          </a:ln>
        </p:spPr>
        <p:txBody>
          <a:bodyPr lIns="50800" tIns="50800" rIns="50800" bIns="50800" anchor="ctr"/>
          <a:lstStyle/>
          <a:p>
            <a:pPr algn="ctr" defTabSz="825500">
              <a:lnSpc>
                <a:spcPts val="6000"/>
              </a:lnSpc>
              <a:spcBef>
                <a:spcPts val="3000"/>
              </a:spcBef>
              <a:defRPr baseline="6250" sz="4800">
                <a:latin typeface="Yandex Sans Text Light"/>
                <a:ea typeface="Yandex Sans Text Light"/>
                <a:cs typeface="Yandex Sans Text Light"/>
                <a:sym typeface="Yandex Sans Text Light"/>
              </a:defRPr>
            </a:pPr>
          </a:p>
        </p:txBody>
      </p:sp>
      <p:sp>
        <p:nvSpPr>
          <p:cNvPr id="1907" name="Rounded Rectangle"/>
          <p:cNvSpPr/>
          <p:nvPr/>
        </p:nvSpPr>
        <p:spPr>
          <a:xfrm>
            <a:off x="1268201" y="8191500"/>
            <a:ext cx="7837747" cy="1833541"/>
          </a:xfrm>
          <a:prstGeom prst="roundRect">
            <a:avLst>
              <a:gd name="adj" fmla="val 13299"/>
            </a:avLst>
          </a:prstGeom>
          <a:ln w="38100">
            <a:solidFill>
              <a:srgbClr val="F5D328"/>
            </a:solidFill>
            <a:miter lim="400000"/>
          </a:ln>
        </p:spPr>
        <p:txBody>
          <a:bodyPr lIns="50800" tIns="50800" rIns="50800" bIns="50800" anchor="ctr"/>
          <a:lstStyle/>
          <a:p>
            <a:pPr algn="ctr" defTabSz="825500">
              <a:lnSpc>
                <a:spcPts val="6000"/>
              </a:lnSpc>
              <a:spcBef>
                <a:spcPts val="3000"/>
              </a:spcBef>
              <a:defRPr baseline="6250" sz="4800">
                <a:latin typeface="Yandex Sans Text Light"/>
                <a:ea typeface="Yandex Sans Text Light"/>
                <a:cs typeface="Yandex Sans Text Light"/>
                <a:sym typeface="Yandex Sans Text Light"/>
              </a:defRPr>
            </a:pPr>
          </a:p>
        </p:txBody>
      </p:sp>
      <p:sp>
        <p:nvSpPr>
          <p:cNvPr id="1908" name="Rounded Rectangle"/>
          <p:cNvSpPr/>
          <p:nvPr/>
        </p:nvSpPr>
        <p:spPr>
          <a:xfrm>
            <a:off x="10309018" y="4381500"/>
            <a:ext cx="4969514" cy="1828800"/>
          </a:xfrm>
          <a:prstGeom prst="roundRect">
            <a:avLst>
              <a:gd name="adj" fmla="val 13333"/>
            </a:avLst>
          </a:prstGeom>
          <a:ln w="38100">
            <a:solidFill>
              <a:srgbClr val="F5D328"/>
            </a:solidFill>
            <a:miter lim="400000"/>
          </a:ln>
        </p:spPr>
        <p:txBody>
          <a:bodyPr lIns="50800" tIns="50800" rIns="50800" bIns="50800" anchor="ctr"/>
          <a:lstStyle/>
          <a:p>
            <a:pPr algn="ctr" defTabSz="825500">
              <a:lnSpc>
                <a:spcPts val="6000"/>
              </a:lnSpc>
              <a:spcBef>
                <a:spcPts val="3000"/>
              </a:spcBef>
              <a:defRPr baseline="6250" sz="4800">
                <a:latin typeface="Yandex Sans Text Light"/>
                <a:ea typeface="Yandex Sans Text Light"/>
                <a:cs typeface="Yandex Sans Text Light"/>
                <a:sym typeface="Yandex Sans Text Light"/>
              </a:defRPr>
            </a:pPr>
          </a:p>
        </p:txBody>
      </p:sp>
      <p:sp>
        <p:nvSpPr>
          <p:cNvPr id="1909" name="Rounded Rectangle"/>
          <p:cNvSpPr/>
          <p:nvPr/>
        </p:nvSpPr>
        <p:spPr>
          <a:xfrm>
            <a:off x="16723633" y="4336870"/>
            <a:ext cx="3401818" cy="1833541"/>
          </a:xfrm>
          <a:prstGeom prst="roundRect">
            <a:avLst>
              <a:gd name="adj" fmla="val 13299"/>
            </a:avLst>
          </a:prstGeom>
          <a:ln w="38100">
            <a:solidFill>
              <a:srgbClr val="F5D328"/>
            </a:solidFill>
            <a:miter lim="400000"/>
          </a:ln>
        </p:spPr>
        <p:txBody>
          <a:bodyPr lIns="50800" tIns="50800" rIns="50800" bIns="50800" anchor="ctr"/>
          <a:lstStyle/>
          <a:p>
            <a:pPr algn="ctr" defTabSz="825500">
              <a:lnSpc>
                <a:spcPts val="6000"/>
              </a:lnSpc>
              <a:spcBef>
                <a:spcPts val="3000"/>
              </a:spcBef>
              <a:defRPr baseline="6250" sz="4800">
                <a:latin typeface="Yandex Sans Text Light"/>
                <a:ea typeface="Yandex Sans Text Light"/>
                <a:cs typeface="Yandex Sans Text Light"/>
                <a:sym typeface="Yandex Sans Text Light"/>
              </a:defRPr>
            </a:pPr>
          </a:p>
        </p:txBody>
      </p:sp>
      <p:sp>
        <p:nvSpPr>
          <p:cNvPr id="1910" name="Rounded Rectangle"/>
          <p:cNvSpPr/>
          <p:nvPr/>
        </p:nvSpPr>
        <p:spPr>
          <a:xfrm>
            <a:off x="10309018" y="8191500"/>
            <a:ext cx="4969514" cy="1828800"/>
          </a:xfrm>
          <a:prstGeom prst="roundRect">
            <a:avLst>
              <a:gd name="adj" fmla="val 13333"/>
            </a:avLst>
          </a:prstGeom>
          <a:ln w="38100">
            <a:solidFill>
              <a:srgbClr val="F5D328"/>
            </a:solidFill>
            <a:miter lim="400000"/>
          </a:ln>
        </p:spPr>
        <p:txBody>
          <a:bodyPr lIns="50800" tIns="50800" rIns="50800" bIns="50800" anchor="ctr"/>
          <a:lstStyle/>
          <a:p>
            <a:pPr algn="ctr" defTabSz="825500">
              <a:lnSpc>
                <a:spcPts val="6000"/>
              </a:lnSpc>
              <a:spcBef>
                <a:spcPts val="3000"/>
              </a:spcBef>
              <a:defRPr baseline="6250" sz="4800">
                <a:latin typeface="Yandex Sans Text Light"/>
                <a:ea typeface="Yandex Sans Text Light"/>
                <a:cs typeface="Yandex Sans Text Light"/>
                <a:sym typeface="Yandex Sans Text Light"/>
              </a:defRPr>
            </a:pPr>
          </a:p>
        </p:txBody>
      </p:sp>
      <p:sp>
        <p:nvSpPr>
          <p:cNvPr id="1911" name="Rounded Rectangle"/>
          <p:cNvSpPr/>
          <p:nvPr/>
        </p:nvSpPr>
        <p:spPr>
          <a:xfrm>
            <a:off x="16725900" y="8193870"/>
            <a:ext cx="6048311" cy="1828801"/>
          </a:xfrm>
          <a:prstGeom prst="roundRect">
            <a:avLst>
              <a:gd name="adj" fmla="val 13333"/>
            </a:avLst>
          </a:prstGeom>
          <a:ln w="38100">
            <a:solidFill>
              <a:srgbClr val="F5D328"/>
            </a:solidFill>
            <a:miter lim="400000"/>
          </a:ln>
        </p:spPr>
        <p:txBody>
          <a:bodyPr lIns="50800" tIns="50800" rIns="50800" bIns="50800" anchor="ctr"/>
          <a:lstStyle/>
          <a:p>
            <a:pPr algn="ctr" defTabSz="825500">
              <a:lnSpc>
                <a:spcPts val="6000"/>
              </a:lnSpc>
              <a:spcBef>
                <a:spcPts val="3000"/>
              </a:spcBef>
              <a:defRPr baseline="6250" sz="4800">
                <a:latin typeface="Yandex Sans Text Light"/>
                <a:ea typeface="Yandex Sans Text Light"/>
                <a:cs typeface="Yandex Sans Text Light"/>
                <a:sym typeface="Yandex Sans Text Light"/>
              </a:defRPr>
            </a:pP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5" name="YetiRank"/>
          <p:cNvSpPr txBox="1"/>
          <p:nvPr>
            <p:ph type="title"/>
          </p:nvPr>
        </p:nvSpPr>
        <p:spPr>
          <a:prstGeom prst="rect">
            <a:avLst/>
          </a:prstGeom>
        </p:spPr>
        <p:txBody>
          <a:bodyPr/>
          <a:lstStyle/>
          <a:p>
            <a:pPr/>
            <a:r>
              <a:t>YetiRank</a:t>
            </a:r>
          </a:p>
        </p:txBody>
      </p:sp>
      <p:sp>
        <p:nvSpPr>
          <p:cNvPr id="191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17" name="Пары объектов, по которым происходит оптимизация, генерируются на каждой итерации на основании текущих предсказаний модели."/>
          <p:cNvSpPr txBox="1"/>
          <p:nvPr/>
        </p:nvSpPr>
        <p:spPr>
          <a:xfrm>
            <a:off x="1976230" y="8891144"/>
            <a:ext cx="18101719" cy="238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825500">
              <a:lnSpc>
                <a:spcPts val="6000"/>
              </a:lnSpc>
              <a:spcBef>
                <a:spcPts val="3000"/>
              </a:spcBef>
              <a:defRPr baseline="6250" sz="4800">
                <a:latin typeface="Yandex Sans Text Regular"/>
                <a:ea typeface="Yandex Sans Text Regular"/>
                <a:cs typeface="Yandex Sans Text Regular"/>
                <a:sym typeface="Yandex Sans Text Regular"/>
              </a:defRPr>
            </a:pPr>
            <a:r>
              <a:t>Пары объектов, по которым происходит оптимизация,</a:t>
            </a:r>
            <a:br/>
            <a:r>
              <a:t>генерируются на каждой итерации на основании текущих предсказаний модели.</a:t>
            </a:r>
          </a:p>
        </p:txBody>
      </p:sp>
      <p:sp>
        <p:nvSpPr>
          <p:cNvPr id="1918" name="Equation"/>
          <p:cNvSpPr txBox="1"/>
          <p:nvPr/>
        </p:nvSpPr>
        <p:spPr>
          <a:xfrm>
            <a:off x="13565269" y="2661811"/>
            <a:ext cx="8505632" cy="1738739"/>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m:rPr>
                      <m:scr m:val="script"/>
                    </m:rPr>
                    <a:rPr xmlns:a="http://schemas.openxmlformats.org/drawingml/2006/main" sz="4800" i="1">
                      <a:solidFill>
                        <a:srgbClr val="000000"/>
                      </a:solidFill>
                      <a:latin typeface="Cambria Math" panose="02040503050406030204" pitchFamily="18" charset="0"/>
                    </a:rPr>
                    <m:t>L</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m:t>
                  </m:r>
                  <m:f>
                    <m:fPr>
                      <m:ctrlPr>
                        <a:rPr xmlns:a="http://schemas.openxmlformats.org/drawingml/2006/main" sz="4800" i="1">
                          <a:solidFill>
                            <a:srgbClr val="000000"/>
                          </a:solidFill>
                          <a:latin typeface="Cambria Math" panose="02040503050406030204" pitchFamily="18" charset="0"/>
                        </a:rPr>
                      </m:ctrlPr>
                      <m:type m:val="bar"/>
                    </m:fPr>
                    <m:num>
                      <m:r>
                        <a:rPr xmlns:a="http://schemas.openxmlformats.org/drawingml/2006/main" sz="4800" i="1">
                          <a:solidFill>
                            <a:srgbClr val="000000"/>
                          </a:solidFill>
                          <a:latin typeface="Cambria Math" panose="02040503050406030204" pitchFamily="18" charset="0"/>
                        </a:rPr>
                        <m:t>1</m:t>
                      </m:r>
                    </m:num>
                    <m:den>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P</m:t>
                      </m:r>
                      <m:r>
                        <a:rPr xmlns:a="http://schemas.openxmlformats.org/drawingml/2006/main" sz="4800" i="1">
                          <a:solidFill>
                            <a:srgbClr val="000000"/>
                          </a:solidFill>
                          <a:latin typeface="Cambria Math" panose="02040503050406030204" pitchFamily="18" charset="0"/>
                        </a:rPr>
                        <m:t>|</m:t>
                      </m:r>
                    </m:den>
                  </m:f>
                  <m:limLow>
                    <m:e>
                      <m:r>
                        <a:rPr xmlns:a="http://schemas.openxmlformats.org/drawingml/2006/main" sz="4800" i="1">
                          <a:solidFill>
                            <a:srgbClr val="000000"/>
                          </a:solidFill>
                          <a:latin typeface="Cambria Math" panose="02040503050406030204" pitchFamily="18" charset="0"/>
                        </a:rPr>
                        <m:t>∑</m:t>
                      </m:r>
                    </m:e>
                    <m:lim>
                      <m:r>
                        <a:rPr xmlns:a="http://schemas.openxmlformats.org/drawingml/2006/main" sz="4800" i="1">
                          <a:solidFill>
                            <a:srgbClr val="000000"/>
                          </a:solidFill>
                          <a:latin typeface="Cambria Math" panose="02040503050406030204" pitchFamily="18" charset="0"/>
                        </a:rPr>
                        <m:t>p</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n</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P</m:t>
                      </m:r>
                    </m:lim>
                  </m:limLow>
                  <m:r>
                    <m:rPr>
                      <m:sty m:val="p"/>
                    </m:rPr>
                    <a:rPr xmlns:a="http://schemas.openxmlformats.org/drawingml/2006/main" sz="4800" i="1">
                      <a:solidFill>
                        <a:srgbClr val="000000"/>
                      </a:solidFill>
                      <a:latin typeface="Cambria Math" panose="02040503050406030204" pitchFamily="18" charset="0"/>
                    </a:rPr>
                    <m:t>log</m:t>
                  </m:r>
                  <m:d>
                    <m:dPr>
                      <m:ctrlPr>
                        <a:rPr xmlns:a="http://schemas.openxmlformats.org/drawingml/2006/main" sz="4800" i="1">
                          <a:solidFill>
                            <a:srgbClr val="000000"/>
                          </a:solidFill>
                          <a:latin typeface="Cambria Math" panose="02040503050406030204" pitchFamily="18" charset="0"/>
                        </a:rPr>
                      </m:ctrlPr>
                    </m:dPr>
                    <m:e>
                      <m:f>
                        <m:fPr>
                          <m:ctrlPr>
                            <a:rPr xmlns:a="http://schemas.openxmlformats.org/drawingml/2006/main" sz="4800" i="1">
                              <a:solidFill>
                                <a:srgbClr val="000000"/>
                              </a:solidFill>
                              <a:latin typeface="Cambria Math" panose="02040503050406030204" pitchFamily="18" charset="0"/>
                            </a:rPr>
                          </m:ctrlPr>
                          <m:type m:val="bar"/>
                        </m:fPr>
                        <m:num>
                          <m:sSup>
                            <m:e>
                              <m:r>
                                <a:rPr xmlns:a="http://schemas.openxmlformats.org/drawingml/2006/main" sz="4800" i="1">
                                  <a:solidFill>
                                    <a:srgbClr val="000000"/>
                                  </a:solidFill>
                                  <a:latin typeface="Cambria Math" panose="02040503050406030204" pitchFamily="18" charset="0"/>
                                </a:rPr>
                                <m:t>e</m:t>
                              </m:r>
                            </m:e>
                            <m:sup>
                              <m:sSub>
                                <m:e>
                                  <m:r>
                                    <a:rPr xmlns:a="http://schemas.openxmlformats.org/drawingml/2006/main" sz="4800" i="1">
                                      <a:solidFill>
                                        <a:srgbClr val="000000"/>
                                      </a:solidFill>
                                      <a:latin typeface="Cambria Math" panose="02040503050406030204" pitchFamily="18" charset="0"/>
                                    </a:rPr>
                                    <m:t>a</m:t>
                                  </m:r>
                                </m:e>
                                <m:sub>
                                  <m:r>
                                    <a:rPr xmlns:a="http://schemas.openxmlformats.org/drawingml/2006/main" sz="4800" i="1">
                                      <a:solidFill>
                                        <a:srgbClr val="000000"/>
                                      </a:solidFill>
                                      <a:latin typeface="Cambria Math" panose="02040503050406030204" pitchFamily="18" charset="0"/>
                                    </a:rPr>
                                    <m:t>p</m:t>
                                  </m:r>
                                </m:sub>
                              </m:sSub>
                            </m:sup>
                          </m:sSup>
                        </m:num>
                        <m:den>
                          <m:sSup>
                            <m:e>
                              <m:r>
                                <a:rPr xmlns:a="http://schemas.openxmlformats.org/drawingml/2006/main" sz="4800" i="1">
                                  <a:solidFill>
                                    <a:srgbClr val="000000"/>
                                  </a:solidFill>
                                  <a:latin typeface="Cambria Math" panose="02040503050406030204" pitchFamily="18" charset="0"/>
                                </a:rPr>
                                <m:t>e</m:t>
                              </m:r>
                            </m:e>
                            <m:sup>
                              <m:sSub>
                                <m:e>
                                  <m:r>
                                    <a:rPr xmlns:a="http://schemas.openxmlformats.org/drawingml/2006/main" sz="4800" i="1">
                                      <a:solidFill>
                                        <a:srgbClr val="000000"/>
                                      </a:solidFill>
                                      <a:latin typeface="Cambria Math" panose="02040503050406030204" pitchFamily="18" charset="0"/>
                                    </a:rPr>
                                    <m:t>a</m:t>
                                  </m:r>
                                </m:e>
                                <m:sub>
                                  <m:r>
                                    <a:rPr xmlns:a="http://schemas.openxmlformats.org/drawingml/2006/main" sz="4800" i="1">
                                      <a:solidFill>
                                        <a:srgbClr val="000000"/>
                                      </a:solidFill>
                                      <a:latin typeface="Cambria Math" panose="02040503050406030204" pitchFamily="18" charset="0"/>
                                    </a:rPr>
                                    <m:t>p</m:t>
                                  </m:r>
                                </m:sub>
                              </m:sSub>
                            </m:sup>
                          </m:sSup>
                          <m:r>
                            <a:rPr xmlns:a="http://schemas.openxmlformats.org/drawingml/2006/main" sz="4800" i="1">
                              <a:solidFill>
                                <a:srgbClr val="000000"/>
                              </a:solidFill>
                              <a:latin typeface="Cambria Math" panose="02040503050406030204" pitchFamily="18" charset="0"/>
                            </a:rPr>
                            <m:t>+</m:t>
                          </m:r>
                          <m:sSup>
                            <m:e>
                              <m:r>
                                <a:rPr xmlns:a="http://schemas.openxmlformats.org/drawingml/2006/main" sz="4800" i="1">
                                  <a:solidFill>
                                    <a:srgbClr val="000000"/>
                                  </a:solidFill>
                                  <a:latin typeface="Cambria Math" panose="02040503050406030204" pitchFamily="18" charset="0"/>
                                </a:rPr>
                                <m:t>e</m:t>
                              </m:r>
                            </m:e>
                            <m:sup>
                              <m:sSub>
                                <m:e>
                                  <m:r>
                                    <a:rPr xmlns:a="http://schemas.openxmlformats.org/drawingml/2006/main" sz="4800" i="1">
                                      <a:solidFill>
                                        <a:srgbClr val="000000"/>
                                      </a:solidFill>
                                      <a:latin typeface="Cambria Math" panose="02040503050406030204" pitchFamily="18" charset="0"/>
                                    </a:rPr>
                                    <m:t>a</m:t>
                                  </m:r>
                                </m:e>
                                <m:sub>
                                  <m:r>
                                    <a:rPr xmlns:a="http://schemas.openxmlformats.org/drawingml/2006/main" sz="4800" i="1">
                                      <a:solidFill>
                                        <a:srgbClr val="000000"/>
                                      </a:solidFill>
                                      <a:latin typeface="Cambria Math" panose="02040503050406030204" pitchFamily="18" charset="0"/>
                                    </a:rPr>
                                    <m:t>n</m:t>
                                  </m:r>
                                </m:sub>
                              </m:sSub>
                            </m:sup>
                          </m:sSup>
                        </m:den>
                      </m:f>
                    </m:e>
                  </m:d>
                </m:oMath>
              </m:oMathPara>
            </a14:m>
            <a:endParaRPr sz="4800"/>
          </a:p>
        </p:txBody>
      </p:sp>
      <p:sp>
        <p:nvSpPr>
          <p:cNvPr id="1919" name="Equation"/>
          <p:cNvSpPr txBox="1"/>
          <p:nvPr/>
        </p:nvSpPr>
        <p:spPr>
          <a:xfrm>
            <a:off x="2227994" y="5491404"/>
            <a:ext cx="369419" cy="398680"/>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a:rPr xmlns:a="http://schemas.openxmlformats.org/drawingml/2006/main" sz="4800" i="1">
                      <a:solidFill>
                        <a:srgbClr val="000000"/>
                      </a:solidFill>
                      <a:latin typeface="Cambria Math" panose="02040503050406030204" pitchFamily="18" charset="0"/>
                    </a:rPr>
                    <m:t>P</m:t>
                  </m:r>
                </m:oMath>
              </m:oMathPara>
            </a14:m>
            <a:endParaRPr sz="4800"/>
          </a:p>
        </p:txBody>
      </p:sp>
      <p:sp>
        <p:nvSpPr>
          <p:cNvPr id="1920" name="— набор пар (победитель и проигравший)"/>
          <p:cNvSpPr txBox="1"/>
          <p:nvPr/>
        </p:nvSpPr>
        <p:spPr>
          <a:xfrm>
            <a:off x="2754085" y="5258943"/>
            <a:ext cx="12026494"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lnSpc>
                <a:spcPts val="6000"/>
              </a:lnSpc>
              <a:spcBef>
                <a:spcPts val="3000"/>
              </a:spcBef>
              <a:defRPr baseline="6250" sz="4800">
                <a:latin typeface="Yandex Sans Text Light"/>
                <a:ea typeface="Yandex Sans Text Light"/>
                <a:cs typeface="Yandex Sans Text Light"/>
                <a:sym typeface="Yandex Sans Text Light"/>
              </a:defRPr>
            </a:lvl1pPr>
          </a:lstStyle>
          <a:p>
            <a:pPr/>
            <a:r>
              <a:t>— набор пар (победитель и проигравший)</a:t>
            </a:r>
          </a:p>
        </p:txBody>
      </p:sp>
      <p:sp>
        <p:nvSpPr>
          <p:cNvPr id="1921" name="Equation"/>
          <p:cNvSpPr txBox="1"/>
          <p:nvPr/>
        </p:nvSpPr>
        <p:spPr>
          <a:xfrm>
            <a:off x="2154878" y="6687338"/>
            <a:ext cx="896519" cy="394412"/>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a:rPr xmlns:a="http://schemas.openxmlformats.org/drawingml/2006/main" sz="4800" i="1">
                      <a:solidFill>
                        <a:srgbClr val="000000"/>
                      </a:solidFill>
                      <a:latin typeface="Cambria Math" panose="02040503050406030204" pitchFamily="18" charset="0"/>
                    </a:rPr>
                    <m:t>p</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n</m:t>
                  </m:r>
                </m:oMath>
              </m:oMathPara>
            </a14:m>
            <a:endParaRPr sz="4800"/>
          </a:p>
        </p:txBody>
      </p:sp>
      <p:sp>
        <p:nvSpPr>
          <p:cNvPr id="1922" name="— индексы победившего и проигравшего объекта"/>
          <p:cNvSpPr txBox="1"/>
          <p:nvPr/>
        </p:nvSpPr>
        <p:spPr>
          <a:xfrm>
            <a:off x="3363685" y="6401944"/>
            <a:ext cx="1427226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lnSpc>
                <a:spcPts val="6000"/>
              </a:lnSpc>
              <a:spcBef>
                <a:spcPts val="3000"/>
              </a:spcBef>
              <a:defRPr baseline="6250" sz="4800">
                <a:latin typeface="Yandex Sans Text Light"/>
                <a:ea typeface="Yandex Sans Text Light"/>
                <a:cs typeface="Yandex Sans Text Light"/>
                <a:sym typeface="Yandex Sans Text Light"/>
              </a:defRPr>
            </a:lvl1pPr>
          </a:lstStyle>
          <a:p>
            <a:pPr/>
            <a:r>
              <a:t>— индексы победившего и проигравшего объекта</a:t>
            </a:r>
          </a:p>
        </p:txBody>
      </p:sp>
      <p:sp>
        <p:nvSpPr>
          <p:cNvPr id="1923" name="Equation"/>
          <p:cNvSpPr txBox="1"/>
          <p:nvPr/>
        </p:nvSpPr>
        <p:spPr>
          <a:xfrm>
            <a:off x="2300400" y="2661811"/>
            <a:ext cx="7614047" cy="1328996"/>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a:rPr xmlns:a="http://schemas.openxmlformats.org/drawingml/2006/main" sz="4800" i="1">
                      <a:solidFill>
                        <a:srgbClr val="000000"/>
                      </a:solidFill>
                      <a:latin typeface="Cambria Math" panose="02040503050406030204" pitchFamily="18" charset="0"/>
                    </a:rPr>
                    <m:t>P</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i</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j</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σ</m:t>
                  </m:r>
                  <m:r>
                    <a:rPr xmlns:a="http://schemas.openxmlformats.org/drawingml/2006/main" sz="4800" i="1">
                      <a:solidFill>
                        <a:srgbClr val="000000"/>
                      </a:solidFill>
                      <a:latin typeface="Cambria Math" panose="02040503050406030204" pitchFamily="18" charset="0"/>
                    </a:rPr>
                    <m:t>(</m:t>
                  </m:r>
                  <m:sSub>
                    <m:e>
                      <m:r>
                        <a:rPr xmlns:a="http://schemas.openxmlformats.org/drawingml/2006/main" sz="4800" i="1">
                          <a:solidFill>
                            <a:srgbClr val="000000"/>
                          </a:solidFill>
                          <a:latin typeface="Cambria Math" panose="02040503050406030204" pitchFamily="18" charset="0"/>
                        </a:rPr>
                        <m:t>a</m:t>
                      </m:r>
                    </m:e>
                    <m:sub>
                      <m:r>
                        <a:rPr xmlns:a="http://schemas.openxmlformats.org/drawingml/2006/main" sz="4800" i="1">
                          <a:solidFill>
                            <a:srgbClr val="000000"/>
                          </a:solidFill>
                          <a:latin typeface="Cambria Math" panose="02040503050406030204" pitchFamily="18" charset="0"/>
                        </a:rPr>
                        <m:t>i</m:t>
                      </m:r>
                    </m:sub>
                  </m:sSub>
                  <m:r>
                    <a:rPr xmlns:a="http://schemas.openxmlformats.org/drawingml/2006/main" sz="4800" i="1">
                      <a:solidFill>
                        <a:srgbClr val="000000"/>
                      </a:solidFill>
                      <a:latin typeface="Cambria Math" panose="02040503050406030204" pitchFamily="18" charset="0"/>
                    </a:rPr>
                    <m:t>-</m:t>
                  </m:r>
                  <m:sSub>
                    <m:e>
                      <m:r>
                        <a:rPr xmlns:a="http://schemas.openxmlformats.org/drawingml/2006/main" sz="4800" i="1">
                          <a:solidFill>
                            <a:srgbClr val="000000"/>
                          </a:solidFill>
                          <a:latin typeface="Cambria Math" panose="02040503050406030204" pitchFamily="18" charset="0"/>
                        </a:rPr>
                        <m:t>a</m:t>
                      </m:r>
                    </m:e>
                    <m:sub>
                      <m:r>
                        <a:rPr xmlns:a="http://schemas.openxmlformats.org/drawingml/2006/main" sz="4800" i="1">
                          <a:solidFill>
                            <a:srgbClr val="000000"/>
                          </a:solidFill>
                          <a:latin typeface="Cambria Math" panose="02040503050406030204" pitchFamily="18" charset="0"/>
                        </a:rPr>
                        <m:t>j</m:t>
                      </m:r>
                    </m:sub>
                  </m:sSub>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m:t>
                  </m:r>
                  <m:f>
                    <m:fPr>
                      <m:ctrlPr>
                        <a:rPr xmlns:a="http://schemas.openxmlformats.org/drawingml/2006/main" sz="4800" i="1">
                          <a:solidFill>
                            <a:srgbClr val="000000"/>
                          </a:solidFill>
                          <a:latin typeface="Cambria Math" panose="02040503050406030204" pitchFamily="18" charset="0"/>
                        </a:rPr>
                      </m:ctrlPr>
                      <m:type m:val="bar"/>
                    </m:fPr>
                    <m:num>
                      <m:sSup>
                        <m:e>
                          <m:r>
                            <a:rPr xmlns:a="http://schemas.openxmlformats.org/drawingml/2006/main" sz="4800" i="1">
                              <a:solidFill>
                                <a:srgbClr val="000000"/>
                              </a:solidFill>
                              <a:latin typeface="Cambria Math" panose="02040503050406030204" pitchFamily="18" charset="0"/>
                            </a:rPr>
                            <m:t>e</m:t>
                          </m:r>
                        </m:e>
                        <m:sup>
                          <m:sSub>
                            <m:e>
                              <m:r>
                                <a:rPr xmlns:a="http://schemas.openxmlformats.org/drawingml/2006/main" sz="4800" i="1">
                                  <a:solidFill>
                                    <a:srgbClr val="000000"/>
                                  </a:solidFill>
                                  <a:latin typeface="Cambria Math" panose="02040503050406030204" pitchFamily="18" charset="0"/>
                                </a:rPr>
                                <m:t>a</m:t>
                              </m:r>
                            </m:e>
                            <m:sub>
                              <m:r>
                                <a:rPr xmlns:a="http://schemas.openxmlformats.org/drawingml/2006/main" sz="4800" i="1">
                                  <a:solidFill>
                                    <a:srgbClr val="000000"/>
                                  </a:solidFill>
                                  <a:latin typeface="Cambria Math" panose="02040503050406030204" pitchFamily="18" charset="0"/>
                                </a:rPr>
                                <m:t>i</m:t>
                              </m:r>
                            </m:sub>
                          </m:sSub>
                        </m:sup>
                      </m:sSup>
                    </m:num>
                    <m:den>
                      <m:sSup>
                        <m:e>
                          <m:r>
                            <a:rPr xmlns:a="http://schemas.openxmlformats.org/drawingml/2006/main" sz="4800" i="1">
                              <a:solidFill>
                                <a:srgbClr val="000000"/>
                              </a:solidFill>
                              <a:latin typeface="Cambria Math" panose="02040503050406030204" pitchFamily="18" charset="0"/>
                            </a:rPr>
                            <m:t>e</m:t>
                          </m:r>
                        </m:e>
                        <m:sup>
                          <m:sSub>
                            <m:e>
                              <m:r>
                                <a:rPr xmlns:a="http://schemas.openxmlformats.org/drawingml/2006/main" sz="4800" i="1">
                                  <a:solidFill>
                                    <a:srgbClr val="000000"/>
                                  </a:solidFill>
                                  <a:latin typeface="Cambria Math" panose="02040503050406030204" pitchFamily="18" charset="0"/>
                                </a:rPr>
                                <m:t>a</m:t>
                              </m:r>
                            </m:e>
                            <m:sub>
                              <m:r>
                                <a:rPr xmlns:a="http://schemas.openxmlformats.org/drawingml/2006/main" sz="4800" i="1">
                                  <a:solidFill>
                                    <a:srgbClr val="000000"/>
                                  </a:solidFill>
                                  <a:latin typeface="Cambria Math" panose="02040503050406030204" pitchFamily="18" charset="0"/>
                                </a:rPr>
                                <m:t>i</m:t>
                              </m:r>
                            </m:sub>
                          </m:sSub>
                        </m:sup>
                      </m:sSup>
                      <m:r>
                        <a:rPr xmlns:a="http://schemas.openxmlformats.org/drawingml/2006/main" sz="4800" i="1">
                          <a:solidFill>
                            <a:srgbClr val="000000"/>
                          </a:solidFill>
                          <a:latin typeface="Cambria Math" panose="02040503050406030204" pitchFamily="18" charset="0"/>
                        </a:rPr>
                        <m:t>+</m:t>
                      </m:r>
                      <m:sSup>
                        <m:e>
                          <m:r>
                            <a:rPr xmlns:a="http://schemas.openxmlformats.org/drawingml/2006/main" sz="4800" i="1">
                              <a:solidFill>
                                <a:srgbClr val="000000"/>
                              </a:solidFill>
                              <a:latin typeface="Cambria Math" panose="02040503050406030204" pitchFamily="18" charset="0"/>
                            </a:rPr>
                            <m:t>e</m:t>
                          </m:r>
                        </m:e>
                        <m:sup>
                          <m:sSub>
                            <m:e>
                              <m:r>
                                <a:rPr xmlns:a="http://schemas.openxmlformats.org/drawingml/2006/main" sz="4800" i="1">
                                  <a:solidFill>
                                    <a:srgbClr val="000000"/>
                                  </a:solidFill>
                                  <a:latin typeface="Cambria Math" panose="02040503050406030204" pitchFamily="18" charset="0"/>
                                </a:rPr>
                                <m:t>a</m:t>
                              </m:r>
                            </m:e>
                            <m:sub>
                              <m:r>
                                <a:rPr xmlns:a="http://schemas.openxmlformats.org/drawingml/2006/main" sz="4800" i="1">
                                  <a:solidFill>
                                    <a:srgbClr val="000000"/>
                                  </a:solidFill>
                                  <a:latin typeface="Cambria Math" panose="02040503050406030204" pitchFamily="18" charset="0"/>
                                </a:rPr>
                                <m:t>j</m:t>
                              </m:r>
                            </m:sub>
                          </m:sSub>
                        </m:sup>
                      </m:sSup>
                    </m:den>
                  </m:f>
                </m:oMath>
              </m:oMathPara>
            </a14:m>
            <a:endParaRPr sz="4800"/>
          </a:p>
        </p:txBody>
      </p:sp>
      <p:sp>
        <p:nvSpPr>
          <p:cNvPr id="1924" name="Мы хотим правильно классифицировать все пары"/>
          <p:cNvSpPr txBox="1"/>
          <p:nvPr/>
        </p:nvSpPr>
        <p:spPr>
          <a:xfrm>
            <a:off x="1975212" y="7646544"/>
            <a:ext cx="14838688"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lnSpc>
                <a:spcPts val="6000"/>
              </a:lnSpc>
              <a:spcBef>
                <a:spcPts val="3000"/>
              </a:spcBef>
              <a:defRPr baseline="6250" sz="4800">
                <a:latin typeface="Yandex Sans Text Light"/>
                <a:ea typeface="Yandex Sans Text Light"/>
                <a:cs typeface="Yandex Sans Text Light"/>
                <a:sym typeface="Yandex Sans Text Light"/>
              </a:defRPr>
            </a:lvl1pPr>
          </a:lstStyle>
          <a:p>
            <a:pPr/>
            <a:r>
              <a:t>Мы хотим правильно классифицировать все пары</a:t>
            </a:r>
          </a:p>
        </p:txBody>
      </p:sp>
      <p:sp>
        <p:nvSpPr>
          <p:cNvPr id="1925" name="Winning The Transfer Learning Track of Yahoo!’s Learning To Rank Challenge with YetiRank…"/>
          <p:cNvSpPr txBox="1"/>
          <p:nvPr/>
        </p:nvSpPr>
        <p:spPr>
          <a:xfrm>
            <a:off x="2795537" y="12257802"/>
            <a:ext cx="18780225" cy="1168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2" marL="266700" indent="-266700" defTabSz="825500">
              <a:defRPr baseline="8333">
                <a:latin typeface="+mn-lt"/>
                <a:ea typeface="+mn-ea"/>
                <a:cs typeface="+mn-cs"/>
                <a:sym typeface="Helvetica"/>
              </a:defRPr>
            </a:pPr>
            <a:r>
              <a:t>Winning The Transfer Learning Track of Yahoo!’s Learning To Rank Challenge with YetiRank</a:t>
            </a:r>
          </a:p>
          <a:p>
            <a:pPr lvl="2" marL="266700" indent="-266700" defTabSz="825500">
              <a:defRPr baseline="8333">
                <a:latin typeface="+mn-lt"/>
                <a:ea typeface="+mn-ea"/>
                <a:cs typeface="+mn-cs"/>
                <a:sym typeface="Helvetica"/>
              </a:defRPr>
            </a:pPr>
            <a:r>
              <a:t>(</a:t>
            </a:r>
            <a:r>
              <a:rPr u="sng">
                <a:hlinkClick r:id="rId3" invalidUrl="" action="" tgtFrame="" tooltip="" history="1" highlightClick="0" endSnd="0"/>
              </a:rPr>
              <a:t>http://proceedings.mlr.press/v14/gulin11a/gulin11a.pdf</a:t>
            </a:r>
            <a:r>
              <a: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8" name="Прямая со стрелкой 35"/>
          <p:cNvSpPr/>
          <p:nvPr/>
        </p:nvSpPr>
        <p:spPr>
          <a:xfrm>
            <a:off x="9759675" y="4748676"/>
            <a:ext cx="1" cy="272991"/>
          </a:xfrm>
          <a:prstGeom prst="line">
            <a:avLst/>
          </a:prstGeom>
          <a:ln w="38100">
            <a:solidFill>
              <a:srgbClr val="000000"/>
            </a:solidFill>
            <a:miter/>
          </a:ln>
        </p:spPr>
        <p:txBody>
          <a:bodyPr lIns="45719" rIns="45719"/>
          <a:lstStyle/>
          <a:p>
            <a:pPr/>
          </a:p>
        </p:txBody>
      </p:sp>
      <p:sp>
        <p:nvSpPr>
          <p:cNvPr id="1059" name="Прямая со стрелкой 37"/>
          <p:cNvSpPr/>
          <p:nvPr/>
        </p:nvSpPr>
        <p:spPr>
          <a:xfrm>
            <a:off x="11868557" y="7580135"/>
            <a:ext cx="1" cy="272991"/>
          </a:xfrm>
          <a:prstGeom prst="line">
            <a:avLst/>
          </a:prstGeom>
          <a:ln w="38100">
            <a:solidFill>
              <a:srgbClr val="000000"/>
            </a:solidFill>
            <a:miter/>
          </a:ln>
        </p:spPr>
        <p:txBody>
          <a:bodyPr lIns="45719" rIns="45719"/>
          <a:lstStyle/>
          <a:p>
            <a:pPr/>
          </a:p>
        </p:txBody>
      </p:sp>
      <p:sp>
        <p:nvSpPr>
          <p:cNvPr id="1060" name="Прямая со стрелкой 41"/>
          <p:cNvSpPr/>
          <p:nvPr/>
        </p:nvSpPr>
        <p:spPr>
          <a:xfrm>
            <a:off x="14266475" y="10424935"/>
            <a:ext cx="1" cy="272991"/>
          </a:xfrm>
          <a:prstGeom prst="line">
            <a:avLst/>
          </a:prstGeom>
          <a:ln w="38100">
            <a:solidFill>
              <a:srgbClr val="000000"/>
            </a:solidFill>
            <a:miter/>
          </a:ln>
        </p:spPr>
        <p:txBody>
          <a:bodyPr lIns="45719" rIns="45719"/>
          <a:lstStyle/>
          <a:p>
            <a:pPr/>
          </a:p>
        </p:txBody>
      </p:sp>
      <p:grpSp>
        <p:nvGrpSpPr>
          <p:cNvPr id="1063" name="Группа 52"/>
          <p:cNvGrpSpPr/>
          <p:nvPr/>
        </p:nvGrpSpPr>
        <p:grpSpPr>
          <a:xfrm>
            <a:off x="11693782" y="10680503"/>
            <a:ext cx="5818484" cy="272991"/>
            <a:chOff x="0" y="0"/>
            <a:chExt cx="5818483" cy="272989"/>
          </a:xfrm>
        </p:grpSpPr>
        <p:sp>
          <p:nvSpPr>
            <p:cNvPr id="1061" name="Прямая со стрелкой 53"/>
            <p:cNvSpPr/>
            <p:nvPr/>
          </p:nvSpPr>
          <p:spPr>
            <a:xfrm flipH="1">
              <a:off x="-1" y="0"/>
              <a:ext cx="1" cy="272990"/>
            </a:xfrm>
            <a:prstGeom prst="line">
              <a:avLst/>
            </a:prstGeom>
            <a:noFill/>
            <a:ln w="38100" cap="flat">
              <a:solidFill>
                <a:srgbClr val="000000"/>
              </a:solidFill>
              <a:prstDash val="solid"/>
              <a:miter lim="800000"/>
            </a:ln>
            <a:effectLst/>
          </p:spPr>
          <p:txBody>
            <a:bodyPr wrap="square" lIns="45719" tIns="45719" rIns="45719" bIns="45719" numCol="1" anchor="t">
              <a:noAutofit/>
            </a:bodyPr>
            <a:lstStyle/>
            <a:p>
              <a:pPr/>
            </a:p>
          </p:txBody>
        </p:sp>
        <p:sp>
          <p:nvSpPr>
            <p:cNvPr id="1062" name="Прямая со стрелкой 54"/>
            <p:cNvSpPr/>
            <p:nvPr/>
          </p:nvSpPr>
          <p:spPr>
            <a:xfrm>
              <a:off x="5818483" y="0"/>
              <a:ext cx="1" cy="272990"/>
            </a:xfrm>
            <a:prstGeom prst="line">
              <a:avLst/>
            </a:prstGeom>
            <a:noFill/>
            <a:ln w="38100" cap="flat">
              <a:solidFill>
                <a:srgbClr val="000000"/>
              </a:solidFill>
              <a:prstDash val="solid"/>
              <a:miter lim="800000"/>
            </a:ln>
            <a:effectLst/>
          </p:spPr>
          <p:txBody>
            <a:bodyPr wrap="square" lIns="45719" tIns="45719" rIns="45719" bIns="45719" numCol="1" anchor="t">
              <a:noAutofit/>
            </a:bodyPr>
            <a:lstStyle/>
            <a:p>
              <a:pPr/>
            </a:p>
          </p:txBody>
        </p:sp>
      </p:grpSp>
      <p:grpSp>
        <p:nvGrpSpPr>
          <p:cNvPr id="1066" name="Группа 46"/>
          <p:cNvGrpSpPr/>
          <p:nvPr/>
        </p:nvGrpSpPr>
        <p:grpSpPr>
          <a:xfrm>
            <a:off x="8325801" y="7836503"/>
            <a:ext cx="5914117" cy="272991"/>
            <a:chOff x="0" y="0"/>
            <a:chExt cx="5914115" cy="272989"/>
          </a:xfrm>
        </p:grpSpPr>
        <p:sp>
          <p:nvSpPr>
            <p:cNvPr id="1064" name="Прямая со стрелкой 44"/>
            <p:cNvSpPr/>
            <p:nvPr/>
          </p:nvSpPr>
          <p:spPr>
            <a:xfrm flipH="1">
              <a:off x="-1" y="0"/>
              <a:ext cx="1" cy="272990"/>
            </a:xfrm>
            <a:prstGeom prst="line">
              <a:avLst/>
            </a:prstGeom>
            <a:noFill/>
            <a:ln w="38100" cap="flat">
              <a:solidFill>
                <a:srgbClr val="000000"/>
              </a:solidFill>
              <a:prstDash val="solid"/>
              <a:miter lim="800000"/>
            </a:ln>
            <a:effectLst/>
          </p:spPr>
          <p:txBody>
            <a:bodyPr wrap="square" lIns="45719" tIns="45719" rIns="45719" bIns="45719" numCol="1" anchor="t">
              <a:noAutofit/>
            </a:bodyPr>
            <a:lstStyle/>
            <a:p>
              <a:pPr/>
            </a:p>
          </p:txBody>
        </p:sp>
        <p:sp>
          <p:nvSpPr>
            <p:cNvPr id="1065" name="Прямая со стрелкой 45"/>
            <p:cNvSpPr/>
            <p:nvPr/>
          </p:nvSpPr>
          <p:spPr>
            <a:xfrm>
              <a:off x="5914115" y="0"/>
              <a:ext cx="1" cy="272990"/>
            </a:xfrm>
            <a:prstGeom prst="line">
              <a:avLst/>
            </a:prstGeom>
            <a:noFill/>
            <a:ln w="38100" cap="flat">
              <a:solidFill>
                <a:srgbClr val="000000"/>
              </a:solidFill>
              <a:prstDash val="solid"/>
              <a:miter lim="800000"/>
            </a:ln>
            <a:effectLst/>
          </p:spPr>
          <p:txBody>
            <a:bodyPr wrap="square" lIns="45719" tIns="45719" rIns="45719" bIns="45719" numCol="1" anchor="t">
              <a:noAutofit/>
            </a:bodyPr>
            <a:lstStyle/>
            <a:p>
              <a:pPr/>
            </a:p>
          </p:txBody>
        </p:sp>
      </p:grpSp>
      <p:grpSp>
        <p:nvGrpSpPr>
          <p:cNvPr id="1069" name="Группа 47"/>
          <p:cNvGrpSpPr/>
          <p:nvPr/>
        </p:nvGrpSpPr>
        <p:grpSpPr>
          <a:xfrm>
            <a:off x="6696075" y="5010503"/>
            <a:ext cx="5167341" cy="272991"/>
            <a:chOff x="0" y="0"/>
            <a:chExt cx="5167339" cy="272989"/>
          </a:xfrm>
        </p:grpSpPr>
        <p:sp>
          <p:nvSpPr>
            <p:cNvPr id="1067" name="Прямая со стрелкой 48"/>
            <p:cNvSpPr/>
            <p:nvPr/>
          </p:nvSpPr>
          <p:spPr>
            <a:xfrm flipH="1">
              <a:off x="-1" y="0"/>
              <a:ext cx="1" cy="272990"/>
            </a:xfrm>
            <a:prstGeom prst="line">
              <a:avLst/>
            </a:prstGeom>
            <a:noFill/>
            <a:ln w="38100" cap="flat">
              <a:solidFill>
                <a:srgbClr val="000000"/>
              </a:solidFill>
              <a:prstDash val="solid"/>
              <a:miter lim="800000"/>
            </a:ln>
            <a:effectLst/>
          </p:spPr>
          <p:txBody>
            <a:bodyPr wrap="square" lIns="45719" tIns="45719" rIns="45719" bIns="45719" numCol="1" anchor="t">
              <a:noAutofit/>
            </a:bodyPr>
            <a:lstStyle/>
            <a:p>
              <a:pPr/>
            </a:p>
          </p:txBody>
        </p:sp>
        <p:sp>
          <p:nvSpPr>
            <p:cNvPr id="1068" name="Прямая со стрелкой 49"/>
            <p:cNvSpPr/>
            <p:nvPr/>
          </p:nvSpPr>
          <p:spPr>
            <a:xfrm>
              <a:off x="5167339" y="0"/>
              <a:ext cx="1" cy="272990"/>
            </a:xfrm>
            <a:prstGeom prst="line">
              <a:avLst/>
            </a:prstGeom>
            <a:noFill/>
            <a:ln w="38100" cap="flat">
              <a:solidFill>
                <a:srgbClr val="000000"/>
              </a:solidFill>
              <a:prstDash val="solid"/>
              <a:miter lim="800000"/>
            </a:ln>
            <a:effectLst/>
          </p:spPr>
          <p:txBody>
            <a:bodyPr wrap="square" lIns="45719" tIns="45719" rIns="45719" bIns="45719" numCol="1" anchor="t">
              <a:noAutofit/>
            </a:bodyPr>
            <a:lstStyle/>
            <a:p>
              <a:pPr/>
            </a:p>
          </p:txBody>
        </p:sp>
      </p:grpSp>
      <p:sp>
        <p:nvSpPr>
          <p:cNvPr id="1070" name="Заголовок 1"/>
          <p:cNvSpPr txBox="1"/>
          <p:nvPr>
            <p:ph type="title"/>
          </p:nvPr>
        </p:nvSpPr>
        <p:spPr>
          <a:xfrm>
            <a:off x="1587599" y="547140"/>
            <a:ext cx="21232814" cy="1454699"/>
          </a:xfrm>
          <a:prstGeom prst="rect">
            <a:avLst/>
          </a:prstGeom>
        </p:spPr>
        <p:txBody>
          <a:bodyPr/>
          <a:lstStyle/>
          <a:p>
            <a:pPr/>
            <a:r>
              <a:t>Неоднородные данные? Деревья решений!</a:t>
            </a:r>
          </a:p>
        </p:txBody>
      </p:sp>
      <p:grpSp>
        <p:nvGrpSpPr>
          <p:cNvPr id="1083" name="Группа 5"/>
          <p:cNvGrpSpPr/>
          <p:nvPr/>
        </p:nvGrpSpPr>
        <p:grpSpPr>
          <a:xfrm>
            <a:off x="5806536" y="2462760"/>
            <a:ext cx="12568043" cy="10219678"/>
            <a:chOff x="0" y="0"/>
            <a:chExt cx="12568041" cy="10219676"/>
          </a:xfrm>
        </p:grpSpPr>
        <p:sp>
          <p:nvSpPr>
            <p:cNvPr id="1071" name="Ромб 13"/>
            <p:cNvSpPr/>
            <p:nvPr/>
          </p:nvSpPr>
          <p:spPr>
            <a:xfrm>
              <a:off x="1951462" y="0"/>
              <a:ext cx="4032877" cy="2333058"/>
            </a:xfrm>
            <a:prstGeom prst="diamond">
              <a:avLst/>
            </a:prstGeom>
            <a:solidFill>
              <a:srgbClr val="FFCC00"/>
            </a:solidFill>
            <a:ln w="12700" cap="flat">
              <a:noFill/>
              <a:miter lim="400000"/>
            </a:ln>
            <a:effectLst/>
          </p:spPr>
          <p:txBody>
            <a:bodyPr wrap="square" lIns="89999" tIns="89999" rIns="89999" bIns="89999" numCol="1" anchor="t">
              <a:noAutofit/>
            </a:bodyPr>
            <a:lstStyle/>
            <a:p>
              <a:pPr/>
            </a:p>
          </p:txBody>
        </p:sp>
        <p:sp>
          <p:nvSpPr>
            <p:cNvPr id="1072" name="Полилиния 14"/>
            <p:cNvSpPr txBox="1"/>
            <p:nvPr/>
          </p:nvSpPr>
          <p:spPr>
            <a:xfrm>
              <a:off x="2434566" y="712057"/>
              <a:ext cx="3019193" cy="8377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10489" tIns="110489" rIns="110489" bIns="110489" numCol="1" anchor="ctr">
              <a:spAutoFit/>
            </a:bodyPr>
            <a:lstStyle/>
            <a:p>
              <a:pPr algn="ctr" defTabSz="1289050">
                <a:lnSpc>
                  <a:spcPct val="90000"/>
                </a:lnSpc>
                <a:spcBef>
                  <a:spcPts val="1800"/>
                </a:spcBef>
                <a:defRPr sz="4400"/>
              </a:pPr>
              <a:r>
                <a:t>Animal</a:t>
              </a:r>
              <a:r>
                <a:rPr sz="4000"/>
                <a:t>?</a:t>
              </a:r>
            </a:p>
          </p:txBody>
        </p:sp>
        <p:sp>
          <p:nvSpPr>
            <p:cNvPr id="1073" name="Овал 15"/>
            <p:cNvSpPr/>
            <p:nvPr/>
          </p:nvSpPr>
          <p:spPr>
            <a:xfrm>
              <a:off x="64529" y="2852615"/>
              <a:ext cx="1724625" cy="1724625"/>
            </a:xfrm>
            <a:prstGeom prst="ellipse">
              <a:avLst/>
            </a:prstGeom>
            <a:solidFill>
              <a:srgbClr val="FFCC00"/>
            </a:solidFill>
            <a:ln w="127000" cap="flat">
              <a:solidFill>
                <a:srgbClr val="FF3333"/>
              </a:solidFill>
              <a:prstDash val="solid"/>
              <a:round/>
            </a:ln>
            <a:effectLst/>
          </p:spPr>
          <p:txBody>
            <a:bodyPr wrap="square" lIns="89999" tIns="89999" rIns="89999" bIns="89999" numCol="1" anchor="t">
              <a:noAutofit/>
            </a:bodyPr>
            <a:lstStyle/>
            <a:p>
              <a:pPr/>
            </a:p>
          </p:txBody>
        </p:sp>
        <p:sp>
          <p:nvSpPr>
            <p:cNvPr id="1074" name="Полилиния 16"/>
            <p:cNvSpPr txBox="1"/>
            <p:nvPr/>
          </p:nvSpPr>
          <p:spPr>
            <a:xfrm>
              <a:off x="0" y="3094073"/>
              <a:ext cx="1853684" cy="12918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10489" tIns="110489" rIns="110489" bIns="110489" numCol="1" anchor="ctr">
              <a:spAutoFit/>
            </a:bodyPr>
            <a:lstStyle>
              <a:lvl1pPr algn="ctr" defTabSz="1289050">
                <a:lnSpc>
                  <a:spcPct val="90000"/>
                </a:lnSpc>
                <a:spcBef>
                  <a:spcPts val="1600"/>
                </a:spcBef>
                <a:defRPr sz="4000"/>
              </a:lvl1pPr>
            </a:lstStyle>
            <a:p>
              <a:pPr/>
              <a:r>
                <a:t>Not a cat</a:t>
              </a:r>
            </a:p>
          </p:txBody>
        </p:sp>
        <p:sp>
          <p:nvSpPr>
            <p:cNvPr id="1075" name="Ромб 17"/>
            <p:cNvSpPr/>
            <p:nvPr/>
          </p:nvSpPr>
          <p:spPr>
            <a:xfrm>
              <a:off x="4028311" y="2800760"/>
              <a:ext cx="4067422" cy="2363760"/>
            </a:xfrm>
            <a:prstGeom prst="diamond">
              <a:avLst/>
            </a:prstGeom>
            <a:solidFill>
              <a:srgbClr val="FFCC00"/>
            </a:solidFill>
            <a:ln w="12700" cap="flat">
              <a:noFill/>
              <a:miter lim="400000"/>
            </a:ln>
            <a:effectLst/>
          </p:spPr>
          <p:txBody>
            <a:bodyPr wrap="square" lIns="89999" tIns="89999" rIns="89999" bIns="89999" numCol="1" anchor="t">
              <a:noAutofit/>
            </a:bodyPr>
            <a:lstStyle/>
            <a:p>
              <a:pPr/>
            </a:p>
          </p:txBody>
        </p:sp>
        <p:sp>
          <p:nvSpPr>
            <p:cNvPr id="1076" name="Полилиния 18"/>
            <p:cNvSpPr txBox="1"/>
            <p:nvPr/>
          </p:nvSpPr>
          <p:spPr>
            <a:xfrm>
              <a:off x="4806074" y="3246162"/>
              <a:ext cx="2586937" cy="12918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10489" tIns="110489" rIns="110489" bIns="110489" numCol="1" anchor="ctr">
              <a:spAutoFit/>
            </a:bodyPr>
            <a:lstStyle/>
            <a:p>
              <a:pPr algn="ctr" defTabSz="1289050">
                <a:lnSpc>
                  <a:spcPct val="90000"/>
                </a:lnSpc>
                <a:spcBef>
                  <a:spcPts val="1600"/>
                </a:spcBef>
                <a:defRPr sz="4000"/>
              </a:pPr>
              <a:r>
                <a:t>Have whiskers</a:t>
              </a:r>
              <a:r>
                <a:t>?</a:t>
              </a:r>
            </a:p>
          </p:txBody>
        </p:sp>
        <p:sp>
          <p:nvSpPr>
            <p:cNvPr id="1077" name="Овал 19"/>
            <p:cNvSpPr/>
            <p:nvPr/>
          </p:nvSpPr>
          <p:spPr>
            <a:xfrm>
              <a:off x="1656952" y="5660632"/>
              <a:ext cx="1724625" cy="1724624"/>
            </a:xfrm>
            <a:prstGeom prst="ellipse">
              <a:avLst/>
            </a:prstGeom>
            <a:solidFill>
              <a:srgbClr val="FFCC00"/>
            </a:solidFill>
            <a:ln w="127000" cap="flat">
              <a:solidFill>
                <a:srgbClr val="FF3333"/>
              </a:solidFill>
              <a:prstDash val="solid"/>
              <a:round/>
            </a:ln>
            <a:effectLst/>
          </p:spPr>
          <p:txBody>
            <a:bodyPr wrap="square" lIns="89999" tIns="89999" rIns="89999" bIns="89999" numCol="1" anchor="t">
              <a:noAutofit/>
            </a:bodyPr>
            <a:lstStyle/>
            <a:p>
              <a:pPr/>
            </a:p>
          </p:txBody>
        </p:sp>
        <p:sp>
          <p:nvSpPr>
            <p:cNvPr id="1078" name="Ромб 21"/>
            <p:cNvSpPr/>
            <p:nvPr/>
          </p:nvSpPr>
          <p:spPr>
            <a:xfrm>
              <a:off x="6446733" y="5639491"/>
              <a:ext cx="4020358" cy="2333445"/>
            </a:xfrm>
            <a:prstGeom prst="diamond">
              <a:avLst/>
            </a:prstGeom>
            <a:solidFill>
              <a:srgbClr val="FFCC00"/>
            </a:solidFill>
            <a:ln w="12700" cap="flat">
              <a:noFill/>
              <a:miter lim="400000"/>
            </a:ln>
            <a:effectLst/>
          </p:spPr>
          <p:txBody>
            <a:bodyPr wrap="square" lIns="89999" tIns="89999" rIns="89999" bIns="89999" numCol="1" anchor="t">
              <a:noAutofit/>
            </a:bodyPr>
            <a:lstStyle/>
            <a:p>
              <a:pPr/>
            </a:p>
          </p:txBody>
        </p:sp>
        <p:sp>
          <p:nvSpPr>
            <p:cNvPr id="1079" name="Полилиния 22"/>
            <p:cNvSpPr txBox="1"/>
            <p:nvPr/>
          </p:nvSpPr>
          <p:spPr>
            <a:xfrm>
              <a:off x="7275390" y="6380896"/>
              <a:ext cx="2586937" cy="8377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10489" tIns="110489" rIns="110489" bIns="110489" numCol="1" anchor="ctr">
              <a:spAutoFit/>
            </a:bodyPr>
            <a:lstStyle/>
            <a:p>
              <a:pPr algn="ctr" defTabSz="1289050">
                <a:lnSpc>
                  <a:spcPct val="90000"/>
                </a:lnSpc>
                <a:spcBef>
                  <a:spcPts val="1800"/>
                </a:spcBef>
                <a:defRPr sz="4400"/>
              </a:pPr>
              <a:r>
                <a:t>Purrs</a:t>
              </a:r>
              <a:r>
                <a:rPr sz="4000"/>
                <a:t>?</a:t>
              </a:r>
            </a:p>
          </p:txBody>
        </p:sp>
        <p:sp>
          <p:nvSpPr>
            <p:cNvPr id="1080" name="Овал 23"/>
            <p:cNvSpPr/>
            <p:nvPr/>
          </p:nvSpPr>
          <p:spPr>
            <a:xfrm>
              <a:off x="5024933" y="8495052"/>
              <a:ext cx="1724625" cy="1724625"/>
            </a:xfrm>
            <a:prstGeom prst="ellipse">
              <a:avLst/>
            </a:prstGeom>
            <a:solidFill>
              <a:srgbClr val="FFCC00"/>
            </a:solidFill>
            <a:ln w="127000" cap="flat">
              <a:solidFill>
                <a:srgbClr val="FF3333"/>
              </a:solidFill>
              <a:prstDash val="solid"/>
              <a:round/>
            </a:ln>
            <a:effectLst/>
          </p:spPr>
          <p:txBody>
            <a:bodyPr wrap="square" lIns="89999" tIns="89999" rIns="89999" bIns="89999" numCol="1" anchor="t">
              <a:noAutofit/>
            </a:bodyPr>
            <a:lstStyle/>
            <a:p>
              <a:pPr/>
            </a:p>
          </p:txBody>
        </p:sp>
        <p:sp>
          <p:nvSpPr>
            <p:cNvPr id="1081" name="Овал 25"/>
            <p:cNvSpPr/>
            <p:nvPr/>
          </p:nvSpPr>
          <p:spPr>
            <a:xfrm>
              <a:off x="10843417" y="8495052"/>
              <a:ext cx="1724625" cy="1724625"/>
            </a:xfrm>
            <a:prstGeom prst="ellipse">
              <a:avLst/>
            </a:prstGeom>
            <a:solidFill>
              <a:srgbClr val="FFCC00"/>
            </a:solidFill>
            <a:ln w="127000" cap="flat">
              <a:solidFill>
                <a:schemeClr val="accent2"/>
              </a:solidFill>
              <a:prstDash val="solid"/>
              <a:round/>
            </a:ln>
            <a:effectLst/>
          </p:spPr>
          <p:txBody>
            <a:bodyPr wrap="square" lIns="89999" tIns="89999" rIns="89999" bIns="89999" numCol="1" anchor="t">
              <a:noAutofit/>
            </a:bodyPr>
            <a:lstStyle/>
            <a:p>
              <a:pPr>
                <a:defRPr>
                  <a:solidFill>
                    <a:srgbClr val="FFFFFF"/>
                  </a:solidFill>
                </a:defRPr>
              </a:pPr>
            </a:p>
          </p:txBody>
        </p:sp>
        <p:sp>
          <p:nvSpPr>
            <p:cNvPr id="1082" name="Полилиния 26"/>
            <p:cNvSpPr txBox="1"/>
            <p:nvPr/>
          </p:nvSpPr>
          <p:spPr>
            <a:xfrm>
              <a:off x="10843417" y="8990094"/>
              <a:ext cx="1724625" cy="7758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10489" tIns="110489" rIns="110489" bIns="110489" numCol="1" anchor="ctr">
              <a:spAutoFit/>
            </a:bodyPr>
            <a:lstStyle>
              <a:lvl1pPr algn="ctr" defTabSz="1289050">
                <a:lnSpc>
                  <a:spcPct val="90000"/>
                </a:lnSpc>
                <a:spcBef>
                  <a:spcPts val="1600"/>
                </a:spcBef>
                <a:defRPr sz="4000"/>
              </a:lvl1pPr>
            </a:lstStyle>
            <a:p>
              <a:pPr/>
              <a:r>
                <a:t>Cat!</a:t>
              </a:r>
            </a:p>
          </p:txBody>
        </p:sp>
      </p:grpSp>
      <p:sp>
        <p:nvSpPr>
          <p:cNvPr id="1084" name="Полилиния 27"/>
          <p:cNvSpPr txBox="1"/>
          <p:nvPr/>
        </p:nvSpPr>
        <p:spPr>
          <a:xfrm>
            <a:off x="7398960" y="8392647"/>
            <a:ext cx="1853684" cy="1291874"/>
          </a:xfrm>
          <a:prstGeom prst="rect">
            <a:avLst/>
          </a:prstGeom>
          <a:ln w="12700">
            <a:miter lim="400000"/>
          </a:ln>
          <a:extLst>
            <a:ext uri="{C572A759-6A51-4108-AA02-DFA0A04FC94B}">
              <ma14:wrappingTextBoxFlag xmlns:ma14="http://schemas.microsoft.com/office/mac/drawingml/2011/main" val="1"/>
            </a:ext>
          </a:extLst>
        </p:spPr>
        <p:txBody>
          <a:bodyPr lIns="110489" tIns="110489" rIns="110489" bIns="110489" anchor="ctr">
            <a:spAutoFit/>
          </a:bodyPr>
          <a:lstStyle>
            <a:lvl1pPr algn="ctr" defTabSz="1289050">
              <a:lnSpc>
                <a:spcPct val="90000"/>
              </a:lnSpc>
              <a:spcBef>
                <a:spcPts val="1600"/>
              </a:spcBef>
              <a:defRPr sz="4000"/>
            </a:lvl1pPr>
          </a:lstStyle>
          <a:p>
            <a:pPr/>
            <a:r>
              <a:t>Not a cat</a:t>
            </a:r>
          </a:p>
        </p:txBody>
      </p:sp>
      <p:sp>
        <p:nvSpPr>
          <p:cNvPr id="1085" name="Полилиния 28"/>
          <p:cNvSpPr txBox="1"/>
          <p:nvPr/>
        </p:nvSpPr>
        <p:spPr>
          <a:xfrm>
            <a:off x="10766939" y="11227067"/>
            <a:ext cx="1853685" cy="1291874"/>
          </a:xfrm>
          <a:prstGeom prst="rect">
            <a:avLst/>
          </a:prstGeom>
          <a:ln w="12700">
            <a:miter lim="400000"/>
          </a:ln>
          <a:extLst>
            <a:ext uri="{C572A759-6A51-4108-AA02-DFA0A04FC94B}">
              <ma14:wrappingTextBoxFlag xmlns:ma14="http://schemas.microsoft.com/office/mac/drawingml/2011/main" val="1"/>
            </a:ext>
          </a:extLst>
        </p:spPr>
        <p:txBody>
          <a:bodyPr lIns="110489" tIns="110489" rIns="110489" bIns="110489" anchor="ctr">
            <a:spAutoFit/>
          </a:bodyPr>
          <a:lstStyle>
            <a:lvl1pPr algn="ctr" defTabSz="1289050">
              <a:lnSpc>
                <a:spcPct val="90000"/>
              </a:lnSpc>
              <a:spcBef>
                <a:spcPts val="1600"/>
              </a:spcBef>
              <a:defRPr sz="4000"/>
            </a:lvl1pPr>
          </a:lstStyle>
          <a:p>
            <a:pPr/>
            <a:r>
              <a:t>Not a cat</a:t>
            </a:r>
          </a:p>
        </p:txBody>
      </p:sp>
      <p:sp>
        <p:nvSpPr>
          <p:cNvPr id="1086" name="TextBox 29"/>
          <p:cNvSpPr txBox="1"/>
          <p:nvPr/>
        </p:nvSpPr>
        <p:spPr>
          <a:xfrm>
            <a:off x="6735749" y="4407067"/>
            <a:ext cx="532210" cy="45660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200"/>
            </a:lvl1pPr>
          </a:lstStyle>
          <a:p>
            <a:pPr/>
            <a:r>
              <a:t>No</a:t>
            </a:r>
          </a:p>
        </p:txBody>
      </p:sp>
      <p:sp>
        <p:nvSpPr>
          <p:cNvPr id="1087" name="TextBox 30"/>
          <p:cNvSpPr txBox="1"/>
          <p:nvPr/>
        </p:nvSpPr>
        <p:spPr>
          <a:xfrm>
            <a:off x="8325801" y="7205833"/>
            <a:ext cx="532211" cy="45660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200"/>
            </a:lvl1pPr>
          </a:lstStyle>
          <a:p>
            <a:pPr/>
            <a:r>
              <a:t>No</a:t>
            </a:r>
          </a:p>
        </p:txBody>
      </p:sp>
      <p:sp>
        <p:nvSpPr>
          <p:cNvPr id="1088" name="TextBox 31"/>
          <p:cNvSpPr txBox="1"/>
          <p:nvPr/>
        </p:nvSpPr>
        <p:spPr>
          <a:xfrm>
            <a:off x="11693782" y="10004180"/>
            <a:ext cx="532210" cy="45660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200"/>
            </a:lvl1pPr>
          </a:lstStyle>
          <a:p>
            <a:pPr/>
            <a:r>
              <a:t>No</a:t>
            </a:r>
          </a:p>
        </p:txBody>
      </p:sp>
      <p:sp>
        <p:nvSpPr>
          <p:cNvPr id="1089" name="TextBox 32"/>
          <p:cNvSpPr txBox="1"/>
          <p:nvPr/>
        </p:nvSpPr>
        <p:spPr>
          <a:xfrm>
            <a:off x="11192878" y="4388239"/>
            <a:ext cx="675681" cy="45660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sz="3200"/>
            </a:lvl1pPr>
          </a:lstStyle>
          <a:p>
            <a:pPr/>
            <a:r>
              <a:t>Yes</a:t>
            </a:r>
          </a:p>
        </p:txBody>
      </p:sp>
      <p:sp>
        <p:nvSpPr>
          <p:cNvPr id="1090" name="TextBox 33"/>
          <p:cNvSpPr txBox="1"/>
          <p:nvPr/>
        </p:nvSpPr>
        <p:spPr>
          <a:xfrm>
            <a:off x="13451326" y="7164569"/>
            <a:ext cx="788591" cy="92650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sz="3200"/>
            </a:lvl1pPr>
          </a:lstStyle>
          <a:p>
            <a:pPr/>
            <a:r>
              <a:t>Yes</a:t>
            </a:r>
          </a:p>
        </p:txBody>
      </p:sp>
      <p:sp>
        <p:nvSpPr>
          <p:cNvPr id="1091" name="TextBox 34"/>
          <p:cNvSpPr txBox="1"/>
          <p:nvPr/>
        </p:nvSpPr>
        <p:spPr>
          <a:xfrm>
            <a:off x="16836586" y="10004180"/>
            <a:ext cx="675680" cy="45660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sz="3200"/>
            </a:lvl1pPr>
          </a:lstStyle>
          <a:p>
            <a:pPr/>
            <a:r>
              <a:t>Yes</a:t>
            </a:r>
          </a:p>
        </p:txBody>
      </p:sp>
      <p:sp>
        <p:nvSpPr>
          <p:cNvPr id="1092" name="Прямая со стрелкой 36"/>
          <p:cNvSpPr/>
          <p:nvPr/>
        </p:nvSpPr>
        <p:spPr>
          <a:xfrm flipH="1" flipV="1">
            <a:off x="6696078" y="5021665"/>
            <a:ext cx="5167339" cy="1"/>
          </a:xfrm>
          <a:prstGeom prst="line">
            <a:avLst/>
          </a:prstGeom>
          <a:ln w="38100">
            <a:solidFill>
              <a:srgbClr val="000000"/>
            </a:solidFill>
            <a:miter/>
          </a:ln>
        </p:spPr>
        <p:txBody>
          <a:bodyPr lIns="45719" rIns="45719"/>
          <a:lstStyle/>
          <a:p>
            <a:pPr/>
          </a:p>
        </p:txBody>
      </p:sp>
      <p:sp>
        <p:nvSpPr>
          <p:cNvPr id="1093" name="Прямая со стрелкой 38"/>
          <p:cNvSpPr/>
          <p:nvPr/>
        </p:nvSpPr>
        <p:spPr>
          <a:xfrm flipH="1" flipV="1">
            <a:off x="8325801" y="7853126"/>
            <a:ext cx="5914118" cy="1"/>
          </a:xfrm>
          <a:prstGeom prst="line">
            <a:avLst/>
          </a:prstGeom>
          <a:ln w="38100">
            <a:solidFill>
              <a:srgbClr val="000000"/>
            </a:solidFill>
            <a:miter/>
          </a:ln>
        </p:spPr>
        <p:txBody>
          <a:bodyPr lIns="45719" rIns="45719"/>
          <a:lstStyle/>
          <a:p>
            <a:pPr/>
          </a:p>
        </p:txBody>
      </p:sp>
      <p:sp>
        <p:nvSpPr>
          <p:cNvPr id="1094" name="Прямая со стрелкой 40"/>
          <p:cNvSpPr/>
          <p:nvPr/>
        </p:nvSpPr>
        <p:spPr>
          <a:xfrm flipH="1">
            <a:off x="11693782" y="10697926"/>
            <a:ext cx="5818484" cy="1"/>
          </a:xfrm>
          <a:prstGeom prst="line">
            <a:avLst/>
          </a:prstGeom>
          <a:ln w="38100">
            <a:solidFill>
              <a:srgbClr val="000000"/>
            </a:solidFill>
            <a:miter/>
          </a:ln>
        </p:spPr>
        <p:txBody>
          <a:bodyPr lIns="45719" rIns="45719"/>
          <a:lstStyle/>
          <a:p>
            <a:pPr/>
          </a:p>
        </p:txBody>
      </p:sp>
      <p:sp>
        <p:nvSpPr>
          <p:cNvPr id="1095" name="Slide Number"/>
          <p:cNvSpPr txBox="1"/>
          <p:nvPr>
            <p:ph type="sldNum" sz="quarter" idx="2"/>
          </p:nvPr>
        </p:nvSpPr>
        <p:spPr>
          <a:xfrm>
            <a:off x="22630159" y="12669188"/>
            <a:ext cx="182217" cy="34563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9" name="YetiRank и YetiRankPairwise"/>
          <p:cNvSpPr txBox="1"/>
          <p:nvPr>
            <p:ph type="title"/>
          </p:nvPr>
        </p:nvSpPr>
        <p:spPr>
          <a:prstGeom prst="rect">
            <a:avLst/>
          </a:prstGeom>
        </p:spPr>
        <p:txBody>
          <a:bodyPr/>
          <a:lstStyle/>
          <a:p>
            <a:pPr/>
            <a:r>
              <a:t>YetiRank и YetiRankPairwise</a:t>
            </a:r>
          </a:p>
        </p:txBody>
      </p:sp>
      <p:sp>
        <p:nvSpPr>
          <p:cNvPr id="193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31" name="Equation"/>
          <p:cNvSpPr txBox="1"/>
          <p:nvPr/>
        </p:nvSpPr>
        <p:spPr>
          <a:xfrm>
            <a:off x="1792269" y="4186490"/>
            <a:ext cx="7090697" cy="1448949"/>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m:rPr>
                      <m:scr m:val="script"/>
                    </m:rPr>
                    <a:rPr xmlns:a="http://schemas.openxmlformats.org/drawingml/2006/main" sz="4000" i="1">
                      <a:solidFill>
                        <a:srgbClr val="000000"/>
                      </a:solidFill>
                      <a:latin typeface="Cambria Math" panose="02040503050406030204" pitchFamily="18" charset="0"/>
                    </a:rPr>
                    <m:t>L</m:t>
                  </m:r>
                  <m:r>
                    <a:rPr xmlns:a="http://schemas.openxmlformats.org/drawingml/2006/main" sz="4000" i="1">
                      <a:solidFill>
                        <a:srgbClr val="000000"/>
                      </a:solidFill>
                      <a:latin typeface="Cambria Math" panose="02040503050406030204" pitchFamily="18" charset="0"/>
                    </a:rPr>
                    <m:t>=</m:t>
                  </m:r>
                  <m:r>
                    <a:rPr xmlns:a="http://schemas.openxmlformats.org/drawingml/2006/main" sz="4000" i="1">
                      <a:solidFill>
                        <a:srgbClr val="000000"/>
                      </a:solidFill>
                      <a:latin typeface="Cambria Math" panose="02040503050406030204" pitchFamily="18" charset="0"/>
                    </a:rPr>
                    <m:t>-</m:t>
                  </m:r>
                  <m:f>
                    <m:fPr>
                      <m:ctrlPr>
                        <a:rPr xmlns:a="http://schemas.openxmlformats.org/drawingml/2006/main" sz="4000" i="1">
                          <a:solidFill>
                            <a:srgbClr val="000000"/>
                          </a:solidFill>
                          <a:latin typeface="Cambria Math" panose="02040503050406030204" pitchFamily="18" charset="0"/>
                        </a:rPr>
                      </m:ctrlPr>
                      <m:type m:val="bar"/>
                    </m:fPr>
                    <m:num>
                      <m:r>
                        <a:rPr xmlns:a="http://schemas.openxmlformats.org/drawingml/2006/main" sz="4000" i="1">
                          <a:solidFill>
                            <a:srgbClr val="000000"/>
                          </a:solidFill>
                          <a:latin typeface="Cambria Math" panose="02040503050406030204" pitchFamily="18" charset="0"/>
                        </a:rPr>
                        <m:t>1</m:t>
                      </m:r>
                    </m:num>
                    <m:den>
                      <m:r>
                        <a:rPr xmlns:a="http://schemas.openxmlformats.org/drawingml/2006/main" sz="4000" i="1">
                          <a:solidFill>
                            <a:srgbClr val="000000"/>
                          </a:solidFill>
                          <a:latin typeface="Cambria Math" panose="02040503050406030204" pitchFamily="18" charset="0"/>
                        </a:rPr>
                        <m:t>|</m:t>
                      </m:r>
                      <m:r>
                        <a:rPr xmlns:a="http://schemas.openxmlformats.org/drawingml/2006/main" sz="4000" i="1">
                          <a:solidFill>
                            <a:srgbClr val="000000"/>
                          </a:solidFill>
                          <a:latin typeface="Cambria Math" panose="02040503050406030204" pitchFamily="18" charset="0"/>
                        </a:rPr>
                        <m:t>P</m:t>
                      </m:r>
                      <m:r>
                        <a:rPr xmlns:a="http://schemas.openxmlformats.org/drawingml/2006/main" sz="4000" i="1">
                          <a:solidFill>
                            <a:srgbClr val="000000"/>
                          </a:solidFill>
                          <a:latin typeface="Cambria Math" panose="02040503050406030204" pitchFamily="18" charset="0"/>
                        </a:rPr>
                        <m:t>|</m:t>
                      </m:r>
                    </m:den>
                  </m:f>
                  <m:limLow>
                    <m:e>
                      <m:r>
                        <a:rPr xmlns:a="http://schemas.openxmlformats.org/drawingml/2006/main" sz="4000" i="1">
                          <a:solidFill>
                            <a:srgbClr val="000000"/>
                          </a:solidFill>
                          <a:latin typeface="Cambria Math" panose="02040503050406030204" pitchFamily="18" charset="0"/>
                        </a:rPr>
                        <m:t>∑</m:t>
                      </m:r>
                    </m:e>
                    <m:lim>
                      <m:r>
                        <a:rPr xmlns:a="http://schemas.openxmlformats.org/drawingml/2006/main" sz="4000" i="1">
                          <a:solidFill>
                            <a:srgbClr val="000000"/>
                          </a:solidFill>
                          <a:latin typeface="Cambria Math" panose="02040503050406030204" pitchFamily="18" charset="0"/>
                        </a:rPr>
                        <m:t>p</m:t>
                      </m:r>
                      <m:r>
                        <a:rPr xmlns:a="http://schemas.openxmlformats.org/drawingml/2006/main" sz="4000" i="1">
                          <a:solidFill>
                            <a:srgbClr val="000000"/>
                          </a:solidFill>
                          <a:latin typeface="Cambria Math" panose="02040503050406030204" pitchFamily="18" charset="0"/>
                        </a:rPr>
                        <m:t>,</m:t>
                      </m:r>
                      <m:r>
                        <a:rPr xmlns:a="http://schemas.openxmlformats.org/drawingml/2006/main" sz="4000" i="1">
                          <a:solidFill>
                            <a:srgbClr val="000000"/>
                          </a:solidFill>
                          <a:latin typeface="Cambria Math" panose="02040503050406030204" pitchFamily="18" charset="0"/>
                        </a:rPr>
                        <m:t>n</m:t>
                      </m:r>
                      <m:r>
                        <a:rPr xmlns:a="http://schemas.openxmlformats.org/drawingml/2006/main" sz="4000" i="1">
                          <a:solidFill>
                            <a:srgbClr val="000000"/>
                          </a:solidFill>
                          <a:latin typeface="Cambria Math" panose="02040503050406030204" pitchFamily="18" charset="0"/>
                        </a:rPr>
                        <m:t>∈</m:t>
                      </m:r>
                      <m:r>
                        <a:rPr xmlns:a="http://schemas.openxmlformats.org/drawingml/2006/main" sz="4000" i="1">
                          <a:solidFill>
                            <a:srgbClr val="000000"/>
                          </a:solidFill>
                          <a:latin typeface="Cambria Math" panose="02040503050406030204" pitchFamily="18" charset="0"/>
                        </a:rPr>
                        <m:t>P</m:t>
                      </m:r>
                    </m:lim>
                  </m:limLow>
                  <m:r>
                    <m:rPr>
                      <m:sty m:val="p"/>
                    </m:rPr>
                    <a:rPr xmlns:a="http://schemas.openxmlformats.org/drawingml/2006/main" sz="4000" i="1">
                      <a:solidFill>
                        <a:srgbClr val="000000"/>
                      </a:solidFill>
                      <a:latin typeface="Cambria Math" panose="02040503050406030204" pitchFamily="18" charset="0"/>
                    </a:rPr>
                    <m:t>log</m:t>
                  </m:r>
                  <m:d>
                    <m:dPr>
                      <m:ctrlPr>
                        <a:rPr xmlns:a="http://schemas.openxmlformats.org/drawingml/2006/main" sz="4000" i="1">
                          <a:solidFill>
                            <a:srgbClr val="000000"/>
                          </a:solidFill>
                          <a:latin typeface="Cambria Math" panose="02040503050406030204" pitchFamily="18" charset="0"/>
                        </a:rPr>
                      </m:ctrlPr>
                    </m:dPr>
                    <m:e>
                      <m:f>
                        <m:fPr>
                          <m:ctrlPr>
                            <a:rPr xmlns:a="http://schemas.openxmlformats.org/drawingml/2006/main" sz="4000" i="1">
                              <a:solidFill>
                                <a:srgbClr val="000000"/>
                              </a:solidFill>
                              <a:latin typeface="Cambria Math" panose="02040503050406030204" pitchFamily="18" charset="0"/>
                            </a:rPr>
                          </m:ctrlPr>
                          <m:type m:val="bar"/>
                        </m:fPr>
                        <m:num>
                          <m:sSup>
                            <m:e>
                              <m:r>
                                <a:rPr xmlns:a="http://schemas.openxmlformats.org/drawingml/2006/main" sz="4000" i="1">
                                  <a:solidFill>
                                    <a:srgbClr val="000000"/>
                                  </a:solidFill>
                                  <a:latin typeface="Cambria Math" panose="02040503050406030204" pitchFamily="18" charset="0"/>
                                </a:rPr>
                                <m:t>e</m:t>
                              </m:r>
                            </m:e>
                            <m:sup>
                              <m:sSub>
                                <m:e>
                                  <m:r>
                                    <a:rPr xmlns:a="http://schemas.openxmlformats.org/drawingml/2006/main" sz="4000" i="1">
                                      <a:solidFill>
                                        <a:srgbClr val="000000"/>
                                      </a:solidFill>
                                      <a:latin typeface="Cambria Math" panose="02040503050406030204" pitchFamily="18" charset="0"/>
                                    </a:rPr>
                                    <m:t>a</m:t>
                                  </m:r>
                                </m:e>
                                <m:sub>
                                  <m:r>
                                    <a:rPr xmlns:a="http://schemas.openxmlformats.org/drawingml/2006/main" sz="4000" i="1">
                                      <a:solidFill>
                                        <a:srgbClr val="000000"/>
                                      </a:solidFill>
                                      <a:latin typeface="Cambria Math" panose="02040503050406030204" pitchFamily="18" charset="0"/>
                                    </a:rPr>
                                    <m:t>p</m:t>
                                  </m:r>
                                </m:sub>
                              </m:sSub>
                            </m:sup>
                          </m:sSup>
                        </m:num>
                        <m:den>
                          <m:sSup>
                            <m:e>
                              <m:r>
                                <a:rPr xmlns:a="http://schemas.openxmlformats.org/drawingml/2006/main" sz="4000" i="1">
                                  <a:solidFill>
                                    <a:srgbClr val="000000"/>
                                  </a:solidFill>
                                  <a:latin typeface="Cambria Math" panose="02040503050406030204" pitchFamily="18" charset="0"/>
                                </a:rPr>
                                <m:t>e</m:t>
                              </m:r>
                            </m:e>
                            <m:sup>
                              <m:sSub>
                                <m:e>
                                  <m:r>
                                    <a:rPr xmlns:a="http://schemas.openxmlformats.org/drawingml/2006/main" sz="4000" i="1">
                                      <a:solidFill>
                                        <a:srgbClr val="000000"/>
                                      </a:solidFill>
                                      <a:latin typeface="Cambria Math" panose="02040503050406030204" pitchFamily="18" charset="0"/>
                                    </a:rPr>
                                    <m:t>a</m:t>
                                  </m:r>
                                </m:e>
                                <m:sub>
                                  <m:r>
                                    <a:rPr xmlns:a="http://schemas.openxmlformats.org/drawingml/2006/main" sz="4000" i="1">
                                      <a:solidFill>
                                        <a:srgbClr val="000000"/>
                                      </a:solidFill>
                                      <a:latin typeface="Cambria Math" panose="02040503050406030204" pitchFamily="18" charset="0"/>
                                    </a:rPr>
                                    <m:t>p</m:t>
                                  </m:r>
                                </m:sub>
                              </m:sSub>
                            </m:sup>
                          </m:sSup>
                          <m:r>
                            <a:rPr xmlns:a="http://schemas.openxmlformats.org/drawingml/2006/main" sz="4000" i="1">
                              <a:solidFill>
                                <a:srgbClr val="000000"/>
                              </a:solidFill>
                              <a:latin typeface="Cambria Math" panose="02040503050406030204" pitchFamily="18" charset="0"/>
                            </a:rPr>
                            <m:t>+</m:t>
                          </m:r>
                          <m:sSup>
                            <m:e>
                              <m:r>
                                <a:rPr xmlns:a="http://schemas.openxmlformats.org/drawingml/2006/main" sz="4000" i="1">
                                  <a:solidFill>
                                    <a:srgbClr val="000000"/>
                                  </a:solidFill>
                                  <a:latin typeface="Cambria Math" panose="02040503050406030204" pitchFamily="18" charset="0"/>
                                </a:rPr>
                                <m:t>e</m:t>
                              </m:r>
                            </m:e>
                            <m:sup>
                              <m:sSub>
                                <m:e>
                                  <m:r>
                                    <a:rPr xmlns:a="http://schemas.openxmlformats.org/drawingml/2006/main" sz="4000" i="1">
                                      <a:solidFill>
                                        <a:srgbClr val="000000"/>
                                      </a:solidFill>
                                      <a:latin typeface="Cambria Math" panose="02040503050406030204" pitchFamily="18" charset="0"/>
                                    </a:rPr>
                                    <m:t>a</m:t>
                                  </m:r>
                                </m:e>
                                <m:sub>
                                  <m:r>
                                    <a:rPr xmlns:a="http://schemas.openxmlformats.org/drawingml/2006/main" sz="4000" i="1">
                                      <a:solidFill>
                                        <a:srgbClr val="000000"/>
                                      </a:solidFill>
                                      <a:latin typeface="Cambria Math" panose="02040503050406030204" pitchFamily="18" charset="0"/>
                                    </a:rPr>
                                    <m:t>n</m:t>
                                  </m:r>
                                </m:sub>
                              </m:sSub>
                            </m:sup>
                          </m:sSup>
                        </m:den>
                      </m:f>
                    </m:e>
                  </m:d>
                </m:oMath>
              </m:oMathPara>
            </a14:m>
            <a:endParaRPr sz="4000"/>
          </a:p>
        </p:txBody>
      </p:sp>
      <p:sp>
        <p:nvSpPr>
          <p:cNvPr id="1932" name="Поэлементная оценка листьев"/>
          <p:cNvSpPr txBox="1"/>
          <p:nvPr/>
        </p:nvSpPr>
        <p:spPr>
          <a:xfrm>
            <a:off x="10449424" y="3086100"/>
            <a:ext cx="4688702"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825500">
              <a:lnSpc>
                <a:spcPts val="6000"/>
              </a:lnSpc>
              <a:spcBef>
                <a:spcPts val="3000"/>
              </a:spcBef>
              <a:defRPr baseline="6250" sz="4800">
                <a:latin typeface="Yandex Sans Text Light"/>
                <a:ea typeface="Yandex Sans Text Light"/>
                <a:cs typeface="Yandex Sans Text Light"/>
                <a:sym typeface="Yandex Sans Text Light"/>
              </a:defRPr>
            </a:lvl1pPr>
          </a:lstStyle>
          <a:p>
            <a:pPr/>
            <a:r>
              <a:t>Поэлементная оценка листьев</a:t>
            </a:r>
          </a:p>
        </p:txBody>
      </p:sp>
      <p:sp>
        <p:nvSpPr>
          <p:cNvPr id="1933" name="YetiRank"/>
          <p:cNvSpPr txBox="1"/>
          <p:nvPr/>
        </p:nvSpPr>
        <p:spPr>
          <a:xfrm>
            <a:off x="16845605" y="4036437"/>
            <a:ext cx="3157874" cy="1346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lnSpc>
                <a:spcPts val="10000"/>
              </a:lnSpc>
              <a:defRPr baseline="-7142" sz="5600">
                <a:latin typeface="Yandex Sans Text Regular"/>
                <a:ea typeface="Yandex Sans Text Regular"/>
                <a:cs typeface="Yandex Sans Text Regular"/>
                <a:sym typeface="Yandex Sans Text Regular"/>
              </a:defRPr>
            </a:lvl1pPr>
          </a:lstStyle>
          <a:p>
            <a:pPr/>
            <a:r>
              <a:t>YetiRank</a:t>
            </a:r>
          </a:p>
        </p:txBody>
      </p:sp>
      <p:sp>
        <p:nvSpPr>
          <p:cNvPr id="1934" name="Equation"/>
          <p:cNvSpPr txBox="1"/>
          <p:nvPr/>
        </p:nvSpPr>
        <p:spPr>
          <a:xfrm>
            <a:off x="9527955" y="4731437"/>
            <a:ext cx="359056" cy="359055"/>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a:rPr xmlns:a="http://schemas.openxmlformats.org/drawingml/2006/main" sz="4800" i="1">
                      <a:solidFill>
                        <a:srgbClr val="000000"/>
                      </a:solidFill>
                      <a:latin typeface="Cambria Math" panose="02040503050406030204" pitchFamily="18" charset="0"/>
                    </a:rPr>
                    <m:t>+</m:t>
                  </m:r>
                </m:oMath>
              </m:oMathPara>
            </a14:m>
            <a:endParaRPr sz="4800"/>
          </a:p>
        </p:txBody>
      </p:sp>
      <p:sp>
        <p:nvSpPr>
          <p:cNvPr id="1935" name="Equation"/>
          <p:cNvSpPr txBox="1"/>
          <p:nvPr/>
        </p:nvSpPr>
        <p:spPr>
          <a:xfrm>
            <a:off x="15747134" y="4829582"/>
            <a:ext cx="359665" cy="162764"/>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a:rPr xmlns:a="http://schemas.openxmlformats.org/drawingml/2006/main" sz="4800" i="1">
                      <a:solidFill>
                        <a:srgbClr val="000000"/>
                      </a:solidFill>
                      <a:latin typeface="Cambria Math" panose="02040503050406030204" pitchFamily="18" charset="0"/>
                    </a:rPr>
                    <m:t>=</m:t>
                  </m:r>
                </m:oMath>
              </m:oMathPara>
            </a14:m>
            <a:endParaRPr sz="4800"/>
          </a:p>
        </p:txBody>
      </p:sp>
      <p:sp>
        <p:nvSpPr>
          <p:cNvPr id="1936" name="Rounded Rectangle"/>
          <p:cNvSpPr/>
          <p:nvPr/>
        </p:nvSpPr>
        <p:spPr>
          <a:xfrm>
            <a:off x="1268201" y="3994194"/>
            <a:ext cx="7837747" cy="1833541"/>
          </a:xfrm>
          <a:prstGeom prst="roundRect">
            <a:avLst>
              <a:gd name="adj" fmla="val 13299"/>
            </a:avLst>
          </a:prstGeom>
          <a:ln w="38100">
            <a:solidFill>
              <a:srgbClr val="F5D328"/>
            </a:solidFill>
            <a:miter lim="400000"/>
          </a:ln>
        </p:spPr>
        <p:txBody>
          <a:bodyPr lIns="50800" tIns="50800" rIns="50800" bIns="50800" anchor="ctr"/>
          <a:lstStyle/>
          <a:p>
            <a:pPr algn="ctr" defTabSz="825500">
              <a:lnSpc>
                <a:spcPts val="6000"/>
              </a:lnSpc>
              <a:spcBef>
                <a:spcPts val="3000"/>
              </a:spcBef>
              <a:defRPr baseline="6250" sz="4800">
                <a:latin typeface="Yandex Sans Text Light"/>
                <a:ea typeface="Yandex Sans Text Light"/>
                <a:cs typeface="Yandex Sans Text Light"/>
                <a:sym typeface="Yandex Sans Text Light"/>
              </a:defRPr>
            </a:pPr>
          </a:p>
        </p:txBody>
      </p:sp>
      <p:sp>
        <p:nvSpPr>
          <p:cNvPr id="1937" name="Rounded Rectangle"/>
          <p:cNvSpPr/>
          <p:nvPr/>
        </p:nvSpPr>
        <p:spPr>
          <a:xfrm>
            <a:off x="10309018" y="2984500"/>
            <a:ext cx="4969514" cy="1828800"/>
          </a:xfrm>
          <a:prstGeom prst="roundRect">
            <a:avLst>
              <a:gd name="adj" fmla="val 13333"/>
            </a:avLst>
          </a:prstGeom>
          <a:ln w="38100">
            <a:solidFill>
              <a:srgbClr val="F5D328"/>
            </a:solidFill>
            <a:miter lim="400000"/>
          </a:ln>
        </p:spPr>
        <p:txBody>
          <a:bodyPr lIns="50800" tIns="50800" rIns="50800" bIns="50800" anchor="ctr"/>
          <a:lstStyle/>
          <a:p>
            <a:pPr algn="ctr" defTabSz="825500">
              <a:lnSpc>
                <a:spcPts val="6000"/>
              </a:lnSpc>
              <a:spcBef>
                <a:spcPts val="3000"/>
              </a:spcBef>
              <a:defRPr baseline="6250" sz="4800">
                <a:latin typeface="Yandex Sans Text Light"/>
                <a:ea typeface="Yandex Sans Text Light"/>
                <a:cs typeface="Yandex Sans Text Light"/>
                <a:sym typeface="Yandex Sans Text Light"/>
              </a:defRPr>
            </a:pPr>
          </a:p>
        </p:txBody>
      </p:sp>
      <p:sp>
        <p:nvSpPr>
          <p:cNvPr id="1938" name="Rounded Rectangle"/>
          <p:cNvSpPr/>
          <p:nvPr/>
        </p:nvSpPr>
        <p:spPr>
          <a:xfrm>
            <a:off x="16723633" y="3955870"/>
            <a:ext cx="3401818" cy="1833541"/>
          </a:xfrm>
          <a:prstGeom prst="roundRect">
            <a:avLst>
              <a:gd name="adj" fmla="val 13299"/>
            </a:avLst>
          </a:prstGeom>
          <a:ln w="38100">
            <a:solidFill>
              <a:srgbClr val="F5D328"/>
            </a:solidFill>
            <a:miter lim="400000"/>
          </a:ln>
        </p:spPr>
        <p:txBody>
          <a:bodyPr lIns="50800" tIns="50800" rIns="50800" bIns="50800" anchor="ctr"/>
          <a:lstStyle/>
          <a:p>
            <a:pPr algn="ctr" defTabSz="825500">
              <a:lnSpc>
                <a:spcPts val="6000"/>
              </a:lnSpc>
              <a:spcBef>
                <a:spcPts val="3000"/>
              </a:spcBef>
              <a:defRPr baseline="6250" sz="4800">
                <a:latin typeface="Yandex Sans Text Light"/>
                <a:ea typeface="Yandex Sans Text Light"/>
                <a:cs typeface="Yandex Sans Text Light"/>
                <a:sym typeface="Yandex Sans Text Light"/>
              </a:defRPr>
            </a:pPr>
          </a:p>
        </p:txBody>
      </p:sp>
      <p:sp>
        <p:nvSpPr>
          <p:cNvPr id="1939" name="Генерация пар"/>
          <p:cNvSpPr txBox="1"/>
          <p:nvPr/>
        </p:nvSpPr>
        <p:spPr>
          <a:xfrm>
            <a:off x="10608880" y="5622164"/>
            <a:ext cx="4688702"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lnSpc>
                <a:spcPts val="6000"/>
              </a:lnSpc>
              <a:spcBef>
                <a:spcPts val="3000"/>
              </a:spcBef>
              <a:defRPr baseline="6250" sz="4800">
                <a:latin typeface="Yandex Sans Text Light"/>
                <a:ea typeface="Yandex Sans Text Light"/>
                <a:cs typeface="Yandex Sans Text Light"/>
                <a:sym typeface="Yandex Sans Text Light"/>
              </a:defRPr>
            </a:lvl1pPr>
          </a:lstStyle>
          <a:p>
            <a:pPr/>
            <a:r>
              <a:t>Генерация пар</a:t>
            </a:r>
          </a:p>
        </p:txBody>
      </p:sp>
      <p:sp>
        <p:nvSpPr>
          <p:cNvPr id="1940" name="Rounded Rectangle"/>
          <p:cNvSpPr/>
          <p:nvPr/>
        </p:nvSpPr>
        <p:spPr>
          <a:xfrm>
            <a:off x="10309018" y="5143500"/>
            <a:ext cx="4969514" cy="1828800"/>
          </a:xfrm>
          <a:prstGeom prst="roundRect">
            <a:avLst>
              <a:gd name="adj" fmla="val 13333"/>
            </a:avLst>
          </a:prstGeom>
          <a:ln w="38100">
            <a:solidFill>
              <a:srgbClr val="F5D328"/>
            </a:solidFill>
            <a:miter lim="400000"/>
          </a:ln>
        </p:spPr>
        <p:txBody>
          <a:bodyPr lIns="50800" tIns="50800" rIns="50800" bIns="50800" anchor="ctr"/>
          <a:lstStyle/>
          <a:p>
            <a:pPr algn="ctr" defTabSz="825500">
              <a:lnSpc>
                <a:spcPts val="6000"/>
              </a:lnSpc>
              <a:spcBef>
                <a:spcPts val="3000"/>
              </a:spcBef>
              <a:defRPr baseline="6250" sz="4800">
                <a:latin typeface="Yandex Sans Text Light"/>
                <a:ea typeface="Yandex Sans Text Light"/>
                <a:cs typeface="Yandex Sans Text Light"/>
                <a:sym typeface="Yandex Sans Text Light"/>
              </a:defRPr>
            </a:pPr>
          </a:p>
        </p:txBody>
      </p:sp>
      <p:sp>
        <p:nvSpPr>
          <p:cNvPr id="1941" name="Equation"/>
          <p:cNvSpPr txBox="1"/>
          <p:nvPr/>
        </p:nvSpPr>
        <p:spPr>
          <a:xfrm>
            <a:off x="1614797" y="9364132"/>
            <a:ext cx="7267322" cy="1485173"/>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m:rPr>
                      <m:scr m:val="script"/>
                    </m:rPr>
                    <a:rPr xmlns:a="http://schemas.openxmlformats.org/drawingml/2006/main" sz="4100" i="1">
                      <a:solidFill>
                        <a:srgbClr val="000000"/>
                      </a:solidFill>
                      <a:latin typeface="Cambria Math" panose="02040503050406030204" pitchFamily="18" charset="0"/>
                    </a:rPr>
                    <m:t>L</m:t>
                  </m:r>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m:t>
                  </m:r>
                  <m:f>
                    <m:fPr>
                      <m:ctrlPr>
                        <a:rPr xmlns:a="http://schemas.openxmlformats.org/drawingml/2006/main" sz="4100" i="1">
                          <a:solidFill>
                            <a:srgbClr val="000000"/>
                          </a:solidFill>
                          <a:latin typeface="Cambria Math" panose="02040503050406030204" pitchFamily="18" charset="0"/>
                        </a:rPr>
                      </m:ctrlPr>
                      <m:type m:val="bar"/>
                    </m:fPr>
                    <m:num>
                      <m:r>
                        <a:rPr xmlns:a="http://schemas.openxmlformats.org/drawingml/2006/main" sz="4100" i="1">
                          <a:solidFill>
                            <a:srgbClr val="000000"/>
                          </a:solidFill>
                          <a:latin typeface="Cambria Math" panose="02040503050406030204" pitchFamily="18" charset="0"/>
                        </a:rPr>
                        <m:t>1</m:t>
                      </m:r>
                    </m:num>
                    <m:den>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P</m:t>
                      </m:r>
                      <m:r>
                        <a:rPr xmlns:a="http://schemas.openxmlformats.org/drawingml/2006/main" sz="4100" i="1">
                          <a:solidFill>
                            <a:srgbClr val="000000"/>
                          </a:solidFill>
                          <a:latin typeface="Cambria Math" panose="02040503050406030204" pitchFamily="18" charset="0"/>
                        </a:rPr>
                        <m:t>|</m:t>
                      </m:r>
                    </m:den>
                  </m:f>
                  <m:limLow>
                    <m:e>
                      <m:r>
                        <a:rPr xmlns:a="http://schemas.openxmlformats.org/drawingml/2006/main" sz="4100" i="1">
                          <a:solidFill>
                            <a:srgbClr val="000000"/>
                          </a:solidFill>
                          <a:latin typeface="Cambria Math" panose="02040503050406030204" pitchFamily="18" charset="0"/>
                        </a:rPr>
                        <m:t>∑</m:t>
                      </m:r>
                    </m:e>
                    <m:lim>
                      <m:r>
                        <a:rPr xmlns:a="http://schemas.openxmlformats.org/drawingml/2006/main" sz="4100" i="1">
                          <a:solidFill>
                            <a:srgbClr val="000000"/>
                          </a:solidFill>
                          <a:latin typeface="Cambria Math" panose="02040503050406030204" pitchFamily="18" charset="0"/>
                        </a:rPr>
                        <m:t>p</m:t>
                      </m:r>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n</m:t>
                      </m:r>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P</m:t>
                      </m:r>
                    </m:lim>
                  </m:limLow>
                  <m:r>
                    <m:rPr>
                      <m:sty m:val="p"/>
                    </m:rPr>
                    <a:rPr xmlns:a="http://schemas.openxmlformats.org/drawingml/2006/main" sz="4100" i="1">
                      <a:solidFill>
                        <a:srgbClr val="000000"/>
                      </a:solidFill>
                      <a:latin typeface="Cambria Math" panose="02040503050406030204" pitchFamily="18" charset="0"/>
                    </a:rPr>
                    <m:t>log</m:t>
                  </m:r>
                  <m:d>
                    <m:dPr>
                      <m:ctrlPr>
                        <a:rPr xmlns:a="http://schemas.openxmlformats.org/drawingml/2006/main" sz="4100" i="1">
                          <a:solidFill>
                            <a:srgbClr val="000000"/>
                          </a:solidFill>
                          <a:latin typeface="Cambria Math" panose="02040503050406030204" pitchFamily="18" charset="0"/>
                        </a:rPr>
                      </m:ctrlPr>
                    </m:dPr>
                    <m:e>
                      <m:f>
                        <m:fPr>
                          <m:ctrlPr>
                            <a:rPr xmlns:a="http://schemas.openxmlformats.org/drawingml/2006/main" sz="4100" i="1">
                              <a:solidFill>
                                <a:srgbClr val="000000"/>
                              </a:solidFill>
                              <a:latin typeface="Cambria Math" panose="02040503050406030204" pitchFamily="18" charset="0"/>
                            </a:rPr>
                          </m:ctrlPr>
                          <m:type m:val="bar"/>
                        </m:fPr>
                        <m:num>
                          <m:sSup>
                            <m:e>
                              <m:r>
                                <a:rPr xmlns:a="http://schemas.openxmlformats.org/drawingml/2006/main" sz="4100" i="1">
                                  <a:solidFill>
                                    <a:srgbClr val="000000"/>
                                  </a:solidFill>
                                  <a:latin typeface="Cambria Math" panose="02040503050406030204" pitchFamily="18" charset="0"/>
                                </a:rPr>
                                <m:t>e</m:t>
                              </m:r>
                            </m:e>
                            <m:sup>
                              <m:sSub>
                                <m:e>
                                  <m:r>
                                    <a:rPr xmlns:a="http://schemas.openxmlformats.org/drawingml/2006/main" sz="4100" i="1">
                                      <a:solidFill>
                                        <a:srgbClr val="000000"/>
                                      </a:solidFill>
                                      <a:latin typeface="Cambria Math" panose="02040503050406030204" pitchFamily="18" charset="0"/>
                                    </a:rPr>
                                    <m:t>a</m:t>
                                  </m:r>
                                </m:e>
                                <m:sub>
                                  <m:r>
                                    <a:rPr xmlns:a="http://schemas.openxmlformats.org/drawingml/2006/main" sz="4100" i="1">
                                      <a:solidFill>
                                        <a:srgbClr val="000000"/>
                                      </a:solidFill>
                                      <a:latin typeface="Cambria Math" panose="02040503050406030204" pitchFamily="18" charset="0"/>
                                    </a:rPr>
                                    <m:t>p</m:t>
                                  </m:r>
                                </m:sub>
                              </m:sSub>
                            </m:sup>
                          </m:sSup>
                        </m:num>
                        <m:den>
                          <m:sSup>
                            <m:e>
                              <m:r>
                                <a:rPr xmlns:a="http://schemas.openxmlformats.org/drawingml/2006/main" sz="4100" i="1">
                                  <a:solidFill>
                                    <a:srgbClr val="000000"/>
                                  </a:solidFill>
                                  <a:latin typeface="Cambria Math" panose="02040503050406030204" pitchFamily="18" charset="0"/>
                                </a:rPr>
                                <m:t>e</m:t>
                              </m:r>
                            </m:e>
                            <m:sup>
                              <m:sSub>
                                <m:e>
                                  <m:r>
                                    <a:rPr xmlns:a="http://schemas.openxmlformats.org/drawingml/2006/main" sz="4100" i="1">
                                      <a:solidFill>
                                        <a:srgbClr val="000000"/>
                                      </a:solidFill>
                                      <a:latin typeface="Cambria Math" panose="02040503050406030204" pitchFamily="18" charset="0"/>
                                    </a:rPr>
                                    <m:t>a</m:t>
                                  </m:r>
                                </m:e>
                                <m:sub>
                                  <m:r>
                                    <a:rPr xmlns:a="http://schemas.openxmlformats.org/drawingml/2006/main" sz="4100" i="1">
                                      <a:solidFill>
                                        <a:srgbClr val="000000"/>
                                      </a:solidFill>
                                      <a:latin typeface="Cambria Math" panose="02040503050406030204" pitchFamily="18" charset="0"/>
                                    </a:rPr>
                                    <m:t>p</m:t>
                                  </m:r>
                                </m:sub>
                              </m:sSub>
                            </m:sup>
                          </m:sSup>
                          <m:r>
                            <a:rPr xmlns:a="http://schemas.openxmlformats.org/drawingml/2006/main" sz="4100" i="1">
                              <a:solidFill>
                                <a:srgbClr val="000000"/>
                              </a:solidFill>
                              <a:latin typeface="Cambria Math" panose="02040503050406030204" pitchFamily="18" charset="0"/>
                            </a:rPr>
                            <m:t>+</m:t>
                          </m:r>
                          <m:sSup>
                            <m:e>
                              <m:r>
                                <a:rPr xmlns:a="http://schemas.openxmlformats.org/drawingml/2006/main" sz="4100" i="1">
                                  <a:solidFill>
                                    <a:srgbClr val="000000"/>
                                  </a:solidFill>
                                  <a:latin typeface="Cambria Math" panose="02040503050406030204" pitchFamily="18" charset="0"/>
                                </a:rPr>
                                <m:t>e</m:t>
                              </m:r>
                            </m:e>
                            <m:sup>
                              <m:sSub>
                                <m:e>
                                  <m:r>
                                    <a:rPr xmlns:a="http://schemas.openxmlformats.org/drawingml/2006/main" sz="4100" i="1">
                                      <a:solidFill>
                                        <a:srgbClr val="000000"/>
                                      </a:solidFill>
                                      <a:latin typeface="Cambria Math" panose="02040503050406030204" pitchFamily="18" charset="0"/>
                                    </a:rPr>
                                    <m:t>a</m:t>
                                  </m:r>
                                </m:e>
                                <m:sub>
                                  <m:r>
                                    <a:rPr xmlns:a="http://schemas.openxmlformats.org/drawingml/2006/main" sz="4100" i="1">
                                      <a:solidFill>
                                        <a:srgbClr val="000000"/>
                                      </a:solidFill>
                                      <a:latin typeface="Cambria Math" panose="02040503050406030204" pitchFamily="18" charset="0"/>
                                    </a:rPr>
                                    <m:t>n</m:t>
                                  </m:r>
                                </m:sub>
                              </m:sSub>
                            </m:sup>
                          </m:sSup>
                        </m:den>
                      </m:f>
                    </m:e>
                  </m:d>
                </m:oMath>
              </m:oMathPara>
            </a14:m>
            <a:endParaRPr sz="4100"/>
          </a:p>
        </p:txBody>
      </p:sp>
      <p:sp>
        <p:nvSpPr>
          <p:cNvPr id="1942" name="Попарная оценка листьев"/>
          <p:cNvSpPr txBox="1"/>
          <p:nvPr/>
        </p:nvSpPr>
        <p:spPr>
          <a:xfrm>
            <a:off x="10449424" y="8166100"/>
            <a:ext cx="4688702"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825500">
              <a:lnSpc>
                <a:spcPts val="6000"/>
              </a:lnSpc>
              <a:spcBef>
                <a:spcPts val="3000"/>
              </a:spcBef>
              <a:defRPr baseline="6250" sz="4800">
                <a:latin typeface="Yandex Sans Text Light"/>
                <a:ea typeface="Yandex Sans Text Light"/>
                <a:cs typeface="Yandex Sans Text Light"/>
                <a:sym typeface="Yandex Sans Text Light"/>
              </a:defRPr>
            </a:lvl1pPr>
          </a:lstStyle>
          <a:p>
            <a:pPr/>
            <a:r>
              <a:t>Попарная оценка листьев</a:t>
            </a:r>
          </a:p>
        </p:txBody>
      </p:sp>
      <p:sp>
        <p:nvSpPr>
          <p:cNvPr id="1943" name="YetiRankPairwise"/>
          <p:cNvSpPr txBox="1"/>
          <p:nvPr/>
        </p:nvSpPr>
        <p:spPr>
          <a:xfrm>
            <a:off x="16900348" y="9094700"/>
            <a:ext cx="5920698" cy="1346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lnSpc>
                <a:spcPts val="10000"/>
              </a:lnSpc>
              <a:defRPr baseline="-7142" sz="5600">
                <a:latin typeface="Yandex Sans Text Regular"/>
                <a:ea typeface="Yandex Sans Text Regular"/>
                <a:cs typeface="Yandex Sans Text Regular"/>
                <a:sym typeface="Yandex Sans Text Regular"/>
              </a:defRPr>
            </a:lvl1pPr>
          </a:lstStyle>
          <a:p>
            <a:pPr/>
            <a:r>
              <a:t>YetiRankPairwise</a:t>
            </a:r>
          </a:p>
        </p:txBody>
      </p:sp>
      <p:sp>
        <p:nvSpPr>
          <p:cNvPr id="1944" name="Equation"/>
          <p:cNvSpPr txBox="1"/>
          <p:nvPr/>
        </p:nvSpPr>
        <p:spPr>
          <a:xfrm>
            <a:off x="9527955" y="9811436"/>
            <a:ext cx="359056" cy="359056"/>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a:rPr xmlns:a="http://schemas.openxmlformats.org/drawingml/2006/main" sz="4800" i="1">
                      <a:solidFill>
                        <a:srgbClr val="000000"/>
                      </a:solidFill>
                      <a:latin typeface="Cambria Math" panose="02040503050406030204" pitchFamily="18" charset="0"/>
                    </a:rPr>
                    <m:t>+</m:t>
                  </m:r>
                </m:oMath>
              </m:oMathPara>
            </a14:m>
            <a:endParaRPr sz="4800"/>
          </a:p>
        </p:txBody>
      </p:sp>
      <p:sp>
        <p:nvSpPr>
          <p:cNvPr id="1945" name="Equation"/>
          <p:cNvSpPr txBox="1"/>
          <p:nvPr/>
        </p:nvSpPr>
        <p:spPr>
          <a:xfrm>
            <a:off x="15747134" y="9909582"/>
            <a:ext cx="359665" cy="162764"/>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a:rPr xmlns:a="http://schemas.openxmlformats.org/drawingml/2006/main" sz="4800" i="1">
                      <a:solidFill>
                        <a:srgbClr val="000000"/>
                      </a:solidFill>
                      <a:latin typeface="Cambria Math" panose="02040503050406030204" pitchFamily="18" charset="0"/>
                    </a:rPr>
                    <m:t>=</m:t>
                  </m:r>
                </m:oMath>
              </m:oMathPara>
            </a14:m>
            <a:endParaRPr sz="4800"/>
          </a:p>
        </p:txBody>
      </p:sp>
      <p:sp>
        <p:nvSpPr>
          <p:cNvPr id="1946" name="Rounded Rectangle"/>
          <p:cNvSpPr/>
          <p:nvPr/>
        </p:nvSpPr>
        <p:spPr>
          <a:xfrm>
            <a:off x="1268201" y="9074194"/>
            <a:ext cx="7837747" cy="1833541"/>
          </a:xfrm>
          <a:prstGeom prst="roundRect">
            <a:avLst>
              <a:gd name="adj" fmla="val 13299"/>
            </a:avLst>
          </a:prstGeom>
          <a:ln w="38100">
            <a:solidFill>
              <a:srgbClr val="F5D328"/>
            </a:solidFill>
            <a:miter lim="400000"/>
          </a:ln>
        </p:spPr>
        <p:txBody>
          <a:bodyPr lIns="50800" tIns="50800" rIns="50800" bIns="50800" anchor="ctr"/>
          <a:lstStyle/>
          <a:p>
            <a:pPr algn="ctr" defTabSz="825500">
              <a:lnSpc>
                <a:spcPts val="6000"/>
              </a:lnSpc>
              <a:spcBef>
                <a:spcPts val="3000"/>
              </a:spcBef>
              <a:defRPr baseline="6250" sz="4800">
                <a:latin typeface="Yandex Sans Text Light"/>
                <a:ea typeface="Yandex Sans Text Light"/>
                <a:cs typeface="Yandex Sans Text Light"/>
                <a:sym typeface="Yandex Sans Text Light"/>
              </a:defRPr>
            </a:pPr>
          </a:p>
        </p:txBody>
      </p:sp>
      <p:sp>
        <p:nvSpPr>
          <p:cNvPr id="1947" name="Rounded Rectangle"/>
          <p:cNvSpPr/>
          <p:nvPr/>
        </p:nvSpPr>
        <p:spPr>
          <a:xfrm>
            <a:off x="10309018" y="8064500"/>
            <a:ext cx="4969514" cy="1828800"/>
          </a:xfrm>
          <a:prstGeom prst="roundRect">
            <a:avLst>
              <a:gd name="adj" fmla="val 13333"/>
            </a:avLst>
          </a:prstGeom>
          <a:ln w="38100">
            <a:solidFill>
              <a:srgbClr val="F5D328"/>
            </a:solidFill>
            <a:miter lim="400000"/>
          </a:ln>
        </p:spPr>
        <p:txBody>
          <a:bodyPr lIns="50800" tIns="50800" rIns="50800" bIns="50800" anchor="ctr"/>
          <a:lstStyle/>
          <a:p>
            <a:pPr algn="ctr" defTabSz="825500">
              <a:lnSpc>
                <a:spcPts val="6000"/>
              </a:lnSpc>
              <a:spcBef>
                <a:spcPts val="3000"/>
              </a:spcBef>
              <a:defRPr baseline="6250" sz="4800">
                <a:latin typeface="Yandex Sans Text Light"/>
                <a:ea typeface="Yandex Sans Text Light"/>
                <a:cs typeface="Yandex Sans Text Light"/>
                <a:sym typeface="Yandex Sans Text Light"/>
              </a:defRPr>
            </a:pPr>
          </a:p>
        </p:txBody>
      </p:sp>
      <p:sp>
        <p:nvSpPr>
          <p:cNvPr id="1948" name="Rounded Rectangle"/>
          <p:cNvSpPr/>
          <p:nvPr/>
        </p:nvSpPr>
        <p:spPr>
          <a:xfrm>
            <a:off x="16723633" y="9035870"/>
            <a:ext cx="6022247" cy="1833541"/>
          </a:xfrm>
          <a:prstGeom prst="roundRect">
            <a:avLst>
              <a:gd name="adj" fmla="val 13299"/>
            </a:avLst>
          </a:prstGeom>
          <a:ln w="38100">
            <a:solidFill>
              <a:srgbClr val="F5D328"/>
            </a:solidFill>
            <a:miter lim="400000"/>
          </a:ln>
        </p:spPr>
        <p:txBody>
          <a:bodyPr lIns="50800" tIns="50800" rIns="50800" bIns="50800" anchor="ctr"/>
          <a:lstStyle/>
          <a:p>
            <a:pPr algn="ctr" defTabSz="825500">
              <a:lnSpc>
                <a:spcPts val="6000"/>
              </a:lnSpc>
              <a:spcBef>
                <a:spcPts val="3000"/>
              </a:spcBef>
              <a:defRPr baseline="6250" sz="4800">
                <a:latin typeface="Yandex Sans Text Light"/>
                <a:ea typeface="Yandex Sans Text Light"/>
                <a:cs typeface="Yandex Sans Text Light"/>
                <a:sym typeface="Yandex Sans Text Light"/>
              </a:defRPr>
            </a:pPr>
          </a:p>
        </p:txBody>
      </p:sp>
      <p:sp>
        <p:nvSpPr>
          <p:cNvPr id="1949" name="Генерация пар"/>
          <p:cNvSpPr txBox="1"/>
          <p:nvPr/>
        </p:nvSpPr>
        <p:spPr>
          <a:xfrm>
            <a:off x="10608880" y="10702163"/>
            <a:ext cx="4688702"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lnSpc>
                <a:spcPts val="6000"/>
              </a:lnSpc>
              <a:spcBef>
                <a:spcPts val="3000"/>
              </a:spcBef>
              <a:defRPr baseline="6250" sz="4800">
                <a:latin typeface="Yandex Sans Text Light"/>
                <a:ea typeface="Yandex Sans Text Light"/>
                <a:cs typeface="Yandex Sans Text Light"/>
                <a:sym typeface="Yandex Sans Text Light"/>
              </a:defRPr>
            </a:lvl1pPr>
          </a:lstStyle>
          <a:p>
            <a:pPr/>
            <a:r>
              <a:t>Генерация пар</a:t>
            </a:r>
          </a:p>
        </p:txBody>
      </p:sp>
      <p:sp>
        <p:nvSpPr>
          <p:cNvPr id="1950" name="Rounded Rectangle"/>
          <p:cNvSpPr/>
          <p:nvPr/>
        </p:nvSpPr>
        <p:spPr>
          <a:xfrm>
            <a:off x="10309018" y="10223500"/>
            <a:ext cx="4969514" cy="1828800"/>
          </a:xfrm>
          <a:prstGeom prst="roundRect">
            <a:avLst>
              <a:gd name="adj" fmla="val 13333"/>
            </a:avLst>
          </a:prstGeom>
          <a:ln w="38100">
            <a:solidFill>
              <a:srgbClr val="F5D328"/>
            </a:solidFill>
            <a:miter lim="400000"/>
          </a:ln>
        </p:spPr>
        <p:txBody>
          <a:bodyPr lIns="50800" tIns="50800" rIns="50800" bIns="50800" anchor="ctr"/>
          <a:lstStyle/>
          <a:p>
            <a:pPr algn="ctr" defTabSz="825500">
              <a:lnSpc>
                <a:spcPts val="6000"/>
              </a:lnSpc>
              <a:spcBef>
                <a:spcPts val="3000"/>
              </a:spcBef>
              <a:defRPr baseline="6250" sz="4800">
                <a:latin typeface="Yandex Sans Text Light"/>
                <a:ea typeface="Yandex Sans Text Light"/>
                <a:cs typeface="Yandex Sans Text Light"/>
                <a:sym typeface="Yandex Sans Text Light"/>
              </a:defRPr>
            </a:pP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4" name="QuerySoftMax"/>
          <p:cNvSpPr txBox="1"/>
          <p:nvPr>
            <p:ph type="title"/>
          </p:nvPr>
        </p:nvSpPr>
        <p:spPr>
          <a:prstGeom prst="rect">
            <a:avLst/>
          </a:prstGeom>
        </p:spPr>
        <p:txBody>
          <a:bodyPr/>
          <a:lstStyle/>
          <a:p>
            <a:pPr/>
            <a:r>
              <a:t>QuerySoftMax</a:t>
            </a:r>
          </a:p>
        </p:txBody>
      </p:sp>
      <p:sp>
        <p:nvSpPr>
          <p:cNvPr id="195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959" name="Group"/>
          <p:cNvGrpSpPr/>
          <p:nvPr/>
        </p:nvGrpSpPr>
        <p:grpSpPr>
          <a:xfrm>
            <a:off x="1932115" y="5574584"/>
            <a:ext cx="10018430" cy="4292601"/>
            <a:chOff x="0" y="0"/>
            <a:chExt cx="10018428" cy="4292600"/>
          </a:xfrm>
        </p:grpSpPr>
        <p:sp>
          <p:nvSpPr>
            <p:cNvPr id="1956" name="- истинная метка для объекта…"/>
            <p:cNvSpPr txBox="1"/>
            <p:nvPr/>
          </p:nvSpPr>
          <p:spPr>
            <a:xfrm>
              <a:off x="491274" y="-1"/>
              <a:ext cx="9527155" cy="429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defTabSz="825500">
                <a:lnSpc>
                  <a:spcPts val="6000"/>
                </a:lnSpc>
                <a:spcBef>
                  <a:spcPts val="3000"/>
                </a:spcBef>
                <a:defRPr baseline="6250" sz="4800">
                  <a:latin typeface="Yandex Sans Text Light"/>
                  <a:ea typeface="Yandex Sans Text Light"/>
                  <a:cs typeface="Yandex Sans Text Light"/>
                  <a:sym typeface="Yandex Sans Text Light"/>
                </a:defRPr>
              </a:pPr>
            </a:p>
            <a:p>
              <a:pPr defTabSz="825500">
                <a:lnSpc>
                  <a:spcPts val="6000"/>
                </a:lnSpc>
                <a:spcBef>
                  <a:spcPts val="3000"/>
                </a:spcBef>
                <a:defRPr baseline="6250" sz="4800">
                  <a:latin typeface="Yandex Sans Text Light"/>
                  <a:ea typeface="Yandex Sans Text Light"/>
                  <a:cs typeface="Yandex Sans Text Light"/>
                  <a:sym typeface="Yandex Sans Text Light"/>
                </a:defRPr>
              </a:pPr>
              <a:r>
                <a:t>- истинная метка для объекта</a:t>
              </a:r>
            </a:p>
            <a:p>
              <a:pPr defTabSz="825500">
                <a:lnSpc>
                  <a:spcPts val="6000"/>
                </a:lnSpc>
                <a:spcBef>
                  <a:spcPts val="3000"/>
                </a:spcBef>
                <a:defRPr baseline="6250" sz="4800">
                  <a:latin typeface="Yandex Sans Text Light"/>
                  <a:ea typeface="Yandex Sans Text Light"/>
                  <a:cs typeface="Yandex Sans Text Light"/>
                  <a:sym typeface="Yandex Sans Text Light"/>
                </a:defRPr>
              </a:pPr>
              <a:r>
                <a:t>- предсказание для объекта</a:t>
              </a:r>
            </a:p>
          </p:txBody>
        </p:sp>
        <p:sp>
          <p:nvSpPr>
            <p:cNvPr id="1957" name="Equation"/>
            <p:cNvSpPr txBox="1"/>
            <p:nvPr/>
          </p:nvSpPr>
          <p:spPr>
            <a:xfrm>
              <a:off x="102743" y="1321500"/>
              <a:ext cx="239583" cy="490437"/>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4800" i="1">
                            <a:solidFill>
                              <a:srgbClr val="000000"/>
                            </a:solidFill>
                            <a:latin typeface="Cambria Math" panose="02040503050406030204" pitchFamily="18" charset="0"/>
                          </a:rPr>
                          <m:t>t</m:t>
                        </m:r>
                      </m:e>
                      <m:sub>
                        <m:r>
                          <a:rPr xmlns:a="http://schemas.openxmlformats.org/drawingml/2006/main" sz="4800" i="1">
                            <a:solidFill>
                              <a:srgbClr val="000000"/>
                            </a:solidFill>
                            <a:latin typeface="Cambria Math" panose="02040503050406030204" pitchFamily="18" charset="0"/>
                          </a:rPr>
                          <m:t>i</m:t>
                        </m:r>
                      </m:sub>
                    </m:sSub>
                  </m:oMath>
                </m:oMathPara>
              </a14:m>
              <a:endParaRPr sz="4800"/>
            </a:p>
          </p:txBody>
        </p:sp>
        <p:sp>
          <p:nvSpPr>
            <p:cNvPr id="1958" name="Equation"/>
            <p:cNvSpPr txBox="1"/>
            <p:nvPr/>
          </p:nvSpPr>
          <p:spPr>
            <a:xfrm>
              <a:off x="0" y="2544671"/>
              <a:ext cx="388325" cy="426429"/>
            </a:xfrm>
            <a:prstGeom prst="rect">
              <a:avLst/>
            </a:prstGeom>
            <a:noFill/>
            <a:ln w="12700" cap="flat">
              <a:noFill/>
              <a:miter lim="400000"/>
            </a:ln>
            <a:effectLst/>
          </p:spPr>
          <p:txBody>
            <a:bodyPr wrap="none" lIns="0" tIns="0" rIns="0" bIns="0">
              <a:spAutoFit/>
            </a:bodyPr>
            <a:lstStyle/>
            <a:p>
              <a:pPr defTabSz="914400" latinLnBrk="1">
                <a:defRPr sz="1800"/>
              </a:pPr>
              <a14:m>
                <m:oMathPara>
                  <m:oMathParaPr>
                    <m:jc m:val="centerGroup"/>
                  </m:oMathParaPr>
                  <m:oMath>
                    <m:sSub>
                      <m:e>
                        <m:r>
                          <a:rPr xmlns:a="http://schemas.openxmlformats.org/drawingml/2006/main" sz="4800" i="1">
                            <a:solidFill>
                              <a:srgbClr val="000000"/>
                            </a:solidFill>
                            <a:latin typeface="Cambria Math" panose="02040503050406030204" pitchFamily="18" charset="0"/>
                          </a:rPr>
                          <m:t>a</m:t>
                        </m:r>
                      </m:e>
                      <m:sub>
                        <m:r>
                          <a:rPr xmlns:a="http://schemas.openxmlformats.org/drawingml/2006/main" sz="4800" i="1">
                            <a:solidFill>
                              <a:srgbClr val="000000"/>
                            </a:solidFill>
                            <a:latin typeface="Cambria Math" panose="02040503050406030204" pitchFamily="18" charset="0"/>
                          </a:rPr>
                          <m:t>i</m:t>
                        </m:r>
                      </m:sub>
                    </m:sSub>
                  </m:oMath>
                </m:oMathPara>
              </a14:m>
              <a:endParaRPr sz="4800"/>
            </a:p>
          </p:txBody>
        </p:sp>
      </p:grpSp>
      <p:sp>
        <p:nvSpPr>
          <p:cNvPr id="1960" name="Equation"/>
          <p:cNvSpPr txBox="1"/>
          <p:nvPr/>
        </p:nvSpPr>
        <p:spPr>
          <a:xfrm>
            <a:off x="1862186" y="2669445"/>
            <a:ext cx="11766821" cy="2784167"/>
          </a:xfrm>
          <a:prstGeom prst="rect">
            <a:avLst/>
          </a:prstGeom>
          <a:ln w="12700">
            <a:miter lim="400000"/>
          </a:ln>
        </p:spPr>
        <p:txBody>
          <a:bodyPr wrap="none" lIns="0" tIns="0" rIns="0" bIns="0">
            <a:spAutoFit/>
          </a:bodyPr>
          <a:lstStyle/>
          <a:p>
            <a:pPr defTabSz="914400" latinLnBrk="1">
              <a:defRPr sz="1800"/>
            </a:pPr>
            <a14:m>
              <m:oMathPara>
                <m:oMathParaPr>
                  <m:jc m:val="centerGroup"/>
                </m:oMathParaPr>
                <m:oMath>
                  <m:r>
                    <m:rPr>
                      <m:scr m:val="script"/>
                    </m:rPr>
                    <a:rPr xmlns:a="http://schemas.openxmlformats.org/drawingml/2006/main" sz="4800" i="1">
                      <a:solidFill>
                        <a:srgbClr val="000000"/>
                      </a:solidFill>
                      <a:latin typeface="Cambria Math" panose="02040503050406030204" pitchFamily="18" charset="0"/>
                    </a:rPr>
                    <m:t>L</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m:t>
                  </m:r>
                  <m:limLow>
                    <m:e>
                      <m:r>
                        <a:rPr xmlns:a="http://schemas.openxmlformats.org/drawingml/2006/main" sz="4800" i="1">
                          <a:solidFill>
                            <a:srgbClr val="000000"/>
                          </a:solidFill>
                          <a:latin typeface="Cambria Math" panose="02040503050406030204" pitchFamily="18" charset="0"/>
                        </a:rPr>
                        <m:t>∑</m:t>
                      </m:r>
                    </m:e>
                    <m:lim>
                      <m:r>
                        <a:rPr xmlns:a="http://schemas.openxmlformats.org/drawingml/2006/main" sz="4800" i="1">
                          <a:solidFill>
                            <a:srgbClr val="000000"/>
                          </a:solidFill>
                          <a:latin typeface="Cambria Math" panose="02040503050406030204" pitchFamily="18" charset="0"/>
                        </a:rPr>
                        <m:t>g</m:t>
                      </m:r>
                      <m:r>
                        <a:rPr xmlns:a="http://schemas.openxmlformats.org/drawingml/2006/main" sz="4800" i="1">
                          <a:solidFill>
                            <a:srgbClr val="000000"/>
                          </a:solidFill>
                          <a:latin typeface="Cambria Math" panose="02040503050406030204" pitchFamily="18" charset="0"/>
                        </a:rPr>
                        <m:t>r</m:t>
                      </m:r>
                      <m:r>
                        <a:rPr xmlns:a="http://schemas.openxmlformats.org/drawingml/2006/main" sz="4800" i="1">
                          <a:solidFill>
                            <a:srgbClr val="000000"/>
                          </a:solidFill>
                          <a:latin typeface="Cambria Math" panose="02040503050406030204" pitchFamily="18" charset="0"/>
                        </a:rPr>
                        <m:t>o</m:t>
                      </m:r>
                      <m:r>
                        <a:rPr xmlns:a="http://schemas.openxmlformats.org/drawingml/2006/main" sz="4800" i="1">
                          <a:solidFill>
                            <a:srgbClr val="000000"/>
                          </a:solidFill>
                          <a:latin typeface="Cambria Math" panose="02040503050406030204" pitchFamily="18" charset="0"/>
                        </a:rPr>
                        <m:t>u</m:t>
                      </m:r>
                      <m:r>
                        <a:rPr xmlns:a="http://schemas.openxmlformats.org/drawingml/2006/main" sz="4800" i="1">
                          <a:solidFill>
                            <a:srgbClr val="000000"/>
                          </a:solidFill>
                          <a:latin typeface="Cambria Math" panose="02040503050406030204" pitchFamily="18" charset="0"/>
                        </a:rPr>
                        <m:t>p</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G</m:t>
                      </m:r>
                    </m:lim>
                  </m:limLow>
                  <m:limLow>
                    <m:e>
                      <m:r>
                        <a:rPr xmlns:a="http://schemas.openxmlformats.org/drawingml/2006/main" sz="4800" i="1">
                          <a:solidFill>
                            <a:srgbClr val="000000"/>
                          </a:solidFill>
                          <a:latin typeface="Cambria Math" panose="02040503050406030204" pitchFamily="18" charset="0"/>
                        </a:rPr>
                        <m:t>∑</m:t>
                      </m:r>
                    </m:e>
                    <m:lim>
                      <m:r>
                        <a:rPr xmlns:a="http://schemas.openxmlformats.org/drawingml/2006/main" sz="4800" i="1">
                          <a:solidFill>
                            <a:srgbClr val="000000"/>
                          </a:solidFill>
                          <a:latin typeface="Cambria Math" panose="02040503050406030204" pitchFamily="18" charset="0"/>
                        </a:rPr>
                        <m:t>i</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g</m:t>
                      </m:r>
                      <m:r>
                        <a:rPr xmlns:a="http://schemas.openxmlformats.org/drawingml/2006/main" sz="4800" i="1">
                          <a:solidFill>
                            <a:srgbClr val="000000"/>
                          </a:solidFill>
                          <a:latin typeface="Cambria Math" panose="02040503050406030204" pitchFamily="18" charset="0"/>
                        </a:rPr>
                        <m:t>r</m:t>
                      </m:r>
                      <m:r>
                        <a:rPr xmlns:a="http://schemas.openxmlformats.org/drawingml/2006/main" sz="4800" i="1">
                          <a:solidFill>
                            <a:srgbClr val="000000"/>
                          </a:solidFill>
                          <a:latin typeface="Cambria Math" panose="02040503050406030204" pitchFamily="18" charset="0"/>
                        </a:rPr>
                        <m:t>o</m:t>
                      </m:r>
                      <m:r>
                        <a:rPr xmlns:a="http://schemas.openxmlformats.org/drawingml/2006/main" sz="4800" i="1">
                          <a:solidFill>
                            <a:srgbClr val="000000"/>
                          </a:solidFill>
                          <a:latin typeface="Cambria Math" panose="02040503050406030204" pitchFamily="18" charset="0"/>
                        </a:rPr>
                        <m:t>u</m:t>
                      </m:r>
                      <m:r>
                        <a:rPr xmlns:a="http://schemas.openxmlformats.org/drawingml/2006/main" sz="4800" i="1">
                          <a:solidFill>
                            <a:srgbClr val="000000"/>
                          </a:solidFill>
                          <a:latin typeface="Cambria Math" panose="02040503050406030204" pitchFamily="18" charset="0"/>
                        </a:rPr>
                        <m:t>p</m:t>
                      </m:r>
                    </m:lim>
                  </m:limLow>
                  <m:f>
                    <m:fPr>
                      <m:ctrlPr>
                        <a:rPr xmlns:a="http://schemas.openxmlformats.org/drawingml/2006/main" sz="4800" i="1">
                          <a:solidFill>
                            <a:srgbClr val="000000"/>
                          </a:solidFill>
                          <a:latin typeface="Cambria Math" panose="02040503050406030204" pitchFamily="18" charset="0"/>
                        </a:rPr>
                      </m:ctrlPr>
                      <m:type m:val="bar"/>
                    </m:fPr>
                    <m:num>
                      <m:sSub>
                        <m:e>
                          <m:r>
                            <a:rPr xmlns:a="http://schemas.openxmlformats.org/drawingml/2006/main" sz="4800" i="1">
                              <a:solidFill>
                                <a:srgbClr val="000000"/>
                              </a:solidFill>
                              <a:latin typeface="Cambria Math" panose="02040503050406030204" pitchFamily="18" charset="0"/>
                            </a:rPr>
                            <m:t>t</m:t>
                          </m:r>
                        </m:e>
                        <m:sub>
                          <m:r>
                            <a:rPr xmlns:a="http://schemas.openxmlformats.org/drawingml/2006/main" sz="4800" i="1">
                              <a:solidFill>
                                <a:srgbClr val="000000"/>
                              </a:solidFill>
                              <a:latin typeface="Cambria Math" panose="02040503050406030204" pitchFamily="18" charset="0"/>
                            </a:rPr>
                            <m:t>i</m:t>
                          </m:r>
                        </m:sub>
                      </m:sSub>
                    </m:num>
                    <m:den>
                      <m:nary>
                        <m:naryPr>
                          <m:ctrlPr>
                            <a:rPr xmlns:a="http://schemas.openxmlformats.org/drawingml/2006/main" sz="4800" i="1">
                              <a:solidFill>
                                <a:srgbClr val="000000"/>
                              </a:solidFill>
                              <a:latin typeface="Cambria Math" panose="02040503050406030204" pitchFamily="18" charset="0"/>
                            </a:rPr>
                          </m:ctrlPr>
                          <m:chr m:val="∑"/>
                          <m:limLoc m:val="subSup"/>
                          <m:grow m:val="1"/>
                          <m:subHide m:val="off"/>
                          <m:supHide m:val="on"/>
                        </m:naryPr>
                        <m:sub>
                          <m:r>
                            <a:rPr xmlns:a="http://schemas.openxmlformats.org/drawingml/2006/main" sz="4800" i="1">
                              <a:solidFill>
                                <a:srgbClr val="000000"/>
                              </a:solidFill>
                              <a:latin typeface="Cambria Math" panose="02040503050406030204" pitchFamily="18" charset="0"/>
                            </a:rPr>
                            <m:t>j</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g</m:t>
                          </m:r>
                          <m:r>
                            <a:rPr xmlns:a="http://schemas.openxmlformats.org/drawingml/2006/main" sz="4800" i="1">
                              <a:solidFill>
                                <a:srgbClr val="000000"/>
                              </a:solidFill>
                              <a:latin typeface="Cambria Math" panose="02040503050406030204" pitchFamily="18" charset="0"/>
                            </a:rPr>
                            <m:t>r</m:t>
                          </m:r>
                          <m:r>
                            <a:rPr xmlns:a="http://schemas.openxmlformats.org/drawingml/2006/main" sz="4800" i="1">
                              <a:solidFill>
                                <a:srgbClr val="000000"/>
                              </a:solidFill>
                              <a:latin typeface="Cambria Math" panose="02040503050406030204" pitchFamily="18" charset="0"/>
                            </a:rPr>
                            <m:t>o</m:t>
                          </m:r>
                          <m:r>
                            <a:rPr xmlns:a="http://schemas.openxmlformats.org/drawingml/2006/main" sz="4800" i="1">
                              <a:solidFill>
                                <a:srgbClr val="000000"/>
                              </a:solidFill>
                              <a:latin typeface="Cambria Math" panose="02040503050406030204" pitchFamily="18" charset="0"/>
                            </a:rPr>
                            <m:t>u</m:t>
                          </m:r>
                          <m:r>
                            <a:rPr xmlns:a="http://schemas.openxmlformats.org/drawingml/2006/main" sz="4800" i="1">
                              <a:solidFill>
                                <a:srgbClr val="000000"/>
                              </a:solidFill>
                              <a:latin typeface="Cambria Math" panose="02040503050406030204" pitchFamily="18" charset="0"/>
                            </a:rPr>
                            <m:t>p</m:t>
                          </m:r>
                        </m:sub>
                        <m:sup/>
                        <m:e>
                          <m:sSub>
                            <m:e>
                              <m:r>
                                <a:rPr xmlns:a="http://schemas.openxmlformats.org/drawingml/2006/main" sz="4800" i="1">
                                  <a:solidFill>
                                    <a:srgbClr val="000000"/>
                                  </a:solidFill>
                                  <a:latin typeface="Cambria Math" panose="02040503050406030204" pitchFamily="18" charset="0"/>
                                </a:rPr>
                                <m:t>t</m:t>
                              </m:r>
                            </m:e>
                            <m:sub>
                              <m:r>
                                <a:rPr xmlns:a="http://schemas.openxmlformats.org/drawingml/2006/main" sz="4800" i="1">
                                  <a:solidFill>
                                    <a:srgbClr val="000000"/>
                                  </a:solidFill>
                                  <a:latin typeface="Cambria Math" panose="02040503050406030204" pitchFamily="18" charset="0"/>
                                </a:rPr>
                                <m:t>j</m:t>
                              </m:r>
                            </m:sub>
                          </m:sSub>
                        </m:e>
                      </m:nary>
                    </m:den>
                  </m:f>
                  <m:r>
                    <m:rPr>
                      <m:sty m:val="p"/>
                    </m:rPr>
                    <a:rPr xmlns:a="http://schemas.openxmlformats.org/drawingml/2006/main" sz="4800" i="1">
                      <a:solidFill>
                        <a:srgbClr val="000000"/>
                      </a:solidFill>
                      <a:latin typeface="Cambria Math" panose="02040503050406030204" pitchFamily="18" charset="0"/>
                    </a:rPr>
                    <m:t>log</m:t>
                  </m:r>
                  <m:d>
                    <m:dPr>
                      <m:ctrlPr>
                        <a:rPr xmlns:a="http://schemas.openxmlformats.org/drawingml/2006/main" sz="4800" i="1">
                          <a:solidFill>
                            <a:srgbClr val="000000"/>
                          </a:solidFill>
                          <a:latin typeface="Cambria Math" panose="02040503050406030204" pitchFamily="18" charset="0"/>
                        </a:rPr>
                      </m:ctrlPr>
                    </m:dPr>
                    <m:e>
                      <m:f>
                        <m:fPr>
                          <m:ctrlPr>
                            <a:rPr xmlns:a="http://schemas.openxmlformats.org/drawingml/2006/main" sz="4800" i="1">
                              <a:solidFill>
                                <a:srgbClr val="000000"/>
                              </a:solidFill>
                              <a:latin typeface="Cambria Math" panose="02040503050406030204" pitchFamily="18" charset="0"/>
                            </a:rPr>
                          </m:ctrlPr>
                          <m:type m:val="bar"/>
                        </m:fPr>
                        <m:num>
                          <m:sSup>
                            <m:e>
                              <m:r>
                                <a:rPr xmlns:a="http://schemas.openxmlformats.org/drawingml/2006/main" sz="4800" i="1">
                                  <a:solidFill>
                                    <a:srgbClr val="000000"/>
                                  </a:solidFill>
                                  <a:latin typeface="Cambria Math" panose="02040503050406030204" pitchFamily="18" charset="0"/>
                                </a:rPr>
                                <m:t>e</m:t>
                              </m:r>
                            </m:e>
                            <m:sup>
                              <m:sSub>
                                <m:e>
                                  <m:r>
                                    <a:rPr xmlns:a="http://schemas.openxmlformats.org/drawingml/2006/main" sz="4800" i="1">
                                      <a:solidFill>
                                        <a:srgbClr val="000000"/>
                                      </a:solidFill>
                                      <a:latin typeface="Cambria Math" panose="02040503050406030204" pitchFamily="18" charset="0"/>
                                    </a:rPr>
                                    <m:t>a</m:t>
                                  </m:r>
                                </m:e>
                                <m:sub>
                                  <m:r>
                                    <a:rPr xmlns:a="http://schemas.openxmlformats.org/drawingml/2006/main" sz="4800" i="1">
                                      <a:solidFill>
                                        <a:srgbClr val="000000"/>
                                      </a:solidFill>
                                      <a:latin typeface="Cambria Math" panose="02040503050406030204" pitchFamily="18" charset="0"/>
                                    </a:rPr>
                                    <m:t>i</m:t>
                                  </m:r>
                                </m:sub>
                              </m:sSub>
                            </m:sup>
                          </m:sSup>
                        </m:num>
                        <m:den>
                          <m:nary>
                            <m:naryPr>
                              <m:ctrlPr>
                                <a:rPr xmlns:a="http://schemas.openxmlformats.org/drawingml/2006/main" sz="4800" i="1">
                                  <a:solidFill>
                                    <a:srgbClr val="000000"/>
                                  </a:solidFill>
                                  <a:latin typeface="Cambria Math" panose="02040503050406030204" pitchFamily="18" charset="0"/>
                                </a:rPr>
                              </m:ctrlPr>
                              <m:chr m:val="∑"/>
                              <m:limLoc m:val="undOvr"/>
                              <m:grow m:val="1"/>
                              <m:subHide m:val="off"/>
                              <m:supHide m:val="on"/>
                            </m:naryPr>
                            <m:sub>
                              <m:r>
                                <a:rPr xmlns:a="http://schemas.openxmlformats.org/drawingml/2006/main" sz="4800" i="1">
                                  <a:solidFill>
                                    <a:srgbClr val="000000"/>
                                  </a:solidFill>
                                  <a:latin typeface="Cambria Math" panose="02040503050406030204" pitchFamily="18" charset="0"/>
                                </a:rPr>
                                <m:t>j</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g</m:t>
                              </m:r>
                              <m:r>
                                <a:rPr xmlns:a="http://schemas.openxmlformats.org/drawingml/2006/main" sz="4800" i="1">
                                  <a:solidFill>
                                    <a:srgbClr val="000000"/>
                                  </a:solidFill>
                                  <a:latin typeface="Cambria Math" panose="02040503050406030204" pitchFamily="18" charset="0"/>
                                </a:rPr>
                                <m:t>r</m:t>
                              </m:r>
                              <m:r>
                                <a:rPr xmlns:a="http://schemas.openxmlformats.org/drawingml/2006/main" sz="4800" i="1">
                                  <a:solidFill>
                                    <a:srgbClr val="000000"/>
                                  </a:solidFill>
                                  <a:latin typeface="Cambria Math" panose="02040503050406030204" pitchFamily="18" charset="0"/>
                                </a:rPr>
                                <m:t>o</m:t>
                              </m:r>
                              <m:r>
                                <a:rPr xmlns:a="http://schemas.openxmlformats.org/drawingml/2006/main" sz="4800" i="1">
                                  <a:solidFill>
                                    <a:srgbClr val="000000"/>
                                  </a:solidFill>
                                  <a:latin typeface="Cambria Math" panose="02040503050406030204" pitchFamily="18" charset="0"/>
                                </a:rPr>
                                <m:t>u</m:t>
                              </m:r>
                              <m:r>
                                <a:rPr xmlns:a="http://schemas.openxmlformats.org/drawingml/2006/main" sz="4800" i="1">
                                  <a:solidFill>
                                    <a:srgbClr val="000000"/>
                                  </a:solidFill>
                                  <a:latin typeface="Cambria Math" panose="02040503050406030204" pitchFamily="18" charset="0"/>
                                </a:rPr>
                                <m:t>p</m:t>
                              </m:r>
                            </m:sub>
                            <m:sup/>
                            <m:e>
                              <m:sSup>
                                <m:e>
                                  <m:r>
                                    <a:rPr xmlns:a="http://schemas.openxmlformats.org/drawingml/2006/main" sz="4800" i="1">
                                      <a:solidFill>
                                        <a:srgbClr val="000000"/>
                                      </a:solidFill>
                                      <a:latin typeface="Cambria Math" panose="02040503050406030204" pitchFamily="18" charset="0"/>
                                    </a:rPr>
                                    <m:t>e</m:t>
                                  </m:r>
                                </m:e>
                                <m:sup>
                                  <m:sSub>
                                    <m:e>
                                      <m:r>
                                        <a:rPr xmlns:a="http://schemas.openxmlformats.org/drawingml/2006/main" sz="4800" i="1">
                                          <a:solidFill>
                                            <a:srgbClr val="000000"/>
                                          </a:solidFill>
                                          <a:latin typeface="Cambria Math" panose="02040503050406030204" pitchFamily="18" charset="0"/>
                                        </a:rPr>
                                        <m:t>a</m:t>
                                      </m:r>
                                    </m:e>
                                    <m:sub>
                                      <m:r>
                                        <a:rPr xmlns:a="http://schemas.openxmlformats.org/drawingml/2006/main" sz="4800" i="1">
                                          <a:solidFill>
                                            <a:srgbClr val="000000"/>
                                          </a:solidFill>
                                          <a:latin typeface="Cambria Math" panose="02040503050406030204" pitchFamily="18" charset="0"/>
                                        </a:rPr>
                                        <m:t>j</m:t>
                                      </m:r>
                                    </m:sub>
                                  </m:sSub>
                                </m:sup>
                              </m:sSup>
                            </m:e>
                          </m:nary>
                        </m:den>
                      </m:f>
                    </m:e>
                  </m:d>
                </m:oMath>
              </m:oMathPara>
            </a14:m>
            <a:endParaRPr sz="4800"/>
          </a:p>
        </p:txBody>
      </p:sp>
      <p:sp>
        <p:nvSpPr>
          <p:cNvPr id="1961" name="Хорошо подходит для решения задачи top-1"/>
          <p:cNvSpPr txBox="1"/>
          <p:nvPr/>
        </p:nvSpPr>
        <p:spPr>
          <a:xfrm>
            <a:off x="1810290" y="9270838"/>
            <a:ext cx="12566194" cy="73151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4800">
                <a:latin typeface="Yandex Sans Text Light"/>
                <a:ea typeface="Yandex Sans Text Light"/>
                <a:cs typeface="Yandex Sans Text Light"/>
                <a:sym typeface="Yandex Sans Text Light"/>
              </a:defRPr>
            </a:lvl1pPr>
          </a:lstStyle>
          <a:p>
            <a:pPr/>
            <a:r>
              <a:t>Хорошо подходит для решения задачи top-1</a:t>
            </a:r>
          </a:p>
        </p:txBody>
      </p:sp>
      <p:sp>
        <p:nvSpPr>
          <p:cNvPr id="1962" name="Обычно в группе один объект с меткой 1, а остальные - 0."/>
          <p:cNvSpPr txBox="1"/>
          <p:nvPr/>
        </p:nvSpPr>
        <p:spPr>
          <a:xfrm>
            <a:off x="1810290" y="10636843"/>
            <a:ext cx="16107361" cy="73151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4800">
                <a:latin typeface="Yandex Sans Text Light"/>
                <a:ea typeface="Yandex Sans Text Light"/>
                <a:cs typeface="Yandex Sans Text Light"/>
                <a:sym typeface="Yandex Sans Text Light"/>
              </a:defRPr>
            </a:lvl1pPr>
          </a:lstStyle>
          <a:p>
            <a:pPr/>
            <a:r>
              <a:t>Обычно в группе один объект с меткой 1, а остальные - 0.</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1966" name="Примерный рейтинг"/>
          <p:cNvSpPr txBox="1"/>
          <p:nvPr>
            <p:ph type="title"/>
          </p:nvPr>
        </p:nvSpPr>
        <p:spPr>
          <a:prstGeom prst="rect">
            <a:avLst/>
          </a:prstGeom>
        </p:spPr>
        <p:txBody>
          <a:bodyPr/>
          <a:lstStyle/>
          <a:p>
            <a:pPr/>
            <a:r>
              <a:t>Примерный рейтинг</a:t>
            </a:r>
          </a:p>
        </p:txBody>
      </p:sp>
      <p:sp>
        <p:nvSpPr>
          <p:cNvPr id="1967" name="Slide Number"/>
          <p:cNvSpPr txBox="1"/>
          <p:nvPr>
            <p:ph type="sldNum" sz="quarter" idx="2"/>
          </p:nvPr>
        </p:nvSpPr>
        <p:spPr>
          <a:xfrm>
            <a:off x="22580203" y="12669188"/>
            <a:ext cx="216000" cy="34563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980" name="Group"/>
          <p:cNvGrpSpPr/>
          <p:nvPr/>
        </p:nvGrpSpPr>
        <p:grpSpPr>
          <a:xfrm>
            <a:off x="7652143" y="2482381"/>
            <a:ext cx="9103726" cy="10187604"/>
            <a:chOff x="0" y="0"/>
            <a:chExt cx="9103724" cy="10187602"/>
          </a:xfrm>
        </p:grpSpPr>
        <p:sp>
          <p:nvSpPr>
            <p:cNvPr id="1968" name="Line"/>
            <p:cNvSpPr/>
            <p:nvPr/>
          </p:nvSpPr>
          <p:spPr>
            <a:xfrm flipV="1">
              <a:off x="1288110" y="1313155"/>
              <a:ext cx="1" cy="7561292"/>
            </a:xfrm>
            <a:prstGeom prst="line">
              <a:avLst/>
            </a:prstGeom>
            <a:noFill/>
            <a:ln w="88900" cap="flat">
              <a:solidFill>
                <a:srgbClr val="FFCC00"/>
              </a:solidFill>
              <a:prstDash val="solid"/>
              <a:miter lim="800000"/>
              <a:headEnd type="triangle" w="med" len="med"/>
              <a:tailEnd type="triangle" w="med" len="med"/>
            </a:ln>
            <a:effectLst/>
          </p:spPr>
          <p:txBody>
            <a:bodyPr wrap="square" lIns="45719" tIns="45719" rIns="45719" bIns="45719" numCol="1" anchor="t">
              <a:noAutofit/>
            </a:bodyPr>
            <a:lstStyle/>
            <a:p>
              <a:pPr/>
            </a:p>
          </p:txBody>
        </p:sp>
        <p:sp>
          <p:nvSpPr>
            <p:cNvPr id="1969" name="Line"/>
            <p:cNvSpPr/>
            <p:nvPr/>
          </p:nvSpPr>
          <p:spPr>
            <a:xfrm flipV="1">
              <a:off x="8063188" y="1313155"/>
              <a:ext cx="1" cy="7561293"/>
            </a:xfrm>
            <a:prstGeom prst="line">
              <a:avLst/>
            </a:prstGeom>
            <a:noFill/>
            <a:ln w="88900" cap="flat">
              <a:solidFill>
                <a:srgbClr val="FFCC00"/>
              </a:solidFill>
              <a:prstDash val="solid"/>
              <a:miter lim="800000"/>
              <a:headEnd type="triangle" w="med" len="med"/>
              <a:tailEnd type="triangle" w="med" len="med"/>
            </a:ln>
            <a:effectLst/>
          </p:spPr>
          <p:txBody>
            <a:bodyPr wrap="square" lIns="45719" tIns="45719" rIns="45719" bIns="45719" numCol="1" anchor="t">
              <a:noAutofit/>
            </a:bodyPr>
            <a:lstStyle/>
            <a:p>
              <a:pPr/>
            </a:p>
          </p:txBody>
        </p:sp>
        <p:sp>
          <p:nvSpPr>
            <p:cNvPr id="1970" name="Быстрое…"/>
            <p:cNvSpPr txBox="1"/>
            <p:nvPr/>
          </p:nvSpPr>
          <p:spPr>
            <a:xfrm>
              <a:off x="247574" y="0"/>
              <a:ext cx="2172971" cy="1120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algn="ctr">
                <a:defRPr>
                  <a:latin typeface="Yandex Sans Text Regular"/>
                  <a:ea typeface="Yandex Sans Text Regular"/>
                  <a:cs typeface="Yandex Sans Text Regular"/>
                  <a:sym typeface="Yandex Sans Text Regular"/>
                </a:defRPr>
              </a:pPr>
              <a:r>
                <a:t>Быстрое</a:t>
              </a:r>
            </a:p>
            <a:p>
              <a:pPr algn="ctr">
                <a:defRPr>
                  <a:latin typeface="Yandex Sans Text Regular"/>
                  <a:ea typeface="Yandex Sans Text Regular"/>
                  <a:cs typeface="Yandex Sans Text Regular"/>
                  <a:sym typeface="Yandex Sans Text Regular"/>
                </a:defRPr>
              </a:pPr>
              <a:r>
                <a:t>Обучение</a:t>
              </a:r>
            </a:p>
          </p:txBody>
        </p:sp>
        <p:sp>
          <p:nvSpPr>
            <p:cNvPr id="1971" name="Медленное…"/>
            <p:cNvSpPr txBox="1"/>
            <p:nvPr/>
          </p:nvSpPr>
          <p:spPr>
            <a:xfrm>
              <a:off x="-1" y="9067463"/>
              <a:ext cx="2576222" cy="11201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algn="ctr">
                <a:defRPr>
                  <a:latin typeface="Yandex Sans Text Regular"/>
                  <a:ea typeface="Yandex Sans Text Regular"/>
                  <a:cs typeface="Yandex Sans Text Regular"/>
                  <a:sym typeface="Yandex Sans Text Regular"/>
                </a:defRPr>
              </a:pPr>
              <a:r>
                <a:t>Медленное</a:t>
              </a:r>
            </a:p>
            <a:p>
              <a:pPr algn="ctr">
                <a:defRPr>
                  <a:latin typeface="Yandex Sans Text Regular"/>
                  <a:ea typeface="Yandex Sans Text Regular"/>
                  <a:cs typeface="Yandex Sans Text Regular"/>
                  <a:sym typeface="Yandex Sans Text Regular"/>
                </a:defRPr>
              </a:pPr>
              <a:r>
                <a:t>Обучение</a:t>
              </a:r>
            </a:p>
          </p:txBody>
        </p:sp>
        <p:sp>
          <p:nvSpPr>
            <p:cNvPr id="1972" name="Низкое…"/>
            <p:cNvSpPr txBox="1"/>
            <p:nvPr/>
          </p:nvSpPr>
          <p:spPr>
            <a:xfrm>
              <a:off x="7114549" y="0"/>
              <a:ext cx="1989176" cy="1120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algn="ctr">
                <a:defRPr>
                  <a:latin typeface="Yandex Sans Text Regular"/>
                  <a:ea typeface="Yandex Sans Text Regular"/>
                  <a:cs typeface="Yandex Sans Text Regular"/>
                  <a:sym typeface="Yandex Sans Text Regular"/>
                </a:defRPr>
              </a:pPr>
              <a:r>
                <a:t>Низкое</a:t>
              </a:r>
            </a:p>
            <a:p>
              <a:pPr algn="ctr">
                <a:defRPr>
                  <a:latin typeface="Yandex Sans Text Regular"/>
                  <a:ea typeface="Yandex Sans Text Regular"/>
                  <a:cs typeface="Yandex Sans Text Regular"/>
                  <a:sym typeface="Yandex Sans Text Regular"/>
                </a:defRPr>
              </a:pPr>
              <a:r>
                <a:t>Качество</a:t>
              </a:r>
            </a:p>
          </p:txBody>
        </p:sp>
        <p:sp>
          <p:nvSpPr>
            <p:cNvPr id="1973" name="Высокое…"/>
            <p:cNvSpPr txBox="1"/>
            <p:nvPr/>
          </p:nvSpPr>
          <p:spPr>
            <a:xfrm>
              <a:off x="7068601" y="9067463"/>
              <a:ext cx="1989177" cy="11201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algn="ctr">
                <a:defRPr>
                  <a:latin typeface="Yandex Sans Text Regular"/>
                  <a:ea typeface="Yandex Sans Text Regular"/>
                  <a:cs typeface="Yandex Sans Text Regular"/>
                  <a:sym typeface="Yandex Sans Text Regular"/>
                </a:defRPr>
              </a:pPr>
              <a:r>
                <a:t>Высокое</a:t>
              </a:r>
            </a:p>
            <a:p>
              <a:pPr algn="ctr">
                <a:defRPr>
                  <a:latin typeface="Yandex Sans Text Regular"/>
                  <a:ea typeface="Yandex Sans Text Regular"/>
                  <a:cs typeface="Yandex Sans Text Regular"/>
                  <a:sym typeface="Yandex Sans Text Regular"/>
                </a:defRPr>
              </a:pPr>
              <a:r>
                <a:t>Качество</a:t>
              </a:r>
            </a:p>
          </p:txBody>
        </p:sp>
        <p:sp>
          <p:nvSpPr>
            <p:cNvPr id="1974" name="RMSE"/>
            <p:cNvSpPr/>
            <p:nvPr/>
          </p:nvSpPr>
          <p:spPr>
            <a:xfrm>
              <a:off x="934773" y="2001960"/>
              <a:ext cx="7481752" cy="859309"/>
            </a:xfrm>
            <a:prstGeom prst="roundRect">
              <a:avLst>
                <a:gd name="adj" fmla="val 22169"/>
              </a:avLst>
            </a:prstGeom>
            <a:solidFill>
              <a:srgbClr val="FFFFFF"/>
            </a:solidFill>
            <a:ln w="63500" cap="flat">
              <a:solidFill>
                <a:srgbClr val="FFCC00"/>
              </a:solidFill>
              <a:prstDash val="solid"/>
              <a:miter lim="800000"/>
            </a:ln>
            <a:effectLst/>
            <a:extLst>
              <a:ext uri="{C572A759-6A51-4108-AA02-DFA0A04FC94B}">
                <ma14:wrappingTextBoxFlag xmlns:ma14="http://schemas.microsoft.com/office/mac/drawingml/2011/main" val="1"/>
              </a:ext>
            </a:extLst>
          </p:spPr>
          <p:txBody>
            <a:bodyPr wrap="square" lIns="89999" tIns="89999" rIns="89999" bIns="89999" numCol="1" anchor="ctr">
              <a:noAutofit/>
            </a:bodyPr>
            <a:lstStyle>
              <a:lvl1pPr algn="ctr">
                <a:defRPr>
                  <a:latin typeface="Yandex Sans Text Light"/>
                  <a:ea typeface="Yandex Sans Text Light"/>
                  <a:cs typeface="Yandex Sans Text Light"/>
                  <a:sym typeface="Yandex Sans Text Light"/>
                </a:defRPr>
              </a:lvl1pPr>
            </a:lstStyle>
            <a:p>
              <a:pPr/>
              <a:r>
                <a:t>RMSE</a:t>
              </a:r>
            </a:p>
          </p:txBody>
        </p:sp>
        <p:sp>
          <p:nvSpPr>
            <p:cNvPr id="1975" name="QueryRMSE"/>
            <p:cNvSpPr/>
            <p:nvPr/>
          </p:nvSpPr>
          <p:spPr>
            <a:xfrm>
              <a:off x="934773" y="3041911"/>
              <a:ext cx="7481752" cy="859309"/>
            </a:xfrm>
            <a:prstGeom prst="roundRect">
              <a:avLst>
                <a:gd name="adj" fmla="val 22169"/>
              </a:avLst>
            </a:prstGeom>
            <a:solidFill>
              <a:srgbClr val="FFFFFF"/>
            </a:solidFill>
            <a:ln w="63500" cap="flat">
              <a:solidFill>
                <a:srgbClr val="FFCC00"/>
              </a:solidFill>
              <a:prstDash val="solid"/>
              <a:miter lim="800000"/>
            </a:ln>
            <a:effectLst/>
            <a:extLst>
              <a:ext uri="{C572A759-6A51-4108-AA02-DFA0A04FC94B}">
                <ma14:wrappingTextBoxFlag xmlns:ma14="http://schemas.microsoft.com/office/mac/drawingml/2011/main" val="1"/>
              </a:ext>
            </a:extLst>
          </p:spPr>
          <p:txBody>
            <a:bodyPr wrap="square" lIns="89999" tIns="89999" rIns="89999" bIns="89999" numCol="1" anchor="ctr">
              <a:noAutofit/>
            </a:bodyPr>
            <a:lstStyle>
              <a:lvl1pPr algn="ctr">
                <a:defRPr>
                  <a:latin typeface="Yandex Sans Text Light"/>
                  <a:ea typeface="Yandex Sans Text Light"/>
                  <a:cs typeface="Yandex Sans Text Light"/>
                  <a:sym typeface="Yandex Sans Text Light"/>
                </a:defRPr>
              </a:lvl1pPr>
            </a:lstStyle>
            <a:p>
              <a:pPr/>
              <a:r>
                <a:t>QueryRMSE</a:t>
              </a:r>
            </a:p>
          </p:txBody>
        </p:sp>
        <p:sp>
          <p:nvSpPr>
            <p:cNvPr id="1976" name="PairLogit"/>
            <p:cNvSpPr/>
            <p:nvPr/>
          </p:nvSpPr>
          <p:spPr>
            <a:xfrm>
              <a:off x="934773" y="4081862"/>
              <a:ext cx="7481752" cy="859309"/>
            </a:xfrm>
            <a:prstGeom prst="roundRect">
              <a:avLst>
                <a:gd name="adj" fmla="val 22169"/>
              </a:avLst>
            </a:prstGeom>
            <a:solidFill>
              <a:srgbClr val="FFFFFF"/>
            </a:solidFill>
            <a:ln w="63500" cap="flat">
              <a:solidFill>
                <a:srgbClr val="FFCC00"/>
              </a:solidFill>
              <a:prstDash val="solid"/>
              <a:miter lim="800000"/>
            </a:ln>
            <a:effectLst/>
            <a:extLst>
              <a:ext uri="{C572A759-6A51-4108-AA02-DFA0A04FC94B}">
                <ma14:wrappingTextBoxFlag xmlns:ma14="http://schemas.microsoft.com/office/mac/drawingml/2011/main" val="1"/>
              </a:ext>
            </a:extLst>
          </p:spPr>
          <p:txBody>
            <a:bodyPr wrap="square" lIns="89999" tIns="89999" rIns="89999" bIns="89999" numCol="1" anchor="ctr">
              <a:noAutofit/>
            </a:bodyPr>
            <a:lstStyle>
              <a:lvl1pPr algn="ctr">
                <a:defRPr>
                  <a:latin typeface="Yandex Sans Text Light"/>
                  <a:ea typeface="Yandex Sans Text Light"/>
                  <a:cs typeface="Yandex Sans Text Light"/>
                  <a:sym typeface="Yandex Sans Text Light"/>
                </a:defRPr>
              </a:lvl1pPr>
            </a:lstStyle>
            <a:p>
              <a:pPr/>
              <a:r>
                <a:t>PairLogit</a:t>
              </a:r>
            </a:p>
          </p:txBody>
        </p:sp>
        <p:sp>
          <p:nvSpPr>
            <p:cNvPr id="1977" name="PairLogitPairwise"/>
            <p:cNvSpPr/>
            <p:nvPr/>
          </p:nvSpPr>
          <p:spPr>
            <a:xfrm>
              <a:off x="934773" y="5121813"/>
              <a:ext cx="7481752" cy="859309"/>
            </a:xfrm>
            <a:prstGeom prst="roundRect">
              <a:avLst>
                <a:gd name="adj" fmla="val 22169"/>
              </a:avLst>
            </a:prstGeom>
            <a:solidFill>
              <a:srgbClr val="FFFFFF"/>
            </a:solidFill>
            <a:ln w="63500" cap="flat">
              <a:solidFill>
                <a:srgbClr val="FFCC00"/>
              </a:solidFill>
              <a:prstDash val="solid"/>
              <a:miter lim="800000"/>
            </a:ln>
            <a:effectLst/>
            <a:extLst>
              <a:ext uri="{C572A759-6A51-4108-AA02-DFA0A04FC94B}">
                <ma14:wrappingTextBoxFlag xmlns:ma14="http://schemas.microsoft.com/office/mac/drawingml/2011/main" val="1"/>
              </a:ext>
            </a:extLst>
          </p:spPr>
          <p:txBody>
            <a:bodyPr wrap="square" lIns="89999" tIns="89999" rIns="89999" bIns="89999" numCol="1" anchor="ctr">
              <a:noAutofit/>
            </a:bodyPr>
            <a:lstStyle>
              <a:lvl1pPr algn="ctr">
                <a:defRPr>
                  <a:latin typeface="Yandex Sans Text Light"/>
                  <a:ea typeface="Yandex Sans Text Light"/>
                  <a:cs typeface="Yandex Sans Text Light"/>
                  <a:sym typeface="Yandex Sans Text Light"/>
                </a:defRPr>
              </a:lvl1pPr>
            </a:lstStyle>
            <a:p>
              <a:pPr/>
              <a:r>
                <a:t>PairLogitPairwise</a:t>
              </a:r>
            </a:p>
          </p:txBody>
        </p:sp>
        <p:sp>
          <p:nvSpPr>
            <p:cNvPr id="1978" name="YetiRank"/>
            <p:cNvSpPr/>
            <p:nvPr/>
          </p:nvSpPr>
          <p:spPr>
            <a:xfrm>
              <a:off x="934773" y="6161763"/>
              <a:ext cx="7481752" cy="859309"/>
            </a:xfrm>
            <a:prstGeom prst="roundRect">
              <a:avLst>
                <a:gd name="adj" fmla="val 22169"/>
              </a:avLst>
            </a:prstGeom>
            <a:solidFill>
              <a:srgbClr val="FFFFFF"/>
            </a:solidFill>
            <a:ln w="63500" cap="flat">
              <a:solidFill>
                <a:srgbClr val="FFCC00"/>
              </a:solidFill>
              <a:prstDash val="solid"/>
              <a:miter lim="800000"/>
            </a:ln>
            <a:effectLst/>
            <a:extLst>
              <a:ext uri="{C572A759-6A51-4108-AA02-DFA0A04FC94B}">
                <ma14:wrappingTextBoxFlag xmlns:ma14="http://schemas.microsoft.com/office/mac/drawingml/2011/main" val="1"/>
              </a:ext>
            </a:extLst>
          </p:spPr>
          <p:txBody>
            <a:bodyPr wrap="square" lIns="89999" tIns="89999" rIns="89999" bIns="89999" numCol="1" anchor="ctr">
              <a:noAutofit/>
            </a:bodyPr>
            <a:lstStyle>
              <a:lvl1pPr algn="ctr">
                <a:defRPr>
                  <a:latin typeface="Yandex Sans Text Light"/>
                  <a:ea typeface="Yandex Sans Text Light"/>
                  <a:cs typeface="Yandex Sans Text Light"/>
                  <a:sym typeface="Yandex Sans Text Light"/>
                </a:defRPr>
              </a:lvl1pPr>
            </a:lstStyle>
            <a:p>
              <a:pPr/>
              <a:r>
                <a:t>YetiRank</a:t>
              </a:r>
            </a:p>
          </p:txBody>
        </p:sp>
        <p:sp>
          <p:nvSpPr>
            <p:cNvPr id="1979" name="YetiRankPairwise"/>
            <p:cNvSpPr/>
            <p:nvPr/>
          </p:nvSpPr>
          <p:spPr>
            <a:xfrm>
              <a:off x="934773" y="7201715"/>
              <a:ext cx="7481752" cy="859309"/>
            </a:xfrm>
            <a:prstGeom prst="roundRect">
              <a:avLst>
                <a:gd name="adj" fmla="val 22169"/>
              </a:avLst>
            </a:prstGeom>
            <a:solidFill>
              <a:srgbClr val="FFFFFF"/>
            </a:solidFill>
            <a:ln w="63500" cap="flat">
              <a:solidFill>
                <a:srgbClr val="FFCC00"/>
              </a:solidFill>
              <a:prstDash val="solid"/>
              <a:miter lim="800000"/>
            </a:ln>
            <a:effectLst/>
            <a:extLst>
              <a:ext uri="{C572A759-6A51-4108-AA02-DFA0A04FC94B}">
                <ma14:wrappingTextBoxFlag xmlns:ma14="http://schemas.microsoft.com/office/mac/drawingml/2011/main" val="1"/>
              </a:ext>
            </a:extLst>
          </p:spPr>
          <p:txBody>
            <a:bodyPr wrap="square" lIns="89999" tIns="89999" rIns="89999" bIns="89999" numCol="1" anchor="ctr">
              <a:noAutofit/>
            </a:bodyPr>
            <a:lstStyle>
              <a:lvl1pPr algn="ctr">
                <a:defRPr>
                  <a:latin typeface="Yandex Sans Text Light"/>
                  <a:ea typeface="Yandex Sans Text Light"/>
                  <a:cs typeface="Yandex Sans Text Light"/>
                  <a:sym typeface="Yandex Sans Text Light"/>
                </a:defRPr>
              </a:lvl1pPr>
            </a:lstStyle>
            <a:p>
              <a:pPr/>
              <a:r>
                <a:t>YetiRankPairwise</a:t>
              </a:r>
            </a:p>
          </p:txBody>
        </p:sp>
      </p:gr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1984" name="Что не было рассмотрено?"/>
          <p:cNvSpPr txBox="1"/>
          <p:nvPr>
            <p:ph type="title"/>
          </p:nvPr>
        </p:nvSpPr>
        <p:spPr>
          <a:prstGeom prst="rect">
            <a:avLst/>
          </a:prstGeom>
        </p:spPr>
        <p:txBody>
          <a:bodyPr/>
          <a:lstStyle/>
          <a:p>
            <a:pPr/>
            <a:r>
              <a:t>Что не было рассмотрено?</a:t>
            </a:r>
          </a:p>
        </p:txBody>
      </p:sp>
      <p:sp>
        <p:nvSpPr>
          <p:cNvPr id="1985" name="Slide Number"/>
          <p:cNvSpPr txBox="1"/>
          <p:nvPr>
            <p:ph type="sldNum" sz="quarter" idx="2"/>
          </p:nvPr>
        </p:nvSpPr>
        <p:spPr>
          <a:xfrm>
            <a:off x="22580203" y="12669188"/>
            <a:ext cx="216000" cy="34563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86" name="QueryCrossEntropy - релевантность + кликабельность…"/>
          <p:cNvSpPr txBox="1"/>
          <p:nvPr>
            <p:ph type="body" idx="1"/>
          </p:nvPr>
        </p:nvSpPr>
        <p:spPr>
          <a:prstGeom prst="rect">
            <a:avLst/>
          </a:prstGeom>
        </p:spPr>
        <p:txBody>
          <a:bodyPr/>
          <a:lstStyle/>
          <a:p>
            <a:pPr lvl="1" marL="719999" indent="-719963" defTabSz="1907905">
              <a:lnSpc>
                <a:spcPct val="200000"/>
              </a:lnSpc>
              <a:buClr>
                <a:srgbClr val="FFCC00"/>
              </a:buClr>
              <a:buSzPct val="120000"/>
              <a:buFont typeface="Arial Unicode MS"/>
              <a:buChar char="▎"/>
              <a:defRPr sz="4800">
                <a:latin typeface="Yandex Sans Text Light"/>
                <a:ea typeface="Yandex Sans Text Light"/>
                <a:cs typeface="Yandex Sans Text Light"/>
                <a:sym typeface="Yandex Sans Text Light"/>
              </a:defRPr>
            </a:pPr>
            <a:r>
              <a:t>QueryCrossEntropy - релевантность + кликабельность</a:t>
            </a:r>
          </a:p>
          <a:p>
            <a:pPr lvl="1" marL="719999" indent="-719963" defTabSz="1907905">
              <a:lnSpc>
                <a:spcPct val="200000"/>
              </a:lnSpc>
              <a:buClr>
                <a:srgbClr val="FFCC00"/>
              </a:buClr>
              <a:buSzPct val="120000"/>
              <a:buFont typeface="Arial Unicode MS"/>
              <a:buChar char="▎"/>
              <a:defRPr sz="4800">
                <a:latin typeface="Yandex Sans Text Light"/>
                <a:ea typeface="Yandex Sans Text Light"/>
                <a:cs typeface="Yandex Sans Text Light"/>
                <a:sym typeface="Yandex Sans Text Light"/>
              </a:defRPr>
            </a:pPr>
            <a:r>
              <a:t>QuerySoftMax - задача поиска топ-1 по запросу</a:t>
            </a:r>
          </a:p>
          <a:p>
            <a:pPr lvl="1" marL="719999" indent="-719963" defTabSz="1907905">
              <a:lnSpc>
                <a:spcPct val="200000"/>
              </a:lnSpc>
              <a:buClr>
                <a:srgbClr val="FFCC00"/>
              </a:buClr>
              <a:buSzPct val="120000"/>
              <a:buFont typeface="Arial Unicode MS"/>
              <a:buChar char="▎"/>
              <a:defRPr sz="4800">
                <a:latin typeface="Yandex Sans Text Light"/>
                <a:ea typeface="Yandex Sans Text Light"/>
                <a:cs typeface="Yandex Sans Text Light"/>
                <a:sym typeface="Yandex Sans Text Light"/>
              </a:defRPr>
            </a:pPr>
            <a:r>
              <a:t>StochasticRank - прямая глобальная оптимизация NDCG/PFound</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0" name="Rounded Rectangle"/>
          <p:cNvSpPr/>
          <p:nvPr/>
        </p:nvSpPr>
        <p:spPr>
          <a:xfrm>
            <a:off x="10268171" y="2662828"/>
            <a:ext cx="3834959" cy="1270001"/>
          </a:xfrm>
          <a:prstGeom prst="roundRect">
            <a:avLst>
              <a:gd name="adj" fmla="val 15000"/>
            </a:avLst>
          </a:prstGeom>
          <a:solidFill>
            <a:srgbClr val="FFFFFF"/>
          </a:solidFill>
          <a:ln w="63500">
            <a:solidFill>
              <a:srgbClr val="FFCC00"/>
            </a:solidFill>
            <a:miter/>
          </a:ln>
        </p:spPr>
        <p:txBody>
          <a:bodyPr lIns="89999" tIns="89999" rIns="89999" bIns="89999" anchor="ctr"/>
          <a:lstStyle/>
          <a:p>
            <a:pPr/>
          </a:p>
        </p:txBody>
      </p:sp>
      <p:sp>
        <p:nvSpPr>
          <p:cNvPr id="1991" name="Python"/>
          <p:cNvSpPr txBox="1"/>
          <p:nvPr>
            <p:ph type="title"/>
          </p:nvPr>
        </p:nvSpPr>
        <p:spPr>
          <a:prstGeom prst="rect">
            <a:avLst/>
          </a:prstGeom>
        </p:spPr>
        <p:txBody>
          <a:bodyPr/>
          <a:lstStyle/>
          <a:p>
            <a:pPr/>
            <a:r>
              <a:t>Python</a:t>
            </a:r>
          </a:p>
        </p:txBody>
      </p:sp>
      <p:sp>
        <p:nvSpPr>
          <p:cNvPr id="199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93" name="CatBoostClassifier"/>
          <p:cNvSpPr txBox="1"/>
          <p:nvPr/>
        </p:nvSpPr>
        <p:spPr>
          <a:xfrm>
            <a:off x="4811222" y="6278485"/>
            <a:ext cx="5136389" cy="73151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1828619">
              <a:spcBef>
                <a:spcPts val="600"/>
              </a:spcBef>
              <a:defRPr sz="4800">
                <a:latin typeface="Yandex Sans Text Regular"/>
                <a:ea typeface="Yandex Sans Text Regular"/>
                <a:cs typeface="Yandex Sans Text Regular"/>
                <a:sym typeface="Yandex Sans Text Regular"/>
              </a:defRPr>
            </a:lvl1pPr>
          </a:lstStyle>
          <a:p>
            <a:pPr/>
            <a:r>
              <a:t>CatBoostClassifier</a:t>
            </a:r>
          </a:p>
        </p:txBody>
      </p:sp>
      <p:sp>
        <p:nvSpPr>
          <p:cNvPr id="1994" name="CatBoostRegressor"/>
          <p:cNvSpPr txBox="1"/>
          <p:nvPr/>
        </p:nvSpPr>
        <p:spPr>
          <a:xfrm>
            <a:off x="13911977" y="6278485"/>
            <a:ext cx="5395469" cy="73151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1828619">
              <a:spcBef>
                <a:spcPts val="600"/>
              </a:spcBef>
              <a:defRPr sz="4800">
                <a:latin typeface="Yandex Sans Text Regular"/>
                <a:ea typeface="Yandex Sans Text Regular"/>
                <a:cs typeface="Yandex Sans Text Regular"/>
                <a:sym typeface="Yandex Sans Text Regular"/>
              </a:defRPr>
            </a:lvl1pPr>
          </a:lstStyle>
          <a:p>
            <a:pPr/>
            <a:r>
              <a:t>CatBoostRegressor</a:t>
            </a:r>
          </a:p>
        </p:txBody>
      </p:sp>
      <p:sp>
        <p:nvSpPr>
          <p:cNvPr id="1995" name="CatBoost"/>
          <p:cNvSpPr txBox="1"/>
          <p:nvPr/>
        </p:nvSpPr>
        <p:spPr>
          <a:xfrm>
            <a:off x="10571098" y="2840629"/>
            <a:ext cx="3229103" cy="9143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1828619">
              <a:spcBef>
                <a:spcPts val="600"/>
              </a:spcBef>
              <a:defRPr sz="6000">
                <a:latin typeface="Yandex Sans Text Regular"/>
                <a:ea typeface="Yandex Sans Text Regular"/>
                <a:cs typeface="Yandex Sans Text Regular"/>
                <a:sym typeface="Yandex Sans Text Regular"/>
              </a:defRPr>
            </a:lvl1pPr>
          </a:lstStyle>
          <a:p>
            <a:pPr/>
            <a:r>
              <a:t>CatBoost</a:t>
            </a:r>
          </a:p>
        </p:txBody>
      </p:sp>
      <p:sp>
        <p:nvSpPr>
          <p:cNvPr id="1996" name="Line"/>
          <p:cNvSpPr/>
          <p:nvPr/>
        </p:nvSpPr>
        <p:spPr>
          <a:xfrm flipV="1">
            <a:off x="9191942" y="4046938"/>
            <a:ext cx="1491111" cy="2129527"/>
          </a:xfrm>
          <a:prstGeom prst="line">
            <a:avLst/>
          </a:prstGeom>
          <a:ln w="63500">
            <a:solidFill>
              <a:srgbClr val="000000"/>
            </a:solidFill>
            <a:miter/>
            <a:tailEnd type="triangle"/>
          </a:ln>
        </p:spPr>
        <p:txBody>
          <a:bodyPr lIns="45719" rIns="45719"/>
          <a:lstStyle/>
          <a:p>
            <a:pPr/>
          </a:p>
        </p:txBody>
      </p:sp>
      <p:sp>
        <p:nvSpPr>
          <p:cNvPr id="1997" name="Line"/>
          <p:cNvSpPr/>
          <p:nvPr/>
        </p:nvSpPr>
        <p:spPr>
          <a:xfrm flipH="1" flipV="1">
            <a:off x="13427221" y="4046938"/>
            <a:ext cx="1491111" cy="2129527"/>
          </a:xfrm>
          <a:prstGeom prst="line">
            <a:avLst/>
          </a:prstGeom>
          <a:ln w="63500">
            <a:solidFill>
              <a:srgbClr val="000000"/>
            </a:solidFill>
            <a:miter/>
            <a:tailEnd type="triangle"/>
          </a:ln>
        </p:spPr>
        <p:txBody>
          <a:bodyPr lIns="45719" rIns="45719"/>
          <a:lstStyle/>
          <a:p>
            <a:pPr/>
          </a:p>
        </p:txBody>
      </p:sp>
      <p:pic>
        <p:nvPicPr>
          <p:cNvPr id="1998" name="Screen Shot 2020-06-23 at 11.51.12 AM.png" descr="Screen Shot 2020-06-23 at 11.51.12 AM.png"/>
          <p:cNvPicPr>
            <a:picLocks noChangeAspect="1"/>
          </p:cNvPicPr>
          <p:nvPr/>
        </p:nvPicPr>
        <p:blipFill>
          <a:blip r:embed="rId2">
            <a:extLst/>
          </a:blip>
          <a:stretch>
            <a:fillRect/>
          </a:stretch>
        </p:blipFill>
        <p:spPr>
          <a:xfrm>
            <a:off x="2552701" y="7415672"/>
            <a:ext cx="19302610" cy="4837510"/>
          </a:xfrm>
          <a:prstGeom prst="rect">
            <a:avLst/>
          </a:prstGeom>
          <a:ln w="12700">
            <a:miter lim="400000"/>
          </a:ln>
        </p:spPr>
      </p:pic>
      <p:sp>
        <p:nvSpPr>
          <p:cNvPr id="1999" name="Line"/>
          <p:cNvSpPr/>
          <p:nvPr/>
        </p:nvSpPr>
        <p:spPr>
          <a:xfrm>
            <a:off x="9992445" y="10944542"/>
            <a:ext cx="4705290" cy="1"/>
          </a:xfrm>
          <a:prstGeom prst="line">
            <a:avLst/>
          </a:prstGeom>
          <a:ln w="63500">
            <a:solidFill>
              <a:srgbClr val="FF1100"/>
            </a:solidFill>
            <a:miter/>
          </a:ln>
        </p:spPr>
        <p:txBody>
          <a:bodyPr lIns="45719" rIns="45719"/>
          <a:lstStyle/>
          <a:p>
            <a:pPr/>
          </a:p>
        </p:txBody>
      </p:sp>
      <p:sp>
        <p:nvSpPr>
          <p:cNvPr id="2000" name="Line"/>
          <p:cNvSpPr/>
          <p:nvPr/>
        </p:nvSpPr>
        <p:spPr>
          <a:xfrm>
            <a:off x="4402634" y="11680176"/>
            <a:ext cx="12535773" cy="1"/>
          </a:xfrm>
          <a:prstGeom prst="line">
            <a:avLst/>
          </a:prstGeom>
          <a:ln w="63500">
            <a:solidFill>
              <a:srgbClr val="FF1100"/>
            </a:solidFill>
            <a:miter/>
          </a:ln>
        </p:spPr>
        <p:txBody>
          <a:bodyPr lIns="45719" rIns="45719"/>
          <a:lstStyle/>
          <a:p>
            <a:pP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2" name="Feature Importance"/>
          <p:cNvSpPr txBox="1"/>
          <p:nvPr>
            <p:ph type="title"/>
          </p:nvPr>
        </p:nvSpPr>
        <p:spPr>
          <a:prstGeom prst="rect">
            <a:avLst/>
          </a:prstGeom>
        </p:spPr>
        <p:txBody>
          <a:bodyPr/>
          <a:lstStyle/>
          <a:p>
            <a:pPr/>
            <a:r>
              <a:t>Feature Importance</a:t>
            </a:r>
          </a:p>
        </p:txBody>
      </p:sp>
      <p:sp>
        <p:nvSpPr>
          <p:cNvPr id="200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04" name="PredictionValuesChange"/>
          <p:cNvSpPr txBox="1"/>
          <p:nvPr/>
        </p:nvSpPr>
        <p:spPr>
          <a:xfrm>
            <a:off x="2933244" y="3539632"/>
            <a:ext cx="6798768" cy="73151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1828619">
              <a:spcBef>
                <a:spcPts val="600"/>
              </a:spcBef>
              <a:defRPr sz="4800">
                <a:latin typeface="Yandex Sans Text Regular"/>
                <a:ea typeface="Yandex Sans Text Regular"/>
                <a:cs typeface="Yandex Sans Text Regular"/>
                <a:sym typeface="Yandex Sans Text Regular"/>
              </a:defRPr>
            </a:lvl1pPr>
          </a:lstStyle>
          <a:p>
            <a:pPr/>
            <a:r>
              <a:t>PredictionValuesChange</a:t>
            </a:r>
          </a:p>
        </p:txBody>
      </p:sp>
      <p:sp>
        <p:nvSpPr>
          <p:cNvPr id="2005" name="LossFunctionChange"/>
          <p:cNvSpPr txBox="1"/>
          <p:nvPr/>
        </p:nvSpPr>
        <p:spPr>
          <a:xfrm>
            <a:off x="14990219" y="3539632"/>
            <a:ext cx="5865471" cy="73151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1828619">
              <a:spcBef>
                <a:spcPts val="600"/>
              </a:spcBef>
              <a:defRPr sz="4800">
                <a:latin typeface="Yandex Sans Text Regular"/>
                <a:ea typeface="Yandex Sans Text Regular"/>
                <a:cs typeface="Yandex Sans Text Regular"/>
                <a:sym typeface="Yandex Sans Text Regular"/>
              </a:defRPr>
            </a:lvl1pPr>
          </a:lstStyle>
          <a:p>
            <a:pPr/>
            <a:r>
              <a:t>LossFunctionChange</a:t>
            </a:r>
          </a:p>
        </p:txBody>
      </p:sp>
      <p:sp>
        <p:nvSpPr>
          <p:cNvPr id="2006" name="Показывает влияние каждого признака на изменение предсказаний модели…"/>
          <p:cNvSpPr txBox="1"/>
          <p:nvPr/>
        </p:nvSpPr>
        <p:spPr>
          <a:xfrm>
            <a:off x="2593407" y="4968509"/>
            <a:ext cx="7876500" cy="512063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540008" indent="-539972">
              <a:buClr>
                <a:srgbClr val="FFCC00"/>
              </a:buClr>
              <a:buSzPct val="120000"/>
              <a:buFont typeface="Arial Unicode MS"/>
              <a:buChar char="▎"/>
              <a:defRPr>
                <a:latin typeface="Yandex Sans Text Light"/>
                <a:ea typeface="Yandex Sans Text Light"/>
                <a:cs typeface="Yandex Sans Text Light"/>
                <a:sym typeface="Yandex Sans Text Light"/>
              </a:defRPr>
            </a:pPr>
            <a:r>
              <a:t>Показывает влияние каждого признака на изменение предсказаний модели</a:t>
            </a:r>
          </a:p>
          <a:p>
            <a:pPr lvl="1" marL="540008" indent="-539972">
              <a:buClr>
                <a:srgbClr val="FFCC00"/>
              </a:buClr>
              <a:buSzPct val="120000"/>
              <a:buFont typeface="Arial Unicode MS"/>
              <a:buChar char="▎"/>
              <a:defRPr>
                <a:latin typeface="Yandex Sans Text Light"/>
                <a:ea typeface="Yandex Sans Text Light"/>
                <a:cs typeface="Yandex Sans Text Light"/>
                <a:sym typeface="Yandex Sans Text Light"/>
              </a:defRPr>
            </a:pPr>
          </a:p>
          <a:p>
            <a:pPr lvl="1" marL="540008" indent="-539972">
              <a:buClr>
                <a:srgbClr val="FFCC00"/>
              </a:buClr>
              <a:buSzPct val="120000"/>
              <a:buFont typeface="Arial Unicode MS"/>
              <a:buChar char="▎"/>
              <a:defRPr>
                <a:latin typeface="Yandex Sans Text Light"/>
                <a:ea typeface="Yandex Sans Text Light"/>
                <a:cs typeface="Yandex Sans Text Light"/>
                <a:sym typeface="Yandex Sans Text Light"/>
              </a:defRPr>
            </a:pPr>
            <a:r>
              <a:t>По-умолчанию для классификации и регрессии</a:t>
            </a:r>
          </a:p>
          <a:p>
            <a:pPr lvl="1" marL="540008" indent="-539972">
              <a:buClr>
                <a:srgbClr val="FFCC00"/>
              </a:buClr>
              <a:buSzPct val="120000"/>
              <a:buFont typeface="Arial Unicode MS"/>
              <a:buChar char="▎"/>
              <a:defRPr>
                <a:latin typeface="Yandex Sans Text Light"/>
                <a:ea typeface="Yandex Sans Text Light"/>
                <a:cs typeface="Yandex Sans Text Light"/>
                <a:sym typeface="Yandex Sans Text Light"/>
              </a:defRPr>
            </a:pPr>
          </a:p>
          <a:p>
            <a:pPr lvl="1" marL="540008" indent="-539972">
              <a:buClr>
                <a:srgbClr val="FFCC00"/>
              </a:buClr>
              <a:buSzPct val="120000"/>
              <a:buFont typeface="Arial Unicode MS"/>
              <a:buChar char="▎"/>
              <a:defRPr>
                <a:latin typeface="Yandex Sans Text Light"/>
                <a:ea typeface="Yandex Sans Text Light"/>
                <a:cs typeface="Yandex Sans Text Light"/>
                <a:sym typeface="Yandex Sans Text Light"/>
              </a:defRPr>
            </a:pPr>
            <a:r>
              <a:t>Плохо подходит для ранжирования</a:t>
            </a:r>
          </a:p>
        </p:txBody>
      </p:sp>
      <p:sp>
        <p:nvSpPr>
          <p:cNvPr id="2007" name="Показывает влияние каждого признака на изменение значения функции потерь…"/>
          <p:cNvSpPr txBox="1"/>
          <p:nvPr/>
        </p:nvSpPr>
        <p:spPr>
          <a:xfrm>
            <a:off x="14183732" y="4968509"/>
            <a:ext cx="7478444" cy="512063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540008" indent="-539972">
              <a:buClr>
                <a:srgbClr val="FFCC00"/>
              </a:buClr>
              <a:buSzPct val="120000"/>
              <a:buFont typeface="Arial Unicode MS"/>
              <a:buChar char="▎"/>
              <a:defRPr>
                <a:latin typeface="Yandex Sans Text Light"/>
                <a:ea typeface="Yandex Sans Text Light"/>
                <a:cs typeface="Yandex Sans Text Light"/>
                <a:sym typeface="Yandex Sans Text Light"/>
              </a:defRPr>
            </a:pPr>
            <a:r>
              <a:t>Показывает влияние каждого признака на изменение значения функции потерь</a:t>
            </a:r>
          </a:p>
          <a:p>
            <a:pPr lvl="1" marL="540008" indent="-539972">
              <a:buClr>
                <a:srgbClr val="FFCC00"/>
              </a:buClr>
              <a:buSzPct val="120000"/>
              <a:buFont typeface="Arial Unicode MS"/>
              <a:buChar char="▎"/>
              <a:defRPr>
                <a:latin typeface="Yandex Sans Text Light"/>
                <a:ea typeface="Yandex Sans Text Light"/>
                <a:cs typeface="Yandex Sans Text Light"/>
                <a:sym typeface="Yandex Sans Text Light"/>
              </a:defRPr>
            </a:pPr>
          </a:p>
          <a:p>
            <a:pPr lvl="1" marL="540008" indent="-539972">
              <a:buClr>
                <a:srgbClr val="FFCC00"/>
              </a:buClr>
              <a:buSzPct val="120000"/>
              <a:buFont typeface="Arial Unicode MS"/>
              <a:buChar char="▎"/>
              <a:defRPr>
                <a:latin typeface="Yandex Sans Text Light"/>
                <a:ea typeface="Yandex Sans Text Light"/>
                <a:cs typeface="Yandex Sans Text Light"/>
                <a:sym typeface="Yandex Sans Text Light"/>
              </a:defRPr>
            </a:pPr>
            <a:r>
              <a:t>По-умолчанию для ранжирования</a:t>
            </a:r>
          </a:p>
          <a:p>
            <a:pPr lvl="1" marL="540008" indent="-539972">
              <a:buClr>
                <a:srgbClr val="FFCC00"/>
              </a:buClr>
              <a:buSzPct val="120000"/>
              <a:buFont typeface="Arial Unicode MS"/>
              <a:buChar char="▎"/>
              <a:defRPr>
                <a:latin typeface="Yandex Sans Text Light"/>
                <a:ea typeface="Yandex Sans Text Light"/>
                <a:cs typeface="Yandex Sans Text Light"/>
                <a:sym typeface="Yandex Sans Text Light"/>
              </a:defRPr>
            </a:pPr>
          </a:p>
          <a:p>
            <a:pPr lvl="1" marL="540008" indent="-539972">
              <a:buClr>
                <a:srgbClr val="FFCC00"/>
              </a:buClr>
              <a:buSzPct val="120000"/>
              <a:buFont typeface="Arial Unicode MS"/>
              <a:buChar char="▎"/>
              <a:defRPr>
                <a:latin typeface="Yandex Sans Text Light"/>
                <a:ea typeface="Yandex Sans Text Light"/>
                <a:cs typeface="Yandex Sans Text Light"/>
                <a:sym typeface="Yandex Sans Text Light"/>
              </a:defRPr>
            </a:pPr>
            <a:r>
              <a:t>Может применяться для классификации и регрессии</a:t>
            </a:r>
          </a:p>
        </p:txBody>
      </p:sp>
      <p:pic>
        <p:nvPicPr>
          <p:cNvPr id="2008" name="Screen Shot 2020-06-23 at 11.55.11 AM.png" descr="Screen Shot 2020-06-23 at 11.55.11 AM.png"/>
          <p:cNvPicPr>
            <a:picLocks noChangeAspect="1"/>
          </p:cNvPicPr>
          <p:nvPr/>
        </p:nvPicPr>
        <p:blipFill>
          <a:blip r:embed="rId3">
            <a:extLst/>
          </a:blip>
          <a:stretch>
            <a:fillRect/>
          </a:stretch>
        </p:blipFill>
        <p:spPr>
          <a:xfrm>
            <a:off x="2564435" y="11030411"/>
            <a:ext cx="19242430" cy="803739"/>
          </a:xfrm>
          <a:prstGeom prst="rect">
            <a:avLst/>
          </a:prstGeom>
          <a:ln w="12700">
            <a:miter lim="400000"/>
          </a:ln>
        </p:spPr>
      </p:pic>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2012" name="PredictionDiff"/>
          <p:cNvSpPr txBox="1"/>
          <p:nvPr>
            <p:ph type="title"/>
          </p:nvPr>
        </p:nvSpPr>
        <p:spPr>
          <a:prstGeom prst="rect">
            <a:avLst/>
          </a:prstGeom>
        </p:spPr>
        <p:txBody>
          <a:bodyPr/>
          <a:lstStyle/>
          <a:p>
            <a:pPr/>
            <a:r>
              <a:t>PredictionDiff</a:t>
            </a:r>
          </a:p>
        </p:txBody>
      </p:sp>
      <p:sp>
        <p:nvSpPr>
          <p:cNvPr id="2013" name="Slide Number"/>
          <p:cNvSpPr txBox="1"/>
          <p:nvPr>
            <p:ph type="sldNum" sz="quarter" idx="2"/>
          </p:nvPr>
        </p:nvSpPr>
        <p:spPr>
          <a:xfrm>
            <a:off x="22580203" y="12669188"/>
            <a:ext cx="216000" cy="34563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14" name="Screen Shot 2020-06-23 at 9.38.00 AM.png" descr="Screen Shot 2020-06-23 at 9.38.00 AM.png"/>
          <p:cNvPicPr>
            <a:picLocks noChangeAspect="1"/>
          </p:cNvPicPr>
          <p:nvPr/>
        </p:nvPicPr>
        <p:blipFill>
          <a:blip r:embed="rId2">
            <a:extLst/>
          </a:blip>
          <a:stretch>
            <a:fillRect/>
          </a:stretch>
        </p:blipFill>
        <p:spPr>
          <a:xfrm>
            <a:off x="2099315" y="3214783"/>
            <a:ext cx="20172670" cy="2888866"/>
          </a:xfrm>
          <a:prstGeom prst="rect">
            <a:avLst/>
          </a:prstGeom>
          <a:ln w="12700">
            <a:miter lim="400000"/>
          </a:ln>
        </p:spPr>
      </p:pic>
      <p:sp>
        <p:nvSpPr>
          <p:cNvPr id="2015" name="Принимая на вход пару объектов, показывает для каждого признака, насколько максимально можно поменять разницу предсказаний, если менять значение признака у объектов."/>
          <p:cNvSpPr txBox="1"/>
          <p:nvPr/>
        </p:nvSpPr>
        <p:spPr>
          <a:xfrm>
            <a:off x="2152330" y="6772674"/>
            <a:ext cx="18890727" cy="225551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4800">
                <a:latin typeface="Yandex Sans Text Light"/>
                <a:ea typeface="Yandex Sans Text Light"/>
                <a:cs typeface="Yandex Sans Text Light"/>
                <a:sym typeface="Yandex Sans Text Light"/>
              </a:defRPr>
            </a:lvl1pPr>
          </a:lstStyle>
          <a:p>
            <a:pPr/>
            <a:r>
              <a:t>Принимая на вход пару объектов, показывает для каждого признака, насколько максимально можно поменять разницу предсказаний, если менять значение признака у объектов.</a:t>
            </a:r>
          </a:p>
        </p:txBody>
      </p:sp>
      <p:sp>
        <p:nvSpPr>
          <p:cNvPr id="2016" name="Поддерживается только для моделей с числовыми признаками"/>
          <p:cNvSpPr txBox="1"/>
          <p:nvPr/>
        </p:nvSpPr>
        <p:spPr>
          <a:xfrm>
            <a:off x="2152330" y="9697218"/>
            <a:ext cx="18097328" cy="73151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4800">
                <a:latin typeface="Yandex Sans Text Light"/>
                <a:ea typeface="Yandex Sans Text Light"/>
                <a:cs typeface="Yandex Sans Text Light"/>
                <a:sym typeface="Yandex Sans Text Light"/>
              </a:defRPr>
            </a:lvl1pPr>
          </a:lstStyle>
          <a:p>
            <a:pPr/>
            <a:r>
              <a:t>Поддерживается только для моделей с числовыми признаками</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8" name="Советы"/>
          <p:cNvSpPr txBox="1"/>
          <p:nvPr>
            <p:ph type="title"/>
          </p:nvPr>
        </p:nvSpPr>
        <p:spPr>
          <a:prstGeom prst="rect">
            <a:avLst/>
          </a:prstGeom>
        </p:spPr>
        <p:txBody>
          <a:bodyPr/>
          <a:lstStyle/>
          <a:p>
            <a:pPr/>
            <a:r>
              <a:t>Советы</a:t>
            </a:r>
          </a:p>
        </p:txBody>
      </p:sp>
      <p:sp>
        <p:nvSpPr>
          <p:cNvPr id="2019" name="Double-click to edit"/>
          <p:cNvSpPr txBox="1"/>
          <p:nvPr>
            <p:ph type="body" sz="quarter" idx="1"/>
          </p:nvPr>
        </p:nvSpPr>
        <p:spPr>
          <a:prstGeom prst="rect">
            <a:avLst/>
          </a:prstGeom>
        </p:spPr>
        <p:txBody>
          <a:bodyPr/>
          <a:lstStyle/>
          <a:p>
            <a:pPr/>
            <a:r>
              <a:t> </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3" name="Не нужно задавать большую глубину деревьев. Максимум 8, лучше 6. Иначе обучение будет очень долгим. (Особенно YetiRankPairwise и PairLogitPairwise).…"/>
          <p:cNvSpPr txBox="1"/>
          <p:nvPr>
            <p:ph type="title"/>
          </p:nvPr>
        </p:nvSpPr>
        <p:spPr>
          <a:xfrm>
            <a:off x="3044400" y="3047756"/>
            <a:ext cx="18282500" cy="8529246"/>
          </a:xfrm>
          <a:prstGeom prst="rect">
            <a:avLst/>
          </a:prstGeom>
        </p:spPr>
        <p:txBody>
          <a:bodyPr/>
          <a:lstStyle/>
          <a:p>
            <a:pPr lvl="1" marL="1117600" indent="-1117600" defTabSz="825500">
              <a:buSzPct val="104000"/>
              <a:buBlip>
                <a:blip r:embed="rId2"/>
              </a:buBlip>
              <a:defRPr b="0" baseline="-6666" sz="6000">
                <a:latin typeface="Yandex Sans Text Light"/>
                <a:ea typeface="Yandex Sans Text Light"/>
                <a:cs typeface="Yandex Sans Text Light"/>
                <a:sym typeface="Yandex Sans Text Light"/>
              </a:defRPr>
            </a:pPr>
            <a:r>
              <a:t>Не нужно задавать большую глубину деревьев. Максимум 8, лучше 6. Иначе обучение будет очень долгим. (Особенно </a:t>
            </a:r>
            <a:r>
              <a:rPr>
                <a:latin typeface="+mn-lt"/>
                <a:ea typeface="+mn-ea"/>
                <a:cs typeface="+mn-cs"/>
                <a:sym typeface="Helvetica"/>
              </a:rPr>
              <a:t>YetiRankPairwise</a:t>
            </a:r>
            <a:r>
              <a:t> и </a:t>
            </a:r>
            <a:r>
              <a:rPr>
                <a:latin typeface="+mn-lt"/>
                <a:ea typeface="+mn-ea"/>
                <a:cs typeface="+mn-cs"/>
                <a:sym typeface="Helvetica"/>
              </a:rPr>
              <a:t>PairLogitPairwise</a:t>
            </a:r>
            <a:r>
              <a:t>).</a:t>
            </a:r>
          </a:p>
          <a:p>
            <a:pPr lvl="1" marL="1117600" indent="-1117600" defTabSz="825500">
              <a:buSzPct val="104000"/>
              <a:defRPr b="0" baseline="-6666" sz="6000">
                <a:latin typeface="Yandex Sans Text Light"/>
                <a:ea typeface="Yandex Sans Text Light"/>
                <a:cs typeface="Yandex Sans Text Light"/>
                <a:sym typeface="Yandex Sans Text Light"/>
              </a:defRPr>
            </a:pPr>
          </a:p>
          <a:p>
            <a:pPr lvl="1" marL="1117600" indent="-1117600" defTabSz="825500">
              <a:buSzPct val="104000"/>
              <a:defRPr b="0" baseline="-6666" sz="6000">
                <a:latin typeface="Yandex Sans Text Light"/>
                <a:ea typeface="Yandex Sans Text Light"/>
                <a:cs typeface="Yandex Sans Text Light"/>
                <a:sym typeface="Yandex Sans Text Light"/>
              </a:defRPr>
            </a:pPr>
            <a:r>
              <a:t>Для </a:t>
            </a:r>
            <a:r>
              <a:rPr>
                <a:latin typeface="+mn-lt"/>
                <a:ea typeface="+mn-ea"/>
                <a:cs typeface="+mn-cs"/>
                <a:sym typeface="Helvetica"/>
              </a:rPr>
              <a:t>YetiRankPairwise</a:t>
            </a:r>
            <a:r>
              <a:t> лучше ставить большой </a:t>
            </a:r>
            <a:r>
              <a:rPr>
                <a:latin typeface="+mn-lt"/>
                <a:ea typeface="+mn-ea"/>
                <a:cs typeface="+mn-cs"/>
                <a:sym typeface="Helvetica"/>
              </a:rPr>
              <a:t>learning_rate</a:t>
            </a:r>
            <a:r>
              <a:t> - он медленно сходится, но дает самые лучшие результаты.</a:t>
            </a:r>
          </a:p>
        </p:txBody>
      </p:sp>
      <p:sp>
        <p:nvSpPr>
          <p:cNvPr id="202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25" name="Советы"/>
          <p:cNvSpPr txBox="1"/>
          <p:nvPr/>
        </p:nvSpPr>
        <p:spPr>
          <a:xfrm>
            <a:off x="1587599" y="547141"/>
            <a:ext cx="21232814" cy="145469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1828619">
              <a:defRPr b="1" sz="7200"/>
            </a:lvl1pPr>
          </a:lstStyle>
          <a:p>
            <a:pPr/>
            <a:r>
              <a:t>Советы</a:t>
            </a:r>
          </a:p>
        </p:txBody>
      </p:sp>
    </p:spTree>
  </p:cSld>
  <p:clrMapOvr>
    <a:masterClrMapping/>
  </p:clrMapOvr>
  <mc:AlternateContent xmlns:mc="http://schemas.openxmlformats.org/markup-compatibility/2006">
    <mc:Choice xmlns:p14="http://schemas.microsoft.com/office/powerpoint/2010/main" Requires="p14">
      <p:transition spd="fast" advClick="1" p14:dur="500">
        <p:pull dir="u"/>
      </p:transition>
    </mc:Choice>
    <mc:Fallback>
      <p:transition spd="fast">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2027" name="Параметр permutations у режимов YetiRank и YetiRankPairwise."/>
          <p:cNvSpPr txBox="1"/>
          <p:nvPr>
            <p:ph type="title"/>
          </p:nvPr>
        </p:nvSpPr>
        <p:spPr>
          <a:xfrm>
            <a:off x="3109653" y="2279333"/>
            <a:ext cx="18151994" cy="2584706"/>
          </a:xfrm>
          <a:prstGeom prst="rect">
            <a:avLst/>
          </a:prstGeom>
        </p:spPr>
        <p:txBody>
          <a:bodyPr/>
          <a:lstStyle/>
          <a:p>
            <a:pPr>
              <a:lnSpc>
                <a:spcPct val="100000"/>
              </a:lnSpc>
              <a:buBlip>
                <a:blip r:embed="rId3"/>
              </a:buBlip>
              <a:defRPr baseline="-6666" sz="6000"/>
            </a:pPr>
            <a:r>
              <a:t>Параметр </a:t>
            </a:r>
            <a:r>
              <a:rPr>
                <a:latin typeface="+mn-lt"/>
                <a:ea typeface="+mn-ea"/>
                <a:cs typeface="+mn-cs"/>
                <a:sym typeface="Helvetica"/>
              </a:rPr>
              <a:t>p</a:t>
            </a:r>
            <a:r>
              <a:rPr>
                <a:latin typeface="+mn-lt"/>
                <a:ea typeface="+mn-ea"/>
                <a:cs typeface="+mn-cs"/>
                <a:sym typeface="Helvetica"/>
              </a:rPr>
              <a:t>ermutations</a:t>
            </a:r>
            <a:r>
              <a:t> у режимов </a:t>
            </a:r>
            <a:r>
              <a:rPr>
                <a:latin typeface="+mn-lt"/>
                <a:ea typeface="+mn-ea"/>
                <a:cs typeface="+mn-cs"/>
                <a:sym typeface="Helvetica"/>
              </a:rPr>
              <a:t>YetiRank</a:t>
            </a:r>
            <a:r>
              <a:t> и </a:t>
            </a:r>
            <a:r>
              <a:rPr>
                <a:latin typeface="+mn-lt"/>
                <a:ea typeface="+mn-ea"/>
                <a:cs typeface="+mn-cs"/>
                <a:sym typeface="Helvetica"/>
              </a:rPr>
              <a:t>YetiRankPairwise</a:t>
            </a:r>
            <a:r>
              <a:t>.</a:t>
            </a:r>
          </a:p>
        </p:txBody>
      </p:sp>
      <p:sp>
        <p:nvSpPr>
          <p:cNvPr id="202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29" name="Советы - параметры режима"/>
          <p:cNvSpPr txBox="1"/>
          <p:nvPr/>
        </p:nvSpPr>
        <p:spPr>
          <a:xfrm>
            <a:off x="1587599" y="547141"/>
            <a:ext cx="21232814" cy="145469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1828619">
              <a:defRPr b="1" sz="7200"/>
            </a:lvl1pPr>
          </a:lstStyle>
          <a:p>
            <a:pPr/>
            <a:r>
              <a:t>Советы - параметры режима</a:t>
            </a:r>
          </a:p>
        </p:txBody>
      </p:sp>
      <p:grpSp>
        <p:nvGrpSpPr>
          <p:cNvPr id="2034" name="Group"/>
          <p:cNvGrpSpPr/>
          <p:nvPr/>
        </p:nvGrpSpPr>
        <p:grpSpPr>
          <a:xfrm>
            <a:off x="2162186" y="5141534"/>
            <a:ext cx="20819669" cy="1319358"/>
            <a:chOff x="0" y="0"/>
            <a:chExt cx="20819668" cy="1319356"/>
          </a:xfrm>
        </p:grpSpPr>
        <p:sp>
          <p:nvSpPr>
            <p:cNvPr id="2030" name="Лучше качество…"/>
            <p:cNvSpPr txBox="1"/>
            <p:nvPr/>
          </p:nvSpPr>
          <p:spPr>
            <a:xfrm>
              <a:off x="16067633" y="0"/>
              <a:ext cx="4752036" cy="1120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algn="ctr">
                <a:defRPr>
                  <a:latin typeface="Yandex Sans Text Regular"/>
                  <a:ea typeface="Yandex Sans Text Regular"/>
                  <a:cs typeface="Yandex Sans Text Regular"/>
                  <a:sym typeface="Yandex Sans Text Regular"/>
                </a:defRPr>
              </a:pPr>
              <a:r>
                <a:t>Лучше качество</a:t>
              </a:r>
            </a:p>
            <a:p>
              <a:pPr algn="ctr">
                <a:defRPr>
                  <a:latin typeface="Yandex Sans Text Regular"/>
                  <a:ea typeface="Yandex Sans Text Regular"/>
                  <a:cs typeface="Yandex Sans Text Regular"/>
                  <a:sym typeface="Yandex Sans Text Regular"/>
                </a:defRPr>
              </a:pPr>
              <a:r>
                <a:t>Медленнее обучается</a:t>
              </a:r>
            </a:p>
          </p:txBody>
        </p:sp>
        <p:sp>
          <p:nvSpPr>
            <p:cNvPr id="2031" name="Хуже качество…"/>
            <p:cNvSpPr txBox="1"/>
            <p:nvPr/>
          </p:nvSpPr>
          <p:spPr>
            <a:xfrm>
              <a:off x="0" y="199218"/>
              <a:ext cx="4120185" cy="1120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algn="ctr">
                <a:defRPr>
                  <a:latin typeface="Yandex Sans Text Regular"/>
                  <a:ea typeface="Yandex Sans Text Regular"/>
                  <a:cs typeface="Yandex Sans Text Regular"/>
                  <a:sym typeface="Yandex Sans Text Regular"/>
                </a:defRPr>
              </a:pPr>
              <a:r>
                <a:t>Хуже качество</a:t>
              </a:r>
            </a:p>
            <a:p>
              <a:pPr algn="ctr">
                <a:defRPr>
                  <a:latin typeface="Yandex Sans Text Regular"/>
                  <a:ea typeface="Yandex Sans Text Regular"/>
                  <a:cs typeface="Yandex Sans Text Regular"/>
                  <a:sym typeface="Yandex Sans Text Regular"/>
                </a:defRPr>
              </a:pPr>
              <a:r>
                <a:t>Быстрее обучается</a:t>
              </a:r>
            </a:p>
          </p:txBody>
        </p:sp>
        <p:sp>
          <p:nvSpPr>
            <p:cNvPr id="2032" name="Line"/>
            <p:cNvSpPr/>
            <p:nvPr/>
          </p:nvSpPr>
          <p:spPr>
            <a:xfrm>
              <a:off x="4592666" y="759286"/>
              <a:ext cx="11002486" cy="1"/>
            </a:xfrm>
            <a:prstGeom prst="line">
              <a:avLst/>
            </a:prstGeom>
            <a:noFill/>
            <a:ln w="63500" cap="flat">
              <a:solidFill>
                <a:srgbClr val="000000"/>
              </a:solidFill>
              <a:prstDash val="solid"/>
              <a:miter lim="800000"/>
              <a:headEnd type="triangle" w="med" len="med"/>
              <a:tailEnd type="triangle" w="med" len="med"/>
            </a:ln>
            <a:effectLst/>
          </p:spPr>
          <p:txBody>
            <a:bodyPr wrap="square" lIns="45719" tIns="45719" rIns="45719" bIns="45719" numCol="1" anchor="t">
              <a:noAutofit/>
            </a:bodyPr>
            <a:lstStyle/>
            <a:p>
              <a:pPr/>
            </a:p>
          </p:txBody>
        </p:sp>
        <p:sp>
          <p:nvSpPr>
            <p:cNvPr id="2033" name="Дефолт: 10"/>
            <p:cNvSpPr txBox="1"/>
            <p:nvPr/>
          </p:nvSpPr>
          <p:spPr>
            <a:xfrm>
              <a:off x="9225025" y="50848"/>
              <a:ext cx="2396542" cy="5486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a:latin typeface="Yandex Sans Text Regular"/>
                  <a:ea typeface="Yandex Sans Text Regular"/>
                  <a:cs typeface="Yandex Sans Text Regular"/>
                  <a:sym typeface="Yandex Sans Text Regular"/>
                </a:defRPr>
              </a:lvl1pPr>
            </a:lstStyle>
            <a:p>
              <a:pPr/>
              <a:r>
                <a:t>Дефолт: 10</a:t>
              </a:r>
            </a:p>
          </p:txBody>
        </p:sp>
      </p:grpSp>
      <p:grpSp>
        <p:nvGrpSpPr>
          <p:cNvPr id="2039" name="Group"/>
          <p:cNvGrpSpPr/>
          <p:nvPr/>
        </p:nvGrpSpPr>
        <p:grpSpPr>
          <a:xfrm>
            <a:off x="4222278" y="10012395"/>
            <a:ext cx="17653559" cy="1572693"/>
            <a:chOff x="2060092" y="0"/>
            <a:chExt cx="17653558" cy="1572691"/>
          </a:xfrm>
        </p:grpSpPr>
        <p:sp>
          <p:nvSpPr>
            <p:cNvPr id="2035" name="Лучше качество…"/>
            <p:cNvSpPr/>
            <p:nvPr/>
          </p:nvSpPr>
          <p:spPr>
            <a:xfrm>
              <a:off x="18443650" y="103473"/>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algn="ctr">
                <a:defRPr>
                  <a:latin typeface="Yandex Sans Text Regular"/>
                  <a:ea typeface="Yandex Sans Text Regular"/>
                  <a:cs typeface="Yandex Sans Text Regular"/>
                  <a:sym typeface="Yandex Sans Text Regular"/>
                </a:defRPr>
              </a:pPr>
              <a:r>
                <a:t>Лучше качество</a:t>
              </a:r>
            </a:p>
            <a:p>
              <a:pPr algn="ctr">
                <a:defRPr>
                  <a:latin typeface="Yandex Sans Text Regular"/>
                  <a:ea typeface="Yandex Sans Text Regular"/>
                  <a:cs typeface="Yandex Sans Text Regular"/>
                  <a:sym typeface="Yandex Sans Text Regular"/>
                </a:defRPr>
              </a:pPr>
              <a:r>
                <a:t>Медленнее обучается</a:t>
              </a:r>
            </a:p>
          </p:txBody>
        </p:sp>
        <p:sp>
          <p:nvSpPr>
            <p:cNvPr id="2036" name="Хуже качество…"/>
            <p:cNvSpPr/>
            <p:nvPr/>
          </p:nvSpPr>
          <p:spPr>
            <a:xfrm>
              <a:off x="2060092" y="302691"/>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algn="ctr">
                <a:defRPr>
                  <a:latin typeface="Yandex Sans Text Regular"/>
                  <a:ea typeface="Yandex Sans Text Regular"/>
                  <a:cs typeface="Yandex Sans Text Regular"/>
                  <a:sym typeface="Yandex Sans Text Regular"/>
                </a:defRPr>
              </a:pPr>
              <a:r>
                <a:t>Хуже качество</a:t>
              </a:r>
            </a:p>
            <a:p>
              <a:pPr algn="ctr">
                <a:defRPr>
                  <a:latin typeface="Yandex Sans Text Regular"/>
                  <a:ea typeface="Yandex Sans Text Regular"/>
                  <a:cs typeface="Yandex Sans Text Regular"/>
                  <a:sym typeface="Yandex Sans Text Regular"/>
                </a:defRPr>
              </a:pPr>
              <a:r>
                <a:t>Быстрее обучается</a:t>
              </a:r>
            </a:p>
          </p:txBody>
        </p:sp>
        <p:sp>
          <p:nvSpPr>
            <p:cNvPr id="2037" name="Line"/>
            <p:cNvSpPr/>
            <p:nvPr/>
          </p:nvSpPr>
          <p:spPr>
            <a:xfrm>
              <a:off x="4592666" y="862760"/>
              <a:ext cx="11002486" cy="1"/>
            </a:xfrm>
            <a:prstGeom prst="line">
              <a:avLst/>
            </a:prstGeom>
            <a:noFill/>
            <a:ln w="63500" cap="flat">
              <a:solidFill>
                <a:srgbClr val="000000"/>
              </a:solidFill>
              <a:prstDash val="solid"/>
              <a:miter lim="800000"/>
              <a:headEnd type="triangle" w="med" len="med"/>
              <a:tailEnd type="triangle" w="med" len="med"/>
            </a:ln>
            <a:effectLst/>
          </p:spPr>
          <p:txBody>
            <a:bodyPr wrap="square" lIns="45719" tIns="45719" rIns="45719" bIns="45719" numCol="1" anchor="t">
              <a:noAutofit/>
            </a:bodyPr>
            <a:lstStyle/>
            <a:p>
              <a:pPr/>
            </a:p>
          </p:txBody>
        </p:sp>
        <p:sp>
          <p:nvSpPr>
            <p:cNvPr id="2038" name="Дефолт: все возможные пары"/>
            <p:cNvSpPr/>
            <p:nvPr/>
          </p:nvSpPr>
          <p:spPr>
            <a:xfrm>
              <a:off x="6839170" y="0"/>
              <a:ext cx="1270001" cy="1270000"/>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a:latin typeface="Yandex Sans Text Regular"/>
                  <a:ea typeface="Yandex Sans Text Regular"/>
                  <a:cs typeface="Yandex Sans Text Regular"/>
                  <a:sym typeface="Yandex Sans Text Regular"/>
                </a:defRPr>
              </a:lvl1pPr>
            </a:lstStyle>
            <a:p>
              <a:pPr/>
              <a:r>
                <a:t>Дефолт: все возможные пары</a:t>
              </a:r>
            </a:p>
          </p:txBody>
        </p:sp>
      </p:grpSp>
      <p:sp>
        <p:nvSpPr>
          <p:cNvPr id="2040" name="Параметр max_pairs у режимов PairLogit и PairLogitPairwise."/>
          <p:cNvSpPr txBox="1"/>
          <p:nvPr/>
        </p:nvSpPr>
        <p:spPr>
          <a:xfrm>
            <a:off x="3109653" y="7253668"/>
            <a:ext cx="18151994" cy="258470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marL="1117600" indent="-1117600" defTabSz="825500">
              <a:buSzPct val="104000"/>
              <a:buBlip>
                <a:blip r:embed="rId3"/>
              </a:buBlip>
              <a:defRPr baseline="-6666" sz="6000">
                <a:latin typeface="Yandex Sans Text Light"/>
                <a:ea typeface="Yandex Sans Text Light"/>
                <a:cs typeface="Yandex Sans Text Light"/>
                <a:sym typeface="Yandex Sans Text Light"/>
              </a:defRPr>
            </a:pPr>
            <a:r>
              <a:t>Параметр </a:t>
            </a:r>
            <a:r>
              <a:rPr>
                <a:latin typeface="+mn-lt"/>
                <a:ea typeface="+mn-ea"/>
                <a:cs typeface="+mn-cs"/>
                <a:sym typeface="Helvetica"/>
              </a:rPr>
              <a:t>max_pairs</a:t>
            </a:r>
            <a:r>
              <a:t> у режимов </a:t>
            </a:r>
            <a:r>
              <a:rPr>
                <a:latin typeface="+mn-lt"/>
                <a:ea typeface="+mn-ea"/>
                <a:cs typeface="+mn-cs"/>
                <a:sym typeface="Helvetica"/>
              </a:rPr>
              <a:t>PairLogit</a:t>
            </a:r>
            <a:r>
              <a:t> и </a:t>
            </a:r>
            <a:r>
              <a:rPr>
                <a:latin typeface="+mn-lt"/>
                <a:ea typeface="+mn-ea"/>
                <a:cs typeface="+mn-cs"/>
                <a:sym typeface="Helvetica"/>
              </a:rPr>
              <a:t>PairLogitPairwise</a:t>
            </a:r>
            <a:r>
              <a: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9" name="Gradient boosted decision trees"/>
          <p:cNvSpPr txBox="1"/>
          <p:nvPr>
            <p:ph type="title"/>
          </p:nvPr>
        </p:nvSpPr>
        <p:spPr>
          <a:xfrm>
            <a:off x="1587599" y="547140"/>
            <a:ext cx="21232814" cy="1454699"/>
          </a:xfrm>
          <a:prstGeom prst="rect">
            <a:avLst/>
          </a:prstGeom>
        </p:spPr>
        <p:txBody>
          <a:bodyPr/>
          <a:lstStyle/>
          <a:p>
            <a:pPr/>
            <a:r>
              <a:t>Градиентный бустинг на деревьях решений</a:t>
            </a:r>
          </a:p>
        </p:txBody>
      </p:sp>
      <p:grpSp>
        <p:nvGrpSpPr>
          <p:cNvPr id="1109" name="Группа 187"/>
          <p:cNvGrpSpPr/>
          <p:nvPr/>
        </p:nvGrpSpPr>
        <p:grpSpPr>
          <a:xfrm>
            <a:off x="1718021" y="7702873"/>
            <a:ext cx="2194160" cy="2293711"/>
            <a:chOff x="0" y="0"/>
            <a:chExt cx="2194159" cy="2293710"/>
          </a:xfrm>
        </p:grpSpPr>
        <p:sp>
          <p:nvSpPr>
            <p:cNvPr id="1100" name="Прямая соединительная линия 116"/>
            <p:cNvSpPr/>
            <p:nvPr/>
          </p:nvSpPr>
          <p:spPr>
            <a:xfrm flipV="1">
              <a:off x="679794" y="361344"/>
              <a:ext cx="523996" cy="867377"/>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1101" name="Прямая соединительная линия 117"/>
            <p:cNvSpPr/>
            <p:nvPr/>
          </p:nvSpPr>
          <p:spPr>
            <a:xfrm flipH="1" flipV="1">
              <a:off x="1374898" y="368397"/>
              <a:ext cx="508742" cy="842129"/>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1102" name="Прямая соединительная линия 119"/>
            <p:cNvSpPr/>
            <p:nvPr/>
          </p:nvSpPr>
          <p:spPr>
            <a:xfrm flipV="1">
              <a:off x="220605" y="1495699"/>
              <a:ext cx="297955" cy="493212"/>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1103" name="Прямая соединительная линия 121"/>
            <p:cNvSpPr/>
            <p:nvPr/>
          </p:nvSpPr>
          <p:spPr>
            <a:xfrm flipH="1" flipV="1">
              <a:off x="672106" y="1495699"/>
              <a:ext cx="297955" cy="493212"/>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1104" name="Овал 123"/>
            <p:cNvSpPr/>
            <p:nvPr/>
          </p:nvSpPr>
          <p:spPr>
            <a:xfrm flipH="1" rot="16200000">
              <a:off x="-1" y="1888681"/>
              <a:ext cx="395977" cy="395977"/>
            </a:xfrm>
            <a:prstGeom prst="ellipse">
              <a:avLst/>
            </a:prstGeom>
            <a:solidFill>
              <a:srgbClr val="FFCC00"/>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1105" name="Овал 124"/>
            <p:cNvSpPr/>
            <p:nvPr/>
          </p:nvSpPr>
          <p:spPr>
            <a:xfrm flipH="1" rot="16200000">
              <a:off x="818442" y="1897734"/>
              <a:ext cx="395977" cy="395977"/>
            </a:xfrm>
            <a:prstGeom prst="ellipse">
              <a:avLst/>
            </a:prstGeom>
            <a:solidFill>
              <a:srgbClr val="FFCC00"/>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1106" name="Овал 126"/>
            <p:cNvSpPr/>
            <p:nvPr/>
          </p:nvSpPr>
          <p:spPr>
            <a:xfrm flipH="1" rot="16200000">
              <a:off x="1084423" y="-1"/>
              <a:ext cx="395977" cy="395977"/>
            </a:xfrm>
            <a:prstGeom prst="ellipse">
              <a:avLst/>
            </a:prstGeom>
            <a:solidFill>
              <a:srgbClr val="FFCC00"/>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1107" name="Овал 127"/>
            <p:cNvSpPr/>
            <p:nvPr/>
          </p:nvSpPr>
          <p:spPr>
            <a:xfrm flipH="1" rot="16200000">
              <a:off x="1798182" y="1117273"/>
              <a:ext cx="395977" cy="395977"/>
            </a:xfrm>
            <a:prstGeom prst="ellipse">
              <a:avLst/>
            </a:prstGeom>
            <a:solidFill>
              <a:srgbClr val="FFCC00"/>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1108" name="Овал 128"/>
            <p:cNvSpPr/>
            <p:nvPr/>
          </p:nvSpPr>
          <p:spPr>
            <a:xfrm flipH="1" rot="16200000">
              <a:off x="435927" y="1117273"/>
              <a:ext cx="395977" cy="395977"/>
            </a:xfrm>
            <a:prstGeom prst="ellipse">
              <a:avLst/>
            </a:prstGeom>
            <a:solidFill>
              <a:srgbClr val="FFCC00"/>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grpSp>
      <p:grpSp>
        <p:nvGrpSpPr>
          <p:cNvPr id="1135" name="Group"/>
          <p:cNvGrpSpPr/>
          <p:nvPr/>
        </p:nvGrpSpPr>
        <p:grpSpPr>
          <a:xfrm>
            <a:off x="5788604" y="7702872"/>
            <a:ext cx="5368491" cy="2293713"/>
            <a:chOff x="-1" y="-1"/>
            <a:chExt cx="5368490" cy="2293712"/>
          </a:xfrm>
        </p:grpSpPr>
        <p:sp>
          <p:nvSpPr>
            <p:cNvPr id="1110" name="TextBox 3"/>
            <p:cNvSpPr txBox="1"/>
            <p:nvPr/>
          </p:nvSpPr>
          <p:spPr>
            <a:xfrm>
              <a:off x="2287266" y="524007"/>
              <a:ext cx="632216" cy="12270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5" tIns="45715" rIns="45715" bIns="45715" numCol="1" anchor="t">
              <a:spAutoFit/>
            </a:bodyPr>
            <a:lstStyle>
              <a:lvl1pPr>
                <a:defRPr sz="7900"/>
              </a:lvl1pPr>
            </a:lstStyle>
            <a:p>
              <a:pPr/>
              <a:r>
                <a:t>+</a:t>
              </a:r>
            </a:p>
          </p:txBody>
        </p:sp>
        <p:grpSp>
          <p:nvGrpSpPr>
            <p:cNvPr id="1124" name="Группа 190"/>
            <p:cNvGrpSpPr/>
            <p:nvPr/>
          </p:nvGrpSpPr>
          <p:grpSpPr>
            <a:xfrm>
              <a:off x="2724107" y="-2"/>
              <a:ext cx="2644382" cy="2293714"/>
              <a:chOff x="0" y="0"/>
              <a:chExt cx="2644380" cy="2293712"/>
            </a:xfrm>
          </p:grpSpPr>
          <p:sp>
            <p:nvSpPr>
              <p:cNvPr id="1111" name="Прямая соединительная линия 165"/>
              <p:cNvSpPr/>
              <p:nvPr/>
            </p:nvSpPr>
            <p:spPr>
              <a:xfrm flipV="1">
                <a:off x="679794" y="361345"/>
                <a:ext cx="523996" cy="867377"/>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1112" name="Прямая соединительная линия 166"/>
              <p:cNvSpPr/>
              <p:nvPr/>
            </p:nvSpPr>
            <p:spPr>
              <a:xfrm flipH="1" flipV="1">
                <a:off x="1374898" y="368398"/>
                <a:ext cx="508742" cy="842129"/>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1113" name="Прямая соединительная линия 167"/>
              <p:cNvSpPr/>
              <p:nvPr/>
            </p:nvSpPr>
            <p:spPr>
              <a:xfrm flipH="1" flipV="1">
                <a:off x="2049711" y="1483739"/>
                <a:ext cx="297955" cy="493212"/>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1114" name="Прямая соединительная линия 168"/>
              <p:cNvSpPr/>
              <p:nvPr/>
            </p:nvSpPr>
            <p:spPr>
              <a:xfrm flipV="1">
                <a:off x="220605" y="1495701"/>
                <a:ext cx="297955" cy="493212"/>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1115" name="Прямая соединительная линия 169"/>
              <p:cNvSpPr/>
              <p:nvPr/>
            </p:nvSpPr>
            <p:spPr>
              <a:xfrm flipV="1">
                <a:off x="1586590" y="1492710"/>
                <a:ext cx="297955" cy="493211"/>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1116" name="Прямая соединительная линия 170"/>
              <p:cNvSpPr/>
              <p:nvPr/>
            </p:nvSpPr>
            <p:spPr>
              <a:xfrm flipH="1" flipV="1">
                <a:off x="672106" y="1495701"/>
                <a:ext cx="297955" cy="493212"/>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1117" name="Овал 171"/>
              <p:cNvSpPr/>
              <p:nvPr/>
            </p:nvSpPr>
            <p:spPr>
              <a:xfrm flipH="1" rot="16200000">
                <a:off x="1389071" y="1888682"/>
                <a:ext cx="395977" cy="395977"/>
              </a:xfrm>
              <a:prstGeom prst="ellipse">
                <a:avLst/>
              </a:prstGeom>
              <a:solidFill>
                <a:schemeClr val="accent5"/>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1118" name="Овал 172"/>
              <p:cNvSpPr/>
              <p:nvPr/>
            </p:nvSpPr>
            <p:spPr>
              <a:xfrm flipH="1" rot="16200000">
                <a:off x="-1" y="1888682"/>
                <a:ext cx="395977" cy="395977"/>
              </a:xfrm>
              <a:prstGeom prst="ellipse">
                <a:avLst/>
              </a:prstGeom>
              <a:solidFill>
                <a:schemeClr val="accent5"/>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1119" name="Овал 173"/>
              <p:cNvSpPr/>
              <p:nvPr/>
            </p:nvSpPr>
            <p:spPr>
              <a:xfrm flipH="1" rot="16200000">
                <a:off x="818442" y="1897736"/>
                <a:ext cx="395977" cy="395977"/>
              </a:xfrm>
              <a:prstGeom prst="ellipse">
                <a:avLst/>
              </a:prstGeom>
              <a:solidFill>
                <a:schemeClr val="accent5"/>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1120" name="Овал 174"/>
              <p:cNvSpPr/>
              <p:nvPr/>
            </p:nvSpPr>
            <p:spPr>
              <a:xfrm flipH="1" rot="16200000">
                <a:off x="2248403" y="1888682"/>
                <a:ext cx="395977" cy="395977"/>
              </a:xfrm>
              <a:prstGeom prst="ellipse">
                <a:avLst/>
              </a:prstGeom>
              <a:solidFill>
                <a:schemeClr val="accent5"/>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1121" name="Овал 175"/>
              <p:cNvSpPr/>
              <p:nvPr/>
            </p:nvSpPr>
            <p:spPr>
              <a:xfrm flipH="1" rot="16200000">
                <a:off x="1084422" y="-1"/>
                <a:ext cx="395977" cy="395977"/>
              </a:xfrm>
              <a:prstGeom prst="ellipse">
                <a:avLst/>
              </a:prstGeom>
              <a:solidFill>
                <a:schemeClr val="accent5"/>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1122" name="Овал 176"/>
              <p:cNvSpPr/>
              <p:nvPr/>
            </p:nvSpPr>
            <p:spPr>
              <a:xfrm flipH="1" rot="16200000">
                <a:off x="1798181" y="1117274"/>
                <a:ext cx="395977" cy="395977"/>
              </a:xfrm>
              <a:prstGeom prst="ellipse">
                <a:avLst/>
              </a:prstGeom>
              <a:solidFill>
                <a:schemeClr val="accent5"/>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1123" name="Овал 177"/>
              <p:cNvSpPr/>
              <p:nvPr/>
            </p:nvSpPr>
            <p:spPr>
              <a:xfrm flipH="1" rot="16200000">
                <a:off x="435927" y="1117274"/>
                <a:ext cx="395977" cy="395977"/>
              </a:xfrm>
              <a:prstGeom prst="ellipse">
                <a:avLst/>
              </a:prstGeom>
              <a:solidFill>
                <a:schemeClr val="accent5"/>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grpSp>
        <p:grpSp>
          <p:nvGrpSpPr>
            <p:cNvPr id="1134" name="Группа 188"/>
            <p:cNvGrpSpPr/>
            <p:nvPr/>
          </p:nvGrpSpPr>
          <p:grpSpPr>
            <a:xfrm>
              <a:off x="-2" y="-2"/>
              <a:ext cx="2194160" cy="2293714"/>
              <a:chOff x="0" y="0"/>
              <a:chExt cx="2194159" cy="2293712"/>
            </a:xfrm>
          </p:grpSpPr>
          <p:sp>
            <p:nvSpPr>
              <p:cNvPr id="1125" name="Прямая соединительная линия 178"/>
              <p:cNvSpPr/>
              <p:nvPr/>
            </p:nvSpPr>
            <p:spPr>
              <a:xfrm flipV="1">
                <a:off x="679794" y="361345"/>
                <a:ext cx="523996" cy="867377"/>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1126" name="Прямая соединительная линия 179"/>
              <p:cNvSpPr/>
              <p:nvPr/>
            </p:nvSpPr>
            <p:spPr>
              <a:xfrm flipH="1" flipV="1">
                <a:off x="1374899" y="368398"/>
                <a:ext cx="508742" cy="842129"/>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1127" name="Прямая соединительная линия 180"/>
              <p:cNvSpPr/>
              <p:nvPr/>
            </p:nvSpPr>
            <p:spPr>
              <a:xfrm flipV="1">
                <a:off x="220605" y="1495701"/>
                <a:ext cx="297955" cy="493212"/>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1128" name="Прямая соединительная линия 181"/>
              <p:cNvSpPr/>
              <p:nvPr/>
            </p:nvSpPr>
            <p:spPr>
              <a:xfrm flipH="1" flipV="1">
                <a:off x="672106" y="1495701"/>
                <a:ext cx="297955" cy="493212"/>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1129" name="Овал 182"/>
              <p:cNvSpPr/>
              <p:nvPr/>
            </p:nvSpPr>
            <p:spPr>
              <a:xfrm flipH="1" rot="16200000">
                <a:off x="-1" y="1888682"/>
                <a:ext cx="395977" cy="395977"/>
              </a:xfrm>
              <a:prstGeom prst="ellipse">
                <a:avLst/>
              </a:prstGeom>
              <a:solidFill>
                <a:srgbClr val="FFCC00"/>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1130" name="Овал 183"/>
              <p:cNvSpPr/>
              <p:nvPr/>
            </p:nvSpPr>
            <p:spPr>
              <a:xfrm flipH="1" rot="16200000">
                <a:off x="818442" y="1897736"/>
                <a:ext cx="395977" cy="395977"/>
              </a:xfrm>
              <a:prstGeom prst="ellipse">
                <a:avLst/>
              </a:prstGeom>
              <a:solidFill>
                <a:srgbClr val="FFCC00"/>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1131" name="Овал 184"/>
              <p:cNvSpPr/>
              <p:nvPr/>
            </p:nvSpPr>
            <p:spPr>
              <a:xfrm flipH="1" rot="16200000">
                <a:off x="1084423" y="-1"/>
                <a:ext cx="395977" cy="395977"/>
              </a:xfrm>
              <a:prstGeom prst="ellipse">
                <a:avLst/>
              </a:prstGeom>
              <a:solidFill>
                <a:srgbClr val="FFCC00"/>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1132" name="Овал 185"/>
              <p:cNvSpPr/>
              <p:nvPr/>
            </p:nvSpPr>
            <p:spPr>
              <a:xfrm flipH="1" rot="16200000">
                <a:off x="1798182" y="1117274"/>
                <a:ext cx="395977" cy="395977"/>
              </a:xfrm>
              <a:prstGeom prst="ellipse">
                <a:avLst/>
              </a:prstGeom>
              <a:solidFill>
                <a:srgbClr val="FFCC00"/>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1133" name="Овал 186"/>
              <p:cNvSpPr/>
              <p:nvPr/>
            </p:nvSpPr>
            <p:spPr>
              <a:xfrm flipH="1" rot="16200000">
                <a:off x="435927" y="1117274"/>
                <a:ext cx="395977" cy="395977"/>
              </a:xfrm>
              <a:prstGeom prst="ellipse">
                <a:avLst/>
              </a:prstGeom>
              <a:solidFill>
                <a:srgbClr val="FFCC00"/>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grpSp>
      </p:grpSp>
      <p:grpSp>
        <p:nvGrpSpPr>
          <p:cNvPr id="1178" name="Group"/>
          <p:cNvGrpSpPr/>
          <p:nvPr/>
        </p:nvGrpSpPr>
        <p:grpSpPr>
          <a:xfrm>
            <a:off x="12777587" y="7583316"/>
            <a:ext cx="10042827" cy="2373868"/>
            <a:chOff x="0" y="0"/>
            <a:chExt cx="10042825" cy="2373866"/>
          </a:xfrm>
        </p:grpSpPr>
        <p:sp>
          <p:nvSpPr>
            <p:cNvPr id="1136" name="TextBox 132"/>
            <p:cNvSpPr txBox="1"/>
            <p:nvPr/>
          </p:nvSpPr>
          <p:spPr>
            <a:xfrm>
              <a:off x="5746387" y="1146857"/>
              <a:ext cx="1093767" cy="12270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5" tIns="45715" rIns="45715" bIns="45715" numCol="1" anchor="t">
              <a:spAutoFit/>
            </a:bodyPr>
            <a:lstStyle>
              <a:lvl1pPr>
                <a:defRPr sz="7900"/>
              </a:lvl1pPr>
            </a:lstStyle>
            <a:p>
              <a:pPr/>
              <a:r>
                <a:t>…</a:t>
              </a:r>
            </a:p>
          </p:txBody>
        </p:sp>
        <p:sp>
          <p:nvSpPr>
            <p:cNvPr id="1137" name="TextBox 191"/>
            <p:cNvSpPr txBox="1"/>
            <p:nvPr/>
          </p:nvSpPr>
          <p:spPr>
            <a:xfrm>
              <a:off x="2287268" y="524008"/>
              <a:ext cx="632216" cy="12270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5" tIns="45715" rIns="45715" bIns="45715" numCol="1" anchor="t">
              <a:spAutoFit/>
            </a:bodyPr>
            <a:lstStyle>
              <a:lvl1pPr>
                <a:defRPr sz="7900"/>
              </a:lvl1pPr>
            </a:lstStyle>
            <a:p>
              <a:pPr/>
              <a:r>
                <a:t>+</a:t>
              </a:r>
            </a:p>
          </p:txBody>
        </p:sp>
        <p:grpSp>
          <p:nvGrpSpPr>
            <p:cNvPr id="1151" name="Группа 192"/>
            <p:cNvGrpSpPr/>
            <p:nvPr/>
          </p:nvGrpSpPr>
          <p:grpSpPr>
            <a:xfrm>
              <a:off x="2724108" y="-1"/>
              <a:ext cx="2644381" cy="2293714"/>
              <a:chOff x="0" y="0"/>
              <a:chExt cx="2644380" cy="2293712"/>
            </a:xfrm>
          </p:grpSpPr>
          <p:sp>
            <p:nvSpPr>
              <p:cNvPr id="1138" name="Прямая соединительная линия 193"/>
              <p:cNvSpPr/>
              <p:nvPr/>
            </p:nvSpPr>
            <p:spPr>
              <a:xfrm flipV="1">
                <a:off x="679794" y="361346"/>
                <a:ext cx="523996" cy="867377"/>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1139" name="Прямая соединительная линия 194"/>
              <p:cNvSpPr/>
              <p:nvPr/>
            </p:nvSpPr>
            <p:spPr>
              <a:xfrm flipH="1" flipV="1">
                <a:off x="1374898" y="368398"/>
                <a:ext cx="508742" cy="842130"/>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1140" name="Прямая соединительная линия 195"/>
              <p:cNvSpPr/>
              <p:nvPr/>
            </p:nvSpPr>
            <p:spPr>
              <a:xfrm flipH="1" flipV="1">
                <a:off x="2049711" y="1483739"/>
                <a:ext cx="297955" cy="493212"/>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1141" name="Прямая соединительная линия 196"/>
              <p:cNvSpPr/>
              <p:nvPr/>
            </p:nvSpPr>
            <p:spPr>
              <a:xfrm flipV="1">
                <a:off x="220605" y="1495701"/>
                <a:ext cx="297955" cy="493212"/>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1142" name="Прямая соединительная линия 197"/>
              <p:cNvSpPr/>
              <p:nvPr/>
            </p:nvSpPr>
            <p:spPr>
              <a:xfrm flipV="1">
                <a:off x="1586590" y="1492710"/>
                <a:ext cx="297955" cy="493211"/>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1143" name="Прямая соединительная линия 198"/>
              <p:cNvSpPr/>
              <p:nvPr/>
            </p:nvSpPr>
            <p:spPr>
              <a:xfrm flipH="1" flipV="1">
                <a:off x="672106" y="1495701"/>
                <a:ext cx="297955" cy="493212"/>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1144" name="Овал 199"/>
              <p:cNvSpPr/>
              <p:nvPr/>
            </p:nvSpPr>
            <p:spPr>
              <a:xfrm flipH="1" rot="16200000">
                <a:off x="1389071" y="1888683"/>
                <a:ext cx="395977" cy="395977"/>
              </a:xfrm>
              <a:prstGeom prst="ellipse">
                <a:avLst/>
              </a:prstGeom>
              <a:solidFill>
                <a:schemeClr val="accent5"/>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1145" name="Овал 200"/>
              <p:cNvSpPr/>
              <p:nvPr/>
            </p:nvSpPr>
            <p:spPr>
              <a:xfrm flipH="1" rot="16200000">
                <a:off x="-1" y="1888683"/>
                <a:ext cx="395977" cy="395977"/>
              </a:xfrm>
              <a:prstGeom prst="ellipse">
                <a:avLst/>
              </a:prstGeom>
              <a:solidFill>
                <a:schemeClr val="accent5"/>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1146" name="Овал 201"/>
              <p:cNvSpPr/>
              <p:nvPr/>
            </p:nvSpPr>
            <p:spPr>
              <a:xfrm flipH="1" rot="16200000">
                <a:off x="818442" y="1897736"/>
                <a:ext cx="395977" cy="395977"/>
              </a:xfrm>
              <a:prstGeom prst="ellipse">
                <a:avLst/>
              </a:prstGeom>
              <a:solidFill>
                <a:schemeClr val="accent5"/>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1147" name="Овал 202"/>
              <p:cNvSpPr/>
              <p:nvPr/>
            </p:nvSpPr>
            <p:spPr>
              <a:xfrm flipH="1" rot="16200000">
                <a:off x="2248403" y="1888683"/>
                <a:ext cx="395977" cy="395977"/>
              </a:xfrm>
              <a:prstGeom prst="ellipse">
                <a:avLst/>
              </a:prstGeom>
              <a:solidFill>
                <a:schemeClr val="accent5"/>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1148" name="Овал 203"/>
              <p:cNvSpPr/>
              <p:nvPr/>
            </p:nvSpPr>
            <p:spPr>
              <a:xfrm flipH="1" rot="16200000">
                <a:off x="1084423" y="0"/>
                <a:ext cx="395977" cy="395977"/>
              </a:xfrm>
              <a:prstGeom prst="ellipse">
                <a:avLst/>
              </a:prstGeom>
              <a:solidFill>
                <a:schemeClr val="accent5"/>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1149" name="Овал 204"/>
              <p:cNvSpPr/>
              <p:nvPr/>
            </p:nvSpPr>
            <p:spPr>
              <a:xfrm flipH="1" rot="16200000">
                <a:off x="1798181" y="1117275"/>
                <a:ext cx="395977" cy="395977"/>
              </a:xfrm>
              <a:prstGeom prst="ellipse">
                <a:avLst/>
              </a:prstGeom>
              <a:solidFill>
                <a:schemeClr val="accent5"/>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1150" name="Овал 205"/>
              <p:cNvSpPr/>
              <p:nvPr/>
            </p:nvSpPr>
            <p:spPr>
              <a:xfrm flipH="1" rot="16200000">
                <a:off x="435927" y="1117274"/>
                <a:ext cx="395977" cy="395977"/>
              </a:xfrm>
              <a:prstGeom prst="ellipse">
                <a:avLst/>
              </a:prstGeom>
              <a:solidFill>
                <a:schemeClr val="accent5"/>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grpSp>
        <p:grpSp>
          <p:nvGrpSpPr>
            <p:cNvPr id="1161" name="Группа 206"/>
            <p:cNvGrpSpPr/>
            <p:nvPr/>
          </p:nvGrpSpPr>
          <p:grpSpPr>
            <a:xfrm>
              <a:off x="-1" y="-1"/>
              <a:ext cx="2194161" cy="2293714"/>
              <a:chOff x="0" y="0"/>
              <a:chExt cx="2194159" cy="2293712"/>
            </a:xfrm>
          </p:grpSpPr>
          <p:sp>
            <p:nvSpPr>
              <p:cNvPr id="1152" name="Прямая соединительная линия 207"/>
              <p:cNvSpPr/>
              <p:nvPr/>
            </p:nvSpPr>
            <p:spPr>
              <a:xfrm flipV="1">
                <a:off x="679794" y="361346"/>
                <a:ext cx="523996" cy="867377"/>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1153" name="Прямая соединительная линия 208"/>
              <p:cNvSpPr/>
              <p:nvPr/>
            </p:nvSpPr>
            <p:spPr>
              <a:xfrm flipH="1" flipV="1">
                <a:off x="1374899" y="368398"/>
                <a:ext cx="508742" cy="842130"/>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1154" name="Прямая соединительная линия 209"/>
              <p:cNvSpPr/>
              <p:nvPr/>
            </p:nvSpPr>
            <p:spPr>
              <a:xfrm flipV="1">
                <a:off x="220605" y="1495701"/>
                <a:ext cx="297955" cy="493212"/>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1155" name="Прямая соединительная линия 210"/>
              <p:cNvSpPr/>
              <p:nvPr/>
            </p:nvSpPr>
            <p:spPr>
              <a:xfrm flipH="1" flipV="1">
                <a:off x="672106" y="1495701"/>
                <a:ext cx="297955" cy="493212"/>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1156" name="Овал 211"/>
              <p:cNvSpPr/>
              <p:nvPr/>
            </p:nvSpPr>
            <p:spPr>
              <a:xfrm flipH="1" rot="16200000">
                <a:off x="-1" y="1888683"/>
                <a:ext cx="395977" cy="395977"/>
              </a:xfrm>
              <a:prstGeom prst="ellipse">
                <a:avLst/>
              </a:prstGeom>
              <a:solidFill>
                <a:srgbClr val="FFCC00"/>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1157" name="Овал 212"/>
              <p:cNvSpPr/>
              <p:nvPr/>
            </p:nvSpPr>
            <p:spPr>
              <a:xfrm flipH="1" rot="16200000">
                <a:off x="818442" y="1897736"/>
                <a:ext cx="395977" cy="395977"/>
              </a:xfrm>
              <a:prstGeom prst="ellipse">
                <a:avLst/>
              </a:prstGeom>
              <a:solidFill>
                <a:srgbClr val="FFCC00"/>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1158" name="Овал 213"/>
              <p:cNvSpPr/>
              <p:nvPr/>
            </p:nvSpPr>
            <p:spPr>
              <a:xfrm flipH="1" rot="16200000">
                <a:off x="1084423" y="0"/>
                <a:ext cx="395977" cy="395977"/>
              </a:xfrm>
              <a:prstGeom prst="ellipse">
                <a:avLst/>
              </a:prstGeom>
              <a:solidFill>
                <a:srgbClr val="FFCC00"/>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1159" name="Овал 214"/>
              <p:cNvSpPr/>
              <p:nvPr/>
            </p:nvSpPr>
            <p:spPr>
              <a:xfrm flipH="1" rot="16200000">
                <a:off x="1798182" y="1117275"/>
                <a:ext cx="395977" cy="395977"/>
              </a:xfrm>
              <a:prstGeom prst="ellipse">
                <a:avLst/>
              </a:prstGeom>
              <a:solidFill>
                <a:srgbClr val="FFCC00"/>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1160" name="Овал 215"/>
              <p:cNvSpPr/>
              <p:nvPr/>
            </p:nvSpPr>
            <p:spPr>
              <a:xfrm flipH="1" rot="16200000">
                <a:off x="435927" y="1117274"/>
                <a:ext cx="395977" cy="395977"/>
              </a:xfrm>
              <a:prstGeom prst="ellipse">
                <a:avLst/>
              </a:prstGeom>
              <a:solidFill>
                <a:srgbClr val="FFCC00"/>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grpSp>
        <p:sp>
          <p:nvSpPr>
            <p:cNvPr id="1162" name="TextBox 216"/>
            <p:cNvSpPr txBox="1"/>
            <p:nvPr/>
          </p:nvSpPr>
          <p:spPr>
            <a:xfrm>
              <a:off x="6961604" y="524008"/>
              <a:ext cx="632216" cy="12270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5" tIns="45715" rIns="45715" bIns="45715" numCol="1" anchor="t">
              <a:spAutoFit/>
            </a:bodyPr>
            <a:lstStyle>
              <a:lvl1pPr>
                <a:defRPr sz="7900"/>
              </a:lvl1pPr>
            </a:lstStyle>
            <a:p>
              <a:pPr/>
              <a:r>
                <a:t>+</a:t>
              </a:r>
            </a:p>
          </p:txBody>
        </p:sp>
        <p:grpSp>
          <p:nvGrpSpPr>
            <p:cNvPr id="1176" name="Группа 217"/>
            <p:cNvGrpSpPr/>
            <p:nvPr/>
          </p:nvGrpSpPr>
          <p:grpSpPr>
            <a:xfrm>
              <a:off x="7398445" y="-1"/>
              <a:ext cx="2644381" cy="2293714"/>
              <a:chOff x="0" y="0"/>
              <a:chExt cx="2644380" cy="2293712"/>
            </a:xfrm>
          </p:grpSpPr>
          <p:sp>
            <p:nvSpPr>
              <p:cNvPr id="1163" name="Прямая соединительная линия 218"/>
              <p:cNvSpPr/>
              <p:nvPr/>
            </p:nvSpPr>
            <p:spPr>
              <a:xfrm flipV="1">
                <a:off x="679794" y="361346"/>
                <a:ext cx="523996" cy="867377"/>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1164" name="Прямая соединительная линия 219"/>
              <p:cNvSpPr/>
              <p:nvPr/>
            </p:nvSpPr>
            <p:spPr>
              <a:xfrm flipH="1" flipV="1">
                <a:off x="1374898" y="368398"/>
                <a:ext cx="508742" cy="842130"/>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1165" name="Прямая соединительная линия 220"/>
              <p:cNvSpPr/>
              <p:nvPr/>
            </p:nvSpPr>
            <p:spPr>
              <a:xfrm flipH="1" flipV="1">
                <a:off x="2049711" y="1483739"/>
                <a:ext cx="297955" cy="493212"/>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1166" name="Прямая соединительная линия 221"/>
              <p:cNvSpPr/>
              <p:nvPr/>
            </p:nvSpPr>
            <p:spPr>
              <a:xfrm flipV="1">
                <a:off x="220605" y="1495701"/>
                <a:ext cx="297955" cy="493212"/>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1167" name="Прямая соединительная линия 222"/>
              <p:cNvSpPr/>
              <p:nvPr/>
            </p:nvSpPr>
            <p:spPr>
              <a:xfrm flipV="1">
                <a:off x="1586590" y="1492710"/>
                <a:ext cx="297955" cy="493211"/>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1168" name="Прямая соединительная линия 223"/>
              <p:cNvSpPr/>
              <p:nvPr/>
            </p:nvSpPr>
            <p:spPr>
              <a:xfrm flipH="1" flipV="1">
                <a:off x="672106" y="1495701"/>
                <a:ext cx="297955" cy="493212"/>
              </a:xfrm>
              <a:prstGeom prst="line">
                <a:avLst/>
              </a:prstGeom>
              <a:noFill/>
              <a:ln w="38100" cap="rnd">
                <a:solidFill>
                  <a:srgbClr val="D9D9D9"/>
                </a:solidFill>
                <a:prstDash val="solid"/>
                <a:miter lim="800000"/>
              </a:ln>
              <a:effectLst/>
            </p:spPr>
            <p:txBody>
              <a:bodyPr wrap="square" lIns="45719" tIns="45719" rIns="45719" bIns="45719" numCol="1" anchor="t">
                <a:noAutofit/>
              </a:bodyPr>
              <a:lstStyle/>
              <a:p>
                <a:pPr/>
              </a:p>
            </p:txBody>
          </p:sp>
          <p:sp>
            <p:nvSpPr>
              <p:cNvPr id="1169" name="Овал 224"/>
              <p:cNvSpPr/>
              <p:nvPr/>
            </p:nvSpPr>
            <p:spPr>
              <a:xfrm flipH="1" rot="16200000">
                <a:off x="1389071" y="1888683"/>
                <a:ext cx="395977" cy="395977"/>
              </a:xfrm>
              <a:prstGeom prst="ellipse">
                <a:avLst/>
              </a:prstGeom>
              <a:solidFill>
                <a:srgbClr val="A6A6A6"/>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1170" name="Овал 225"/>
              <p:cNvSpPr/>
              <p:nvPr/>
            </p:nvSpPr>
            <p:spPr>
              <a:xfrm flipH="1" rot="16200000">
                <a:off x="-1" y="1888683"/>
                <a:ext cx="395977" cy="395977"/>
              </a:xfrm>
              <a:prstGeom prst="ellipse">
                <a:avLst/>
              </a:prstGeom>
              <a:solidFill>
                <a:srgbClr val="A6A6A6"/>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1171" name="Овал 226"/>
              <p:cNvSpPr/>
              <p:nvPr/>
            </p:nvSpPr>
            <p:spPr>
              <a:xfrm flipH="1" rot="16200000">
                <a:off x="818442" y="1897736"/>
                <a:ext cx="395977" cy="395977"/>
              </a:xfrm>
              <a:prstGeom prst="ellipse">
                <a:avLst/>
              </a:prstGeom>
              <a:solidFill>
                <a:srgbClr val="A6A6A6"/>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1172" name="Овал 227"/>
              <p:cNvSpPr/>
              <p:nvPr/>
            </p:nvSpPr>
            <p:spPr>
              <a:xfrm flipH="1" rot="16200000">
                <a:off x="2248403" y="1888683"/>
                <a:ext cx="395977" cy="395977"/>
              </a:xfrm>
              <a:prstGeom prst="ellipse">
                <a:avLst/>
              </a:prstGeom>
              <a:solidFill>
                <a:srgbClr val="A6A6A6"/>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1173" name="Овал 228"/>
              <p:cNvSpPr/>
              <p:nvPr/>
            </p:nvSpPr>
            <p:spPr>
              <a:xfrm flipH="1" rot="16200000">
                <a:off x="1084423" y="0"/>
                <a:ext cx="395977" cy="395977"/>
              </a:xfrm>
              <a:prstGeom prst="ellipse">
                <a:avLst/>
              </a:prstGeom>
              <a:solidFill>
                <a:srgbClr val="A6A6A6"/>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1174" name="Овал 229"/>
              <p:cNvSpPr/>
              <p:nvPr/>
            </p:nvSpPr>
            <p:spPr>
              <a:xfrm flipH="1" rot="16200000">
                <a:off x="1798181" y="1117275"/>
                <a:ext cx="395977" cy="395977"/>
              </a:xfrm>
              <a:prstGeom prst="ellipse">
                <a:avLst/>
              </a:prstGeom>
              <a:solidFill>
                <a:srgbClr val="A6A6A6"/>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sp>
            <p:nvSpPr>
              <p:cNvPr id="1175" name="Овал 230"/>
              <p:cNvSpPr/>
              <p:nvPr/>
            </p:nvSpPr>
            <p:spPr>
              <a:xfrm flipH="1" rot="16200000">
                <a:off x="435927" y="1117274"/>
                <a:ext cx="395977" cy="395977"/>
              </a:xfrm>
              <a:prstGeom prst="ellipse">
                <a:avLst/>
              </a:prstGeom>
              <a:solidFill>
                <a:srgbClr val="A6A6A6"/>
              </a:solidFill>
              <a:ln w="12700" cap="flat">
                <a:noFill/>
                <a:miter lim="400000"/>
              </a:ln>
              <a:effectLst/>
            </p:spPr>
            <p:txBody>
              <a:bodyPr wrap="square" lIns="89999" tIns="89999" rIns="89999" bIns="89999" numCol="1" anchor="ctr">
                <a:noAutofit/>
              </a:bodyPr>
              <a:lstStyle/>
              <a:p>
                <a:pPr algn="ctr">
                  <a:defRPr sz="4800">
                    <a:solidFill>
                      <a:srgbClr val="FFFFFF"/>
                    </a:solidFill>
                  </a:defRPr>
                </a:pPr>
              </a:p>
            </p:txBody>
          </p:sp>
        </p:grpSp>
        <p:sp>
          <p:nvSpPr>
            <p:cNvPr id="1177" name="TextBox 216"/>
            <p:cNvSpPr txBox="1"/>
            <p:nvPr/>
          </p:nvSpPr>
          <p:spPr>
            <a:xfrm>
              <a:off x="5044682" y="491579"/>
              <a:ext cx="632216" cy="12270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5" tIns="45715" rIns="45715" bIns="45715" numCol="1" anchor="t">
              <a:spAutoFit/>
            </a:bodyPr>
            <a:lstStyle>
              <a:lvl1pPr>
                <a:defRPr sz="7900"/>
              </a:lvl1pPr>
            </a:lstStyle>
            <a:p>
              <a:pPr/>
              <a:r>
                <a:t>+</a:t>
              </a:r>
            </a:p>
          </p:txBody>
        </p:sp>
      </p:grpSp>
      <p:grpSp>
        <p:nvGrpSpPr>
          <p:cNvPr id="1181" name="Group"/>
          <p:cNvGrpSpPr/>
          <p:nvPr/>
        </p:nvGrpSpPr>
        <p:grpSpPr>
          <a:xfrm>
            <a:off x="1696193" y="10742417"/>
            <a:ext cx="2504700" cy="387786"/>
            <a:chOff x="0" y="0"/>
            <a:chExt cx="2504699" cy="387784"/>
          </a:xfrm>
        </p:grpSpPr>
        <p:sp>
          <p:nvSpPr>
            <p:cNvPr id="1179" name="Прямоугольник 141"/>
            <p:cNvSpPr/>
            <p:nvPr/>
          </p:nvSpPr>
          <p:spPr>
            <a:xfrm flipH="1" rot="10800000">
              <a:off x="54085" y="0"/>
              <a:ext cx="2450615" cy="387784"/>
            </a:xfrm>
            <a:prstGeom prst="rect">
              <a:avLst/>
            </a:prstGeom>
            <a:solidFill>
              <a:srgbClr val="000000"/>
            </a:solidFill>
            <a:ln w="12700" cap="flat">
              <a:noFill/>
              <a:miter lim="400000"/>
            </a:ln>
            <a:effectLst/>
          </p:spPr>
          <p:txBody>
            <a:bodyPr wrap="square" lIns="89999" tIns="89999" rIns="89999" bIns="89999" numCol="1" anchor="ctr">
              <a:noAutofit/>
            </a:bodyPr>
            <a:lstStyle/>
            <a:p>
              <a:pPr>
                <a:defRPr>
                  <a:solidFill>
                    <a:srgbClr val="FFFFFF"/>
                  </a:solidFill>
                </a:defRPr>
              </a:pPr>
            </a:p>
          </p:txBody>
        </p:sp>
        <p:sp>
          <p:nvSpPr>
            <p:cNvPr id="1180" name="Прямоугольник 238"/>
            <p:cNvSpPr/>
            <p:nvPr/>
          </p:nvSpPr>
          <p:spPr>
            <a:xfrm flipH="1" rot="10800000">
              <a:off x="0" y="0"/>
              <a:ext cx="2194158" cy="387784"/>
            </a:xfrm>
            <a:prstGeom prst="rect">
              <a:avLst/>
            </a:prstGeom>
            <a:solidFill>
              <a:srgbClr val="FF0000"/>
            </a:solidFill>
            <a:ln w="12700" cap="flat">
              <a:noFill/>
              <a:miter lim="400000"/>
            </a:ln>
            <a:effectLst/>
          </p:spPr>
          <p:txBody>
            <a:bodyPr wrap="square" lIns="89999" tIns="89999" rIns="89999" bIns="89999" numCol="1" anchor="ctr">
              <a:noAutofit/>
            </a:bodyPr>
            <a:lstStyle/>
            <a:p>
              <a:pPr algn="ctr">
                <a:defRPr>
                  <a:solidFill>
                    <a:srgbClr val="FFFFFF"/>
                  </a:solidFill>
                </a:defRPr>
              </a:pPr>
            </a:p>
          </p:txBody>
        </p:sp>
      </p:grpSp>
      <p:grpSp>
        <p:nvGrpSpPr>
          <p:cNvPr id="1184" name="Group"/>
          <p:cNvGrpSpPr/>
          <p:nvPr/>
        </p:nvGrpSpPr>
        <p:grpSpPr>
          <a:xfrm>
            <a:off x="7245935" y="10745592"/>
            <a:ext cx="2453829" cy="387787"/>
            <a:chOff x="0" y="0"/>
            <a:chExt cx="2453827" cy="387785"/>
          </a:xfrm>
        </p:grpSpPr>
        <p:sp>
          <p:nvSpPr>
            <p:cNvPr id="1182" name="Прямоугольник 141"/>
            <p:cNvSpPr/>
            <p:nvPr/>
          </p:nvSpPr>
          <p:spPr>
            <a:xfrm flipH="1" rot="10800000">
              <a:off x="3214" y="0"/>
              <a:ext cx="2450614" cy="387786"/>
            </a:xfrm>
            <a:prstGeom prst="rect">
              <a:avLst/>
            </a:prstGeom>
            <a:solidFill>
              <a:srgbClr val="000000"/>
            </a:solidFill>
            <a:ln w="12700" cap="flat">
              <a:noFill/>
              <a:miter lim="400000"/>
            </a:ln>
            <a:effectLst/>
          </p:spPr>
          <p:txBody>
            <a:bodyPr wrap="square" lIns="89999" tIns="89999" rIns="89999" bIns="89999" numCol="1" anchor="ctr">
              <a:noAutofit/>
            </a:bodyPr>
            <a:lstStyle/>
            <a:p>
              <a:pPr>
                <a:defRPr>
                  <a:solidFill>
                    <a:srgbClr val="FFFFFF"/>
                  </a:solidFill>
                </a:defRPr>
              </a:pPr>
            </a:p>
          </p:txBody>
        </p:sp>
        <p:sp>
          <p:nvSpPr>
            <p:cNvPr id="1183" name="Прямоугольник 238"/>
            <p:cNvSpPr/>
            <p:nvPr/>
          </p:nvSpPr>
          <p:spPr>
            <a:xfrm flipH="1" rot="10800000">
              <a:off x="-1" y="0"/>
              <a:ext cx="1588963" cy="387786"/>
            </a:xfrm>
            <a:prstGeom prst="rect">
              <a:avLst/>
            </a:prstGeom>
            <a:solidFill>
              <a:srgbClr val="FF0000"/>
            </a:solidFill>
            <a:ln w="12700" cap="flat">
              <a:noFill/>
              <a:miter lim="400000"/>
            </a:ln>
            <a:effectLst/>
          </p:spPr>
          <p:txBody>
            <a:bodyPr wrap="square" lIns="89999" tIns="89999" rIns="89999" bIns="89999" numCol="1" anchor="ctr">
              <a:noAutofit/>
            </a:bodyPr>
            <a:lstStyle/>
            <a:p>
              <a:pPr algn="ctr">
                <a:defRPr>
                  <a:solidFill>
                    <a:srgbClr val="FFFFFF"/>
                  </a:solidFill>
                </a:defRPr>
              </a:pPr>
            </a:p>
          </p:txBody>
        </p:sp>
      </p:grpSp>
      <p:sp>
        <p:nvSpPr>
          <p:cNvPr id="1185" name="Прямоугольник 141"/>
          <p:cNvSpPr/>
          <p:nvPr/>
        </p:nvSpPr>
        <p:spPr>
          <a:xfrm flipH="1" rot="10800000">
            <a:off x="16631634" y="10940459"/>
            <a:ext cx="2450615" cy="387786"/>
          </a:xfrm>
          <a:prstGeom prst="rect">
            <a:avLst/>
          </a:prstGeom>
          <a:solidFill>
            <a:srgbClr val="000000"/>
          </a:solidFill>
          <a:ln w="12700">
            <a:miter lim="400000"/>
          </a:ln>
        </p:spPr>
        <p:txBody>
          <a:bodyPr lIns="89999" tIns="89999" rIns="89999" bIns="89999" anchor="ctr"/>
          <a:lstStyle/>
          <a:p>
            <a:pPr>
              <a:defRPr>
                <a:solidFill>
                  <a:srgbClr val="FFFFFF"/>
                </a:solidFill>
              </a:defRPr>
            </a:pPr>
          </a:p>
        </p:txBody>
      </p:sp>
      <p:sp>
        <p:nvSpPr>
          <p:cNvPr id="1186" name="Прямоугольник 238"/>
          <p:cNvSpPr/>
          <p:nvPr/>
        </p:nvSpPr>
        <p:spPr>
          <a:xfrm flipH="1" rot="10800000">
            <a:off x="16616351" y="10940459"/>
            <a:ext cx="660348" cy="387786"/>
          </a:xfrm>
          <a:prstGeom prst="rect">
            <a:avLst/>
          </a:prstGeom>
          <a:solidFill>
            <a:srgbClr val="FF0000"/>
          </a:solidFill>
          <a:ln w="12700">
            <a:miter lim="400000"/>
          </a:ln>
        </p:spPr>
        <p:txBody>
          <a:bodyPr lIns="89999" tIns="89999" rIns="89999" bIns="89999" anchor="ctr"/>
          <a:lstStyle/>
          <a:p>
            <a:pPr algn="ctr">
              <a:defRPr>
                <a:solidFill>
                  <a:srgbClr val="FFFFFF"/>
                </a:solidFill>
              </a:defRPr>
            </a:pPr>
          </a:p>
        </p:txBody>
      </p:sp>
      <p:sp>
        <p:nvSpPr>
          <p:cNvPr id="1187" name="TextBox 144"/>
          <p:cNvSpPr txBox="1"/>
          <p:nvPr/>
        </p:nvSpPr>
        <p:spPr>
          <a:xfrm>
            <a:off x="2123349" y="11727002"/>
            <a:ext cx="1662462" cy="548037"/>
          </a:xfrm>
          <a:prstGeom prst="rect">
            <a:avLst/>
          </a:prstGeom>
          <a:ln w="12700">
            <a:miter lim="400000"/>
          </a:ln>
          <a:extLst>
            <a:ext uri="{C572A759-6A51-4108-AA02-DFA0A04FC94B}">
              <ma14:wrappingTextBoxFlag xmlns:ma14="http://schemas.microsoft.com/office/mac/drawingml/2011/main" val="1"/>
            </a:ext>
          </a:extLst>
        </p:spPr>
        <p:txBody>
          <a:bodyPr wrap="none" lIns="45715" tIns="45715" rIns="45715" bIns="45715">
            <a:spAutoFit/>
          </a:bodyPr>
          <a:lstStyle>
            <a:lvl1pPr>
              <a:defRPr sz="3200"/>
            </a:lvl1pPr>
          </a:lstStyle>
          <a:p>
            <a:pPr/>
            <a:r>
              <a:t>Big error</a:t>
            </a:r>
          </a:p>
        </p:txBody>
      </p:sp>
      <p:sp>
        <p:nvSpPr>
          <p:cNvPr id="1188" name="TextBox 144"/>
          <p:cNvSpPr txBox="1"/>
          <p:nvPr/>
        </p:nvSpPr>
        <p:spPr>
          <a:xfrm>
            <a:off x="7861003" y="11727002"/>
            <a:ext cx="1188395" cy="548037"/>
          </a:xfrm>
          <a:prstGeom prst="rect">
            <a:avLst/>
          </a:prstGeom>
          <a:ln w="12700">
            <a:miter lim="400000"/>
          </a:ln>
          <a:extLst>
            <a:ext uri="{C572A759-6A51-4108-AA02-DFA0A04FC94B}">
              <ma14:wrappingTextBoxFlag xmlns:ma14="http://schemas.microsoft.com/office/mac/drawingml/2011/main" val="1"/>
            </a:ext>
          </a:extLst>
        </p:spPr>
        <p:txBody>
          <a:bodyPr wrap="none" lIns="45715" tIns="45715" rIns="45715" bIns="45715">
            <a:spAutoFit/>
          </a:bodyPr>
          <a:lstStyle>
            <a:lvl1pPr>
              <a:defRPr sz="3200"/>
            </a:lvl1pPr>
          </a:lstStyle>
          <a:p>
            <a:pPr/>
            <a:r>
              <a:t>Better</a:t>
            </a:r>
          </a:p>
        </p:txBody>
      </p:sp>
      <p:sp>
        <p:nvSpPr>
          <p:cNvPr id="1189" name="TextBox 144"/>
          <p:cNvSpPr txBox="1"/>
          <p:nvPr/>
        </p:nvSpPr>
        <p:spPr>
          <a:xfrm>
            <a:off x="17090666" y="11727002"/>
            <a:ext cx="4462014" cy="548037"/>
          </a:xfrm>
          <a:prstGeom prst="rect">
            <a:avLst/>
          </a:prstGeom>
          <a:ln w="12700">
            <a:miter lim="400000"/>
          </a:ln>
          <a:extLst>
            <a:ext uri="{C572A759-6A51-4108-AA02-DFA0A04FC94B}">
              <ma14:wrappingTextBoxFlag xmlns:ma14="http://schemas.microsoft.com/office/mac/drawingml/2011/main" val="1"/>
            </a:ext>
          </a:extLst>
        </p:spPr>
        <p:txBody>
          <a:bodyPr lIns="45715" tIns="45715" rIns="45715" bIns="45715">
            <a:spAutoFit/>
          </a:bodyPr>
          <a:lstStyle>
            <a:lvl1pPr>
              <a:defRPr sz="3200"/>
            </a:lvl1pPr>
          </a:lstStyle>
          <a:p>
            <a:pPr/>
            <a:r>
              <a:t>Ship it</a:t>
            </a:r>
          </a:p>
        </p:txBody>
      </p:sp>
      <p:sp>
        <p:nvSpPr>
          <p:cNvPr id="1190" name="Объект 4"/>
          <p:cNvSpPr txBox="1"/>
          <p:nvPr/>
        </p:nvSpPr>
        <p:spPr>
          <a:xfrm>
            <a:off x="1633319" y="2658717"/>
            <a:ext cx="21133336" cy="3700270"/>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lvl="1" marL="719999" indent="-719963" defTabSz="1907905">
              <a:lnSpc>
                <a:spcPct val="120000"/>
              </a:lnSpc>
              <a:spcBef>
                <a:spcPts val="600"/>
              </a:spcBef>
              <a:buClr>
                <a:srgbClr val="FFCC00"/>
              </a:buClr>
              <a:buSzPct val="120000"/>
              <a:buFont typeface="Arial Unicode MS"/>
              <a:buChar char="▎"/>
              <a:defRPr sz="4800">
                <a:latin typeface="Yandex Sans Text Light"/>
                <a:ea typeface="Yandex Sans Text Light"/>
                <a:cs typeface="Yandex Sans Text Light"/>
                <a:sym typeface="Yandex Sans Text Light"/>
              </a:defRPr>
            </a:pPr>
            <a:r>
              <a:t>State-of-the-art </a:t>
            </a:r>
            <a:r>
              <a:t>для табличных разнородных данных</a:t>
            </a:r>
          </a:p>
          <a:p>
            <a:pPr lvl="1" marL="719999" indent="-719963" defTabSz="1907905">
              <a:lnSpc>
                <a:spcPct val="120000"/>
              </a:lnSpc>
              <a:spcBef>
                <a:spcPts val="600"/>
              </a:spcBef>
              <a:buClr>
                <a:srgbClr val="FFCC00"/>
              </a:buClr>
              <a:buSzPct val="120000"/>
              <a:buFont typeface="Arial Unicode MS"/>
              <a:buChar char="▎"/>
              <a:defRPr sz="4800">
                <a:latin typeface="Yandex Sans Text Light"/>
                <a:ea typeface="Yandex Sans Text Light"/>
                <a:cs typeface="Yandex Sans Text Light"/>
                <a:sym typeface="Yandex Sans Text Light"/>
              </a:defRPr>
            </a:pPr>
            <a:r>
              <a:t>Легко использовать, простой подбор параметров</a:t>
            </a:r>
          </a:p>
          <a:p>
            <a:pPr lvl="1" marL="719999" indent="-719963" defTabSz="1907905">
              <a:lnSpc>
                <a:spcPct val="120000"/>
              </a:lnSpc>
              <a:spcBef>
                <a:spcPts val="600"/>
              </a:spcBef>
              <a:buClr>
                <a:srgbClr val="FFCC00"/>
              </a:buClr>
              <a:buSzPct val="120000"/>
              <a:buFont typeface="Arial Unicode MS"/>
              <a:buChar char="▎"/>
              <a:defRPr sz="4800">
                <a:latin typeface="Yandex Sans Text Light"/>
                <a:ea typeface="Yandex Sans Text Light"/>
                <a:cs typeface="Yandex Sans Text Light"/>
                <a:sym typeface="Yandex Sans Text Light"/>
              </a:defRPr>
            </a:pPr>
            <a:r>
              <a:t>Показывает хорошие результаты как на маленьких данных, так и на задачах </a:t>
            </a:r>
            <a:r>
              <a:t>big data</a:t>
            </a:r>
          </a:p>
        </p:txBody>
      </p:sp>
      <p:sp>
        <p:nvSpPr>
          <p:cNvPr id="1191" name="Slide Number"/>
          <p:cNvSpPr txBox="1"/>
          <p:nvPr>
            <p:ph type="sldNum" sz="quarter" idx="2"/>
          </p:nvPr>
        </p:nvSpPr>
        <p:spPr>
          <a:xfrm>
            <a:off x="22630159" y="12669188"/>
            <a:ext cx="182217" cy="34563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2044" name="Что бы ускорить обучение в режимах YetiRankPairwise и PairLogitPairwise , в случае, когда есть кат. фичи, можно отключить подбор комбинаций фичей (--max-ctr-complexity 1)."/>
          <p:cNvSpPr txBox="1"/>
          <p:nvPr>
            <p:ph type="title"/>
          </p:nvPr>
        </p:nvSpPr>
        <p:spPr>
          <a:xfrm>
            <a:off x="3044400" y="2490483"/>
            <a:ext cx="18282500" cy="4926374"/>
          </a:xfrm>
          <a:prstGeom prst="rect">
            <a:avLst/>
          </a:prstGeom>
        </p:spPr>
        <p:txBody>
          <a:bodyPr/>
          <a:lstStyle/>
          <a:p>
            <a:pPr>
              <a:lnSpc>
                <a:spcPct val="100000"/>
              </a:lnSpc>
              <a:buBlip>
                <a:blip r:embed="rId2"/>
              </a:buBlip>
              <a:defRPr baseline="-6666" sz="6000"/>
            </a:pPr>
            <a:r>
              <a:t>Что бы ускорить обучение в режимах </a:t>
            </a:r>
            <a:r>
              <a:rPr>
                <a:latin typeface="+mn-lt"/>
                <a:ea typeface="+mn-ea"/>
                <a:cs typeface="+mn-cs"/>
                <a:sym typeface="Helvetica"/>
              </a:rPr>
              <a:t>YetiRankPairwise</a:t>
            </a:r>
            <a:r>
              <a:t> и </a:t>
            </a:r>
            <a:r>
              <a:rPr>
                <a:latin typeface="+mn-lt"/>
                <a:ea typeface="+mn-ea"/>
                <a:cs typeface="+mn-cs"/>
                <a:sym typeface="Helvetica"/>
              </a:rPr>
              <a:t>PairLogitPairwise</a:t>
            </a:r>
            <a:r>
              <a:t> , в случае, когда есть кат. фичи, можно отключить подбор комбинаций фичей (</a:t>
            </a:r>
            <a:r>
              <a:rPr>
                <a:latin typeface="+mn-lt"/>
                <a:ea typeface="+mn-ea"/>
                <a:cs typeface="+mn-cs"/>
                <a:sym typeface="Helvetica"/>
              </a:rPr>
              <a:t>--max-ctr-complexity 1</a:t>
            </a:r>
            <a:r>
              <a:t>).</a:t>
            </a:r>
          </a:p>
        </p:txBody>
      </p:sp>
      <p:sp>
        <p:nvSpPr>
          <p:cNvPr id="204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46" name="Советы - категориальные признаки"/>
          <p:cNvSpPr txBox="1"/>
          <p:nvPr/>
        </p:nvSpPr>
        <p:spPr>
          <a:xfrm>
            <a:off x="1587599" y="547141"/>
            <a:ext cx="21232814" cy="145469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1828619">
              <a:defRPr b="1" sz="7200"/>
            </a:lvl1pPr>
          </a:lstStyle>
          <a:p>
            <a:pPr/>
            <a:r>
              <a:t>Советы - категориальные признаки</a:t>
            </a:r>
          </a:p>
        </p:txBody>
      </p:sp>
      <p:sp>
        <p:nvSpPr>
          <p:cNvPr id="2047" name="Если считаете, что фича должна быть закодирована с помощью one-hot-encoding, можно увеличить параметр  (--one-hot-max-size 10)."/>
          <p:cNvSpPr txBox="1"/>
          <p:nvPr/>
        </p:nvSpPr>
        <p:spPr>
          <a:xfrm>
            <a:off x="3044400" y="7063277"/>
            <a:ext cx="18282500" cy="492637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marL="1117600" indent="-1117600" defTabSz="825500">
              <a:buSzPct val="104000"/>
              <a:buBlip>
                <a:blip r:embed="rId2"/>
              </a:buBlip>
              <a:defRPr baseline="-6666" sz="6000">
                <a:latin typeface="Yandex Sans Text Light"/>
                <a:ea typeface="Yandex Sans Text Light"/>
                <a:cs typeface="Yandex Sans Text Light"/>
                <a:sym typeface="Yandex Sans Text Light"/>
              </a:defRPr>
            </a:pPr>
            <a:r>
              <a:t>Если считаете, что фича должна быть закодирована с помощью one-hot-encoding, можно увеличить параметр </a:t>
            </a:r>
            <a:br/>
            <a:r>
              <a:t>(</a:t>
            </a:r>
            <a:r>
              <a:rPr>
                <a:latin typeface="+mn-lt"/>
                <a:ea typeface="+mn-ea"/>
                <a:cs typeface="+mn-cs"/>
                <a:sym typeface="Helvetica"/>
              </a:rPr>
              <a:t>--one-hot-max-size 10</a:t>
            </a:r>
            <a:r>
              <a:t>).</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9" name="Для особо важных фичей можно увеличить количество бордеров  (--per-float-feature-quantization)."/>
          <p:cNvSpPr txBox="1"/>
          <p:nvPr>
            <p:ph type="title"/>
          </p:nvPr>
        </p:nvSpPr>
        <p:spPr>
          <a:xfrm>
            <a:off x="3044400" y="7238316"/>
            <a:ext cx="18282500" cy="4926373"/>
          </a:xfrm>
          <a:prstGeom prst="rect">
            <a:avLst/>
          </a:prstGeom>
        </p:spPr>
        <p:txBody>
          <a:bodyPr/>
          <a:lstStyle/>
          <a:p>
            <a:pPr>
              <a:lnSpc>
                <a:spcPct val="100000"/>
              </a:lnSpc>
              <a:buBlip>
                <a:blip r:embed="rId2"/>
              </a:buBlip>
              <a:defRPr baseline="-6666" sz="6000"/>
            </a:pPr>
            <a:r>
              <a:t>Для особо важных фичей можно увеличить количество бордеров </a:t>
            </a:r>
            <a:br/>
            <a:r>
              <a:t>(--</a:t>
            </a:r>
            <a:r>
              <a:rPr>
                <a:latin typeface="+mn-lt"/>
                <a:ea typeface="+mn-ea"/>
                <a:cs typeface="+mn-cs"/>
                <a:sym typeface="Helvetica"/>
              </a:rPr>
              <a:t>per-float-feature-quantization</a:t>
            </a:r>
            <a:r>
              <a:t>).</a:t>
            </a:r>
          </a:p>
        </p:txBody>
      </p:sp>
      <p:sp>
        <p:nvSpPr>
          <p:cNvPr id="2050" name="В режимах YetiRankPairwise и PairLogitPairwise число бордеров при дискретизации фичей так же достаточно  сильно влияет на скорость  (--border-count)."/>
          <p:cNvSpPr txBox="1"/>
          <p:nvPr/>
        </p:nvSpPr>
        <p:spPr>
          <a:xfrm>
            <a:off x="3044400" y="3074715"/>
            <a:ext cx="18282500" cy="4107989"/>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marL="1117600" indent="-1117600" defTabSz="825500">
              <a:buSzPct val="104000"/>
              <a:buBlip>
                <a:blip r:embed="rId2"/>
              </a:buBlip>
              <a:defRPr baseline="-6666" sz="6000">
                <a:latin typeface="Yandex Sans Text Light"/>
                <a:ea typeface="Yandex Sans Text Light"/>
                <a:cs typeface="Yandex Sans Text Light"/>
                <a:sym typeface="Yandex Sans Text Light"/>
              </a:defRPr>
            </a:pPr>
            <a:r>
              <a:t>В режимах </a:t>
            </a:r>
            <a:r>
              <a:rPr>
                <a:latin typeface="+mn-lt"/>
                <a:ea typeface="+mn-ea"/>
                <a:cs typeface="+mn-cs"/>
                <a:sym typeface="Helvetica"/>
              </a:rPr>
              <a:t>YetiRankPairwise</a:t>
            </a:r>
            <a:r>
              <a:t> и </a:t>
            </a:r>
            <a:r>
              <a:rPr>
                <a:latin typeface="+mn-lt"/>
                <a:ea typeface="+mn-ea"/>
                <a:cs typeface="+mn-cs"/>
                <a:sym typeface="Helvetica"/>
              </a:rPr>
              <a:t>PairLogitPairwise</a:t>
            </a:r>
            <a:r>
              <a:t> число бордеров при дискретизации фичей так же достаточно  сильно влияет на скорость </a:t>
            </a:r>
            <a:br/>
            <a:r>
              <a:t>(</a:t>
            </a:r>
            <a:r>
              <a:rPr>
                <a:latin typeface="+mn-lt"/>
                <a:ea typeface="+mn-ea"/>
                <a:cs typeface="+mn-cs"/>
                <a:sym typeface="Helvetica"/>
              </a:rPr>
              <a:t>--border-count</a:t>
            </a:r>
            <a:r>
              <a:t>).</a:t>
            </a:r>
          </a:p>
        </p:txBody>
      </p:sp>
      <p:sp>
        <p:nvSpPr>
          <p:cNvPr id="205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52" name="Советы - квантизация"/>
          <p:cNvSpPr txBox="1"/>
          <p:nvPr/>
        </p:nvSpPr>
        <p:spPr>
          <a:xfrm>
            <a:off x="1587599" y="547141"/>
            <a:ext cx="21232814" cy="145469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1828619">
              <a:defRPr b="1" sz="7200"/>
            </a:lvl1pPr>
          </a:lstStyle>
          <a:p>
            <a:pPr/>
            <a:r>
              <a:t>Советы - квантизация</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4" name="Для ускорения можно попробовать уменьшить число шагов по градиенту (--leaf-estimation-iterations 1).…"/>
          <p:cNvSpPr txBox="1"/>
          <p:nvPr>
            <p:ph type="title"/>
          </p:nvPr>
        </p:nvSpPr>
        <p:spPr>
          <a:xfrm>
            <a:off x="3044400" y="3047756"/>
            <a:ext cx="18530523" cy="7230974"/>
          </a:xfrm>
          <a:prstGeom prst="rect">
            <a:avLst/>
          </a:prstGeom>
        </p:spPr>
        <p:txBody>
          <a:bodyPr/>
          <a:lstStyle/>
          <a:p>
            <a:pPr>
              <a:lnSpc>
                <a:spcPct val="100000"/>
              </a:lnSpc>
              <a:buBlip>
                <a:blip r:embed="rId2"/>
              </a:buBlip>
              <a:defRPr baseline="-6666" sz="6000"/>
            </a:pPr>
            <a:r>
              <a:t>Для ускорения можно попробовать уменьшить число шагов по градиенту</a:t>
            </a:r>
            <a:br/>
            <a:r>
              <a:t>(--</a:t>
            </a:r>
            <a:r>
              <a:rPr>
                <a:latin typeface="+mn-lt"/>
                <a:ea typeface="+mn-ea"/>
                <a:cs typeface="+mn-cs"/>
                <a:sym typeface="Helvetica"/>
              </a:rPr>
              <a:t>leaf-estimation-iterations 1</a:t>
            </a:r>
            <a:r>
              <a:t>).</a:t>
            </a:r>
          </a:p>
          <a:p>
            <a:pPr>
              <a:lnSpc>
                <a:spcPct val="100000"/>
              </a:lnSpc>
              <a:buNone/>
              <a:defRPr baseline="-6666" sz="6000"/>
            </a:pPr>
          </a:p>
          <a:p>
            <a:pPr>
              <a:lnSpc>
                <a:spcPct val="100000"/>
              </a:lnSpc>
              <a:buNone/>
              <a:defRPr baseline="-6666" sz="6000"/>
            </a:pPr>
            <a:r>
              <a:t>Если режимы </a:t>
            </a:r>
            <a:r>
              <a:rPr>
                <a:latin typeface="+mn-lt"/>
                <a:ea typeface="+mn-ea"/>
                <a:cs typeface="+mn-cs"/>
                <a:sym typeface="Helvetica"/>
              </a:rPr>
              <a:t>YetiRankPairwise</a:t>
            </a:r>
            <a:r>
              <a:t> и </a:t>
            </a:r>
            <a:r>
              <a:rPr>
                <a:latin typeface="+mn-lt"/>
                <a:ea typeface="+mn-ea"/>
                <a:cs typeface="+mn-cs"/>
                <a:sym typeface="Helvetica"/>
              </a:rPr>
              <a:t>PairLogitPairwise</a:t>
            </a:r>
            <a:r>
              <a:t> учатся долго, то попробуйте заменить их на  </a:t>
            </a:r>
            <a:r>
              <a:rPr>
                <a:latin typeface="+mn-lt"/>
                <a:ea typeface="+mn-ea"/>
                <a:cs typeface="+mn-cs"/>
                <a:sym typeface="Helvetica"/>
              </a:rPr>
              <a:t>YetiRank</a:t>
            </a:r>
            <a:r>
              <a:t> и </a:t>
            </a:r>
            <a:r>
              <a:rPr>
                <a:latin typeface="+mn-lt"/>
                <a:ea typeface="+mn-ea"/>
                <a:cs typeface="+mn-cs"/>
                <a:sym typeface="Helvetica"/>
              </a:rPr>
              <a:t>PairLogit</a:t>
            </a:r>
            <a:r>
              <a:t>.</a:t>
            </a:r>
          </a:p>
        </p:txBody>
      </p:sp>
      <p:sp>
        <p:nvSpPr>
          <p:cNvPr id="205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56" name="Советы - оценка значений в листьях"/>
          <p:cNvSpPr txBox="1"/>
          <p:nvPr/>
        </p:nvSpPr>
        <p:spPr>
          <a:xfrm>
            <a:off x="1587599" y="547141"/>
            <a:ext cx="21232814" cy="145469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1828619">
              <a:defRPr b="1" sz="7200"/>
            </a:lvl1pPr>
          </a:lstStyle>
          <a:p>
            <a:pPr/>
            <a:r>
              <a:t>Советы - оценка значений в листьях</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8" name="В режимах PairLogit и PairLogitPairwise нужно разделять объекты на группы (задавать GroupId), так как внутри все параллелится именно по ним."/>
          <p:cNvSpPr txBox="1"/>
          <p:nvPr>
            <p:ph type="title"/>
          </p:nvPr>
        </p:nvSpPr>
        <p:spPr>
          <a:prstGeom prst="rect">
            <a:avLst/>
          </a:prstGeom>
        </p:spPr>
        <p:txBody>
          <a:bodyPr/>
          <a:lstStyle/>
          <a:p>
            <a:pPr>
              <a:lnSpc>
                <a:spcPct val="100000"/>
              </a:lnSpc>
              <a:buBlip>
                <a:blip r:embed="rId3"/>
              </a:buBlip>
              <a:defRPr baseline="-6666" sz="6000"/>
            </a:pPr>
            <a:r>
              <a:t>В режимах </a:t>
            </a:r>
            <a:r>
              <a:rPr>
                <a:latin typeface="+mn-lt"/>
                <a:ea typeface="+mn-ea"/>
                <a:cs typeface="+mn-cs"/>
                <a:sym typeface="Helvetica"/>
              </a:rPr>
              <a:t>PairLogit</a:t>
            </a:r>
            <a:r>
              <a:t> и </a:t>
            </a:r>
            <a:r>
              <a:rPr>
                <a:latin typeface="+mn-lt"/>
                <a:ea typeface="+mn-ea"/>
                <a:cs typeface="+mn-cs"/>
                <a:sym typeface="Helvetica"/>
              </a:rPr>
              <a:t>PairLogitPairwise</a:t>
            </a:r>
            <a:r>
              <a:t> нужно разделять объекты на группы (задавать GroupId), так как внутри все параллелится именно по ним.</a:t>
            </a:r>
          </a:p>
        </p:txBody>
      </p:sp>
      <p:sp>
        <p:nvSpPr>
          <p:cNvPr id="205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60" name="Советы - GroupId"/>
          <p:cNvSpPr txBox="1"/>
          <p:nvPr/>
        </p:nvSpPr>
        <p:spPr>
          <a:xfrm>
            <a:off x="1587599" y="547141"/>
            <a:ext cx="21232814" cy="145469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1828619">
              <a:defRPr b="1" sz="7200"/>
            </a:lvl1pPr>
          </a:lstStyle>
          <a:p>
            <a:pPr/>
            <a:r>
              <a:t>Советы - GroupId</a:t>
            </a: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2064" name="Можно отключить подсчет метрики на обучающей выборке (hints=skip_train~true).…"/>
          <p:cNvSpPr txBox="1"/>
          <p:nvPr>
            <p:ph type="title"/>
          </p:nvPr>
        </p:nvSpPr>
        <p:spPr>
          <a:prstGeom prst="rect">
            <a:avLst/>
          </a:prstGeom>
        </p:spPr>
        <p:txBody>
          <a:bodyPr/>
          <a:lstStyle/>
          <a:p>
            <a:pPr>
              <a:lnSpc>
                <a:spcPct val="100000"/>
              </a:lnSpc>
              <a:buBlip>
                <a:blip r:embed="rId2"/>
              </a:buBlip>
              <a:defRPr baseline="-6666" sz="6000"/>
            </a:pPr>
            <a:r>
              <a:t>Можно отключить подсчет метрики на обучающей выборке (</a:t>
            </a:r>
            <a:r>
              <a:rPr>
                <a:latin typeface="+mn-lt"/>
                <a:ea typeface="+mn-ea"/>
                <a:cs typeface="+mn-cs"/>
                <a:sym typeface="Helvetica"/>
              </a:rPr>
              <a:t>hints=skip_train~true</a:t>
            </a:r>
            <a:r>
              <a:t>).</a:t>
            </a:r>
          </a:p>
          <a:p>
            <a:pPr>
              <a:lnSpc>
                <a:spcPct val="100000"/>
              </a:lnSpc>
              <a:buNone/>
              <a:defRPr baseline="-6666" sz="6000"/>
            </a:pPr>
          </a:p>
          <a:p>
            <a:pPr>
              <a:lnSpc>
                <a:spcPct val="100000"/>
              </a:lnSpc>
              <a:buNone/>
              <a:defRPr baseline="-6666" sz="6000"/>
            </a:pPr>
            <a:r>
              <a:t>Можно считать метрику раз в несколько итераций (</a:t>
            </a:r>
            <a:r>
              <a:rPr>
                <a:latin typeface="+mn-lt"/>
                <a:ea typeface="+mn-ea"/>
                <a:cs typeface="+mn-cs"/>
                <a:sym typeface="Helvetica"/>
              </a:rPr>
              <a:t>--metric-period</a:t>
            </a:r>
            <a:r>
              <a:t>).</a:t>
            </a:r>
          </a:p>
        </p:txBody>
      </p:sp>
      <p:sp>
        <p:nvSpPr>
          <p:cNvPr id="206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66" name="Советы - расчет метрик"/>
          <p:cNvSpPr txBox="1"/>
          <p:nvPr/>
        </p:nvSpPr>
        <p:spPr>
          <a:xfrm>
            <a:off x="1587599" y="547141"/>
            <a:ext cx="21232814" cy="145469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1828619">
              <a:defRPr b="1" sz="7200"/>
            </a:lvl1pPr>
          </a:lstStyle>
          <a:p>
            <a:pPr/>
            <a:r>
              <a:t>Советы - расчет метрик</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8" name="Текст 1"/>
          <p:cNvSpPr txBox="1"/>
          <p:nvPr>
            <p:ph type="body" sz="quarter" idx="1"/>
          </p:nvPr>
        </p:nvSpPr>
        <p:spPr>
          <a:xfrm>
            <a:off x="2301875" y="6790604"/>
            <a:ext cx="8787542" cy="820514"/>
          </a:xfrm>
          <a:prstGeom prst="rect">
            <a:avLst/>
          </a:prstGeom>
        </p:spPr>
        <p:txBody>
          <a:bodyPr/>
          <a:lstStyle/>
          <a:p>
            <a:pPr/>
            <a:r>
              <a:t>Иван Лыжин</a:t>
            </a:r>
          </a:p>
        </p:txBody>
      </p:sp>
      <p:sp>
        <p:nvSpPr>
          <p:cNvPr id="2069" name="Текст 2"/>
          <p:cNvSpPr/>
          <p:nvPr>
            <p:ph type="body" idx="13"/>
          </p:nvPr>
        </p:nvSpPr>
        <p:spPr>
          <a:xfrm>
            <a:off x="2301875" y="7847866"/>
            <a:ext cx="8784878" cy="1125551"/>
          </a:xfrm>
          <a:prstGeom prst="rect">
            <a:avLst/>
          </a:prstGeom>
          <a:extLst>
            <a:ext uri="{C572A759-6A51-4108-AA02-DFA0A04FC94B}">
              <ma14:wrappingTextBoxFlag xmlns:ma14="http://schemas.microsoft.com/office/mac/drawingml/2011/main" val="1"/>
            </a:ext>
          </a:extLst>
        </p:spPr>
        <p:txBody>
          <a:bodyPr/>
          <a:lstStyle/>
          <a:p>
            <a:pPr/>
            <a:r>
              <a:t>Разработчик </a:t>
            </a:r>
            <a:r>
              <a:t>CatBoost</a:t>
            </a:r>
          </a:p>
        </p:txBody>
      </p:sp>
      <p:sp>
        <p:nvSpPr>
          <p:cNvPr id="2070" name="Заголовок 3"/>
          <p:cNvSpPr txBox="1"/>
          <p:nvPr>
            <p:ph type="title"/>
          </p:nvPr>
        </p:nvSpPr>
        <p:spPr>
          <a:xfrm>
            <a:off x="2301875" y="2772322"/>
            <a:ext cx="18675002" cy="3656332"/>
          </a:xfrm>
          <a:prstGeom prst="rect">
            <a:avLst/>
          </a:prstGeom>
        </p:spPr>
        <p:txBody>
          <a:bodyPr/>
          <a:lstStyle/>
          <a:p>
            <a:pPr/>
            <a:r>
              <a:t>Вопросы?</a:t>
            </a:r>
          </a:p>
        </p:txBody>
      </p:sp>
      <p:sp>
        <p:nvSpPr>
          <p:cNvPr id="2071" name="Текст 5"/>
          <p:cNvSpPr txBox="1"/>
          <p:nvPr/>
        </p:nvSpPr>
        <p:spPr>
          <a:xfrm>
            <a:off x="11639374" y="3070671"/>
            <a:ext cx="11527632" cy="757465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2" indent="4036" defTabSz="1828619">
              <a:spcBef>
                <a:spcPts val="600"/>
              </a:spcBef>
              <a:defRPr sz="4800"/>
            </a:pPr>
            <a:r>
              <a:t>catboost.ai</a:t>
            </a:r>
          </a:p>
          <a:p>
            <a:pPr lvl="2" indent="4036" defTabSz="1828619">
              <a:spcBef>
                <a:spcPts val="600"/>
              </a:spcBef>
              <a:defRPr sz="4800"/>
            </a:pPr>
          </a:p>
          <a:p>
            <a:pPr lvl="2" indent="4036" defTabSz="1828619">
              <a:spcBef>
                <a:spcPts val="600"/>
              </a:spcBef>
              <a:defRPr sz="4800"/>
            </a:pPr>
            <a:r>
              <a:t>github.com/catboost</a:t>
            </a:r>
          </a:p>
          <a:p>
            <a:pPr lvl="2" indent="4036" defTabSz="1828619">
              <a:spcBef>
                <a:spcPts val="600"/>
              </a:spcBef>
              <a:defRPr sz="4800"/>
            </a:pPr>
          </a:p>
          <a:p>
            <a:pPr lvl="2" indent="4036" defTabSz="1828619">
              <a:spcBef>
                <a:spcPts val="600"/>
              </a:spcBef>
              <a:defRPr sz="4800"/>
            </a:pPr>
            <a:r>
              <a:t>twitter.com/CatBoostML</a:t>
            </a:r>
          </a:p>
          <a:p>
            <a:pPr lvl="2" indent="4036" defTabSz="1828619">
              <a:spcBef>
                <a:spcPts val="600"/>
              </a:spcBef>
              <a:defRPr sz="4800"/>
            </a:pPr>
          </a:p>
          <a:p>
            <a:pPr lvl="2" indent="4036" defTabSz="1828619">
              <a:spcBef>
                <a:spcPts val="600"/>
              </a:spcBef>
              <a:defRPr sz="4800"/>
            </a:pPr>
            <a:r>
              <a:t>t.me/catboost_en, t.me/catboost_ru</a:t>
            </a:r>
          </a:p>
          <a:p>
            <a:pPr lvl="2" indent="4036" defTabSz="1828619">
              <a:spcBef>
                <a:spcPts val="600"/>
              </a:spcBef>
              <a:defRPr sz="4800"/>
            </a:pPr>
          </a:p>
          <a:p>
            <a:pPr lvl="2" indent="4036" defTabSz="1828619">
              <a:spcBef>
                <a:spcPts val="600"/>
              </a:spcBef>
              <a:defRPr sz="4800"/>
            </a:pPr>
            <a:r>
              <a:t>ods.ai =&gt; slack (40k people community) =&gt; tool_catboost chanel</a:t>
            </a:r>
          </a:p>
        </p:txBody>
      </p:sp>
      <p:pic>
        <p:nvPicPr>
          <p:cNvPr id="2072" name="Рисунок 5" descr="Рисунок 5"/>
          <p:cNvPicPr>
            <a:picLocks noChangeAspect="1"/>
          </p:cNvPicPr>
          <p:nvPr/>
        </p:nvPicPr>
        <p:blipFill>
          <a:blip r:embed="rId2">
            <a:extLst/>
          </a:blip>
          <a:stretch>
            <a:fillRect/>
          </a:stretch>
        </p:blipFill>
        <p:spPr>
          <a:xfrm>
            <a:off x="10011143" y="2772322"/>
            <a:ext cx="1075610" cy="1075610"/>
          </a:xfrm>
          <a:prstGeom prst="rect">
            <a:avLst/>
          </a:prstGeom>
          <a:ln w="12700">
            <a:miter lim="400000"/>
          </a:ln>
        </p:spPr>
      </p:pic>
      <p:pic>
        <p:nvPicPr>
          <p:cNvPr id="2073" name="Рисунок 7" descr="Рисунок 7"/>
          <p:cNvPicPr>
            <a:picLocks noChangeAspect="1"/>
          </p:cNvPicPr>
          <p:nvPr/>
        </p:nvPicPr>
        <p:blipFill>
          <a:blip r:embed="rId3">
            <a:extLst/>
          </a:blip>
          <a:stretch>
            <a:fillRect/>
          </a:stretch>
        </p:blipFill>
        <p:spPr>
          <a:xfrm>
            <a:off x="10011141" y="4480774"/>
            <a:ext cx="1075610" cy="1075610"/>
          </a:xfrm>
          <a:prstGeom prst="rect">
            <a:avLst/>
          </a:prstGeom>
          <a:ln w="12700">
            <a:miter lim="400000"/>
          </a:ln>
        </p:spPr>
      </p:pic>
      <p:pic>
        <p:nvPicPr>
          <p:cNvPr id="2074" name="Рисунок 8" descr="Рисунок 8"/>
          <p:cNvPicPr>
            <a:picLocks noChangeAspect="1"/>
          </p:cNvPicPr>
          <p:nvPr/>
        </p:nvPicPr>
        <p:blipFill>
          <a:blip r:embed="rId4">
            <a:extLst/>
          </a:blip>
          <a:stretch>
            <a:fillRect/>
          </a:stretch>
        </p:blipFill>
        <p:spPr>
          <a:xfrm>
            <a:off x="10011140" y="6040103"/>
            <a:ext cx="1075610" cy="1075609"/>
          </a:xfrm>
          <a:prstGeom prst="rect">
            <a:avLst/>
          </a:prstGeom>
          <a:ln w="12700">
            <a:miter lim="400000"/>
          </a:ln>
        </p:spPr>
      </p:pic>
      <p:pic>
        <p:nvPicPr>
          <p:cNvPr id="2075" name="Рисунок 9" descr="Рисунок 9"/>
          <p:cNvPicPr>
            <a:picLocks noChangeAspect="1"/>
          </p:cNvPicPr>
          <p:nvPr/>
        </p:nvPicPr>
        <p:blipFill>
          <a:blip r:embed="rId5">
            <a:extLst/>
          </a:blip>
          <a:stretch>
            <a:fillRect/>
          </a:stretch>
        </p:blipFill>
        <p:spPr>
          <a:xfrm>
            <a:off x="10011140" y="7563004"/>
            <a:ext cx="1075610" cy="1075610"/>
          </a:xfrm>
          <a:prstGeom prst="rect">
            <a:avLst/>
          </a:prstGeom>
          <a:ln w="12700">
            <a:miter lim="400000"/>
          </a:ln>
        </p:spPr>
      </p:pic>
      <p:pic>
        <p:nvPicPr>
          <p:cNvPr id="2076" name="Рисунок 10" descr="Рисунок 10"/>
          <p:cNvPicPr>
            <a:picLocks noChangeAspect="1"/>
          </p:cNvPicPr>
          <p:nvPr/>
        </p:nvPicPr>
        <p:blipFill>
          <a:blip r:embed="rId6">
            <a:extLst/>
          </a:blip>
          <a:stretch>
            <a:fillRect/>
          </a:stretch>
        </p:blipFill>
        <p:spPr>
          <a:xfrm>
            <a:off x="10076174" y="9422858"/>
            <a:ext cx="1010576" cy="1010576"/>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5" name="Скругленный прямоугольник 10"/>
          <p:cNvSpPr/>
          <p:nvPr/>
        </p:nvSpPr>
        <p:spPr>
          <a:xfrm>
            <a:off x="8891588" y="5299075"/>
            <a:ext cx="6592887" cy="4025900"/>
          </a:xfrm>
          <a:prstGeom prst="roundRect">
            <a:avLst>
              <a:gd name="adj" fmla="val 9096"/>
            </a:avLst>
          </a:prstGeom>
          <a:solidFill>
            <a:srgbClr val="FFFFFF"/>
          </a:solidFill>
          <a:ln w="12700">
            <a:miter lim="400000"/>
          </a:ln>
        </p:spPr>
        <p:txBody>
          <a:bodyPr lIns="89999" tIns="89999" rIns="89999" bIns="89999" anchor="ctr"/>
          <a:lstStyle/>
          <a:p>
            <a:pPr algn="ctr">
              <a:lnSpc>
                <a:spcPct val="90000"/>
              </a:lnSpc>
              <a:defRPr sz="3200"/>
            </a:pPr>
          </a:p>
        </p:txBody>
      </p:sp>
      <p:sp>
        <p:nvSpPr>
          <p:cNvPr id="1196" name="Скругленный прямоугольник 2"/>
          <p:cNvSpPr/>
          <p:nvPr/>
        </p:nvSpPr>
        <p:spPr>
          <a:xfrm>
            <a:off x="1579562" y="5299075"/>
            <a:ext cx="6592888" cy="4025900"/>
          </a:xfrm>
          <a:prstGeom prst="roundRect">
            <a:avLst>
              <a:gd name="adj" fmla="val 9096"/>
            </a:avLst>
          </a:prstGeom>
          <a:solidFill>
            <a:srgbClr val="FFFFFF"/>
          </a:solidFill>
          <a:ln w="12700">
            <a:miter lim="400000"/>
          </a:ln>
        </p:spPr>
        <p:txBody>
          <a:bodyPr lIns="89999" tIns="89999" rIns="89999" bIns="89999" anchor="ctr"/>
          <a:lstStyle/>
          <a:p>
            <a:pPr algn="ctr">
              <a:lnSpc>
                <a:spcPct val="90000"/>
              </a:lnSpc>
              <a:defRPr sz="3200"/>
            </a:pPr>
          </a:p>
        </p:txBody>
      </p:sp>
      <p:sp>
        <p:nvSpPr>
          <p:cNvPr id="1197" name="Main Boosting libraries"/>
          <p:cNvSpPr txBox="1"/>
          <p:nvPr>
            <p:ph type="title"/>
          </p:nvPr>
        </p:nvSpPr>
        <p:spPr>
          <a:xfrm>
            <a:off x="1587599" y="547140"/>
            <a:ext cx="21232814" cy="1454699"/>
          </a:xfrm>
          <a:prstGeom prst="rect">
            <a:avLst/>
          </a:prstGeom>
        </p:spPr>
        <p:txBody>
          <a:bodyPr/>
          <a:lstStyle/>
          <a:p>
            <a:pPr/>
            <a:r>
              <a:t>Библиотеки градиентного бустинга</a:t>
            </a:r>
          </a:p>
        </p:txBody>
      </p:sp>
      <p:pic>
        <p:nvPicPr>
          <p:cNvPr id="1198" name="xgboost.png" descr="xgboost.png"/>
          <p:cNvPicPr>
            <a:picLocks noChangeAspect="1"/>
          </p:cNvPicPr>
          <p:nvPr/>
        </p:nvPicPr>
        <p:blipFill>
          <a:blip r:embed="rId3">
            <a:extLst/>
          </a:blip>
          <a:stretch>
            <a:fillRect/>
          </a:stretch>
        </p:blipFill>
        <p:spPr>
          <a:xfrm>
            <a:off x="2301875" y="6223389"/>
            <a:ext cx="5192968" cy="1998275"/>
          </a:xfrm>
          <a:prstGeom prst="rect">
            <a:avLst/>
          </a:prstGeom>
          <a:ln w="12700">
            <a:miter lim="400000"/>
          </a:ln>
        </p:spPr>
      </p:pic>
      <p:sp>
        <p:nvSpPr>
          <p:cNvPr id="1199" name="LightGBM"/>
          <p:cNvSpPr txBox="1"/>
          <p:nvPr/>
        </p:nvSpPr>
        <p:spPr>
          <a:xfrm>
            <a:off x="20156992" y="7575341"/>
            <a:ext cx="3108928" cy="851841"/>
          </a:xfrm>
          <a:prstGeom prst="rect">
            <a:avLst/>
          </a:prstGeom>
          <a:ln w="12700">
            <a:miter lim="400000"/>
          </a:ln>
          <a:extLst>
            <a:ext uri="{C572A759-6A51-4108-AA02-DFA0A04FC94B}">
              <ma14:wrappingTextBoxFlag xmlns:ma14="http://schemas.microsoft.com/office/mac/drawingml/2011/main" val="1"/>
            </a:ext>
          </a:extLst>
        </p:spPr>
        <p:txBody>
          <a:bodyPr lIns="50769" tIns="50769" rIns="50769" bIns="50769" anchor="ctr">
            <a:spAutoFit/>
          </a:bodyPr>
          <a:lstStyle>
            <a:lvl1pPr defTabSz="825500">
              <a:lnSpc>
                <a:spcPts val="6000"/>
              </a:lnSpc>
              <a:spcBef>
                <a:spcPts val="3000"/>
              </a:spcBef>
              <a:defRPr b="1" baseline="6250" sz="4800">
                <a:solidFill>
                  <a:srgbClr val="53585F"/>
                </a:solidFill>
              </a:defRPr>
            </a:lvl1pPr>
          </a:lstStyle>
          <a:p>
            <a:pPr/>
            <a:r>
              <a:t>LightGBM</a:t>
            </a:r>
          </a:p>
        </p:txBody>
      </p:sp>
      <p:pic>
        <p:nvPicPr>
          <p:cNvPr id="1200" name="81261986-81262078.png" descr="81261986-81262078.png"/>
          <p:cNvPicPr>
            <a:picLocks noChangeAspect="1"/>
          </p:cNvPicPr>
          <p:nvPr/>
        </p:nvPicPr>
        <p:blipFill>
          <a:blip r:embed="rId4">
            <a:extLst/>
          </a:blip>
          <a:stretch>
            <a:fillRect/>
          </a:stretch>
        </p:blipFill>
        <p:spPr>
          <a:xfrm>
            <a:off x="8864693" y="5884634"/>
            <a:ext cx="6985722" cy="2936753"/>
          </a:xfrm>
          <a:prstGeom prst="rect">
            <a:avLst/>
          </a:prstGeom>
          <a:ln w="12700">
            <a:miter lim="400000"/>
          </a:ln>
        </p:spPr>
      </p:pic>
      <p:sp>
        <p:nvSpPr>
          <p:cNvPr id="1201" name="Скругленный прямоугольник 11"/>
          <p:cNvSpPr/>
          <p:nvPr/>
        </p:nvSpPr>
        <p:spPr>
          <a:xfrm>
            <a:off x="16221075" y="5340060"/>
            <a:ext cx="6592887" cy="4025901"/>
          </a:xfrm>
          <a:prstGeom prst="roundRect">
            <a:avLst>
              <a:gd name="adj" fmla="val 9096"/>
            </a:avLst>
          </a:prstGeom>
          <a:solidFill>
            <a:srgbClr val="FFFFFF"/>
          </a:solidFill>
          <a:ln w="12700">
            <a:miter lim="400000"/>
          </a:ln>
        </p:spPr>
        <p:txBody>
          <a:bodyPr lIns="89999" tIns="89999" rIns="89999" bIns="89999" anchor="ctr"/>
          <a:lstStyle/>
          <a:p>
            <a:pPr algn="ctr">
              <a:lnSpc>
                <a:spcPct val="90000"/>
              </a:lnSpc>
              <a:defRPr sz="3200"/>
            </a:pPr>
          </a:p>
        </p:txBody>
      </p:sp>
      <p:pic>
        <p:nvPicPr>
          <p:cNvPr id="1202" name="mslogo.jpg" descr="mslogo.jpg"/>
          <p:cNvPicPr>
            <a:picLocks noChangeAspect="1"/>
          </p:cNvPicPr>
          <p:nvPr/>
        </p:nvPicPr>
        <p:blipFill>
          <a:blip r:embed="rId5">
            <a:extLst/>
          </a:blip>
          <a:stretch>
            <a:fillRect/>
          </a:stretch>
        </p:blipFill>
        <p:spPr>
          <a:xfrm>
            <a:off x="16760087" y="5649912"/>
            <a:ext cx="5320613" cy="3547076"/>
          </a:xfrm>
          <a:prstGeom prst="rect">
            <a:avLst/>
          </a:prstGeom>
          <a:ln w="12700">
            <a:miter lim="400000"/>
          </a:ln>
        </p:spPr>
      </p:pic>
      <p:sp>
        <p:nvSpPr>
          <p:cNvPr id="1203" name="TextBox 3"/>
          <p:cNvSpPr txBox="1"/>
          <p:nvPr/>
        </p:nvSpPr>
        <p:spPr>
          <a:xfrm>
            <a:off x="18573089" y="8364187"/>
            <a:ext cx="1953817" cy="45660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defRPr b="1" sz="3200"/>
            </a:lvl1pPr>
          </a:lstStyle>
          <a:p>
            <a:pPr/>
            <a:r>
              <a:t>LightGBM</a:t>
            </a:r>
          </a:p>
        </p:txBody>
      </p:sp>
      <p:sp>
        <p:nvSpPr>
          <p:cNvPr id="1204" name="Slide Number"/>
          <p:cNvSpPr txBox="1"/>
          <p:nvPr>
            <p:ph type="sldNum" sz="quarter" idx="2"/>
          </p:nvPr>
        </p:nvSpPr>
        <p:spPr>
          <a:xfrm>
            <a:off x="22630159" y="12669188"/>
            <a:ext cx="182217" cy="34563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1208" name="Скругленный прямоугольник 31"/>
          <p:cNvSpPr/>
          <p:nvPr/>
        </p:nvSpPr>
        <p:spPr>
          <a:xfrm>
            <a:off x="15949321" y="3795474"/>
            <a:ext cx="3169769" cy="978828"/>
          </a:xfrm>
          <a:prstGeom prst="roundRect">
            <a:avLst>
              <a:gd name="adj" fmla="val 16018"/>
            </a:avLst>
          </a:prstGeom>
          <a:solidFill>
            <a:srgbClr val="FFFFFF"/>
          </a:solidFill>
          <a:ln w="38100">
            <a:solidFill>
              <a:srgbClr val="000000"/>
            </a:solidFill>
            <a:miter/>
          </a:ln>
        </p:spPr>
        <p:txBody>
          <a:bodyPr lIns="45719" rIns="45719" anchor="ctr"/>
          <a:lstStyle/>
          <a:p>
            <a:pPr algn="ctr" defTabSz="1828686">
              <a:defRPr>
                <a:latin typeface="Yandex Sans Text Light"/>
                <a:ea typeface="Yandex Sans Text Light"/>
                <a:cs typeface="Yandex Sans Text Light"/>
                <a:sym typeface="Yandex Sans Text Light"/>
              </a:defRPr>
            </a:pPr>
          </a:p>
        </p:txBody>
      </p:sp>
      <p:sp>
        <p:nvSpPr>
          <p:cNvPr id="1209" name="Скругленный прямоугольник 31"/>
          <p:cNvSpPr/>
          <p:nvPr/>
        </p:nvSpPr>
        <p:spPr>
          <a:xfrm>
            <a:off x="17934255" y="5732109"/>
            <a:ext cx="2469975" cy="940728"/>
          </a:xfrm>
          <a:prstGeom prst="roundRect">
            <a:avLst>
              <a:gd name="adj" fmla="val 16667"/>
            </a:avLst>
          </a:prstGeom>
          <a:solidFill>
            <a:srgbClr val="FFFFFF"/>
          </a:solidFill>
          <a:ln w="38100">
            <a:solidFill>
              <a:srgbClr val="000000"/>
            </a:solidFill>
            <a:miter/>
          </a:ln>
        </p:spPr>
        <p:txBody>
          <a:bodyPr lIns="45719" rIns="45719" anchor="ctr"/>
          <a:lstStyle/>
          <a:p>
            <a:pPr algn="ctr" defTabSz="1828686">
              <a:defRPr>
                <a:latin typeface="Yandex Sans Text Light"/>
                <a:ea typeface="Yandex Sans Text Light"/>
                <a:cs typeface="Yandex Sans Text Light"/>
                <a:sym typeface="Yandex Sans Text Light"/>
              </a:defRPr>
            </a:pPr>
          </a:p>
        </p:txBody>
      </p:sp>
      <p:sp>
        <p:nvSpPr>
          <p:cNvPr id="1210" name="Скругленный прямоугольник 31"/>
          <p:cNvSpPr/>
          <p:nvPr/>
        </p:nvSpPr>
        <p:spPr>
          <a:xfrm>
            <a:off x="14606519" y="5732109"/>
            <a:ext cx="2469974" cy="940728"/>
          </a:xfrm>
          <a:prstGeom prst="roundRect">
            <a:avLst>
              <a:gd name="adj" fmla="val 16667"/>
            </a:avLst>
          </a:prstGeom>
          <a:solidFill>
            <a:srgbClr val="FFFFFF"/>
          </a:solidFill>
          <a:ln w="38100">
            <a:solidFill>
              <a:srgbClr val="000000"/>
            </a:solidFill>
            <a:miter/>
          </a:ln>
        </p:spPr>
        <p:txBody>
          <a:bodyPr lIns="45719" rIns="45719" anchor="ctr"/>
          <a:lstStyle/>
          <a:p>
            <a:pPr algn="ctr" defTabSz="1828686">
              <a:defRPr>
                <a:latin typeface="Yandex Sans Text Light"/>
                <a:ea typeface="Yandex Sans Text Light"/>
                <a:cs typeface="Yandex Sans Text Light"/>
                <a:sym typeface="Yandex Sans Text Light"/>
              </a:defRPr>
            </a:pPr>
          </a:p>
        </p:txBody>
      </p:sp>
      <p:sp>
        <p:nvSpPr>
          <p:cNvPr id="1211" name="Скругленный прямоугольник 31"/>
          <p:cNvSpPr/>
          <p:nvPr/>
        </p:nvSpPr>
        <p:spPr>
          <a:xfrm>
            <a:off x="7093966" y="7585574"/>
            <a:ext cx="2808232" cy="978828"/>
          </a:xfrm>
          <a:prstGeom prst="roundRect">
            <a:avLst>
              <a:gd name="adj" fmla="val 16018"/>
            </a:avLst>
          </a:prstGeom>
          <a:solidFill>
            <a:srgbClr val="FFFFFF"/>
          </a:solidFill>
          <a:ln w="38100">
            <a:solidFill>
              <a:srgbClr val="000000"/>
            </a:solidFill>
            <a:miter/>
          </a:ln>
        </p:spPr>
        <p:txBody>
          <a:bodyPr lIns="45719" rIns="45719" anchor="ctr"/>
          <a:lstStyle/>
          <a:p>
            <a:pPr algn="ctr" defTabSz="1828686">
              <a:defRPr>
                <a:latin typeface="Yandex Sans Text Light"/>
                <a:ea typeface="Yandex Sans Text Light"/>
                <a:cs typeface="Yandex Sans Text Light"/>
                <a:sym typeface="Yandex Sans Text Light"/>
              </a:defRPr>
            </a:pPr>
          </a:p>
        </p:txBody>
      </p:sp>
      <p:sp>
        <p:nvSpPr>
          <p:cNvPr id="1212" name="Скругленный прямоугольник 31"/>
          <p:cNvSpPr/>
          <p:nvPr/>
        </p:nvSpPr>
        <p:spPr>
          <a:xfrm>
            <a:off x="5640387" y="5702007"/>
            <a:ext cx="2469975" cy="940728"/>
          </a:xfrm>
          <a:prstGeom prst="roundRect">
            <a:avLst>
              <a:gd name="adj" fmla="val 16667"/>
            </a:avLst>
          </a:prstGeom>
          <a:solidFill>
            <a:srgbClr val="FFFFFF"/>
          </a:solidFill>
          <a:ln w="38100">
            <a:solidFill>
              <a:srgbClr val="000000"/>
            </a:solidFill>
            <a:miter/>
          </a:ln>
        </p:spPr>
        <p:txBody>
          <a:bodyPr lIns="45719" rIns="45719" anchor="ctr"/>
          <a:lstStyle/>
          <a:p>
            <a:pPr algn="ctr" defTabSz="1828686">
              <a:defRPr>
                <a:latin typeface="Yandex Sans Text Light"/>
                <a:ea typeface="Yandex Sans Text Light"/>
                <a:cs typeface="Yandex Sans Text Light"/>
                <a:sym typeface="Yandex Sans Text Light"/>
              </a:defRPr>
            </a:pPr>
          </a:p>
        </p:txBody>
      </p:sp>
      <p:sp>
        <p:nvSpPr>
          <p:cNvPr id="1213" name="Скругленный прямоугольник 31"/>
          <p:cNvSpPr/>
          <p:nvPr/>
        </p:nvSpPr>
        <p:spPr>
          <a:xfrm>
            <a:off x="4183498" y="3790330"/>
            <a:ext cx="2385576" cy="989118"/>
          </a:xfrm>
          <a:prstGeom prst="roundRect">
            <a:avLst>
              <a:gd name="adj" fmla="val 16519"/>
            </a:avLst>
          </a:prstGeom>
          <a:solidFill>
            <a:srgbClr val="FFFFFF"/>
          </a:solidFill>
          <a:ln w="38100">
            <a:solidFill>
              <a:srgbClr val="000000"/>
            </a:solidFill>
            <a:miter/>
          </a:ln>
        </p:spPr>
        <p:txBody>
          <a:bodyPr lIns="45719" rIns="45719" anchor="ctr"/>
          <a:lstStyle/>
          <a:p>
            <a:pPr algn="ctr" defTabSz="1828686">
              <a:defRPr>
                <a:latin typeface="Yandex Sans Text Light"/>
                <a:ea typeface="Yandex Sans Text Light"/>
                <a:cs typeface="Yandex Sans Text Light"/>
                <a:sym typeface="Yandex Sans Text Light"/>
              </a:defRPr>
            </a:pPr>
          </a:p>
        </p:txBody>
      </p:sp>
      <p:sp>
        <p:nvSpPr>
          <p:cNvPr id="1214" name="Slide Number"/>
          <p:cNvSpPr txBox="1"/>
          <p:nvPr>
            <p:ph type="sldNum" sz="quarter" idx="2"/>
          </p:nvPr>
        </p:nvSpPr>
        <p:spPr>
          <a:xfrm>
            <a:off x="22596375" y="12669188"/>
            <a:ext cx="216000" cy="34563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217" name="Скругленный прямоугольник 6"/>
          <p:cNvGrpSpPr/>
          <p:nvPr/>
        </p:nvGrpSpPr>
        <p:grpSpPr>
          <a:xfrm>
            <a:off x="4254498" y="3826019"/>
            <a:ext cx="2289176" cy="940728"/>
            <a:chOff x="0" y="0"/>
            <a:chExt cx="2289175" cy="940726"/>
          </a:xfrm>
        </p:grpSpPr>
        <p:sp>
          <p:nvSpPr>
            <p:cNvPr id="1215" name="Rounded Rectangle"/>
            <p:cNvSpPr/>
            <p:nvPr/>
          </p:nvSpPr>
          <p:spPr>
            <a:xfrm>
              <a:off x="0" y="0"/>
              <a:ext cx="2289175" cy="940727"/>
            </a:xfrm>
            <a:prstGeom prst="roundRect">
              <a:avLst>
                <a:gd name="adj" fmla="val 16667"/>
              </a:avLst>
            </a:prstGeom>
            <a:solidFill>
              <a:srgbClr val="FFFFFF"/>
            </a:solidFill>
            <a:ln w="12700" cap="flat">
              <a:noFill/>
              <a:miter lim="400000"/>
            </a:ln>
            <a:effectLst/>
          </p:spPr>
          <p:txBody>
            <a:bodyPr wrap="square" lIns="45719" tIns="45719" rIns="45719" bIns="45719" numCol="1" anchor="ctr">
              <a:noAutofit/>
            </a:bodyPr>
            <a:lstStyle/>
            <a:p>
              <a:pPr algn="ctr" defTabSz="1828686">
                <a:defRPr>
                  <a:solidFill>
                    <a:srgbClr val="FFFFFF"/>
                  </a:solidFill>
                  <a:latin typeface="Yandex Sans Text Light"/>
                  <a:ea typeface="Yandex Sans Text Light"/>
                  <a:cs typeface="Yandex Sans Text Light"/>
                  <a:sym typeface="Yandex Sans Text Light"/>
                </a:defRPr>
              </a:pPr>
            </a:p>
          </p:txBody>
        </p:sp>
        <p:sp>
          <p:nvSpPr>
            <p:cNvPr id="1216" name="Рост &gt; 170"/>
            <p:cNvSpPr txBox="1"/>
            <p:nvPr/>
          </p:nvSpPr>
          <p:spPr>
            <a:xfrm>
              <a:off x="91642" y="180804"/>
              <a:ext cx="2105891" cy="5791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defTabSz="1828686">
                <a:defRPr sz="3200">
                  <a:latin typeface="Yandex Sans Text Regular"/>
                  <a:ea typeface="Yandex Sans Text Regular"/>
                  <a:cs typeface="Yandex Sans Text Regular"/>
                  <a:sym typeface="Yandex Sans Text Regular"/>
                </a:defRPr>
              </a:pPr>
              <a:r>
                <a:t>Рост</a:t>
              </a:r>
              <a:r>
                <a:t> &gt; </a:t>
              </a:r>
              <a:r>
                <a:t>170</a:t>
              </a:r>
            </a:p>
          </p:txBody>
        </p:sp>
      </p:grpSp>
      <p:grpSp>
        <p:nvGrpSpPr>
          <p:cNvPr id="1220" name="Скругленный прямоугольник 29"/>
          <p:cNvGrpSpPr/>
          <p:nvPr/>
        </p:nvGrpSpPr>
        <p:grpSpPr>
          <a:xfrm>
            <a:off x="5757849" y="5730468"/>
            <a:ext cx="2181252" cy="896378"/>
            <a:chOff x="0" y="0"/>
            <a:chExt cx="2181251" cy="896376"/>
          </a:xfrm>
        </p:grpSpPr>
        <p:sp>
          <p:nvSpPr>
            <p:cNvPr id="1218" name="Rounded Rectangle"/>
            <p:cNvSpPr/>
            <p:nvPr/>
          </p:nvSpPr>
          <p:spPr>
            <a:xfrm>
              <a:off x="0" y="0"/>
              <a:ext cx="2181252" cy="896377"/>
            </a:xfrm>
            <a:prstGeom prst="roundRect">
              <a:avLst>
                <a:gd name="adj" fmla="val 16667"/>
              </a:avLst>
            </a:prstGeom>
            <a:solidFill>
              <a:srgbClr val="FFFFFF"/>
            </a:solidFill>
            <a:ln w="12700" cap="flat">
              <a:noFill/>
              <a:miter lim="400000"/>
            </a:ln>
            <a:effectLst/>
          </p:spPr>
          <p:txBody>
            <a:bodyPr wrap="square" lIns="45719" tIns="45719" rIns="45719" bIns="45719" numCol="1" anchor="ctr">
              <a:noAutofit/>
            </a:bodyPr>
            <a:lstStyle/>
            <a:p>
              <a:pPr algn="ctr" defTabSz="1828686">
                <a:defRPr>
                  <a:solidFill>
                    <a:srgbClr val="FFFFFF"/>
                  </a:solidFill>
                  <a:latin typeface="Yandex Sans Text Light"/>
                  <a:ea typeface="Yandex Sans Text Light"/>
                  <a:cs typeface="Yandex Sans Text Light"/>
                  <a:sym typeface="Yandex Sans Text Light"/>
                </a:defRPr>
              </a:pPr>
            </a:p>
          </p:txBody>
        </p:sp>
        <p:sp>
          <p:nvSpPr>
            <p:cNvPr id="1219" name="Вес &gt; 65"/>
            <p:cNvSpPr txBox="1"/>
            <p:nvPr/>
          </p:nvSpPr>
          <p:spPr>
            <a:xfrm>
              <a:off x="87322" y="172280"/>
              <a:ext cx="2006608" cy="5518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p>
              <a:pPr algn="ctr" defTabSz="1828686">
                <a:defRPr sz="3200">
                  <a:latin typeface="Yandex Sans Text Regular"/>
                  <a:ea typeface="Yandex Sans Text Regular"/>
                  <a:cs typeface="Yandex Sans Text Regular"/>
                  <a:sym typeface="Yandex Sans Text Regular"/>
                </a:defRPr>
              </a:pPr>
              <a:r>
                <a:t>Вес</a:t>
              </a:r>
              <a:r>
                <a:t> &gt; </a:t>
              </a:r>
              <a:r>
                <a:t>65</a:t>
              </a:r>
            </a:p>
          </p:txBody>
        </p:sp>
      </p:grpSp>
      <p:grpSp>
        <p:nvGrpSpPr>
          <p:cNvPr id="1223" name="Скругленный прямоугольник 30"/>
          <p:cNvGrpSpPr/>
          <p:nvPr/>
        </p:nvGrpSpPr>
        <p:grpSpPr>
          <a:xfrm>
            <a:off x="7172895" y="7612881"/>
            <a:ext cx="2650374" cy="933752"/>
            <a:chOff x="0" y="0"/>
            <a:chExt cx="2650373" cy="933750"/>
          </a:xfrm>
        </p:grpSpPr>
        <p:sp>
          <p:nvSpPr>
            <p:cNvPr id="1221" name="Rounded Rectangle"/>
            <p:cNvSpPr/>
            <p:nvPr/>
          </p:nvSpPr>
          <p:spPr>
            <a:xfrm>
              <a:off x="0" y="0"/>
              <a:ext cx="2650374" cy="933751"/>
            </a:xfrm>
            <a:prstGeom prst="roundRect">
              <a:avLst>
                <a:gd name="adj" fmla="val 16667"/>
              </a:avLst>
            </a:prstGeom>
            <a:solidFill>
              <a:srgbClr val="FFFFFF"/>
            </a:solidFill>
            <a:ln w="12700" cap="flat">
              <a:noFill/>
              <a:miter lim="400000"/>
            </a:ln>
            <a:effectLst/>
          </p:spPr>
          <p:txBody>
            <a:bodyPr wrap="square" lIns="45719" tIns="45719" rIns="45719" bIns="45719" numCol="1" anchor="ctr">
              <a:noAutofit/>
            </a:bodyPr>
            <a:lstStyle/>
            <a:p>
              <a:pPr algn="ctr" defTabSz="1828686">
                <a:defRPr>
                  <a:solidFill>
                    <a:srgbClr val="FFFFFF"/>
                  </a:solidFill>
                  <a:latin typeface="Yandex Sans Text Light"/>
                  <a:ea typeface="Yandex Sans Text Light"/>
                  <a:cs typeface="Yandex Sans Text Light"/>
                  <a:sym typeface="Yandex Sans Text Light"/>
                </a:defRPr>
              </a:pPr>
            </a:p>
          </p:txBody>
        </p:sp>
        <p:sp>
          <p:nvSpPr>
            <p:cNvPr id="1222" name="Возраст &gt; 16"/>
            <p:cNvSpPr txBox="1"/>
            <p:nvPr/>
          </p:nvSpPr>
          <p:spPr>
            <a:xfrm>
              <a:off x="90963" y="179463"/>
              <a:ext cx="2468447" cy="5748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p>
              <a:pPr algn="ctr" defTabSz="1828686">
                <a:defRPr sz="3200">
                  <a:latin typeface="Yandex Sans Text Regular"/>
                  <a:ea typeface="Yandex Sans Text Regular"/>
                  <a:cs typeface="Yandex Sans Text Regular"/>
                  <a:sym typeface="Yandex Sans Text Regular"/>
                </a:defRPr>
              </a:pPr>
              <a:r>
                <a:t>Возраст</a:t>
              </a:r>
              <a:r>
                <a:t> &gt; </a:t>
              </a:r>
              <a:r>
                <a:t>16</a:t>
              </a:r>
            </a:p>
          </p:txBody>
        </p:sp>
      </p:grpSp>
      <p:sp>
        <p:nvSpPr>
          <p:cNvPr id="1224" name="Прямая соединительная линия 33"/>
          <p:cNvSpPr/>
          <p:nvPr/>
        </p:nvSpPr>
        <p:spPr>
          <a:xfrm>
            <a:off x="5322887" y="4749580"/>
            <a:ext cx="1" cy="581245"/>
          </a:xfrm>
          <a:prstGeom prst="line">
            <a:avLst/>
          </a:prstGeom>
          <a:ln w="25400">
            <a:solidFill>
              <a:srgbClr val="000000"/>
            </a:solidFill>
            <a:miter lim="400000"/>
          </a:ln>
        </p:spPr>
        <p:txBody>
          <a:bodyPr lIns="45719" rIns="45719"/>
          <a:lstStyle/>
          <a:p>
            <a:pPr defTabSz="1828686">
              <a:defRPr>
                <a:latin typeface="Yandex Sans Text Light"/>
                <a:ea typeface="Yandex Sans Text Light"/>
                <a:cs typeface="Yandex Sans Text Light"/>
                <a:sym typeface="Yandex Sans Text Light"/>
              </a:defRPr>
            </a:pPr>
          </a:p>
        </p:txBody>
      </p:sp>
      <p:sp>
        <p:nvSpPr>
          <p:cNvPr id="1225" name="Прямая соединительная линия 34"/>
          <p:cNvSpPr/>
          <p:nvPr/>
        </p:nvSpPr>
        <p:spPr>
          <a:xfrm>
            <a:off x="6848475" y="5330825"/>
            <a:ext cx="0" cy="345629"/>
          </a:xfrm>
          <a:prstGeom prst="line">
            <a:avLst/>
          </a:prstGeom>
          <a:ln w="25400">
            <a:solidFill>
              <a:srgbClr val="000000"/>
            </a:solidFill>
            <a:miter lim="400000"/>
          </a:ln>
        </p:spPr>
        <p:txBody>
          <a:bodyPr lIns="45719" rIns="45719"/>
          <a:lstStyle/>
          <a:p>
            <a:pPr defTabSz="1828686">
              <a:defRPr>
                <a:latin typeface="Yandex Sans Text Light"/>
                <a:ea typeface="Yandex Sans Text Light"/>
                <a:cs typeface="Yandex Sans Text Light"/>
                <a:sym typeface="Yandex Sans Text Light"/>
              </a:defRPr>
            </a:pPr>
          </a:p>
        </p:txBody>
      </p:sp>
      <p:sp>
        <p:nvSpPr>
          <p:cNvPr id="1226" name="Прямая соединительная линия 35"/>
          <p:cNvSpPr/>
          <p:nvPr/>
        </p:nvSpPr>
        <p:spPr>
          <a:xfrm>
            <a:off x="3795712" y="5330823"/>
            <a:ext cx="1" cy="577820"/>
          </a:xfrm>
          <a:prstGeom prst="line">
            <a:avLst/>
          </a:prstGeom>
          <a:ln w="25400">
            <a:solidFill>
              <a:srgbClr val="000000"/>
            </a:solidFill>
            <a:miter lim="400000"/>
          </a:ln>
        </p:spPr>
        <p:txBody>
          <a:bodyPr lIns="45719" rIns="45719"/>
          <a:lstStyle/>
          <a:p>
            <a:pPr defTabSz="1828686">
              <a:defRPr>
                <a:latin typeface="Yandex Sans Text Light"/>
                <a:ea typeface="Yandex Sans Text Light"/>
                <a:cs typeface="Yandex Sans Text Light"/>
                <a:sym typeface="Yandex Sans Text Light"/>
              </a:defRPr>
            </a:pPr>
          </a:p>
        </p:txBody>
      </p:sp>
      <p:sp>
        <p:nvSpPr>
          <p:cNvPr id="1227" name="Прямая соединительная линия 36"/>
          <p:cNvSpPr/>
          <p:nvPr/>
        </p:nvSpPr>
        <p:spPr>
          <a:xfrm flipH="1">
            <a:off x="3795712" y="5356752"/>
            <a:ext cx="3053094" cy="3955"/>
          </a:xfrm>
          <a:prstGeom prst="line">
            <a:avLst/>
          </a:prstGeom>
          <a:ln w="25400">
            <a:solidFill>
              <a:srgbClr val="000000"/>
            </a:solidFill>
            <a:miter lim="400000"/>
          </a:ln>
        </p:spPr>
        <p:txBody>
          <a:bodyPr lIns="45719" rIns="45719"/>
          <a:lstStyle/>
          <a:p>
            <a:pPr defTabSz="1828686">
              <a:defRPr>
                <a:latin typeface="Yandex Sans Text Light"/>
                <a:ea typeface="Yandex Sans Text Light"/>
                <a:cs typeface="Yandex Sans Text Light"/>
                <a:sym typeface="Yandex Sans Text Light"/>
              </a:defRPr>
            </a:pPr>
          </a:p>
        </p:txBody>
      </p:sp>
      <p:sp>
        <p:nvSpPr>
          <p:cNvPr id="1228" name="Скругленный прямоугольник 31"/>
          <p:cNvSpPr/>
          <p:nvPr/>
        </p:nvSpPr>
        <p:spPr>
          <a:xfrm>
            <a:off x="2651125" y="5713412"/>
            <a:ext cx="2289175" cy="940728"/>
          </a:xfrm>
          <a:prstGeom prst="roundRect">
            <a:avLst>
              <a:gd name="adj" fmla="val 16667"/>
            </a:avLst>
          </a:prstGeom>
          <a:solidFill>
            <a:srgbClr val="FFCC00"/>
          </a:solidFill>
          <a:ln w="12700">
            <a:miter lim="400000"/>
          </a:ln>
        </p:spPr>
        <p:txBody>
          <a:bodyPr lIns="45719" rIns="45719" anchor="ctr"/>
          <a:lstStyle/>
          <a:p>
            <a:pPr algn="ctr" defTabSz="1828686">
              <a:defRPr>
                <a:latin typeface="Yandex Sans Text Light"/>
                <a:ea typeface="Yandex Sans Text Light"/>
                <a:cs typeface="Yandex Sans Text Light"/>
                <a:sym typeface="Yandex Sans Text Light"/>
              </a:defRPr>
            </a:pPr>
          </a:p>
        </p:txBody>
      </p:sp>
      <p:sp>
        <p:nvSpPr>
          <p:cNvPr id="1229" name="Прямая соединительная линия 41"/>
          <p:cNvSpPr/>
          <p:nvPr/>
        </p:nvSpPr>
        <p:spPr>
          <a:xfrm>
            <a:off x="6849102" y="6648043"/>
            <a:ext cx="1" cy="577820"/>
          </a:xfrm>
          <a:prstGeom prst="line">
            <a:avLst/>
          </a:prstGeom>
          <a:ln w="25400">
            <a:solidFill>
              <a:srgbClr val="000000"/>
            </a:solidFill>
            <a:miter lim="400000"/>
          </a:ln>
        </p:spPr>
        <p:txBody>
          <a:bodyPr lIns="45719" rIns="45719"/>
          <a:lstStyle/>
          <a:p>
            <a:pPr defTabSz="1828686">
              <a:defRPr>
                <a:latin typeface="Yandex Sans Text Light"/>
                <a:ea typeface="Yandex Sans Text Light"/>
                <a:cs typeface="Yandex Sans Text Light"/>
                <a:sym typeface="Yandex Sans Text Light"/>
              </a:defRPr>
            </a:pPr>
          </a:p>
        </p:txBody>
      </p:sp>
      <p:sp>
        <p:nvSpPr>
          <p:cNvPr id="1230" name="Прямая соединительная линия 42"/>
          <p:cNvSpPr/>
          <p:nvPr/>
        </p:nvSpPr>
        <p:spPr>
          <a:xfrm>
            <a:off x="8374690" y="7225862"/>
            <a:ext cx="1" cy="345629"/>
          </a:xfrm>
          <a:prstGeom prst="line">
            <a:avLst/>
          </a:prstGeom>
          <a:ln w="25400">
            <a:solidFill>
              <a:srgbClr val="000000"/>
            </a:solidFill>
            <a:miter lim="400000"/>
          </a:ln>
        </p:spPr>
        <p:txBody>
          <a:bodyPr lIns="45719" rIns="45719"/>
          <a:lstStyle/>
          <a:p>
            <a:pPr defTabSz="1828686">
              <a:defRPr>
                <a:latin typeface="Yandex Sans Text Light"/>
                <a:ea typeface="Yandex Sans Text Light"/>
                <a:cs typeface="Yandex Sans Text Light"/>
                <a:sym typeface="Yandex Sans Text Light"/>
              </a:defRPr>
            </a:pPr>
          </a:p>
        </p:txBody>
      </p:sp>
      <p:sp>
        <p:nvSpPr>
          <p:cNvPr id="1231" name="Прямая соединительная линия 43"/>
          <p:cNvSpPr/>
          <p:nvPr/>
        </p:nvSpPr>
        <p:spPr>
          <a:xfrm>
            <a:off x="5321927" y="7225861"/>
            <a:ext cx="1" cy="577820"/>
          </a:xfrm>
          <a:prstGeom prst="line">
            <a:avLst/>
          </a:prstGeom>
          <a:ln w="25400">
            <a:solidFill>
              <a:srgbClr val="000000"/>
            </a:solidFill>
            <a:miter lim="400000"/>
          </a:ln>
        </p:spPr>
        <p:txBody>
          <a:bodyPr lIns="45719" rIns="45719"/>
          <a:lstStyle/>
          <a:p>
            <a:pPr defTabSz="1828686">
              <a:defRPr>
                <a:latin typeface="Yandex Sans Text Light"/>
                <a:ea typeface="Yandex Sans Text Light"/>
                <a:cs typeface="Yandex Sans Text Light"/>
                <a:sym typeface="Yandex Sans Text Light"/>
              </a:defRPr>
            </a:pPr>
          </a:p>
        </p:txBody>
      </p:sp>
      <p:sp>
        <p:nvSpPr>
          <p:cNvPr id="1232" name="Прямая соединительная линия 44"/>
          <p:cNvSpPr/>
          <p:nvPr/>
        </p:nvSpPr>
        <p:spPr>
          <a:xfrm flipH="1">
            <a:off x="5321927" y="7251789"/>
            <a:ext cx="3053094" cy="3955"/>
          </a:xfrm>
          <a:prstGeom prst="line">
            <a:avLst/>
          </a:prstGeom>
          <a:ln w="25400">
            <a:solidFill>
              <a:srgbClr val="000000"/>
            </a:solidFill>
            <a:miter lim="400000"/>
          </a:ln>
        </p:spPr>
        <p:txBody>
          <a:bodyPr lIns="45719" rIns="45719"/>
          <a:lstStyle/>
          <a:p>
            <a:pPr defTabSz="1828686">
              <a:defRPr>
                <a:latin typeface="Yandex Sans Text Light"/>
                <a:ea typeface="Yandex Sans Text Light"/>
                <a:cs typeface="Yandex Sans Text Light"/>
                <a:sym typeface="Yandex Sans Text Light"/>
              </a:defRPr>
            </a:pPr>
          </a:p>
        </p:txBody>
      </p:sp>
      <p:sp>
        <p:nvSpPr>
          <p:cNvPr id="1233" name="Скругленный прямоугольник 45"/>
          <p:cNvSpPr/>
          <p:nvPr/>
        </p:nvSpPr>
        <p:spPr>
          <a:xfrm>
            <a:off x="4177339" y="7608450"/>
            <a:ext cx="2289176" cy="940728"/>
          </a:xfrm>
          <a:prstGeom prst="roundRect">
            <a:avLst>
              <a:gd name="adj" fmla="val 16667"/>
            </a:avLst>
          </a:prstGeom>
          <a:solidFill>
            <a:srgbClr val="FFCC00"/>
          </a:solidFill>
          <a:ln w="12700">
            <a:miter lim="400000"/>
          </a:ln>
        </p:spPr>
        <p:txBody>
          <a:bodyPr lIns="45719" rIns="45719" anchor="ctr"/>
          <a:lstStyle/>
          <a:p>
            <a:pPr algn="ctr" defTabSz="1828686">
              <a:defRPr>
                <a:latin typeface="Yandex Sans Text Light"/>
                <a:ea typeface="Yandex Sans Text Light"/>
                <a:cs typeface="Yandex Sans Text Light"/>
                <a:sym typeface="Yandex Sans Text Light"/>
              </a:defRPr>
            </a:pPr>
          </a:p>
        </p:txBody>
      </p:sp>
      <p:sp>
        <p:nvSpPr>
          <p:cNvPr id="1234" name="Прямая соединительная линия 46"/>
          <p:cNvSpPr/>
          <p:nvPr/>
        </p:nvSpPr>
        <p:spPr>
          <a:xfrm>
            <a:off x="8375649" y="8594879"/>
            <a:ext cx="1" cy="462932"/>
          </a:xfrm>
          <a:prstGeom prst="line">
            <a:avLst/>
          </a:prstGeom>
          <a:ln w="25400">
            <a:solidFill>
              <a:srgbClr val="000000"/>
            </a:solidFill>
            <a:miter lim="400000"/>
          </a:ln>
        </p:spPr>
        <p:txBody>
          <a:bodyPr lIns="45719" rIns="45719"/>
          <a:lstStyle/>
          <a:p>
            <a:pPr defTabSz="1828686">
              <a:defRPr>
                <a:latin typeface="Yandex Sans Text Light"/>
                <a:ea typeface="Yandex Sans Text Light"/>
                <a:cs typeface="Yandex Sans Text Light"/>
                <a:sym typeface="Yandex Sans Text Light"/>
              </a:defRPr>
            </a:pPr>
          </a:p>
        </p:txBody>
      </p:sp>
      <p:sp>
        <p:nvSpPr>
          <p:cNvPr id="1235" name="Прямая соединительная линия 47"/>
          <p:cNvSpPr/>
          <p:nvPr/>
        </p:nvSpPr>
        <p:spPr>
          <a:xfrm>
            <a:off x="9901236" y="9057810"/>
            <a:ext cx="1" cy="577820"/>
          </a:xfrm>
          <a:prstGeom prst="line">
            <a:avLst/>
          </a:prstGeom>
          <a:ln w="25400">
            <a:solidFill>
              <a:srgbClr val="000000"/>
            </a:solidFill>
            <a:miter lim="400000"/>
          </a:ln>
        </p:spPr>
        <p:txBody>
          <a:bodyPr lIns="45719" rIns="45719"/>
          <a:lstStyle/>
          <a:p>
            <a:pPr defTabSz="1828686">
              <a:defRPr>
                <a:latin typeface="Yandex Sans Text Light"/>
                <a:ea typeface="Yandex Sans Text Light"/>
                <a:cs typeface="Yandex Sans Text Light"/>
                <a:sym typeface="Yandex Sans Text Light"/>
              </a:defRPr>
            </a:pPr>
          </a:p>
        </p:txBody>
      </p:sp>
      <p:sp>
        <p:nvSpPr>
          <p:cNvPr id="1236" name="Прямая соединительная линия 48"/>
          <p:cNvSpPr/>
          <p:nvPr/>
        </p:nvSpPr>
        <p:spPr>
          <a:xfrm>
            <a:off x="6848475" y="9057809"/>
            <a:ext cx="0" cy="577820"/>
          </a:xfrm>
          <a:prstGeom prst="line">
            <a:avLst/>
          </a:prstGeom>
          <a:ln w="25400">
            <a:solidFill>
              <a:srgbClr val="000000"/>
            </a:solidFill>
            <a:miter lim="400000"/>
          </a:ln>
        </p:spPr>
        <p:txBody>
          <a:bodyPr lIns="45719" rIns="45719"/>
          <a:lstStyle/>
          <a:p>
            <a:pPr defTabSz="1828686">
              <a:defRPr>
                <a:latin typeface="Yandex Sans Text Light"/>
                <a:ea typeface="Yandex Sans Text Light"/>
                <a:cs typeface="Yandex Sans Text Light"/>
                <a:sym typeface="Yandex Sans Text Light"/>
              </a:defRPr>
            </a:pPr>
          </a:p>
        </p:txBody>
      </p:sp>
      <p:sp>
        <p:nvSpPr>
          <p:cNvPr id="1237" name="Прямая соединительная линия 49"/>
          <p:cNvSpPr/>
          <p:nvPr/>
        </p:nvSpPr>
        <p:spPr>
          <a:xfrm flipH="1">
            <a:off x="6848474" y="9083739"/>
            <a:ext cx="3053094" cy="3954"/>
          </a:xfrm>
          <a:prstGeom prst="line">
            <a:avLst/>
          </a:prstGeom>
          <a:ln w="25400">
            <a:solidFill>
              <a:srgbClr val="000000"/>
            </a:solidFill>
            <a:miter lim="400000"/>
          </a:ln>
        </p:spPr>
        <p:txBody>
          <a:bodyPr lIns="45719" rIns="45719"/>
          <a:lstStyle/>
          <a:p>
            <a:pPr defTabSz="1828686">
              <a:defRPr>
                <a:latin typeface="Yandex Sans Text Light"/>
                <a:ea typeface="Yandex Sans Text Light"/>
                <a:cs typeface="Yandex Sans Text Light"/>
                <a:sym typeface="Yandex Sans Text Light"/>
              </a:defRPr>
            </a:pPr>
          </a:p>
        </p:txBody>
      </p:sp>
      <p:sp>
        <p:nvSpPr>
          <p:cNvPr id="1238" name="Скругленный прямоугольник 50"/>
          <p:cNvSpPr/>
          <p:nvPr/>
        </p:nvSpPr>
        <p:spPr>
          <a:xfrm>
            <a:off x="5703887" y="9523130"/>
            <a:ext cx="2289176" cy="940728"/>
          </a:xfrm>
          <a:prstGeom prst="roundRect">
            <a:avLst>
              <a:gd name="adj" fmla="val 16667"/>
            </a:avLst>
          </a:prstGeom>
          <a:solidFill>
            <a:srgbClr val="FFCC00"/>
          </a:solidFill>
          <a:ln w="12700">
            <a:miter lim="400000"/>
          </a:ln>
        </p:spPr>
        <p:txBody>
          <a:bodyPr lIns="45719" rIns="45719" anchor="ctr"/>
          <a:lstStyle/>
          <a:p>
            <a:pPr algn="ctr" defTabSz="1828686">
              <a:defRPr>
                <a:latin typeface="Yandex Sans Text Light"/>
                <a:ea typeface="Yandex Sans Text Light"/>
                <a:cs typeface="Yandex Sans Text Light"/>
                <a:sym typeface="Yandex Sans Text Light"/>
              </a:defRPr>
            </a:pPr>
          </a:p>
        </p:txBody>
      </p:sp>
      <p:sp>
        <p:nvSpPr>
          <p:cNvPr id="1239" name="Скругленный прямоугольник 51"/>
          <p:cNvSpPr/>
          <p:nvPr/>
        </p:nvSpPr>
        <p:spPr>
          <a:xfrm>
            <a:off x="8756649" y="9529763"/>
            <a:ext cx="2289176" cy="940728"/>
          </a:xfrm>
          <a:prstGeom prst="roundRect">
            <a:avLst>
              <a:gd name="adj" fmla="val 16667"/>
            </a:avLst>
          </a:prstGeom>
          <a:solidFill>
            <a:srgbClr val="FFCC00"/>
          </a:solidFill>
          <a:ln w="12700">
            <a:miter lim="400000"/>
          </a:ln>
        </p:spPr>
        <p:txBody>
          <a:bodyPr lIns="45719" rIns="45719" anchor="ctr"/>
          <a:lstStyle/>
          <a:p>
            <a:pPr algn="ctr" defTabSz="1828686">
              <a:defRPr>
                <a:latin typeface="Yandex Sans Text Light"/>
                <a:ea typeface="Yandex Sans Text Light"/>
                <a:cs typeface="Yandex Sans Text Light"/>
                <a:sym typeface="Yandex Sans Text Light"/>
              </a:defRPr>
            </a:pPr>
          </a:p>
        </p:txBody>
      </p:sp>
      <p:grpSp>
        <p:nvGrpSpPr>
          <p:cNvPr id="1242" name="Скругленный прямоугольник 52"/>
          <p:cNvGrpSpPr/>
          <p:nvPr/>
        </p:nvGrpSpPr>
        <p:grpSpPr>
          <a:xfrm>
            <a:off x="16462877" y="3821085"/>
            <a:ext cx="2207448" cy="907143"/>
            <a:chOff x="0" y="0"/>
            <a:chExt cx="2207447" cy="907141"/>
          </a:xfrm>
        </p:grpSpPr>
        <p:sp>
          <p:nvSpPr>
            <p:cNvPr id="1240" name="Rounded Rectangle"/>
            <p:cNvSpPr/>
            <p:nvPr/>
          </p:nvSpPr>
          <p:spPr>
            <a:xfrm>
              <a:off x="0" y="0"/>
              <a:ext cx="2207448" cy="907142"/>
            </a:xfrm>
            <a:prstGeom prst="roundRect">
              <a:avLst>
                <a:gd name="adj" fmla="val 16667"/>
              </a:avLst>
            </a:prstGeom>
            <a:solidFill>
              <a:srgbClr val="FFFFFF"/>
            </a:solidFill>
            <a:ln w="12700" cap="flat">
              <a:noFill/>
              <a:miter lim="400000"/>
            </a:ln>
            <a:effectLst/>
          </p:spPr>
          <p:txBody>
            <a:bodyPr wrap="square" lIns="45719" tIns="45719" rIns="45719" bIns="45719" numCol="1" anchor="ctr">
              <a:noAutofit/>
            </a:bodyPr>
            <a:lstStyle/>
            <a:p>
              <a:pPr algn="ctr" defTabSz="1828686">
                <a:defRPr>
                  <a:solidFill>
                    <a:srgbClr val="FFFFFF"/>
                  </a:solidFill>
                  <a:latin typeface="Yandex Sans Text Light"/>
                  <a:ea typeface="Yandex Sans Text Light"/>
                  <a:cs typeface="Yandex Sans Text Light"/>
                  <a:sym typeface="Yandex Sans Text Light"/>
                </a:defRPr>
              </a:pPr>
            </a:p>
          </p:txBody>
        </p:sp>
        <p:sp>
          <p:nvSpPr>
            <p:cNvPr id="1241" name="Рост &gt; 170"/>
            <p:cNvSpPr txBox="1"/>
            <p:nvPr/>
          </p:nvSpPr>
          <p:spPr>
            <a:xfrm>
              <a:off x="88371" y="174349"/>
              <a:ext cx="2030706" cy="5584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p>
              <a:pPr algn="ctr" defTabSz="1828686">
                <a:defRPr sz="3200">
                  <a:latin typeface="Yandex Sans Text Regular"/>
                  <a:ea typeface="Yandex Sans Text Regular"/>
                  <a:cs typeface="Yandex Sans Text Regular"/>
                  <a:sym typeface="Yandex Sans Text Regular"/>
                </a:defRPr>
              </a:pPr>
              <a:r>
                <a:t>Рост</a:t>
              </a:r>
              <a:r>
                <a:t> &gt; </a:t>
              </a:r>
              <a:r>
                <a:t>170</a:t>
              </a:r>
            </a:p>
          </p:txBody>
        </p:sp>
      </p:grpSp>
      <p:grpSp>
        <p:nvGrpSpPr>
          <p:cNvPr id="1245" name="Скругленный прямоугольник 53"/>
          <p:cNvGrpSpPr/>
          <p:nvPr/>
        </p:nvGrpSpPr>
        <p:grpSpPr>
          <a:xfrm>
            <a:off x="18011861" y="5751969"/>
            <a:ext cx="2192521" cy="901007"/>
            <a:chOff x="0" y="0"/>
            <a:chExt cx="2192519" cy="901006"/>
          </a:xfrm>
        </p:grpSpPr>
        <p:sp>
          <p:nvSpPr>
            <p:cNvPr id="1243" name="Rounded Rectangle"/>
            <p:cNvSpPr/>
            <p:nvPr/>
          </p:nvSpPr>
          <p:spPr>
            <a:xfrm>
              <a:off x="0" y="0"/>
              <a:ext cx="2192520" cy="901007"/>
            </a:xfrm>
            <a:prstGeom prst="roundRect">
              <a:avLst>
                <a:gd name="adj" fmla="val 16667"/>
              </a:avLst>
            </a:prstGeom>
            <a:solidFill>
              <a:srgbClr val="FFFFFF"/>
            </a:solidFill>
            <a:ln w="12700" cap="flat">
              <a:noFill/>
              <a:miter lim="400000"/>
            </a:ln>
            <a:effectLst/>
          </p:spPr>
          <p:txBody>
            <a:bodyPr wrap="square" lIns="45719" tIns="45719" rIns="45719" bIns="45719" numCol="1" anchor="ctr">
              <a:noAutofit/>
            </a:bodyPr>
            <a:lstStyle/>
            <a:p>
              <a:pPr algn="ctr" defTabSz="1828686">
                <a:defRPr>
                  <a:solidFill>
                    <a:srgbClr val="FFFFFF"/>
                  </a:solidFill>
                  <a:latin typeface="Yandex Sans Text Light"/>
                  <a:ea typeface="Yandex Sans Text Light"/>
                  <a:cs typeface="Yandex Sans Text Light"/>
                  <a:sym typeface="Yandex Sans Text Light"/>
                </a:defRPr>
              </a:pPr>
            </a:p>
          </p:txBody>
        </p:sp>
        <p:sp>
          <p:nvSpPr>
            <p:cNvPr id="1244" name="Вес &gt; 65"/>
            <p:cNvSpPr txBox="1"/>
            <p:nvPr/>
          </p:nvSpPr>
          <p:spPr>
            <a:xfrm>
              <a:off x="87773" y="173170"/>
              <a:ext cx="2016974" cy="5546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p>
              <a:pPr algn="ctr" defTabSz="1828686">
                <a:defRPr sz="3200">
                  <a:latin typeface="Yandex Sans Text Regular"/>
                  <a:ea typeface="Yandex Sans Text Regular"/>
                  <a:cs typeface="Yandex Sans Text Regular"/>
                  <a:sym typeface="Yandex Sans Text Regular"/>
                </a:defRPr>
              </a:pPr>
              <a:r>
                <a:t>Вес</a:t>
              </a:r>
              <a:r>
                <a:t> &gt; </a:t>
              </a:r>
              <a:r>
                <a:t>65</a:t>
              </a:r>
            </a:p>
          </p:txBody>
        </p:sp>
      </p:grpSp>
      <p:sp>
        <p:nvSpPr>
          <p:cNvPr id="1246" name="Прямая соединительная линия 54"/>
          <p:cNvSpPr/>
          <p:nvPr/>
        </p:nvSpPr>
        <p:spPr>
          <a:xfrm>
            <a:off x="17534205" y="4753006"/>
            <a:ext cx="1" cy="577819"/>
          </a:xfrm>
          <a:prstGeom prst="line">
            <a:avLst/>
          </a:prstGeom>
          <a:ln w="25400">
            <a:solidFill>
              <a:srgbClr val="000000"/>
            </a:solidFill>
            <a:miter lim="400000"/>
          </a:ln>
        </p:spPr>
        <p:txBody>
          <a:bodyPr lIns="45719" rIns="45719"/>
          <a:lstStyle/>
          <a:p>
            <a:pPr defTabSz="1828686">
              <a:defRPr>
                <a:latin typeface="Yandex Sans Text Light"/>
                <a:ea typeface="Yandex Sans Text Light"/>
                <a:cs typeface="Yandex Sans Text Light"/>
                <a:sym typeface="Yandex Sans Text Light"/>
              </a:defRPr>
            </a:pPr>
          </a:p>
        </p:txBody>
      </p:sp>
      <p:sp>
        <p:nvSpPr>
          <p:cNvPr id="1247" name="Прямая соединительная линия 55"/>
          <p:cNvSpPr/>
          <p:nvPr/>
        </p:nvSpPr>
        <p:spPr>
          <a:xfrm>
            <a:off x="19059793" y="5330824"/>
            <a:ext cx="1" cy="462932"/>
          </a:xfrm>
          <a:prstGeom prst="line">
            <a:avLst/>
          </a:prstGeom>
          <a:ln w="25400">
            <a:solidFill>
              <a:srgbClr val="000000"/>
            </a:solidFill>
            <a:miter lim="400000"/>
          </a:ln>
        </p:spPr>
        <p:txBody>
          <a:bodyPr lIns="45719" rIns="45719"/>
          <a:lstStyle/>
          <a:p>
            <a:pPr defTabSz="1828686">
              <a:defRPr>
                <a:latin typeface="Yandex Sans Text Light"/>
                <a:ea typeface="Yandex Sans Text Light"/>
                <a:cs typeface="Yandex Sans Text Light"/>
                <a:sym typeface="Yandex Sans Text Light"/>
              </a:defRPr>
            </a:pPr>
          </a:p>
        </p:txBody>
      </p:sp>
      <p:sp>
        <p:nvSpPr>
          <p:cNvPr id="1248" name="Прямая соединительная линия 56"/>
          <p:cNvSpPr/>
          <p:nvPr/>
        </p:nvSpPr>
        <p:spPr>
          <a:xfrm>
            <a:off x="16007030" y="5330823"/>
            <a:ext cx="1" cy="577820"/>
          </a:xfrm>
          <a:prstGeom prst="line">
            <a:avLst/>
          </a:prstGeom>
          <a:ln w="25400">
            <a:solidFill>
              <a:srgbClr val="000000"/>
            </a:solidFill>
            <a:miter lim="400000"/>
          </a:ln>
        </p:spPr>
        <p:txBody>
          <a:bodyPr lIns="45719" rIns="45719"/>
          <a:lstStyle/>
          <a:p>
            <a:pPr defTabSz="1828686">
              <a:defRPr>
                <a:latin typeface="Yandex Sans Text Light"/>
                <a:ea typeface="Yandex Sans Text Light"/>
                <a:cs typeface="Yandex Sans Text Light"/>
                <a:sym typeface="Yandex Sans Text Light"/>
              </a:defRPr>
            </a:pPr>
          </a:p>
        </p:txBody>
      </p:sp>
      <p:sp>
        <p:nvSpPr>
          <p:cNvPr id="1249" name="Прямая соединительная линия 57"/>
          <p:cNvSpPr/>
          <p:nvPr/>
        </p:nvSpPr>
        <p:spPr>
          <a:xfrm flipH="1">
            <a:off x="16007030" y="5356752"/>
            <a:ext cx="3053094" cy="3955"/>
          </a:xfrm>
          <a:prstGeom prst="line">
            <a:avLst/>
          </a:prstGeom>
          <a:ln w="25400">
            <a:solidFill>
              <a:srgbClr val="000000"/>
            </a:solidFill>
            <a:miter lim="400000"/>
          </a:ln>
        </p:spPr>
        <p:txBody>
          <a:bodyPr lIns="45719" rIns="45719"/>
          <a:lstStyle/>
          <a:p>
            <a:pPr defTabSz="1828686">
              <a:defRPr>
                <a:latin typeface="Yandex Sans Text Light"/>
                <a:ea typeface="Yandex Sans Text Light"/>
                <a:cs typeface="Yandex Sans Text Light"/>
                <a:sym typeface="Yandex Sans Text Light"/>
              </a:defRPr>
            </a:pPr>
          </a:p>
        </p:txBody>
      </p:sp>
      <p:grpSp>
        <p:nvGrpSpPr>
          <p:cNvPr id="1252" name="Скругленный прямоугольник 58"/>
          <p:cNvGrpSpPr/>
          <p:nvPr/>
        </p:nvGrpSpPr>
        <p:grpSpPr>
          <a:xfrm>
            <a:off x="14735443" y="5750805"/>
            <a:ext cx="2198185" cy="903335"/>
            <a:chOff x="0" y="0"/>
            <a:chExt cx="2198184" cy="903334"/>
          </a:xfrm>
        </p:grpSpPr>
        <p:sp>
          <p:nvSpPr>
            <p:cNvPr id="1250" name="Rounded Rectangle"/>
            <p:cNvSpPr/>
            <p:nvPr/>
          </p:nvSpPr>
          <p:spPr>
            <a:xfrm>
              <a:off x="0" y="0"/>
              <a:ext cx="2198185" cy="903335"/>
            </a:xfrm>
            <a:prstGeom prst="roundRect">
              <a:avLst>
                <a:gd name="adj" fmla="val 16667"/>
              </a:avLst>
            </a:prstGeom>
            <a:solidFill>
              <a:srgbClr val="FFFFFF"/>
            </a:solidFill>
            <a:ln w="12700" cap="flat">
              <a:noFill/>
              <a:miter lim="400000"/>
            </a:ln>
            <a:effectLst/>
          </p:spPr>
          <p:txBody>
            <a:bodyPr wrap="square" lIns="45719" tIns="45719" rIns="45719" bIns="45719" numCol="1" anchor="ctr">
              <a:noAutofit/>
            </a:bodyPr>
            <a:lstStyle/>
            <a:p>
              <a:pPr algn="ctr" defTabSz="1828686">
                <a:defRPr sz="3200">
                  <a:latin typeface="Yandex Sans Text Light"/>
                  <a:ea typeface="Yandex Sans Text Light"/>
                  <a:cs typeface="Yandex Sans Text Light"/>
                  <a:sym typeface="Yandex Sans Text Light"/>
                </a:defRPr>
              </a:pPr>
            </a:p>
          </p:txBody>
        </p:sp>
        <p:sp>
          <p:nvSpPr>
            <p:cNvPr id="1251" name="Вес &gt; 65"/>
            <p:cNvSpPr txBox="1"/>
            <p:nvPr/>
          </p:nvSpPr>
          <p:spPr>
            <a:xfrm>
              <a:off x="88000" y="173617"/>
              <a:ext cx="2022184" cy="55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p>
              <a:pPr algn="ctr" defTabSz="1828686">
                <a:defRPr sz="3200">
                  <a:latin typeface="Yandex Sans Text Regular"/>
                  <a:ea typeface="Yandex Sans Text Regular"/>
                  <a:cs typeface="Yandex Sans Text Regular"/>
                  <a:sym typeface="Yandex Sans Text Regular"/>
                </a:defRPr>
              </a:pPr>
              <a:r>
                <a:t>Вес</a:t>
              </a:r>
              <a:r>
                <a:t> &gt; </a:t>
              </a:r>
              <a:r>
                <a:t>65</a:t>
              </a:r>
            </a:p>
          </p:txBody>
        </p:sp>
      </p:grpSp>
      <p:sp>
        <p:nvSpPr>
          <p:cNvPr id="1253" name="Прямая соединительная линия 32"/>
          <p:cNvSpPr/>
          <p:nvPr/>
        </p:nvSpPr>
        <p:spPr>
          <a:xfrm>
            <a:off x="15625605" y="6647412"/>
            <a:ext cx="1" cy="577820"/>
          </a:xfrm>
          <a:prstGeom prst="line">
            <a:avLst/>
          </a:prstGeom>
          <a:ln w="25400">
            <a:solidFill>
              <a:srgbClr val="000000"/>
            </a:solidFill>
            <a:miter lim="400000"/>
          </a:ln>
        </p:spPr>
        <p:txBody>
          <a:bodyPr lIns="45719" rIns="45719"/>
          <a:lstStyle/>
          <a:p>
            <a:pPr defTabSz="1828686">
              <a:defRPr>
                <a:latin typeface="Yandex Sans Text Light"/>
                <a:ea typeface="Yandex Sans Text Light"/>
                <a:cs typeface="Yandex Sans Text Light"/>
                <a:sym typeface="Yandex Sans Text Light"/>
              </a:defRPr>
            </a:pPr>
          </a:p>
        </p:txBody>
      </p:sp>
      <p:sp>
        <p:nvSpPr>
          <p:cNvPr id="1254" name="Скругленный прямоугольник 38"/>
          <p:cNvSpPr/>
          <p:nvPr/>
        </p:nvSpPr>
        <p:spPr>
          <a:xfrm>
            <a:off x="12066420" y="7690550"/>
            <a:ext cx="2289176" cy="940728"/>
          </a:xfrm>
          <a:prstGeom prst="roundRect">
            <a:avLst>
              <a:gd name="adj" fmla="val 16667"/>
            </a:avLst>
          </a:prstGeom>
          <a:solidFill>
            <a:srgbClr val="FFCC00"/>
          </a:solidFill>
          <a:ln w="12700">
            <a:miter lim="400000"/>
          </a:ln>
        </p:spPr>
        <p:txBody>
          <a:bodyPr lIns="45719" rIns="45719" anchor="ctr"/>
          <a:lstStyle/>
          <a:p>
            <a:pPr algn="ctr" defTabSz="1828686">
              <a:defRPr>
                <a:latin typeface="Yandex Sans Text Light"/>
                <a:ea typeface="Yandex Sans Text Light"/>
                <a:cs typeface="Yandex Sans Text Light"/>
                <a:sym typeface="Yandex Sans Text Light"/>
              </a:defRPr>
            </a:pPr>
          </a:p>
        </p:txBody>
      </p:sp>
      <p:sp>
        <p:nvSpPr>
          <p:cNvPr id="1255" name="Прямая соединительная линия 37"/>
          <p:cNvSpPr/>
          <p:nvPr/>
        </p:nvSpPr>
        <p:spPr>
          <a:xfrm flipH="1">
            <a:off x="13211008" y="7251159"/>
            <a:ext cx="3053094" cy="3954"/>
          </a:xfrm>
          <a:prstGeom prst="line">
            <a:avLst/>
          </a:prstGeom>
          <a:ln w="25400">
            <a:solidFill>
              <a:srgbClr val="000000"/>
            </a:solidFill>
            <a:miter lim="400000"/>
          </a:ln>
        </p:spPr>
        <p:txBody>
          <a:bodyPr lIns="45719" rIns="45719"/>
          <a:lstStyle/>
          <a:p>
            <a:pPr defTabSz="1828686">
              <a:defRPr>
                <a:latin typeface="Yandex Sans Text Light"/>
                <a:ea typeface="Yandex Sans Text Light"/>
                <a:cs typeface="Yandex Sans Text Light"/>
                <a:sym typeface="Yandex Sans Text Light"/>
              </a:defRPr>
            </a:pPr>
          </a:p>
        </p:txBody>
      </p:sp>
      <p:sp>
        <p:nvSpPr>
          <p:cNvPr id="1256" name="Скругленный прямоугольник 39"/>
          <p:cNvSpPr/>
          <p:nvPr/>
        </p:nvSpPr>
        <p:spPr>
          <a:xfrm>
            <a:off x="15119182" y="7697183"/>
            <a:ext cx="2289176" cy="940728"/>
          </a:xfrm>
          <a:prstGeom prst="roundRect">
            <a:avLst>
              <a:gd name="adj" fmla="val 16667"/>
            </a:avLst>
          </a:prstGeom>
          <a:solidFill>
            <a:srgbClr val="FFCC00"/>
          </a:solidFill>
          <a:ln w="12700">
            <a:miter lim="400000"/>
          </a:ln>
        </p:spPr>
        <p:txBody>
          <a:bodyPr lIns="45719" rIns="45719" anchor="ctr"/>
          <a:lstStyle/>
          <a:p>
            <a:pPr algn="ctr" defTabSz="1828686">
              <a:defRPr>
                <a:latin typeface="Yandex Sans Text Light"/>
                <a:ea typeface="Yandex Sans Text Light"/>
                <a:cs typeface="Yandex Sans Text Light"/>
                <a:sym typeface="Yandex Sans Text Light"/>
              </a:defRPr>
            </a:pPr>
          </a:p>
        </p:txBody>
      </p:sp>
      <p:sp>
        <p:nvSpPr>
          <p:cNvPr id="1257" name="Прямая соединительная линия 40"/>
          <p:cNvSpPr/>
          <p:nvPr/>
        </p:nvSpPr>
        <p:spPr>
          <a:xfrm>
            <a:off x="19441605" y="6639021"/>
            <a:ext cx="1" cy="577820"/>
          </a:xfrm>
          <a:prstGeom prst="line">
            <a:avLst/>
          </a:prstGeom>
          <a:ln w="25400">
            <a:solidFill>
              <a:srgbClr val="000000"/>
            </a:solidFill>
            <a:miter lim="400000"/>
          </a:ln>
        </p:spPr>
        <p:txBody>
          <a:bodyPr lIns="45719" rIns="45719"/>
          <a:lstStyle/>
          <a:p>
            <a:pPr defTabSz="1828686">
              <a:defRPr>
                <a:latin typeface="Yandex Sans Text Light"/>
                <a:ea typeface="Yandex Sans Text Light"/>
                <a:cs typeface="Yandex Sans Text Light"/>
                <a:sym typeface="Yandex Sans Text Light"/>
              </a:defRPr>
            </a:pPr>
          </a:p>
        </p:txBody>
      </p:sp>
      <p:sp>
        <p:nvSpPr>
          <p:cNvPr id="1258" name="Прямая соединительная линия 59"/>
          <p:cNvSpPr/>
          <p:nvPr/>
        </p:nvSpPr>
        <p:spPr>
          <a:xfrm flipH="1">
            <a:off x="18843111" y="7242767"/>
            <a:ext cx="3053094" cy="3955"/>
          </a:xfrm>
          <a:prstGeom prst="line">
            <a:avLst/>
          </a:prstGeom>
          <a:ln w="25400">
            <a:solidFill>
              <a:srgbClr val="000000"/>
            </a:solidFill>
            <a:miter lim="400000"/>
          </a:ln>
        </p:spPr>
        <p:txBody>
          <a:bodyPr lIns="45719" rIns="45719"/>
          <a:lstStyle/>
          <a:p>
            <a:pPr defTabSz="1828686">
              <a:defRPr>
                <a:latin typeface="Yandex Sans Text Light"/>
                <a:ea typeface="Yandex Sans Text Light"/>
                <a:cs typeface="Yandex Sans Text Light"/>
                <a:sym typeface="Yandex Sans Text Light"/>
              </a:defRPr>
            </a:pPr>
          </a:p>
        </p:txBody>
      </p:sp>
      <p:sp>
        <p:nvSpPr>
          <p:cNvPr id="1259" name="Скругленный прямоугольник 60"/>
          <p:cNvSpPr/>
          <p:nvPr/>
        </p:nvSpPr>
        <p:spPr>
          <a:xfrm>
            <a:off x="17698524" y="7682158"/>
            <a:ext cx="2289176" cy="940728"/>
          </a:xfrm>
          <a:prstGeom prst="roundRect">
            <a:avLst>
              <a:gd name="adj" fmla="val 16667"/>
            </a:avLst>
          </a:prstGeom>
          <a:solidFill>
            <a:srgbClr val="FFCC00"/>
          </a:solidFill>
          <a:ln w="12700">
            <a:miter lim="400000"/>
          </a:ln>
        </p:spPr>
        <p:txBody>
          <a:bodyPr lIns="45719" rIns="45719" anchor="ctr"/>
          <a:lstStyle/>
          <a:p>
            <a:pPr algn="ctr" defTabSz="1828686">
              <a:defRPr>
                <a:latin typeface="Yandex Sans Text Light"/>
                <a:ea typeface="Yandex Sans Text Light"/>
                <a:cs typeface="Yandex Sans Text Light"/>
                <a:sym typeface="Yandex Sans Text Light"/>
              </a:defRPr>
            </a:pPr>
          </a:p>
        </p:txBody>
      </p:sp>
      <p:sp>
        <p:nvSpPr>
          <p:cNvPr id="1260" name="Скругленный прямоугольник 61"/>
          <p:cNvSpPr/>
          <p:nvPr/>
        </p:nvSpPr>
        <p:spPr>
          <a:xfrm>
            <a:off x="20751285" y="7688791"/>
            <a:ext cx="2289176" cy="940728"/>
          </a:xfrm>
          <a:prstGeom prst="roundRect">
            <a:avLst>
              <a:gd name="adj" fmla="val 16667"/>
            </a:avLst>
          </a:prstGeom>
          <a:solidFill>
            <a:srgbClr val="FFCC00"/>
          </a:solidFill>
          <a:ln w="12700">
            <a:miter lim="400000"/>
          </a:ln>
        </p:spPr>
        <p:txBody>
          <a:bodyPr lIns="45719" rIns="45719" anchor="ctr"/>
          <a:lstStyle/>
          <a:p>
            <a:pPr algn="ctr" defTabSz="1828686">
              <a:defRPr>
                <a:latin typeface="Yandex Sans Text Light"/>
                <a:ea typeface="Yandex Sans Text Light"/>
                <a:cs typeface="Yandex Sans Text Light"/>
                <a:sym typeface="Yandex Sans Text Light"/>
              </a:defRPr>
            </a:pPr>
          </a:p>
        </p:txBody>
      </p:sp>
      <p:sp>
        <p:nvSpPr>
          <p:cNvPr id="1261" name="Прямая соединительная линия 68"/>
          <p:cNvSpPr/>
          <p:nvPr/>
        </p:nvSpPr>
        <p:spPr>
          <a:xfrm>
            <a:off x="16263770" y="7234253"/>
            <a:ext cx="2" cy="462932"/>
          </a:xfrm>
          <a:prstGeom prst="line">
            <a:avLst/>
          </a:prstGeom>
          <a:ln w="25400">
            <a:solidFill>
              <a:srgbClr val="000000"/>
            </a:solidFill>
            <a:miter lim="400000"/>
          </a:ln>
        </p:spPr>
        <p:txBody>
          <a:bodyPr lIns="45719" rIns="45719"/>
          <a:lstStyle/>
          <a:p>
            <a:pPr defTabSz="1828686">
              <a:defRPr>
                <a:latin typeface="Yandex Sans Text Light"/>
                <a:ea typeface="Yandex Sans Text Light"/>
                <a:cs typeface="Yandex Sans Text Light"/>
                <a:sym typeface="Yandex Sans Text Light"/>
              </a:defRPr>
            </a:pPr>
          </a:p>
        </p:txBody>
      </p:sp>
      <p:sp>
        <p:nvSpPr>
          <p:cNvPr id="1262" name="Прямая соединительная линия 70"/>
          <p:cNvSpPr/>
          <p:nvPr/>
        </p:nvSpPr>
        <p:spPr>
          <a:xfrm>
            <a:off x="18863420" y="7232975"/>
            <a:ext cx="2" cy="462932"/>
          </a:xfrm>
          <a:prstGeom prst="line">
            <a:avLst/>
          </a:prstGeom>
          <a:ln w="25400">
            <a:solidFill>
              <a:srgbClr val="000000"/>
            </a:solidFill>
            <a:miter lim="400000"/>
          </a:ln>
        </p:spPr>
        <p:txBody>
          <a:bodyPr lIns="45719" rIns="45719"/>
          <a:lstStyle/>
          <a:p>
            <a:pPr defTabSz="1828686">
              <a:defRPr>
                <a:latin typeface="Yandex Sans Text Light"/>
                <a:ea typeface="Yandex Sans Text Light"/>
                <a:cs typeface="Yandex Sans Text Light"/>
                <a:sym typeface="Yandex Sans Text Light"/>
              </a:defRPr>
            </a:pPr>
          </a:p>
        </p:txBody>
      </p:sp>
      <p:sp>
        <p:nvSpPr>
          <p:cNvPr id="1263" name="Прямая соединительная линия 71"/>
          <p:cNvSpPr/>
          <p:nvPr/>
        </p:nvSpPr>
        <p:spPr>
          <a:xfrm>
            <a:off x="21895871" y="7239000"/>
            <a:ext cx="2" cy="462932"/>
          </a:xfrm>
          <a:prstGeom prst="line">
            <a:avLst/>
          </a:prstGeom>
          <a:ln w="25400">
            <a:solidFill>
              <a:srgbClr val="000000"/>
            </a:solidFill>
            <a:miter lim="400000"/>
          </a:ln>
        </p:spPr>
        <p:txBody>
          <a:bodyPr lIns="45719" rIns="45719"/>
          <a:lstStyle/>
          <a:p>
            <a:pPr defTabSz="1828686">
              <a:defRPr>
                <a:latin typeface="Yandex Sans Text Light"/>
                <a:ea typeface="Yandex Sans Text Light"/>
                <a:cs typeface="Yandex Sans Text Light"/>
                <a:sym typeface="Yandex Sans Text Light"/>
              </a:defRPr>
            </a:pPr>
          </a:p>
        </p:txBody>
      </p:sp>
      <p:sp>
        <p:nvSpPr>
          <p:cNvPr id="1264" name="Прямая соединительная линия 72"/>
          <p:cNvSpPr/>
          <p:nvPr/>
        </p:nvSpPr>
        <p:spPr>
          <a:xfrm>
            <a:off x="13228693" y="7257330"/>
            <a:ext cx="2" cy="462932"/>
          </a:xfrm>
          <a:prstGeom prst="line">
            <a:avLst/>
          </a:prstGeom>
          <a:ln w="25400">
            <a:solidFill>
              <a:srgbClr val="000000"/>
            </a:solidFill>
            <a:miter lim="400000"/>
          </a:ln>
        </p:spPr>
        <p:txBody>
          <a:bodyPr lIns="45719" rIns="45719"/>
          <a:lstStyle/>
          <a:p>
            <a:pPr defTabSz="1828686">
              <a:defRPr>
                <a:latin typeface="Yandex Sans Text Light"/>
                <a:ea typeface="Yandex Sans Text Light"/>
                <a:cs typeface="Yandex Sans Text Light"/>
                <a:sym typeface="Yandex Sans Text Light"/>
              </a:defRPr>
            </a:pPr>
          </a:p>
        </p:txBody>
      </p:sp>
      <p:sp>
        <p:nvSpPr>
          <p:cNvPr id="1265" name="Симметричные деревья"/>
          <p:cNvSpPr txBox="1"/>
          <p:nvPr>
            <p:ph type="title"/>
          </p:nvPr>
        </p:nvSpPr>
        <p:spPr>
          <a:prstGeom prst="rect">
            <a:avLst/>
          </a:prstGeom>
        </p:spPr>
        <p:txBody>
          <a:bodyPr/>
          <a:lstStyle/>
          <a:p>
            <a:pPr/>
            <a:r>
              <a:t>Симметричные деревья</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1269" name="Заголовок 1"/>
          <p:cNvSpPr txBox="1"/>
          <p:nvPr>
            <p:ph type="title"/>
          </p:nvPr>
        </p:nvSpPr>
        <p:spPr>
          <a:xfrm>
            <a:off x="1587599" y="547140"/>
            <a:ext cx="21232814" cy="1454699"/>
          </a:xfrm>
          <a:prstGeom prst="rect">
            <a:avLst/>
          </a:prstGeom>
        </p:spPr>
        <p:txBody>
          <a:bodyPr/>
          <a:lstStyle/>
          <a:p>
            <a:pPr/>
            <a:r>
              <a:t>CatBoost</a:t>
            </a:r>
          </a:p>
        </p:txBody>
      </p:sp>
      <p:sp>
        <p:nvSpPr>
          <p:cNvPr id="1270" name="Прямоугольник 6"/>
          <p:cNvSpPr/>
          <p:nvPr/>
        </p:nvSpPr>
        <p:spPr>
          <a:xfrm>
            <a:off x="1579563" y="2937452"/>
            <a:ext cx="21232814" cy="9113013"/>
          </a:xfrm>
          <a:prstGeom prst="rect">
            <a:avLst/>
          </a:prstGeom>
          <a:solidFill>
            <a:srgbClr val="FFFFFF"/>
          </a:solidFill>
          <a:ln w="12700">
            <a:miter lim="400000"/>
          </a:ln>
        </p:spPr>
        <p:txBody>
          <a:bodyPr lIns="89999" tIns="89999" rIns="89999" bIns="89999" anchor="ctr"/>
          <a:lstStyle/>
          <a:p>
            <a:pPr algn="ctr">
              <a:lnSpc>
                <a:spcPct val="90000"/>
              </a:lnSpc>
              <a:defRPr sz="3200"/>
            </a:pPr>
          </a:p>
        </p:txBody>
      </p:sp>
      <p:pic>
        <p:nvPicPr>
          <p:cNvPr id="1271" name="Объект 5" descr="Объект 5"/>
          <p:cNvPicPr>
            <a:picLocks noChangeAspect="1"/>
          </p:cNvPicPr>
          <p:nvPr/>
        </p:nvPicPr>
        <p:blipFill>
          <a:blip r:embed="rId2">
            <a:extLst/>
          </a:blip>
          <a:stretch>
            <a:fillRect/>
          </a:stretch>
        </p:blipFill>
        <p:spPr>
          <a:xfrm>
            <a:off x="4290147" y="2987999"/>
            <a:ext cx="15128914" cy="8833861"/>
          </a:xfrm>
          <a:prstGeom prst="rect">
            <a:avLst/>
          </a:prstGeom>
          <a:ln w="12700">
            <a:miter lim="400000"/>
          </a:ln>
        </p:spPr>
      </p:pic>
      <p:sp>
        <p:nvSpPr>
          <p:cNvPr id="1272" name="Slide Number"/>
          <p:cNvSpPr txBox="1"/>
          <p:nvPr>
            <p:ph type="sldNum" sz="quarter" idx="2"/>
          </p:nvPr>
        </p:nvSpPr>
        <p:spPr>
          <a:xfrm>
            <a:off x="22580203" y="12669188"/>
            <a:ext cx="216000" cy="34563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Yandex">
  <a:themeElements>
    <a:clrScheme name="Yandex">
      <a:dk1>
        <a:srgbClr val="000000"/>
      </a:dk1>
      <a:lt1>
        <a:srgbClr val="FFFFFF"/>
      </a:lt1>
      <a:dk2>
        <a:srgbClr val="A7A7A7"/>
      </a:dk2>
      <a:lt2>
        <a:srgbClr val="535353"/>
      </a:lt2>
      <a:accent1>
        <a:srgbClr val="0077FF"/>
      </a:accent1>
      <a:accent2>
        <a:srgbClr val="23B324"/>
      </a:accent2>
      <a:accent3>
        <a:srgbClr val="6838CF"/>
      </a:accent3>
      <a:accent4>
        <a:srgbClr val="5DCEF9"/>
      </a:accent4>
      <a:accent5>
        <a:srgbClr val="C62CD0"/>
      </a:accent5>
      <a:accent6>
        <a:srgbClr val="FF9A00"/>
      </a:accent6>
      <a:hlink>
        <a:srgbClr val="0000FF"/>
      </a:hlink>
      <a:folHlink>
        <a:srgbClr val="FF00FF"/>
      </a:folHlink>
    </a:clrScheme>
    <a:fontScheme name="Yandex">
      <a:majorFont>
        <a:latin typeface="Calibri"/>
        <a:ea typeface="Calibri"/>
        <a:cs typeface="Calibri"/>
      </a:majorFont>
      <a:minorFont>
        <a:latin typeface="Helvetica"/>
        <a:ea typeface="Helvetica"/>
        <a:cs typeface="Helvetica"/>
      </a:minorFont>
    </a:fontScheme>
    <a:fmtScheme name="Yandex">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89999" tIns="89999" rIns="89999" bIns="89999" numCol="1" spcCol="38100" rtlCol="0" anchor="ctr" upright="0">
        <a:spAutoFit/>
      </a:bodyPr>
      <a:lstStyle>
        <a:defPPr marL="0" marR="0" indent="0" algn="l" defTabSz="1828594"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1828594"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Yandex">
  <a:themeElements>
    <a:clrScheme name="Yandex">
      <a:dk1>
        <a:srgbClr val="000000"/>
      </a:dk1>
      <a:lt1>
        <a:srgbClr val="FFFFFF"/>
      </a:lt1>
      <a:dk2>
        <a:srgbClr val="A7A7A7"/>
      </a:dk2>
      <a:lt2>
        <a:srgbClr val="535353"/>
      </a:lt2>
      <a:accent1>
        <a:srgbClr val="0077FF"/>
      </a:accent1>
      <a:accent2>
        <a:srgbClr val="23B324"/>
      </a:accent2>
      <a:accent3>
        <a:srgbClr val="6838CF"/>
      </a:accent3>
      <a:accent4>
        <a:srgbClr val="5DCEF9"/>
      </a:accent4>
      <a:accent5>
        <a:srgbClr val="C62CD0"/>
      </a:accent5>
      <a:accent6>
        <a:srgbClr val="FF9A00"/>
      </a:accent6>
      <a:hlink>
        <a:srgbClr val="0000FF"/>
      </a:hlink>
      <a:folHlink>
        <a:srgbClr val="FF00FF"/>
      </a:folHlink>
    </a:clrScheme>
    <a:fontScheme name="Yandex">
      <a:majorFont>
        <a:latin typeface="Calibri"/>
        <a:ea typeface="Calibri"/>
        <a:cs typeface="Calibri"/>
      </a:majorFont>
      <a:minorFont>
        <a:latin typeface="Helvetica"/>
        <a:ea typeface="Helvetica"/>
        <a:cs typeface="Helvetica"/>
      </a:minorFont>
    </a:fontScheme>
    <a:fmtScheme name="Yandex">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89999" tIns="89999" rIns="89999" bIns="89999" numCol="1" spcCol="38100" rtlCol="0" anchor="ctr" upright="0">
        <a:spAutoFit/>
      </a:bodyPr>
      <a:lstStyle>
        <a:defPPr marL="0" marR="0" indent="0" algn="l" defTabSz="1828594"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1828594"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